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2" r:id="rId2"/>
    <p:sldId id="748" r:id="rId3"/>
    <p:sldId id="749" r:id="rId4"/>
    <p:sldId id="750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9BBB59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504" y="10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5"/>
      <c:hPercent val="8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777777777777779E-2"/>
          <c:y val="0.16546762589928057"/>
          <c:w val="0.84761904761904761"/>
          <c:h val="0.67386091127098324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5564">
              <a:noFill/>
            </a:ln>
          </c:spPr>
          <c:explosion val="3"/>
          <c:dPt>
            <c:idx val="0"/>
            <c:bubble3D val="0"/>
            <c:spPr>
              <a:solidFill>
                <a:srgbClr val="C3B996"/>
              </a:solidFill>
              <a:ln w="15564">
                <a:noFill/>
              </a:ln>
            </c:spPr>
            <c:extLst>
              <c:ext xmlns:c16="http://schemas.microsoft.com/office/drawing/2014/chart" uri="{C3380CC4-5D6E-409C-BE32-E72D297353CC}">
                <c16:uniqueId val="{00000000-BC94-4C4E-B0CB-632A19071D10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5564">
                <a:noFill/>
              </a:ln>
            </c:spPr>
            <c:extLst>
              <c:ext xmlns:c16="http://schemas.microsoft.com/office/drawing/2014/chart" uri="{C3380CC4-5D6E-409C-BE32-E72D297353CC}">
                <c16:uniqueId val="{00000001-BC94-4C4E-B0CB-632A19071D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5564">
                <a:noFill/>
              </a:ln>
            </c:spPr>
            <c:extLst>
              <c:ext xmlns:c16="http://schemas.microsoft.com/office/drawing/2014/chart" uri="{C3380CC4-5D6E-409C-BE32-E72D297353CC}">
                <c16:uniqueId val="{00000002-BC94-4C4E-B0CB-632A19071D10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15564">
                <a:noFill/>
              </a:ln>
            </c:spPr>
            <c:extLst>
              <c:ext xmlns:c16="http://schemas.microsoft.com/office/drawing/2014/chart" uri="{C3380CC4-5D6E-409C-BE32-E72D297353CC}">
                <c16:uniqueId val="{00000003-BC94-4C4E-B0CB-632A19071D10}"/>
              </c:ext>
            </c:extLst>
          </c:dPt>
          <c:dLbls>
            <c:dLbl>
              <c:idx val="0"/>
              <c:layout>
                <c:manualLayout>
                  <c:x val="5.7047760435577653E-2"/>
                  <c:y val="-5.2920107190240172E-2"/>
                </c:manualLayout>
              </c:layout>
              <c:numFmt formatCode="0%" sourceLinked="0"/>
              <c:spPr>
                <a:noFill/>
                <a:ln w="15564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94-4C4E-B0CB-632A19071D10}"/>
                </c:ext>
              </c:extLst>
            </c:dLbl>
            <c:dLbl>
              <c:idx val="1"/>
              <c:layout>
                <c:manualLayout>
                  <c:x val="-9.8962395115689654E-3"/>
                  <c:y val="-2.4689084410435764E-3"/>
                </c:manualLayout>
              </c:layout>
              <c:numFmt formatCode="0%" sourceLinked="0"/>
              <c:spPr>
                <a:noFill/>
                <a:ln w="15564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94-4C4E-B0CB-632A19071D10}"/>
                </c:ext>
              </c:extLst>
            </c:dLbl>
            <c:dLbl>
              <c:idx val="2"/>
              <c:layout>
                <c:manualLayout>
                  <c:x val="6.4153232877096969E-2"/>
                  <c:y val="-7.3888728111880755E-2"/>
                </c:manualLayout>
              </c:layout>
              <c:numFmt formatCode="0%" sourceLinked="0"/>
              <c:spPr>
                <a:noFill/>
                <a:ln w="15564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94-4C4E-B0CB-632A19071D10}"/>
                </c:ext>
              </c:extLst>
            </c:dLbl>
            <c:dLbl>
              <c:idx val="3"/>
              <c:layout>
                <c:manualLayout>
                  <c:x val="4.2095216964384272E-2"/>
                  <c:y val="-2.0257151340441766E-2"/>
                </c:manualLayout>
              </c:layout>
              <c:numFmt formatCode="0%" sourceLinked="0"/>
              <c:spPr>
                <a:noFill/>
                <a:ln w="15564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94-4C4E-B0CB-632A19071D10}"/>
                </c:ext>
              </c:extLst>
            </c:dLbl>
            <c:numFmt formatCode="0%" sourceLinked="0"/>
            <c:spPr>
              <a:noFill/>
              <a:ln w="1556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94-4C4E-B0CB-632A19071D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1556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Fairfax County: </a:t>
            </a:r>
            <a:br>
              <a:rPr lang="en-US" altLang="zh-CN" dirty="0"/>
            </a:br>
            <a:r>
              <a:rPr lang="en-US" altLang="zh-CN" dirty="0"/>
              <a:t>The Economic Citadel of Northern Virginia</a:t>
            </a:r>
          </a:p>
        </p:txBody>
      </p:sp>
      <p:sp>
        <p:nvSpPr>
          <p:cNvPr id="540" name="Freeform 43">
            <a:extLst>
              <a:ext uri="{FF2B5EF4-FFF2-40B4-BE49-F238E27FC236}">
                <a16:creationId xmlns:a16="http://schemas.microsoft.com/office/drawing/2014/main" id="{1672BE01-F11C-2E5C-2920-5851A5ADE928}"/>
              </a:ext>
            </a:extLst>
          </p:cNvPr>
          <p:cNvSpPr>
            <a:spLocks noEditPoints="1"/>
          </p:cNvSpPr>
          <p:nvPr/>
        </p:nvSpPr>
        <p:spPr bwMode="auto">
          <a:xfrm>
            <a:off x="2624805" y="1059582"/>
            <a:ext cx="3422413" cy="3918496"/>
          </a:xfrm>
          <a:custGeom>
            <a:avLst/>
            <a:gdLst>
              <a:gd name="T0" fmla="*/ 1868 w 2456"/>
              <a:gd name="T1" fmla="*/ 2674 h 2812"/>
              <a:gd name="T2" fmla="*/ 2441 w 2456"/>
              <a:gd name="T3" fmla="*/ 1827 h 2812"/>
              <a:gd name="T4" fmla="*/ 1047 w 2456"/>
              <a:gd name="T5" fmla="*/ 5 h 2812"/>
              <a:gd name="T6" fmla="*/ 1188 w 2456"/>
              <a:gd name="T7" fmla="*/ 61 h 2812"/>
              <a:gd name="T8" fmla="*/ 1325 w 2456"/>
              <a:gd name="T9" fmla="*/ 159 h 2812"/>
              <a:gd name="T10" fmla="*/ 1445 w 2456"/>
              <a:gd name="T11" fmla="*/ 224 h 2812"/>
              <a:gd name="T12" fmla="*/ 1424 w 2456"/>
              <a:gd name="T13" fmla="*/ 407 h 2812"/>
              <a:gd name="T14" fmla="*/ 1537 w 2456"/>
              <a:gd name="T15" fmla="*/ 529 h 2812"/>
              <a:gd name="T16" fmla="*/ 1704 w 2456"/>
              <a:gd name="T17" fmla="*/ 573 h 2812"/>
              <a:gd name="T18" fmla="*/ 1850 w 2456"/>
              <a:gd name="T19" fmla="*/ 578 h 2812"/>
              <a:gd name="T20" fmla="*/ 1978 w 2456"/>
              <a:gd name="T21" fmla="*/ 653 h 2812"/>
              <a:gd name="T22" fmla="*/ 2059 w 2456"/>
              <a:gd name="T23" fmla="*/ 780 h 2812"/>
              <a:gd name="T24" fmla="*/ 1695 w 2456"/>
              <a:gd name="T25" fmla="*/ 1018 h 2812"/>
              <a:gd name="T26" fmla="*/ 1919 w 2456"/>
              <a:gd name="T27" fmla="*/ 1180 h 2812"/>
              <a:gd name="T28" fmla="*/ 1967 w 2456"/>
              <a:gd name="T29" fmla="*/ 1473 h 2812"/>
              <a:gd name="T30" fmla="*/ 2128 w 2456"/>
              <a:gd name="T31" fmla="*/ 1628 h 2812"/>
              <a:gd name="T32" fmla="*/ 2399 w 2456"/>
              <a:gd name="T33" fmla="*/ 1730 h 2812"/>
              <a:gd name="T34" fmla="*/ 2426 w 2456"/>
              <a:gd name="T35" fmla="*/ 1839 h 2812"/>
              <a:gd name="T36" fmla="*/ 2422 w 2456"/>
              <a:gd name="T37" fmla="*/ 1868 h 2812"/>
              <a:gd name="T38" fmla="*/ 2419 w 2456"/>
              <a:gd name="T39" fmla="*/ 1905 h 2812"/>
              <a:gd name="T40" fmla="*/ 2428 w 2456"/>
              <a:gd name="T41" fmla="*/ 1977 h 2812"/>
              <a:gd name="T42" fmla="*/ 2447 w 2456"/>
              <a:gd name="T43" fmla="*/ 2163 h 2812"/>
              <a:gd name="T44" fmla="*/ 2310 w 2456"/>
              <a:gd name="T45" fmla="*/ 2222 h 2812"/>
              <a:gd name="T46" fmla="*/ 2200 w 2456"/>
              <a:gd name="T47" fmla="*/ 2269 h 2812"/>
              <a:gd name="T48" fmla="*/ 2047 w 2456"/>
              <a:gd name="T49" fmla="*/ 2252 h 2812"/>
              <a:gd name="T50" fmla="*/ 2042 w 2456"/>
              <a:gd name="T51" fmla="*/ 2309 h 2812"/>
              <a:gd name="T52" fmla="*/ 1989 w 2456"/>
              <a:gd name="T53" fmla="*/ 2449 h 2812"/>
              <a:gd name="T54" fmla="*/ 1895 w 2456"/>
              <a:gd name="T55" fmla="*/ 2401 h 2812"/>
              <a:gd name="T56" fmla="*/ 1880 w 2456"/>
              <a:gd name="T57" fmla="*/ 2349 h 2812"/>
              <a:gd name="T58" fmla="*/ 1827 w 2456"/>
              <a:gd name="T59" fmla="*/ 2378 h 2812"/>
              <a:gd name="T60" fmla="*/ 1745 w 2456"/>
              <a:gd name="T61" fmla="*/ 2383 h 2812"/>
              <a:gd name="T62" fmla="*/ 1801 w 2456"/>
              <a:gd name="T63" fmla="*/ 2420 h 2812"/>
              <a:gd name="T64" fmla="*/ 1918 w 2456"/>
              <a:gd name="T65" fmla="*/ 2523 h 2812"/>
              <a:gd name="T66" fmla="*/ 1930 w 2456"/>
              <a:gd name="T67" fmla="*/ 2561 h 2812"/>
              <a:gd name="T68" fmla="*/ 1991 w 2456"/>
              <a:gd name="T69" fmla="*/ 2699 h 2812"/>
              <a:gd name="T70" fmla="*/ 1909 w 2456"/>
              <a:gd name="T71" fmla="*/ 2675 h 2812"/>
              <a:gd name="T72" fmla="*/ 1881 w 2456"/>
              <a:gd name="T73" fmla="*/ 2658 h 2812"/>
              <a:gd name="T74" fmla="*/ 1841 w 2456"/>
              <a:gd name="T75" fmla="*/ 2690 h 2812"/>
              <a:gd name="T76" fmla="*/ 1848 w 2456"/>
              <a:gd name="T77" fmla="*/ 2723 h 2812"/>
              <a:gd name="T78" fmla="*/ 1834 w 2456"/>
              <a:gd name="T79" fmla="*/ 2726 h 2812"/>
              <a:gd name="T80" fmla="*/ 1812 w 2456"/>
              <a:gd name="T81" fmla="*/ 2765 h 2812"/>
              <a:gd name="T82" fmla="*/ 1644 w 2456"/>
              <a:gd name="T83" fmla="*/ 2793 h 2812"/>
              <a:gd name="T84" fmla="*/ 1649 w 2456"/>
              <a:gd name="T85" fmla="*/ 2673 h 2812"/>
              <a:gd name="T86" fmla="*/ 1653 w 2456"/>
              <a:gd name="T87" fmla="*/ 2552 h 2812"/>
              <a:gd name="T88" fmla="*/ 1572 w 2456"/>
              <a:gd name="T89" fmla="*/ 2491 h 2812"/>
              <a:gd name="T90" fmla="*/ 1516 w 2456"/>
              <a:gd name="T91" fmla="*/ 2528 h 2812"/>
              <a:gd name="T92" fmla="*/ 1311 w 2456"/>
              <a:gd name="T93" fmla="*/ 2337 h 2812"/>
              <a:gd name="T94" fmla="*/ 1078 w 2456"/>
              <a:gd name="T95" fmla="*/ 2279 h 2812"/>
              <a:gd name="T96" fmla="*/ 950 w 2456"/>
              <a:gd name="T97" fmla="*/ 2151 h 2812"/>
              <a:gd name="T98" fmla="*/ 791 w 2456"/>
              <a:gd name="T99" fmla="*/ 2187 h 2812"/>
              <a:gd name="T100" fmla="*/ 735 w 2456"/>
              <a:gd name="T101" fmla="*/ 1973 h 2812"/>
              <a:gd name="T102" fmla="*/ 641 w 2456"/>
              <a:gd name="T103" fmla="*/ 1954 h 2812"/>
              <a:gd name="T104" fmla="*/ 616 w 2456"/>
              <a:gd name="T105" fmla="*/ 1828 h 2812"/>
              <a:gd name="T106" fmla="*/ 500 w 2456"/>
              <a:gd name="T107" fmla="*/ 1710 h 2812"/>
              <a:gd name="T108" fmla="*/ 409 w 2456"/>
              <a:gd name="T109" fmla="*/ 1674 h 2812"/>
              <a:gd name="T110" fmla="*/ 280 w 2456"/>
              <a:gd name="T111" fmla="*/ 1663 h 2812"/>
              <a:gd name="T112" fmla="*/ 201 w 2456"/>
              <a:gd name="T113" fmla="*/ 1566 h 2812"/>
              <a:gd name="T114" fmla="*/ 127 w 2456"/>
              <a:gd name="T115" fmla="*/ 1443 h 2812"/>
              <a:gd name="T116" fmla="*/ 24 w 2456"/>
              <a:gd name="T117" fmla="*/ 1403 h 2812"/>
              <a:gd name="T118" fmla="*/ 502 w 2456"/>
              <a:gd name="T119" fmla="*/ 695 h 2812"/>
              <a:gd name="T120" fmla="*/ 925 w 2456"/>
              <a:gd name="T121" fmla="*/ 142 h 2812"/>
              <a:gd name="T122" fmla="*/ 1022 w 2456"/>
              <a:gd name="T123" fmla="*/ 1331 h 2812"/>
              <a:gd name="T124" fmla="*/ 1326 w 2456"/>
              <a:gd name="T125" fmla="*/ 1297 h 2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56" h="2812">
                <a:moveTo>
                  <a:pt x="1855" y="2689"/>
                </a:moveTo>
                <a:lnTo>
                  <a:pt x="1856" y="2689"/>
                </a:lnTo>
                <a:lnTo>
                  <a:pt x="1856" y="2690"/>
                </a:lnTo>
                <a:lnTo>
                  <a:pt x="1855" y="2690"/>
                </a:lnTo>
                <a:lnTo>
                  <a:pt x="1855" y="2689"/>
                </a:lnTo>
                <a:lnTo>
                  <a:pt x="1855" y="2690"/>
                </a:lnTo>
                <a:lnTo>
                  <a:pt x="1853" y="2690"/>
                </a:lnTo>
                <a:lnTo>
                  <a:pt x="1852" y="2690"/>
                </a:lnTo>
                <a:lnTo>
                  <a:pt x="1852" y="2691"/>
                </a:lnTo>
                <a:lnTo>
                  <a:pt x="1851" y="2691"/>
                </a:lnTo>
                <a:lnTo>
                  <a:pt x="1850" y="2691"/>
                </a:lnTo>
                <a:lnTo>
                  <a:pt x="1851" y="2690"/>
                </a:lnTo>
                <a:lnTo>
                  <a:pt x="1852" y="2690"/>
                </a:lnTo>
                <a:lnTo>
                  <a:pt x="1852" y="2689"/>
                </a:lnTo>
                <a:lnTo>
                  <a:pt x="1852" y="2688"/>
                </a:lnTo>
                <a:lnTo>
                  <a:pt x="1852" y="2687"/>
                </a:lnTo>
                <a:lnTo>
                  <a:pt x="1853" y="2687"/>
                </a:lnTo>
                <a:lnTo>
                  <a:pt x="1853" y="2688"/>
                </a:lnTo>
                <a:lnTo>
                  <a:pt x="1855" y="2689"/>
                </a:lnTo>
                <a:close/>
                <a:moveTo>
                  <a:pt x="1873" y="2675"/>
                </a:moveTo>
                <a:lnTo>
                  <a:pt x="1872" y="2675"/>
                </a:lnTo>
                <a:lnTo>
                  <a:pt x="1873" y="2675"/>
                </a:lnTo>
                <a:close/>
                <a:moveTo>
                  <a:pt x="1868" y="2674"/>
                </a:moveTo>
                <a:lnTo>
                  <a:pt x="1867" y="2674"/>
                </a:lnTo>
                <a:lnTo>
                  <a:pt x="1867" y="2675"/>
                </a:lnTo>
                <a:lnTo>
                  <a:pt x="1867" y="2676"/>
                </a:lnTo>
                <a:lnTo>
                  <a:pt x="1868" y="2676"/>
                </a:lnTo>
                <a:lnTo>
                  <a:pt x="1869" y="2676"/>
                </a:lnTo>
                <a:lnTo>
                  <a:pt x="1869" y="2678"/>
                </a:lnTo>
                <a:lnTo>
                  <a:pt x="1870" y="2678"/>
                </a:lnTo>
                <a:lnTo>
                  <a:pt x="1870" y="2679"/>
                </a:lnTo>
                <a:lnTo>
                  <a:pt x="1869" y="2679"/>
                </a:lnTo>
                <a:lnTo>
                  <a:pt x="1868" y="2679"/>
                </a:lnTo>
                <a:lnTo>
                  <a:pt x="1868" y="2680"/>
                </a:lnTo>
                <a:lnTo>
                  <a:pt x="1867" y="2680"/>
                </a:lnTo>
                <a:lnTo>
                  <a:pt x="1868" y="2681"/>
                </a:lnTo>
                <a:lnTo>
                  <a:pt x="1868" y="2682"/>
                </a:lnTo>
                <a:lnTo>
                  <a:pt x="1869" y="2682"/>
                </a:lnTo>
                <a:lnTo>
                  <a:pt x="1869" y="2683"/>
                </a:lnTo>
                <a:lnTo>
                  <a:pt x="1870" y="2683"/>
                </a:lnTo>
                <a:lnTo>
                  <a:pt x="1870" y="2682"/>
                </a:lnTo>
                <a:lnTo>
                  <a:pt x="1870" y="2681"/>
                </a:lnTo>
                <a:lnTo>
                  <a:pt x="1872" y="2681"/>
                </a:lnTo>
                <a:lnTo>
                  <a:pt x="1872" y="2682"/>
                </a:lnTo>
                <a:lnTo>
                  <a:pt x="1872" y="2683"/>
                </a:lnTo>
                <a:lnTo>
                  <a:pt x="1872" y="2684"/>
                </a:lnTo>
                <a:lnTo>
                  <a:pt x="1873" y="2684"/>
                </a:lnTo>
                <a:lnTo>
                  <a:pt x="1874" y="2684"/>
                </a:lnTo>
                <a:lnTo>
                  <a:pt x="1873" y="2683"/>
                </a:lnTo>
                <a:lnTo>
                  <a:pt x="1873" y="2682"/>
                </a:lnTo>
                <a:lnTo>
                  <a:pt x="1873" y="2681"/>
                </a:lnTo>
                <a:lnTo>
                  <a:pt x="1874" y="2681"/>
                </a:lnTo>
                <a:lnTo>
                  <a:pt x="1874" y="2680"/>
                </a:lnTo>
                <a:lnTo>
                  <a:pt x="1874" y="2679"/>
                </a:lnTo>
                <a:lnTo>
                  <a:pt x="1873" y="2679"/>
                </a:lnTo>
                <a:lnTo>
                  <a:pt x="1873" y="2678"/>
                </a:lnTo>
                <a:lnTo>
                  <a:pt x="1874" y="2678"/>
                </a:lnTo>
                <a:lnTo>
                  <a:pt x="1875" y="2678"/>
                </a:lnTo>
                <a:lnTo>
                  <a:pt x="1875" y="2679"/>
                </a:lnTo>
                <a:lnTo>
                  <a:pt x="1876" y="2680"/>
                </a:lnTo>
                <a:lnTo>
                  <a:pt x="1877" y="2680"/>
                </a:lnTo>
                <a:lnTo>
                  <a:pt x="1878" y="2679"/>
                </a:lnTo>
                <a:lnTo>
                  <a:pt x="1880" y="2679"/>
                </a:lnTo>
                <a:lnTo>
                  <a:pt x="1880" y="2680"/>
                </a:lnTo>
                <a:lnTo>
                  <a:pt x="1881" y="2680"/>
                </a:lnTo>
                <a:lnTo>
                  <a:pt x="1880" y="2680"/>
                </a:lnTo>
                <a:lnTo>
                  <a:pt x="1878" y="2682"/>
                </a:lnTo>
                <a:lnTo>
                  <a:pt x="1877" y="2682"/>
                </a:lnTo>
                <a:lnTo>
                  <a:pt x="1877" y="2684"/>
                </a:lnTo>
                <a:lnTo>
                  <a:pt x="1877" y="2686"/>
                </a:lnTo>
                <a:lnTo>
                  <a:pt x="1876" y="2686"/>
                </a:lnTo>
                <a:lnTo>
                  <a:pt x="1876" y="2687"/>
                </a:lnTo>
                <a:lnTo>
                  <a:pt x="1876" y="2688"/>
                </a:lnTo>
                <a:lnTo>
                  <a:pt x="1875" y="2688"/>
                </a:lnTo>
                <a:lnTo>
                  <a:pt x="1875" y="2689"/>
                </a:lnTo>
                <a:lnTo>
                  <a:pt x="1874" y="2689"/>
                </a:lnTo>
                <a:lnTo>
                  <a:pt x="1874" y="2690"/>
                </a:lnTo>
                <a:lnTo>
                  <a:pt x="1873" y="2690"/>
                </a:lnTo>
                <a:lnTo>
                  <a:pt x="1873" y="2691"/>
                </a:lnTo>
                <a:lnTo>
                  <a:pt x="1872" y="2691"/>
                </a:lnTo>
                <a:lnTo>
                  <a:pt x="1870" y="2692"/>
                </a:lnTo>
                <a:lnTo>
                  <a:pt x="1869" y="2694"/>
                </a:lnTo>
                <a:lnTo>
                  <a:pt x="1869" y="2695"/>
                </a:lnTo>
                <a:lnTo>
                  <a:pt x="1868" y="2695"/>
                </a:lnTo>
                <a:lnTo>
                  <a:pt x="1867" y="2696"/>
                </a:lnTo>
                <a:lnTo>
                  <a:pt x="1866" y="2697"/>
                </a:lnTo>
                <a:lnTo>
                  <a:pt x="1864" y="2699"/>
                </a:lnTo>
                <a:lnTo>
                  <a:pt x="1863" y="2700"/>
                </a:lnTo>
                <a:lnTo>
                  <a:pt x="1863" y="2701"/>
                </a:lnTo>
                <a:lnTo>
                  <a:pt x="1861" y="2701"/>
                </a:lnTo>
                <a:lnTo>
                  <a:pt x="1861" y="2703"/>
                </a:lnTo>
                <a:lnTo>
                  <a:pt x="1860" y="2701"/>
                </a:lnTo>
                <a:lnTo>
                  <a:pt x="1860" y="2700"/>
                </a:lnTo>
                <a:lnTo>
                  <a:pt x="1860" y="2699"/>
                </a:lnTo>
                <a:lnTo>
                  <a:pt x="1861" y="2699"/>
                </a:lnTo>
                <a:lnTo>
                  <a:pt x="1861" y="2698"/>
                </a:lnTo>
                <a:lnTo>
                  <a:pt x="1861" y="2697"/>
                </a:lnTo>
                <a:lnTo>
                  <a:pt x="1861" y="2696"/>
                </a:lnTo>
                <a:lnTo>
                  <a:pt x="1863" y="2696"/>
                </a:lnTo>
                <a:lnTo>
                  <a:pt x="1861" y="2695"/>
                </a:lnTo>
                <a:lnTo>
                  <a:pt x="1860" y="2696"/>
                </a:lnTo>
                <a:lnTo>
                  <a:pt x="1860" y="2695"/>
                </a:lnTo>
                <a:lnTo>
                  <a:pt x="1859" y="2695"/>
                </a:lnTo>
                <a:lnTo>
                  <a:pt x="1859" y="2694"/>
                </a:lnTo>
                <a:lnTo>
                  <a:pt x="1860" y="2694"/>
                </a:lnTo>
                <a:lnTo>
                  <a:pt x="1861" y="2694"/>
                </a:lnTo>
                <a:lnTo>
                  <a:pt x="1861" y="2692"/>
                </a:lnTo>
                <a:lnTo>
                  <a:pt x="1861" y="2694"/>
                </a:lnTo>
                <a:lnTo>
                  <a:pt x="1863" y="2694"/>
                </a:lnTo>
                <a:lnTo>
                  <a:pt x="1863" y="2692"/>
                </a:lnTo>
                <a:lnTo>
                  <a:pt x="1863" y="2691"/>
                </a:lnTo>
                <a:lnTo>
                  <a:pt x="1863" y="2690"/>
                </a:lnTo>
                <a:lnTo>
                  <a:pt x="1863" y="2689"/>
                </a:lnTo>
                <a:lnTo>
                  <a:pt x="1864" y="2689"/>
                </a:lnTo>
                <a:lnTo>
                  <a:pt x="1864" y="2690"/>
                </a:lnTo>
                <a:lnTo>
                  <a:pt x="1865" y="2690"/>
                </a:lnTo>
                <a:lnTo>
                  <a:pt x="1865" y="2691"/>
                </a:lnTo>
                <a:lnTo>
                  <a:pt x="1866" y="2691"/>
                </a:lnTo>
                <a:lnTo>
                  <a:pt x="1866" y="2690"/>
                </a:lnTo>
                <a:lnTo>
                  <a:pt x="1866" y="2689"/>
                </a:lnTo>
                <a:lnTo>
                  <a:pt x="1867" y="2689"/>
                </a:lnTo>
                <a:lnTo>
                  <a:pt x="1867" y="2690"/>
                </a:lnTo>
                <a:lnTo>
                  <a:pt x="1868" y="2690"/>
                </a:lnTo>
                <a:lnTo>
                  <a:pt x="1868" y="2689"/>
                </a:lnTo>
                <a:lnTo>
                  <a:pt x="1868" y="2688"/>
                </a:lnTo>
                <a:lnTo>
                  <a:pt x="1867" y="2688"/>
                </a:lnTo>
                <a:lnTo>
                  <a:pt x="1866" y="2688"/>
                </a:lnTo>
                <a:lnTo>
                  <a:pt x="1865" y="2688"/>
                </a:lnTo>
                <a:lnTo>
                  <a:pt x="1864" y="2688"/>
                </a:lnTo>
                <a:lnTo>
                  <a:pt x="1863" y="2687"/>
                </a:lnTo>
                <a:lnTo>
                  <a:pt x="1863" y="2686"/>
                </a:lnTo>
                <a:lnTo>
                  <a:pt x="1864" y="2686"/>
                </a:lnTo>
                <a:lnTo>
                  <a:pt x="1865" y="2686"/>
                </a:lnTo>
                <a:lnTo>
                  <a:pt x="1865" y="2687"/>
                </a:lnTo>
                <a:lnTo>
                  <a:pt x="1866" y="2687"/>
                </a:lnTo>
                <a:lnTo>
                  <a:pt x="1866" y="2686"/>
                </a:lnTo>
                <a:lnTo>
                  <a:pt x="1866" y="2684"/>
                </a:lnTo>
                <a:lnTo>
                  <a:pt x="1866" y="2683"/>
                </a:lnTo>
                <a:lnTo>
                  <a:pt x="1865" y="2683"/>
                </a:lnTo>
                <a:lnTo>
                  <a:pt x="1864" y="2682"/>
                </a:lnTo>
                <a:lnTo>
                  <a:pt x="1863" y="2682"/>
                </a:lnTo>
                <a:lnTo>
                  <a:pt x="1863" y="2681"/>
                </a:lnTo>
                <a:lnTo>
                  <a:pt x="1863" y="2680"/>
                </a:lnTo>
                <a:lnTo>
                  <a:pt x="1863" y="2679"/>
                </a:lnTo>
                <a:lnTo>
                  <a:pt x="1864" y="2679"/>
                </a:lnTo>
                <a:lnTo>
                  <a:pt x="1865" y="2679"/>
                </a:lnTo>
                <a:lnTo>
                  <a:pt x="1865" y="2678"/>
                </a:lnTo>
                <a:lnTo>
                  <a:pt x="1866" y="2678"/>
                </a:lnTo>
                <a:lnTo>
                  <a:pt x="1867" y="2678"/>
                </a:lnTo>
                <a:lnTo>
                  <a:pt x="1866" y="2676"/>
                </a:lnTo>
                <a:lnTo>
                  <a:pt x="1866" y="2675"/>
                </a:lnTo>
                <a:lnTo>
                  <a:pt x="1866" y="2674"/>
                </a:lnTo>
                <a:lnTo>
                  <a:pt x="1865" y="2674"/>
                </a:lnTo>
                <a:lnTo>
                  <a:pt x="1865" y="2673"/>
                </a:lnTo>
                <a:lnTo>
                  <a:pt x="1866" y="2673"/>
                </a:lnTo>
                <a:lnTo>
                  <a:pt x="1866" y="2674"/>
                </a:lnTo>
                <a:lnTo>
                  <a:pt x="1867" y="2673"/>
                </a:lnTo>
                <a:lnTo>
                  <a:pt x="1868" y="2673"/>
                </a:lnTo>
                <a:lnTo>
                  <a:pt x="1868" y="2674"/>
                </a:lnTo>
                <a:close/>
                <a:moveTo>
                  <a:pt x="1567" y="2616"/>
                </a:moveTo>
                <a:lnTo>
                  <a:pt x="1568" y="2617"/>
                </a:lnTo>
                <a:lnTo>
                  <a:pt x="1570" y="2619"/>
                </a:lnTo>
                <a:lnTo>
                  <a:pt x="1571" y="2624"/>
                </a:lnTo>
                <a:lnTo>
                  <a:pt x="1572" y="2627"/>
                </a:lnTo>
                <a:lnTo>
                  <a:pt x="1573" y="2629"/>
                </a:lnTo>
                <a:lnTo>
                  <a:pt x="1573" y="2630"/>
                </a:lnTo>
                <a:lnTo>
                  <a:pt x="1573" y="2631"/>
                </a:lnTo>
                <a:lnTo>
                  <a:pt x="1573" y="2632"/>
                </a:lnTo>
                <a:lnTo>
                  <a:pt x="1573" y="2631"/>
                </a:lnTo>
                <a:lnTo>
                  <a:pt x="1572" y="2631"/>
                </a:lnTo>
                <a:lnTo>
                  <a:pt x="1572" y="2630"/>
                </a:lnTo>
                <a:lnTo>
                  <a:pt x="1571" y="2631"/>
                </a:lnTo>
                <a:lnTo>
                  <a:pt x="1571" y="2630"/>
                </a:lnTo>
                <a:lnTo>
                  <a:pt x="1570" y="2630"/>
                </a:lnTo>
                <a:lnTo>
                  <a:pt x="1570" y="2629"/>
                </a:lnTo>
                <a:lnTo>
                  <a:pt x="1571" y="2627"/>
                </a:lnTo>
                <a:lnTo>
                  <a:pt x="1571" y="2624"/>
                </a:lnTo>
                <a:lnTo>
                  <a:pt x="1570" y="2623"/>
                </a:lnTo>
                <a:lnTo>
                  <a:pt x="1568" y="2623"/>
                </a:lnTo>
                <a:lnTo>
                  <a:pt x="1568" y="2622"/>
                </a:lnTo>
                <a:lnTo>
                  <a:pt x="1567" y="2622"/>
                </a:lnTo>
                <a:lnTo>
                  <a:pt x="1568" y="2621"/>
                </a:lnTo>
                <a:lnTo>
                  <a:pt x="1568" y="2620"/>
                </a:lnTo>
                <a:lnTo>
                  <a:pt x="1568" y="2619"/>
                </a:lnTo>
                <a:lnTo>
                  <a:pt x="1567" y="2617"/>
                </a:lnTo>
                <a:lnTo>
                  <a:pt x="1566" y="2616"/>
                </a:lnTo>
                <a:lnTo>
                  <a:pt x="1565" y="2614"/>
                </a:lnTo>
                <a:lnTo>
                  <a:pt x="1565" y="2613"/>
                </a:lnTo>
                <a:lnTo>
                  <a:pt x="1565" y="2612"/>
                </a:lnTo>
                <a:lnTo>
                  <a:pt x="1565" y="2611"/>
                </a:lnTo>
                <a:lnTo>
                  <a:pt x="1566" y="2611"/>
                </a:lnTo>
                <a:lnTo>
                  <a:pt x="1566" y="2612"/>
                </a:lnTo>
                <a:lnTo>
                  <a:pt x="1567" y="2613"/>
                </a:lnTo>
                <a:lnTo>
                  <a:pt x="1567" y="2616"/>
                </a:lnTo>
                <a:close/>
                <a:moveTo>
                  <a:pt x="1807" y="2394"/>
                </a:moveTo>
                <a:lnTo>
                  <a:pt x="1808" y="2394"/>
                </a:lnTo>
                <a:lnTo>
                  <a:pt x="1808" y="2395"/>
                </a:lnTo>
                <a:lnTo>
                  <a:pt x="1808" y="2396"/>
                </a:lnTo>
                <a:lnTo>
                  <a:pt x="1807" y="2396"/>
                </a:lnTo>
                <a:lnTo>
                  <a:pt x="1806" y="2396"/>
                </a:lnTo>
                <a:lnTo>
                  <a:pt x="1806" y="2395"/>
                </a:lnTo>
                <a:lnTo>
                  <a:pt x="1806" y="2394"/>
                </a:lnTo>
                <a:lnTo>
                  <a:pt x="1806" y="2393"/>
                </a:lnTo>
                <a:lnTo>
                  <a:pt x="1807" y="2393"/>
                </a:lnTo>
                <a:lnTo>
                  <a:pt x="1807" y="2394"/>
                </a:lnTo>
                <a:close/>
                <a:moveTo>
                  <a:pt x="1883" y="2401"/>
                </a:moveTo>
                <a:lnTo>
                  <a:pt x="1884" y="2401"/>
                </a:lnTo>
                <a:lnTo>
                  <a:pt x="1884" y="2402"/>
                </a:lnTo>
                <a:lnTo>
                  <a:pt x="1885" y="2402"/>
                </a:lnTo>
                <a:lnTo>
                  <a:pt x="1886" y="2402"/>
                </a:lnTo>
                <a:lnTo>
                  <a:pt x="1886" y="2403"/>
                </a:lnTo>
                <a:lnTo>
                  <a:pt x="1887" y="2403"/>
                </a:lnTo>
                <a:lnTo>
                  <a:pt x="1887" y="2402"/>
                </a:lnTo>
                <a:lnTo>
                  <a:pt x="1889" y="2403"/>
                </a:lnTo>
                <a:lnTo>
                  <a:pt x="1890" y="2403"/>
                </a:lnTo>
                <a:lnTo>
                  <a:pt x="1890" y="2404"/>
                </a:lnTo>
                <a:lnTo>
                  <a:pt x="1891" y="2404"/>
                </a:lnTo>
                <a:lnTo>
                  <a:pt x="1891" y="2405"/>
                </a:lnTo>
                <a:lnTo>
                  <a:pt x="1890" y="2405"/>
                </a:lnTo>
                <a:lnTo>
                  <a:pt x="1889" y="2405"/>
                </a:lnTo>
                <a:lnTo>
                  <a:pt x="1887" y="2405"/>
                </a:lnTo>
                <a:lnTo>
                  <a:pt x="1887" y="2404"/>
                </a:lnTo>
                <a:lnTo>
                  <a:pt x="1886" y="2404"/>
                </a:lnTo>
                <a:lnTo>
                  <a:pt x="1885" y="2404"/>
                </a:lnTo>
                <a:lnTo>
                  <a:pt x="1885" y="2403"/>
                </a:lnTo>
                <a:lnTo>
                  <a:pt x="1884" y="2403"/>
                </a:lnTo>
                <a:lnTo>
                  <a:pt x="1883" y="2403"/>
                </a:lnTo>
                <a:lnTo>
                  <a:pt x="1883" y="2402"/>
                </a:lnTo>
                <a:lnTo>
                  <a:pt x="1882" y="2402"/>
                </a:lnTo>
                <a:lnTo>
                  <a:pt x="1881" y="2401"/>
                </a:lnTo>
                <a:lnTo>
                  <a:pt x="1882" y="2399"/>
                </a:lnTo>
                <a:lnTo>
                  <a:pt x="1883" y="2399"/>
                </a:lnTo>
                <a:lnTo>
                  <a:pt x="1883" y="2401"/>
                </a:lnTo>
                <a:close/>
                <a:moveTo>
                  <a:pt x="2421" y="1908"/>
                </a:moveTo>
                <a:lnTo>
                  <a:pt x="2421" y="1906"/>
                </a:lnTo>
                <a:lnTo>
                  <a:pt x="2421" y="1908"/>
                </a:lnTo>
                <a:close/>
                <a:moveTo>
                  <a:pt x="2429" y="1901"/>
                </a:moveTo>
                <a:lnTo>
                  <a:pt x="2430" y="1901"/>
                </a:lnTo>
                <a:lnTo>
                  <a:pt x="2429" y="1902"/>
                </a:lnTo>
                <a:lnTo>
                  <a:pt x="2428" y="1902"/>
                </a:lnTo>
                <a:lnTo>
                  <a:pt x="2428" y="1903"/>
                </a:lnTo>
                <a:lnTo>
                  <a:pt x="2427" y="1903"/>
                </a:lnTo>
                <a:lnTo>
                  <a:pt x="2426" y="1903"/>
                </a:lnTo>
                <a:lnTo>
                  <a:pt x="2426" y="1905"/>
                </a:lnTo>
                <a:lnTo>
                  <a:pt x="2425" y="1905"/>
                </a:lnTo>
                <a:lnTo>
                  <a:pt x="2424" y="1905"/>
                </a:lnTo>
                <a:lnTo>
                  <a:pt x="2425" y="1904"/>
                </a:lnTo>
                <a:lnTo>
                  <a:pt x="2426" y="1904"/>
                </a:lnTo>
                <a:lnTo>
                  <a:pt x="2426" y="1903"/>
                </a:lnTo>
                <a:lnTo>
                  <a:pt x="2427" y="1903"/>
                </a:lnTo>
                <a:lnTo>
                  <a:pt x="2427" y="1902"/>
                </a:lnTo>
                <a:lnTo>
                  <a:pt x="2428" y="1902"/>
                </a:lnTo>
                <a:lnTo>
                  <a:pt x="2428" y="1901"/>
                </a:lnTo>
                <a:lnTo>
                  <a:pt x="2429" y="1901"/>
                </a:lnTo>
                <a:lnTo>
                  <a:pt x="2429" y="1900"/>
                </a:lnTo>
                <a:lnTo>
                  <a:pt x="2429" y="1901"/>
                </a:lnTo>
                <a:close/>
                <a:moveTo>
                  <a:pt x="2418" y="1871"/>
                </a:moveTo>
                <a:lnTo>
                  <a:pt x="2419" y="1871"/>
                </a:lnTo>
                <a:lnTo>
                  <a:pt x="2420" y="1871"/>
                </a:lnTo>
                <a:lnTo>
                  <a:pt x="2419" y="1872"/>
                </a:lnTo>
                <a:lnTo>
                  <a:pt x="2419" y="1874"/>
                </a:lnTo>
                <a:lnTo>
                  <a:pt x="2418" y="1874"/>
                </a:lnTo>
                <a:lnTo>
                  <a:pt x="2418" y="1875"/>
                </a:lnTo>
                <a:lnTo>
                  <a:pt x="2417" y="1875"/>
                </a:lnTo>
                <a:lnTo>
                  <a:pt x="2416" y="1875"/>
                </a:lnTo>
                <a:lnTo>
                  <a:pt x="2415" y="1875"/>
                </a:lnTo>
                <a:lnTo>
                  <a:pt x="2413" y="1875"/>
                </a:lnTo>
                <a:lnTo>
                  <a:pt x="2411" y="1875"/>
                </a:lnTo>
                <a:lnTo>
                  <a:pt x="2410" y="1875"/>
                </a:lnTo>
                <a:lnTo>
                  <a:pt x="2410" y="1874"/>
                </a:lnTo>
                <a:lnTo>
                  <a:pt x="2411" y="1874"/>
                </a:lnTo>
                <a:lnTo>
                  <a:pt x="2411" y="1872"/>
                </a:lnTo>
                <a:lnTo>
                  <a:pt x="2412" y="1871"/>
                </a:lnTo>
                <a:lnTo>
                  <a:pt x="2413" y="1871"/>
                </a:lnTo>
                <a:lnTo>
                  <a:pt x="2413" y="1870"/>
                </a:lnTo>
                <a:lnTo>
                  <a:pt x="2415" y="1871"/>
                </a:lnTo>
                <a:lnTo>
                  <a:pt x="2416" y="1871"/>
                </a:lnTo>
                <a:lnTo>
                  <a:pt x="2416" y="1870"/>
                </a:lnTo>
                <a:lnTo>
                  <a:pt x="2417" y="1870"/>
                </a:lnTo>
                <a:lnTo>
                  <a:pt x="2418" y="1871"/>
                </a:lnTo>
                <a:close/>
                <a:moveTo>
                  <a:pt x="2446" y="1827"/>
                </a:moveTo>
                <a:lnTo>
                  <a:pt x="2445" y="1827"/>
                </a:lnTo>
                <a:lnTo>
                  <a:pt x="2445" y="1828"/>
                </a:lnTo>
                <a:lnTo>
                  <a:pt x="2444" y="1828"/>
                </a:lnTo>
                <a:lnTo>
                  <a:pt x="2443" y="1828"/>
                </a:lnTo>
                <a:lnTo>
                  <a:pt x="2442" y="1828"/>
                </a:lnTo>
                <a:lnTo>
                  <a:pt x="2442" y="1829"/>
                </a:lnTo>
                <a:lnTo>
                  <a:pt x="2441" y="1829"/>
                </a:lnTo>
                <a:lnTo>
                  <a:pt x="2441" y="1830"/>
                </a:lnTo>
                <a:lnTo>
                  <a:pt x="2442" y="1830"/>
                </a:lnTo>
                <a:lnTo>
                  <a:pt x="2442" y="1832"/>
                </a:lnTo>
                <a:lnTo>
                  <a:pt x="2441" y="1832"/>
                </a:lnTo>
                <a:lnTo>
                  <a:pt x="2439" y="1832"/>
                </a:lnTo>
                <a:lnTo>
                  <a:pt x="2438" y="1832"/>
                </a:lnTo>
                <a:lnTo>
                  <a:pt x="2438" y="1833"/>
                </a:lnTo>
                <a:lnTo>
                  <a:pt x="2437" y="1834"/>
                </a:lnTo>
                <a:lnTo>
                  <a:pt x="2437" y="1835"/>
                </a:lnTo>
                <a:lnTo>
                  <a:pt x="2438" y="1836"/>
                </a:lnTo>
                <a:lnTo>
                  <a:pt x="2438" y="1837"/>
                </a:lnTo>
                <a:lnTo>
                  <a:pt x="2437" y="1837"/>
                </a:lnTo>
                <a:lnTo>
                  <a:pt x="2437" y="1838"/>
                </a:lnTo>
                <a:lnTo>
                  <a:pt x="2436" y="1837"/>
                </a:lnTo>
                <a:lnTo>
                  <a:pt x="2435" y="1837"/>
                </a:lnTo>
                <a:lnTo>
                  <a:pt x="2435" y="1836"/>
                </a:lnTo>
                <a:lnTo>
                  <a:pt x="2434" y="1836"/>
                </a:lnTo>
                <a:lnTo>
                  <a:pt x="2434" y="1835"/>
                </a:lnTo>
                <a:lnTo>
                  <a:pt x="2434" y="1834"/>
                </a:lnTo>
                <a:lnTo>
                  <a:pt x="2435" y="1834"/>
                </a:lnTo>
                <a:lnTo>
                  <a:pt x="2435" y="1833"/>
                </a:lnTo>
                <a:lnTo>
                  <a:pt x="2435" y="1832"/>
                </a:lnTo>
                <a:lnTo>
                  <a:pt x="2436" y="1832"/>
                </a:lnTo>
                <a:lnTo>
                  <a:pt x="2437" y="1830"/>
                </a:lnTo>
                <a:lnTo>
                  <a:pt x="2438" y="1830"/>
                </a:lnTo>
                <a:lnTo>
                  <a:pt x="2438" y="1829"/>
                </a:lnTo>
                <a:lnTo>
                  <a:pt x="2438" y="1828"/>
                </a:lnTo>
                <a:lnTo>
                  <a:pt x="2439" y="1828"/>
                </a:lnTo>
                <a:lnTo>
                  <a:pt x="2439" y="1827"/>
                </a:lnTo>
                <a:lnTo>
                  <a:pt x="2441" y="1827"/>
                </a:lnTo>
                <a:lnTo>
                  <a:pt x="2442" y="1827"/>
                </a:lnTo>
                <a:lnTo>
                  <a:pt x="2443" y="1827"/>
                </a:lnTo>
                <a:lnTo>
                  <a:pt x="2444" y="1827"/>
                </a:lnTo>
                <a:lnTo>
                  <a:pt x="2445" y="1827"/>
                </a:lnTo>
                <a:lnTo>
                  <a:pt x="2445" y="1826"/>
                </a:lnTo>
                <a:lnTo>
                  <a:pt x="2446" y="1826"/>
                </a:lnTo>
                <a:lnTo>
                  <a:pt x="2446" y="1827"/>
                </a:lnTo>
                <a:close/>
                <a:moveTo>
                  <a:pt x="2441" y="1819"/>
                </a:moveTo>
                <a:lnTo>
                  <a:pt x="2442" y="1819"/>
                </a:lnTo>
                <a:lnTo>
                  <a:pt x="2442" y="1820"/>
                </a:lnTo>
                <a:lnTo>
                  <a:pt x="2441" y="1820"/>
                </a:lnTo>
                <a:lnTo>
                  <a:pt x="2439" y="1820"/>
                </a:lnTo>
                <a:lnTo>
                  <a:pt x="2438" y="1821"/>
                </a:lnTo>
                <a:lnTo>
                  <a:pt x="2438" y="1822"/>
                </a:lnTo>
                <a:lnTo>
                  <a:pt x="2437" y="1824"/>
                </a:lnTo>
                <a:lnTo>
                  <a:pt x="2437" y="1825"/>
                </a:lnTo>
                <a:lnTo>
                  <a:pt x="2436" y="1825"/>
                </a:lnTo>
                <a:lnTo>
                  <a:pt x="2437" y="1824"/>
                </a:lnTo>
                <a:lnTo>
                  <a:pt x="2437" y="1822"/>
                </a:lnTo>
                <a:lnTo>
                  <a:pt x="2436" y="1821"/>
                </a:lnTo>
                <a:lnTo>
                  <a:pt x="2437" y="1821"/>
                </a:lnTo>
                <a:lnTo>
                  <a:pt x="2436" y="1821"/>
                </a:lnTo>
                <a:lnTo>
                  <a:pt x="2436" y="1820"/>
                </a:lnTo>
                <a:lnTo>
                  <a:pt x="2437" y="1820"/>
                </a:lnTo>
                <a:lnTo>
                  <a:pt x="2436" y="1820"/>
                </a:lnTo>
                <a:lnTo>
                  <a:pt x="2436" y="1819"/>
                </a:lnTo>
                <a:lnTo>
                  <a:pt x="2436" y="1820"/>
                </a:lnTo>
                <a:lnTo>
                  <a:pt x="2437" y="1820"/>
                </a:lnTo>
                <a:lnTo>
                  <a:pt x="2436" y="1820"/>
                </a:lnTo>
                <a:lnTo>
                  <a:pt x="2436" y="1821"/>
                </a:lnTo>
                <a:lnTo>
                  <a:pt x="2435" y="1821"/>
                </a:lnTo>
                <a:lnTo>
                  <a:pt x="2434" y="1821"/>
                </a:lnTo>
                <a:lnTo>
                  <a:pt x="2433" y="1821"/>
                </a:lnTo>
                <a:lnTo>
                  <a:pt x="2431" y="1821"/>
                </a:lnTo>
                <a:lnTo>
                  <a:pt x="2433" y="1821"/>
                </a:lnTo>
                <a:lnTo>
                  <a:pt x="2433" y="1822"/>
                </a:lnTo>
                <a:lnTo>
                  <a:pt x="2434" y="1822"/>
                </a:lnTo>
                <a:lnTo>
                  <a:pt x="2435" y="1822"/>
                </a:lnTo>
                <a:lnTo>
                  <a:pt x="2436" y="1822"/>
                </a:lnTo>
                <a:lnTo>
                  <a:pt x="2435" y="1824"/>
                </a:lnTo>
                <a:lnTo>
                  <a:pt x="2435" y="1826"/>
                </a:lnTo>
                <a:lnTo>
                  <a:pt x="2435" y="1827"/>
                </a:lnTo>
                <a:lnTo>
                  <a:pt x="2434" y="1827"/>
                </a:lnTo>
                <a:lnTo>
                  <a:pt x="2434" y="1828"/>
                </a:lnTo>
                <a:lnTo>
                  <a:pt x="2433" y="1828"/>
                </a:lnTo>
                <a:lnTo>
                  <a:pt x="2433" y="1829"/>
                </a:lnTo>
                <a:lnTo>
                  <a:pt x="2433" y="1830"/>
                </a:lnTo>
                <a:lnTo>
                  <a:pt x="2431" y="1830"/>
                </a:lnTo>
                <a:lnTo>
                  <a:pt x="2430" y="1832"/>
                </a:lnTo>
                <a:lnTo>
                  <a:pt x="2429" y="1833"/>
                </a:lnTo>
                <a:lnTo>
                  <a:pt x="2428" y="1833"/>
                </a:lnTo>
                <a:lnTo>
                  <a:pt x="2428" y="1834"/>
                </a:lnTo>
                <a:lnTo>
                  <a:pt x="2427" y="1835"/>
                </a:lnTo>
                <a:lnTo>
                  <a:pt x="2426" y="1835"/>
                </a:lnTo>
                <a:lnTo>
                  <a:pt x="2426" y="1836"/>
                </a:lnTo>
                <a:lnTo>
                  <a:pt x="2425" y="1836"/>
                </a:lnTo>
                <a:lnTo>
                  <a:pt x="2425" y="1835"/>
                </a:lnTo>
                <a:lnTo>
                  <a:pt x="2426" y="1834"/>
                </a:lnTo>
                <a:lnTo>
                  <a:pt x="2425" y="1834"/>
                </a:lnTo>
                <a:lnTo>
                  <a:pt x="2425" y="1833"/>
                </a:lnTo>
                <a:lnTo>
                  <a:pt x="2426" y="1832"/>
                </a:lnTo>
                <a:lnTo>
                  <a:pt x="2425" y="1832"/>
                </a:lnTo>
                <a:lnTo>
                  <a:pt x="2425" y="1830"/>
                </a:lnTo>
                <a:lnTo>
                  <a:pt x="2426" y="1830"/>
                </a:lnTo>
                <a:lnTo>
                  <a:pt x="2426" y="1829"/>
                </a:lnTo>
                <a:lnTo>
                  <a:pt x="2426" y="1828"/>
                </a:lnTo>
                <a:lnTo>
                  <a:pt x="2427" y="1827"/>
                </a:lnTo>
                <a:lnTo>
                  <a:pt x="2427" y="1826"/>
                </a:lnTo>
                <a:lnTo>
                  <a:pt x="2427" y="1824"/>
                </a:lnTo>
                <a:lnTo>
                  <a:pt x="2427" y="1822"/>
                </a:lnTo>
                <a:lnTo>
                  <a:pt x="2427" y="1821"/>
                </a:lnTo>
                <a:lnTo>
                  <a:pt x="2426" y="1821"/>
                </a:lnTo>
                <a:lnTo>
                  <a:pt x="2425" y="1820"/>
                </a:lnTo>
                <a:lnTo>
                  <a:pt x="2424" y="1820"/>
                </a:lnTo>
                <a:lnTo>
                  <a:pt x="2422" y="1820"/>
                </a:lnTo>
                <a:lnTo>
                  <a:pt x="2422" y="1819"/>
                </a:lnTo>
                <a:lnTo>
                  <a:pt x="2424" y="1818"/>
                </a:lnTo>
                <a:lnTo>
                  <a:pt x="2425" y="1818"/>
                </a:lnTo>
                <a:lnTo>
                  <a:pt x="2426" y="1818"/>
                </a:lnTo>
                <a:lnTo>
                  <a:pt x="2426" y="1817"/>
                </a:lnTo>
                <a:lnTo>
                  <a:pt x="2427" y="1817"/>
                </a:lnTo>
                <a:lnTo>
                  <a:pt x="2428" y="1818"/>
                </a:lnTo>
                <a:lnTo>
                  <a:pt x="2429" y="1818"/>
                </a:lnTo>
                <a:lnTo>
                  <a:pt x="2430" y="1818"/>
                </a:lnTo>
                <a:lnTo>
                  <a:pt x="2433" y="1819"/>
                </a:lnTo>
                <a:lnTo>
                  <a:pt x="2434" y="1819"/>
                </a:lnTo>
                <a:lnTo>
                  <a:pt x="2435" y="1819"/>
                </a:lnTo>
                <a:lnTo>
                  <a:pt x="2436" y="1819"/>
                </a:lnTo>
                <a:lnTo>
                  <a:pt x="2437" y="1819"/>
                </a:lnTo>
                <a:lnTo>
                  <a:pt x="2438" y="1818"/>
                </a:lnTo>
                <a:lnTo>
                  <a:pt x="2439" y="1818"/>
                </a:lnTo>
                <a:lnTo>
                  <a:pt x="2439" y="1819"/>
                </a:lnTo>
                <a:lnTo>
                  <a:pt x="2441" y="1819"/>
                </a:lnTo>
                <a:close/>
                <a:moveTo>
                  <a:pt x="1141" y="1353"/>
                </a:moveTo>
                <a:lnTo>
                  <a:pt x="1141" y="1354"/>
                </a:lnTo>
                <a:lnTo>
                  <a:pt x="1140" y="1358"/>
                </a:lnTo>
                <a:lnTo>
                  <a:pt x="1140" y="1360"/>
                </a:lnTo>
                <a:lnTo>
                  <a:pt x="1139" y="1360"/>
                </a:lnTo>
                <a:lnTo>
                  <a:pt x="1139" y="1361"/>
                </a:lnTo>
                <a:lnTo>
                  <a:pt x="1138" y="1361"/>
                </a:lnTo>
                <a:lnTo>
                  <a:pt x="1138" y="1362"/>
                </a:lnTo>
                <a:lnTo>
                  <a:pt x="1136" y="1364"/>
                </a:lnTo>
                <a:lnTo>
                  <a:pt x="1135" y="1365"/>
                </a:lnTo>
                <a:lnTo>
                  <a:pt x="1135" y="1366"/>
                </a:lnTo>
                <a:lnTo>
                  <a:pt x="1134" y="1367"/>
                </a:lnTo>
                <a:lnTo>
                  <a:pt x="1133" y="1370"/>
                </a:lnTo>
                <a:lnTo>
                  <a:pt x="1132" y="1370"/>
                </a:lnTo>
                <a:lnTo>
                  <a:pt x="1132" y="1372"/>
                </a:lnTo>
                <a:lnTo>
                  <a:pt x="1132" y="1373"/>
                </a:lnTo>
                <a:lnTo>
                  <a:pt x="1131" y="1374"/>
                </a:lnTo>
                <a:lnTo>
                  <a:pt x="1130" y="1374"/>
                </a:lnTo>
                <a:lnTo>
                  <a:pt x="1126" y="1373"/>
                </a:lnTo>
                <a:lnTo>
                  <a:pt x="1123" y="1372"/>
                </a:lnTo>
                <a:lnTo>
                  <a:pt x="1122" y="1370"/>
                </a:lnTo>
                <a:lnTo>
                  <a:pt x="1119" y="1370"/>
                </a:lnTo>
                <a:lnTo>
                  <a:pt x="1116" y="1369"/>
                </a:lnTo>
                <a:lnTo>
                  <a:pt x="1115" y="1368"/>
                </a:lnTo>
                <a:lnTo>
                  <a:pt x="1114" y="1368"/>
                </a:lnTo>
                <a:lnTo>
                  <a:pt x="1110" y="1367"/>
                </a:lnTo>
                <a:lnTo>
                  <a:pt x="1106" y="1365"/>
                </a:lnTo>
                <a:lnTo>
                  <a:pt x="1105" y="1365"/>
                </a:lnTo>
                <a:lnTo>
                  <a:pt x="1104" y="1365"/>
                </a:lnTo>
                <a:lnTo>
                  <a:pt x="1099" y="1362"/>
                </a:lnTo>
                <a:lnTo>
                  <a:pt x="1098" y="1362"/>
                </a:lnTo>
                <a:lnTo>
                  <a:pt x="1093" y="1360"/>
                </a:lnTo>
                <a:lnTo>
                  <a:pt x="1092" y="1360"/>
                </a:lnTo>
                <a:lnTo>
                  <a:pt x="1092" y="1353"/>
                </a:lnTo>
                <a:lnTo>
                  <a:pt x="1099" y="1353"/>
                </a:lnTo>
                <a:lnTo>
                  <a:pt x="1101" y="1353"/>
                </a:lnTo>
                <a:lnTo>
                  <a:pt x="1101" y="1354"/>
                </a:lnTo>
                <a:lnTo>
                  <a:pt x="1100" y="1357"/>
                </a:lnTo>
                <a:lnTo>
                  <a:pt x="1100" y="1358"/>
                </a:lnTo>
                <a:lnTo>
                  <a:pt x="1101" y="1358"/>
                </a:lnTo>
                <a:lnTo>
                  <a:pt x="1106" y="1358"/>
                </a:lnTo>
                <a:lnTo>
                  <a:pt x="1110" y="1357"/>
                </a:lnTo>
                <a:lnTo>
                  <a:pt x="1114" y="1357"/>
                </a:lnTo>
                <a:lnTo>
                  <a:pt x="1116" y="1350"/>
                </a:lnTo>
                <a:lnTo>
                  <a:pt x="1122" y="1349"/>
                </a:lnTo>
                <a:lnTo>
                  <a:pt x="1132" y="1353"/>
                </a:lnTo>
                <a:lnTo>
                  <a:pt x="1133" y="1352"/>
                </a:lnTo>
                <a:lnTo>
                  <a:pt x="1133" y="1351"/>
                </a:lnTo>
                <a:lnTo>
                  <a:pt x="1133" y="1350"/>
                </a:lnTo>
                <a:lnTo>
                  <a:pt x="1134" y="1350"/>
                </a:lnTo>
                <a:lnTo>
                  <a:pt x="1135" y="1351"/>
                </a:lnTo>
                <a:lnTo>
                  <a:pt x="1136" y="1351"/>
                </a:lnTo>
                <a:lnTo>
                  <a:pt x="1141" y="1352"/>
                </a:lnTo>
                <a:lnTo>
                  <a:pt x="1141" y="1353"/>
                </a:lnTo>
                <a:close/>
                <a:moveTo>
                  <a:pt x="1036" y="1"/>
                </a:moveTo>
                <a:lnTo>
                  <a:pt x="1037" y="1"/>
                </a:lnTo>
                <a:lnTo>
                  <a:pt x="1038" y="1"/>
                </a:lnTo>
                <a:lnTo>
                  <a:pt x="1038" y="0"/>
                </a:lnTo>
                <a:lnTo>
                  <a:pt x="1041" y="1"/>
                </a:lnTo>
                <a:lnTo>
                  <a:pt x="1041" y="2"/>
                </a:lnTo>
                <a:lnTo>
                  <a:pt x="1042" y="2"/>
                </a:lnTo>
                <a:lnTo>
                  <a:pt x="1044" y="3"/>
                </a:lnTo>
                <a:lnTo>
                  <a:pt x="1045" y="4"/>
                </a:lnTo>
                <a:lnTo>
                  <a:pt x="1046" y="4"/>
                </a:lnTo>
                <a:lnTo>
                  <a:pt x="1046" y="5"/>
                </a:lnTo>
                <a:lnTo>
                  <a:pt x="1047" y="5"/>
                </a:lnTo>
                <a:lnTo>
                  <a:pt x="1048" y="6"/>
                </a:lnTo>
                <a:lnTo>
                  <a:pt x="1048" y="8"/>
                </a:lnTo>
                <a:lnTo>
                  <a:pt x="1049" y="8"/>
                </a:lnTo>
                <a:lnTo>
                  <a:pt x="1049" y="9"/>
                </a:lnTo>
                <a:lnTo>
                  <a:pt x="1050" y="9"/>
                </a:lnTo>
                <a:lnTo>
                  <a:pt x="1052" y="10"/>
                </a:lnTo>
                <a:lnTo>
                  <a:pt x="1052" y="11"/>
                </a:lnTo>
                <a:lnTo>
                  <a:pt x="1053" y="11"/>
                </a:lnTo>
                <a:lnTo>
                  <a:pt x="1054" y="11"/>
                </a:lnTo>
                <a:lnTo>
                  <a:pt x="1054" y="12"/>
                </a:lnTo>
                <a:lnTo>
                  <a:pt x="1055" y="12"/>
                </a:lnTo>
                <a:lnTo>
                  <a:pt x="1056" y="12"/>
                </a:lnTo>
                <a:lnTo>
                  <a:pt x="1056" y="13"/>
                </a:lnTo>
                <a:lnTo>
                  <a:pt x="1057" y="13"/>
                </a:lnTo>
                <a:lnTo>
                  <a:pt x="1058" y="13"/>
                </a:lnTo>
                <a:lnTo>
                  <a:pt x="1059" y="13"/>
                </a:lnTo>
                <a:lnTo>
                  <a:pt x="1061" y="13"/>
                </a:lnTo>
                <a:lnTo>
                  <a:pt x="1061" y="14"/>
                </a:lnTo>
                <a:lnTo>
                  <a:pt x="1062" y="14"/>
                </a:lnTo>
                <a:lnTo>
                  <a:pt x="1063" y="15"/>
                </a:lnTo>
                <a:lnTo>
                  <a:pt x="1064" y="17"/>
                </a:lnTo>
                <a:lnTo>
                  <a:pt x="1065" y="18"/>
                </a:lnTo>
                <a:lnTo>
                  <a:pt x="1066" y="18"/>
                </a:lnTo>
                <a:lnTo>
                  <a:pt x="1066" y="19"/>
                </a:lnTo>
                <a:lnTo>
                  <a:pt x="1067" y="20"/>
                </a:lnTo>
                <a:lnTo>
                  <a:pt x="1069" y="20"/>
                </a:lnTo>
                <a:lnTo>
                  <a:pt x="1069" y="21"/>
                </a:lnTo>
                <a:lnTo>
                  <a:pt x="1070" y="21"/>
                </a:lnTo>
                <a:lnTo>
                  <a:pt x="1070" y="22"/>
                </a:lnTo>
                <a:lnTo>
                  <a:pt x="1071" y="22"/>
                </a:lnTo>
                <a:lnTo>
                  <a:pt x="1071" y="23"/>
                </a:lnTo>
                <a:lnTo>
                  <a:pt x="1072" y="23"/>
                </a:lnTo>
                <a:lnTo>
                  <a:pt x="1072" y="25"/>
                </a:lnTo>
                <a:lnTo>
                  <a:pt x="1073" y="25"/>
                </a:lnTo>
                <a:lnTo>
                  <a:pt x="1074" y="26"/>
                </a:lnTo>
                <a:lnTo>
                  <a:pt x="1075" y="26"/>
                </a:lnTo>
                <a:lnTo>
                  <a:pt x="1075" y="27"/>
                </a:lnTo>
                <a:lnTo>
                  <a:pt x="1076" y="27"/>
                </a:lnTo>
                <a:lnTo>
                  <a:pt x="1078" y="27"/>
                </a:lnTo>
                <a:lnTo>
                  <a:pt x="1079" y="27"/>
                </a:lnTo>
                <a:lnTo>
                  <a:pt x="1080" y="27"/>
                </a:lnTo>
                <a:lnTo>
                  <a:pt x="1081" y="27"/>
                </a:lnTo>
                <a:lnTo>
                  <a:pt x="1081" y="26"/>
                </a:lnTo>
                <a:lnTo>
                  <a:pt x="1082" y="26"/>
                </a:lnTo>
                <a:lnTo>
                  <a:pt x="1083" y="26"/>
                </a:lnTo>
                <a:lnTo>
                  <a:pt x="1084" y="26"/>
                </a:lnTo>
                <a:lnTo>
                  <a:pt x="1085" y="26"/>
                </a:lnTo>
                <a:lnTo>
                  <a:pt x="1085" y="27"/>
                </a:lnTo>
                <a:lnTo>
                  <a:pt x="1087" y="27"/>
                </a:lnTo>
                <a:lnTo>
                  <a:pt x="1087" y="28"/>
                </a:lnTo>
                <a:lnTo>
                  <a:pt x="1088" y="29"/>
                </a:lnTo>
                <a:lnTo>
                  <a:pt x="1088" y="30"/>
                </a:lnTo>
                <a:lnTo>
                  <a:pt x="1089" y="30"/>
                </a:lnTo>
                <a:lnTo>
                  <a:pt x="1090" y="30"/>
                </a:lnTo>
                <a:lnTo>
                  <a:pt x="1090" y="31"/>
                </a:lnTo>
                <a:lnTo>
                  <a:pt x="1091" y="31"/>
                </a:lnTo>
                <a:lnTo>
                  <a:pt x="1092" y="31"/>
                </a:lnTo>
                <a:lnTo>
                  <a:pt x="1093" y="33"/>
                </a:lnTo>
                <a:lnTo>
                  <a:pt x="1095" y="33"/>
                </a:lnTo>
                <a:lnTo>
                  <a:pt x="1096" y="34"/>
                </a:lnTo>
                <a:lnTo>
                  <a:pt x="1097" y="34"/>
                </a:lnTo>
                <a:lnTo>
                  <a:pt x="1098" y="34"/>
                </a:lnTo>
                <a:lnTo>
                  <a:pt x="1099" y="35"/>
                </a:lnTo>
                <a:lnTo>
                  <a:pt x="1100" y="35"/>
                </a:lnTo>
                <a:lnTo>
                  <a:pt x="1101" y="35"/>
                </a:lnTo>
                <a:lnTo>
                  <a:pt x="1102" y="35"/>
                </a:lnTo>
                <a:lnTo>
                  <a:pt x="1104" y="35"/>
                </a:lnTo>
                <a:lnTo>
                  <a:pt x="1105" y="35"/>
                </a:lnTo>
                <a:lnTo>
                  <a:pt x="1105" y="36"/>
                </a:lnTo>
                <a:lnTo>
                  <a:pt x="1106" y="36"/>
                </a:lnTo>
                <a:lnTo>
                  <a:pt x="1107" y="36"/>
                </a:lnTo>
                <a:lnTo>
                  <a:pt x="1108" y="36"/>
                </a:lnTo>
                <a:lnTo>
                  <a:pt x="1108" y="37"/>
                </a:lnTo>
                <a:lnTo>
                  <a:pt x="1109" y="37"/>
                </a:lnTo>
                <a:lnTo>
                  <a:pt x="1110" y="37"/>
                </a:lnTo>
                <a:lnTo>
                  <a:pt x="1111" y="37"/>
                </a:lnTo>
                <a:lnTo>
                  <a:pt x="1113" y="37"/>
                </a:lnTo>
                <a:lnTo>
                  <a:pt x="1114" y="37"/>
                </a:lnTo>
                <a:lnTo>
                  <a:pt x="1115" y="37"/>
                </a:lnTo>
                <a:lnTo>
                  <a:pt x="1116" y="37"/>
                </a:lnTo>
                <a:lnTo>
                  <a:pt x="1117" y="37"/>
                </a:lnTo>
                <a:lnTo>
                  <a:pt x="1118" y="37"/>
                </a:lnTo>
                <a:lnTo>
                  <a:pt x="1119" y="37"/>
                </a:lnTo>
                <a:lnTo>
                  <a:pt x="1119" y="36"/>
                </a:lnTo>
                <a:lnTo>
                  <a:pt x="1121" y="36"/>
                </a:lnTo>
                <a:lnTo>
                  <a:pt x="1122" y="36"/>
                </a:lnTo>
                <a:lnTo>
                  <a:pt x="1123" y="36"/>
                </a:lnTo>
                <a:lnTo>
                  <a:pt x="1124" y="36"/>
                </a:lnTo>
                <a:lnTo>
                  <a:pt x="1125" y="35"/>
                </a:lnTo>
                <a:lnTo>
                  <a:pt x="1126" y="35"/>
                </a:lnTo>
                <a:lnTo>
                  <a:pt x="1127" y="35"/>
                </a:lnTo>
                <a:lnTo>
                  <a:pt x="1128" y="35"/>
                </a:lnTo>
                <a:lnTo>
                  <a:pt x="1130" y="35"/>
                </a:lnTo>
                <a:lnTo>
                  <a:pt x="1130" y="34"/>
                </a:lnTo>
                <a:lnTo>
                  <a:pt x="1131" y="34"/>
                </a:lnTo>
                <a:lnTo>
                  <a:pt x="1132" y="34"/>
                </a:lnTo>
                <a:lnTo>
                  <a:pt x="1133" y="34"/>
                </a:lnTo>
                <a:lnTo>
                  <a:pt x="1133" y="35"/>
                </a:lnTo>
                <a:lnTo>
                  <a:pt x="1134" y="34"/>
                </a:lnTo>
                <a:lnTo>
                  <a:pt x="1134" y="35"/>
                </a:lnTo>
                <a:lnTo>
                  <a:pt x="1135" y="35"/>
                </a:lnTo>
                <a:lnTo>
                  <a:pt x="1136" y="35"/>
                </a:lnTo>
                <a:lnTo>
                  <a:pt x="1138" y="35"/>
                </a:lnTo>
                <a:lnTo>
                  <a:pt x="1139" y="35"/>
                </a:lnTo>
                <a:lnTo>
                  <a:pt x="1140" y="35"/>
                </a:lnTo>
                <a:lnTo>
                  <a:pt x="1141" y="35"/>
                </a:lnTo>
                <a:lnTo>
                  <a:pt x="1141" y="36"/>
                </a:lnTo>
                <a:lnTo>
                  <a:pt x="1142" y="36"/>
                </a:lnTo>
                <a:lnTo>
                  <a:pt x="1143" y="36"/>
                </a:lnTo>
                <a:lnTo>
                  <a:pt x="1144" y="36"/>
                </a:lnTo>
                <a:lnTo>
                  <a:pt x="1144" y="37"/>
                </a:lnTo>
                <a:lnTo>
                  <a:pt x="1145" y="37"/>
                </a:lnTo>
                <a:lnTo>
                  <a:pt x="1147" y="37"/>
                </a:lnTo>
                <a:lnTo>
                  <a:pt x="1148" y="38"/>
                </a:lnTo>
                <a:lnTo>
                  <a:pt x="1149" y="38"/>
                </a:lnTo>
                <a:lnTo>
                  <a:pt x="1150" y="39"/>
                </a:lnTo>
                <a:lnTo>
                  <a:pt x="1151" y="39"/>
                </a:lnTo>
                <a:lnTo>
                  <a:pt x="1151" y="40"/>
                </a:lnTo>
                <a:lnTo>
                  <a:pt x="1152" y="40"/>
                </a:lnTo>
                <a:lnTo>
                  <a:pt x="1153" y="42"/>
                </a:lnTo>
                <a:lnTo>
                  <a:pt x="1154" y="42"/>
                </a:lnTo>
                <a:lnTo>
                  <a:pt x="1154" y="43"/>
                </a:lnTo>
                <a:lnTo>
                  <a:pt x="1156" y="43"/>
                </a:lnTo>
                <a:lnTo>
                  <a:pt x="1157" y="43"/>
                </a:lnTo>
                <a:lnTo>
                  <a:pt x="1157" y="44"/>
                </a:lnTo>
                <a:lnTo>
                  <a:pt x="1158" y="44"/>
                </a:lnTo>
                <a:lnTo>
                  <a:pt x="1158" y="45"/>
                </a:lnTo>
                <a:lnTo>
                  <a:pt x="1159" y="45"/>
                </a:lnTo>
                <a:lnTo>
                  <a:pt x="1160" y="46"/>
                </a:lnTo>
                <a:lnTo>
                  <a:pt x="1161" y="46"/>
                </a:lnTo>
                <a:lnTo>
                  <a:pt x="1161" y="47"/>
                </a:lnTo>
                <a:lnTo>
                  <a:pt x="1162" y="47"/>
                </a:lnTo>
                <a:lnTo>
                  <a:pt x="1164" y="48"/>
                </a:lnTo>
                <a:lnTo>
                  <a:pt x="1165" y="48"/>
                </a:lnTo>
                <a:lnTo>
                  <a:pt x="1166" y="48"/>
                </a:lnTo>
                <a:lnTo>
                  <a:pt x="1166" y="50"/>
                </a:lnTo>
                <a:lnTo>
                  <a:pt x="1167" y="50"/>
                </a:lnTo>
                <a:lnTo>
                  <a:pt x="1167" y="51"/>
                </a:lnTo>
                <a:lnTo>
                  <a:pt x="1169" y="52"/>
                </a:lnTo>
                <a:lnTo>
                  <a:pt x="1170" y="52"/>
                </a:lnTo>
                <a:lnTo>
                  <a:pt x="1173" y="54"/>
                </a:lnTo>
                <a:lnTo>
                  <a:pt x="1174" y="54"/>
                </a:lnTo>
                <a:lnTo>
                  <a:pt x="1175" y="55"/>
                </a:lnTo>
                <a:lnTo>
                  <a:pt x="1176" y="55"/>
                </a:lnTo>
                <a:lnTo>
                  <a:pt x="1177" y="55"/>
                </a:lnTo>
                <a:lnTo>
                  <a:pt x="1178" y="55"/>
                </a:lnTo>
                <a:lnTo>
                  <a:pt x="1178" y="56"/>
                </a:lnTo>
                <a:lnTo>
                  <a:pt x="1179" y="56"/>
                </a:lnTo>
                <a:lnTo>
                  <a:pt x="1180" y="57"/>
                </a:lnTo>
                <a:lnTo>
                  <a:pt x="1179" y="59"/>
                </a:lnTo>
                <a:lnTo>
                  <a:pt x="1180" y="59"/>
                </a:lnTo>
                <a:lnTo>
                  <a:pt x="1182" y="59"/>
                </a:lnTo>
                <a:lnTo>
                  <a:pt x="1183" y="59"/>
                </a:lnTo>
                <a:lnTo>
                  <a:pt x="1184" y="60"/>
                </a:lnTo>
                <a:lnTo>
                  <a:pt x="1185" y="60"/>
                </a:lnTo>
                <a:lnTo>
                  <a:pt x="1186" y="60"/>
                </a:lnTo>
                <a:lnTo>
                  <a:pt x="1186" y="61"/>
                </a:lnTo>
                <a:lnTo>
                  <a:pt x="1187" y="61"/>
                </a:lnTo>
                <a:lnTo>
                  <a:pt x="1188" y="61"/>
                </a:lnTo>
                <a:lnTo>
                  <a:pt x="1190" y="62"/>
                </a:lnTo>
                <a:lnTo>
                  <a:pt x="1191" y="62"/>
                </a:lnTo>
                <a:lnTo>
                  <a:pt x="1192" y="62"/>
                </a:lnTo>
                <a:lnTo>
                  <a:pt x="1192" y="63"/>
                </a:lnTo>
                <a:lnTo>
                  <a:pt x="1193" y="63"/>
                </a:lnTo>
                <a:lnTo>
                  <a:pt x="1194" y="63"/>
                </a:lnTo>
                <a:lnTo>
                  <a:pt x="1194" y="64"/>
                </a:lnTo>
                <a:lnTo>
                  <a:pt x="1195" y="64"/>
                </a:lnTo>
                <a:lnTo>
                  <a:pt x="1196" y="64"/>
                </a:lnTo>
                <a:lnTo>
                  <a:pt x="1197" y="64"/>
                </a:lnTo>
                <a:lnTo>
                  <a:pt x="1197" y="65"/>
                </a:lnTo>
                <a:lnTo>
                  <a:pt x="1197" y="64"/>
                </a:lnTo>
                <a:lnTo>
                  <a:pt x="1199" y="65"/>
                </a:lnTo>
                <a:lnTo>
                  <a:pt x="1200" y="65"/>
                </a:lnTo>
                <a:lnTo>
                  <a:pt x="1201" y="67"/>
                </a:lnTo>
                <a:lnTo>
                  <a:pt x="1202" y="67"/>
                </a:lnTo>
                <a:lnTo>
                  <a:pt x="1202" y="68"/>
                </a:lnTo>
                <a:lnTo>
                  <a:pt x="1203" y="68"/>
                </a:lnTo>
                <a:lnTo>
                  <a:pt x="1204" y="69"/>
                </a:lnTo>
                <a:lnTo>
                  <a:pt x="1205" y="69"/>
                </a:lnTo>
                <a:lnTo>
                  <a:pt x="1208" y="70"/>
                </a:lnTo>
                <a:lnTo>
                  <a:pt x="1208" y="71"/>
                </a:lnTo>
                <a:lnTo>
                  <a:pt x="1209" y="71"/>
                </a:lnTo>
                <a:lnTo>
                  <a:pt x="1210" y="72"/>
                </a:lnTo>
                <a:lnTo>
                  <a:pt x="1211" y="72"/>
                </a:lnTo>
                <a:lnTo>
                  <a:pt x="1212" y="73"/>
                </a:lnTo>
                <a:lnTo>
                  <a:pt x="1213" y="75"/>
                </a:lnTo>
                <a:lnTo>
                  <a:pt x="1214" y="75"/>
                </a:lnTo>
                <a:lnTo>
                  <a:pt x="1216" y="77"/>
                </a:lnTo>
                <a:lnTo>
                  <a:pt x="1217" y="77"/>
                </a:lnTo>
                <a:lnTo>
                  <a:pt x="1218" y="78"/>
                </a:lnTo>
                <a:lnTo>
                  <a:pt x="1219" y="79"/>
                </a:lnTo>
                <a:lnTo>
                  <a:pt x="1220" y="79"/>
                </a:lnTo>
                <a:lnTo>
                  <a:pt x="1222" y="80"/>
                </a:lnTo>
                <a:lnTo>
                  <a:pt x="1222" y="81"/>
                </a:lnTo>
                <a:lnTo>
                  <a:pt x="1223" y="82"/>
                </a:lnTo>
                <a:lnTo>
                  <a:pt x="1225" y="84"/>
                </a:lnTo>
                <a:lnTo>
                  <a:pt x="1225" y="85"/>
                </a:lnTo>
                <a:lnTo>
                  <a:pt x="1226" y="85"/>
                </a:lnTo>
                <a:lnTo>
                  <a:pt x="1227" y="86"/>
                </a:lnTo>
                <a:lnTo>
                  <a:pt x="1228" y="86"/>
                </a:lnTo>
                <a:lnTo>
                  <a:pt x="1228" y="87"/>
                </a:lnTo>
                <a:lnTo>
                  <a:pt x="1229" y="87"/>
                </a:lnTo>
                <a:lnTo>
                  <a:pt x="1229" y="88"/>
                </a:lnTo>
                <a:lnTo>
                  <a:pt x="1230" y="88"/>
                </a:lnTo>
                <a:lnTo>
                  <a:pt x="1230" y="89"/>
                </a:lnTo>
                <a:lnTo>
                  <a:pt x="1231" y="89"/>
                </a:lnTo>
                <a:lnTo>
                  <a:pt x="1231" y="90"/>
                </a:lnTo>
                <a:lnTo>
                  <a:pt x="1233" y="90"/>
                </a:lnTo>
                <a:lnTo>
                  <a:pt x="1233" y="92"/>
                </a:lnTo>
                <a:lnTo>
                  <a:pt x="1234" y="92"/>
                </a:lnTo>
                <a:lnTo>
                  <a:pt x="1234" y="93"/>
                </a:lnTo>
                <a:lnTo>
                  <a:pt x="1235" y="94"/>
                </a:lnTo>
                <a:lnTo>
                  <a:pt x="1235" y="95"/>
                </a:lnTo>
                <a:lnTo>
                  <a:pt x="1236" y="95"/>
                </a:lnTo>
                <a:lnTo>
                  <a:pt x="1236" y="96"/>
                </a:lnTo>
                <a:lnTo>
                  <a:pt x="1237" y="96"/>
                </a:lnTo>
                <a:lnTo>
                  <a:pt x="1237" y="97"/>
                </a:lnTo>
                <a:lnTo>
                  <a:pt x="1238" y="97"/>
                </a:lnTo>
                <a:lnTo>
                  <a:pt x="1239" y="98"/>
                </a:lnTo>
                <a:lnTo>
                  <a:pt x="1240" y="100"/>
                </a:lnTo>
                <a:lnTo>
                  <a:pt x="1240" y="101"/>
                </a:lnTo>
                <a:lnTo>
                  <a:pt x="1242" y="102"/>
                </a:lnTo>
                <a:lnTo>
                  <a:pt x="1243" y="103"/>
                </a:lnTo>
                <a:lnTo>
                  <a:pt x="1243" y="104"/>
                </a:lnTo>
                <a:lnTo>
                  <a:pt x="1244" y="104"/>
                </a:lnTo>
                <a:lnTo>
                  <a:pt x="1244" y="105"/>
                </a:lnTo>
                <a:lnTo>
                  <a:pt x="1246" y="106"/>
                </a:lnTo>
                <a:lnTo>
                  <a:pt x="1247" y="106"/>
                </a:lnTo>
                <a:lnTo>
                  <a:pt x="1247" y="107"/>
                </a:lnTo>
                <a:lnTo>
                  <a:pt x="1248" y="107"/>
                </a:lnTo>
                <a:lnTo>
                  <a:pt x="1249" y="109"/>
                </a:lnTo>
                <a:lnTo>
                  <a:pt x="1249" y="110"/>
                </a:lnTo>
                <a:lnTo>
                  <a:pt x="1251" y="110"/>
                </a:lnTo>
                <a:lnTo>
                  <a:pt x="1252" y="111"/>
                </a:lnTo>
                <a:lnTo>
                  <a:pt x="1253" y="111"/>
                </a:lnTo>
                <a:lnTo>
                  <a:pt x="1253" y="112"/>
                </a:lnTo>
                <a:lnTo>
                  <a:pt x="1254" y="112"/>
                </a:lnTo>
                <a:lnTo>
                  <a:pt x="1254" y="113"/>
                </a:lnTo>
                <a:lnTo>
                  <a:pt x="1255" y="113"/>
                </a:lnTo>
                <a:lnTo>
                  <a:pt x="1255" y="114"/>
                </a:lnTo>
                <a:lnTo>
                  <a:pt x="1256" y="114"/>
                </a:lnTo>
                <a:lnTo>
                  <a:pt x="1257" y="115"/>
                </a:lnTo>
                <a:lnTo>
                  <a:pt x="1259" y="115"/>
                </a:lnTo>
                <a:lnTo>
                  <a:pt x="1260" y="117"/>
                </a:lnTo>
                <a:lnTo>
                  <a:pt x="1261" y="117"/>
                </a:lnTo>
                <a:lnTo>
                  <a:pt x="1261" y="118"/>
                </a:lnTo>
                <a:lnTo>
                  <a:pt x="1262" y="118"/>
                </a:lnTo>
                <a:lnTo>
                  <a:pt x="1263" y="118"/>
                </a:lnTo>
                <a:lnTo>
                  <a:pt x="1263" y="119"/>
                </a:lnTo>
                <a:lnTo>
                  <a:pt x="1264" y="119"/>
                </a:lnTo>
                <a:lnTo>
                  <a:pt x="1264" y="120"/>
                </a:lnTo>
                <a:lnTo>
                  <a:pt x="1265" y="120"/>
                </a:lnTo>
                <a:lnTo>
                  <a:pt x="1265" y="121"/>
                </a:lnTo>
                <a:lnTo>
                  <a:pt x="1266" y="122"/>
                </a:lnTo>
                <a:lnTo>
                  <a:pt x="1268" y="123"/>
                </a:lnTo>
                <a:lnTo>
                  <a:pt x="1269" y="123"/>
                </a:lnTo>
                <a:lnTo>
                  <a:pt x="1269" y="124"/>
                </a:lnTo>
                <a:lnTo>
                  <a:pt x="1270" y="124"/>
                </a:lnTo>
                <a:lnTo>
                  <a:pt x="1271" y="126"/>
                </a:lnTo>
                <a:lnTo>
                  <a:pt x="1272" y="127"/>
                </a:lnTo>
                <a:lnTo>
                  <a:pt x="1273" y="128"/>
                </a:lnTo>
                <a:lnTo>
                  <a:pt x="1274" y="128"/>
                </a:lnTo>
                <a:lnTo>
                  <a:pt x="1275" y="129"/>
                </a:lnTo>
                <a:lnTo>
                  <a:pt x="1275" y="130"/>
                </a:lnTo>
                <a:lnTo>
                  <a:pt x="1277" y="130"/>
                </a:lnTo>
                <a:lnTo>
                  <a:pt x="1278" y="131"/>
                </a:lnTo>
                <a:lnTo>
                  <a:pt x="1278" y="132"/>
                </a:lnTo>
                <a:lnTo>
                  <a:pt x="1280" y="134"/>
                </a:lnTo>
                <a:lnTo>
                  <a:pt x="1281" y="135"/>
                </a:lnTo>
                <a:lnTo>
                  <a:pt x="1281" y="136"/>
                </a:lnTo>
                <a:lnTo>
                  <a:pt x="1282" y="136"/>
                </a:lnTo>
                <a:lnTo>
                  <a:pt x="1282" y="137"/>
                </a:lnTo>
                <a:lnTo>
                  <a:pt x="1283" y="137"/>
                </a:lnTo>
                <a:lnTo>
                  <a:pt x="1283" y="138"/>
                </a:lnTo>
                <a:lnTo>
                  <a:pt x="1285" y="138"/>
                </a:lnTo>
                <a:lnTo>
                  <a:pt x="1285" y="139"/>
                </a:lnTo>
                <a:lnTo>
                  <a:pt x="1286" y="139"/>
                </a:lnTo>
                <a:lnTo>
                  <a:pt x="1288" y="142"/>
                </a:lnTo>
                <a:lnTo>
                  <a:pt x="1289" y="143"/>
                </a:lnTo>
                <a:lnTo>
                  <a:pt x="1290" y="143"/>
                </a:lnTo>
                <a:lnTo>
                  <a:pt x="1290" y="144"/>
                </a:lnTo>
                <a:lnTo>
                  <a:pt x="1291" y="145"/>
                </a:lnTo>
                <a:lnTo>
                  <a:pt x="1292" y="145"/>
                </a:lnTo>
                <a:lnTo>
                  <a:pt x="1292" y="146"/>
                </a:lnTo>
                <a:lnTo>
                  <a:pt x="1294" y="146"/>
                </a:lnTo>
                <a:lnTo>
                  <a:pt x="1295" y="147"/>
                </a:lnTo>
                <a:lnTo>
                  <a:pt x="1296" y="147"/>
                </a:lnTo>
                <a:lnTo>
                  <a:pt x="1296" y="148"/>
                </a:lnTo>
                <a:lnTo>
                  <a:pt x="1297" y="148"/>
                </a:lnTo>
                <a:lnTo>
                  <a:pt x="1298" y="148"/>
                </a:lnTo>
                <a:lnTo>
                  <a:pt x="1298" y="149"/>
                </a:lnTo>
                <a:lnTo>
                  <a:pt x="1299" y="149"/>
                </a:lnTo>
                <a:lnTo>
                  <a:pt x="1300" y="151"/>
                </a:lnTo>
                <a:lnTo>
                  <a:pt x="1302" y="151"/>
                </a:lnTo>
                <a:lnTo>
                  <a:pt x="1303" y="152"/>
                </a:lnTo>
                <a:lnTo>
                  <a:pt x="1304" y="152"/>
                </a:lnTo>
                <a:lnTo>
                  <a:pt x="1305" y="152"/>
                </a:lnTo>
                <a:lnTo>
                  <a:pt x="1306" y="152"/>
                </a:lnTo>
                <a:lnTo>
                  <a:pt x="1307" y="152"/>
                </a:lnTo>
                <a:lnTo>
                  <a:pt x="1308" y="152"/>
                </a:lnTo>
                <a:lnTo>
                  <a:pt x="1308" y="153"/>
                </a:lnTo>
                <a:lnTo>
                  <a:pt x="1309" y="153"/>
                </a:lnTo>
                <a:lnTo>
                  <a:pt x="1311" y="153"/>
                </a:lnTo>
                <a:lnTo>
                  <a:pt x="1312" y="154"/>
                </a:lnTo>
                <a:lnTo>
                  <a:pt x="1313" y="154"/>
                </a:lnTo>
                <a:lnTo>
                  <a:pt x="1314" y="155"/>
                </a:lnTo>
                <a:lnTo>
                  <a:pt x="1315" y="155"/>
                </a:lnTo>
                <a:lnTo>
                  <a:pt x="1316" y="155"/>
                </a:lnTo>
                <a:lnTo>
                  <a:pt x="1316" y="156"/>
                </a:lnTo>
                <a:lnTo>
                  <a:pt x="1317" y="156"/>
                </a:lnTo>
                <a:lnTo>
                  <a:pt x="1318" y="156"/>
                </a:lnTo>
                <a:lnTo>
                  <a:pt x="1320" y="157"/>
                </a:lnTo>
                <a:lnTo>
                  <a:pt x="1321" y="157"/>
                </a:lnTo>
                <a:lnTo>
                  <a:pt x="1322" y="157"/>
                </a:lnTo>
                <a:lnTo>
                  <a:pt x="1322" y="159"/>
                </a:lnTo>
                <a:lnTo>
                  <a:pt x="1323" y="159"/>
                </a:lnTo>
                <a:lnTo>
                  <a:pt x="1324" y="159"/>
                </a:lnTo>
                <a:lnTo>
                  <a:pt x="1325" y="159"/>
                </a:lnTo>
                <a:lnTo>
                  <a:pt x="1325" y="160"/>
                </a:lnTo>
                <a:lnTo>
                  <a:pt x="1326" y="160"/>
                </a:lnTo>
                <a:lnTo>
                  <a:pt x="1328" y="160"/>
                </a:lnTo>
                <a:lnTo>
                  <a:pt x="1328" y="161"/>
                </a:lnTo>
                <a:lnTo>
                  <a:pt x="1330" y="161"/>
                </a:lnTo>
                <a:lnTo>
                  <a:pt x="1330" y="162"/>
                </a:lnTo>
                <a:lnTo>
                  <a:pt x="1331" y="162"/>
                </a:lnTo>
                <a:lnTo>
                  <a:pt x="1332" y="162"/>
                </a:lnTo>
                <a:lnTo>
                  <a:pt x="1333" y="162"/>
                </a:lnTo>
                <a:lnTo>
                  <a:pt x="1334" y="163"/>
                </a:lnTo>
                <a:lnTo>
                  <a:pt x="1335" y="163"/>
                </a:lnTo>
                <a:lnTo>
                  <a:pt x="1337" y="163"/>
                </a:lnTo>
                <a:lnTo>
                  <a:pt x="1338" y="163"/>
                </a:lnTo>
                <a:lnTo>
                  <a:pt x="1339" y="163"/>
                </a:lnTo>
                <a:lnTo>
                  <a:pt x="1340" y="163"/>
                </a:lnTo>
                <a:lnTo>
                  <a:pt x="1341" y="163"/>
                </a:lnTo>
                <a:lnTo>
                  <a:pt x="1341" y="164"/>
                </a:lnTo>
                <a:lnTo>
                  <a:pt x="1342" y="164"/>
                </a:lnTo>
                <a:lnTo>
                  <a:pt x="1343" y="164"/>
                </a:lnTo>
                <a:lnTo>
                  <a:pt x="1344" y="164"/>
                </a:lnTo>
                <a:lnTo>
                  <a:pt x="1346" y="164"/>
                </a:lnTo>
                <a:lnTo>
                  <a:pt x="1347" y="165"/>
                </a:lnTo>
                <a:lnTo>
                  <a:pt x="1348" y="165"/>
                </a:lnTo>
                <a:lnTo>
                  <a:pt x="1349" y="165"/>
                </a:lnTo>
                <a:lnTo>
                  <a:pt x="1350" y="165"/>
                </a:lnTo>
                <a:lnTo>
                  <a:pt x="1351" y="165"/>
                </a:lnTo>
                <a:lnTo>
                  <a:pt x="1352" y="165"/>
                </a:lnTo>
                <a:lnTo>
                  <a:pt x="1354" y="167"/>
                </a:lnTo>
                <a:lnTo>
                  <a:pt x="1355" y="167"/>
                </a:lnTo>
                <a:lnTo>
                  <a:pt x="1356" y="167"/>
                </a:lnTo>
                <a:lnTo>
                  <a:pt x="1357" y="167"/>
                </a:lnTo>
                <a:lnTo>
                  <a:pt x="1358" y="167"/>
                </a:lnTo>
                <a:lnTo>
                  <a:pt x="1358" y="168"/>
                </a:lnTo>
                <a:lnTo>
                  <a:pt x="1359" y="168"/>
                </a:lnTo>
                <a:lnTo>
                  <a:pt x="1360" y="168"/>
                </a:lnTo>
                <a:lnTo>
                  <a:pt x="1361" y="168"/>
                </a:lnTo>
                <a:lnTo>
                  <a:pt x="1363" y="168"/>
                </a:lnTo>
                <a:lnTo>
                  <a:pt x="1364" y="168"/>
                </a:lnTo>
                <a:lnTo>
                  <a:pt x="1365" y="168"/>
                </a:lnTo>
                <a:lnTo>
                  <a:pt x="1365" y="169"/>
                </a:lnTo>
                <a:lnTo>
                  <a:pt x="1366" y="169"/>
                </a:lnTo>
                <a:lnTo>
                  <a:pt x="1367" y="169"/>
                </a:lnTo>
                <a:lnTo>
                  <a:pt x="1368" y="169"/>
                </a:lnTo>
                <a:lnTo>
                  <a:pt x="1369" y="169"/>
                </a:lnTo>
                <a:lnTo>
                  <a:pt x="1371" y="169"/>
                </a:lnTo>
                <a:lnTo>
                  <a:pt x="1372" y="169"/>
                </a:lnTo>
                <a:lnTo>
                  <a:pt x="1373" y="170"/>
                </a:lnTo>
                <a:lnTo>
                  <a:pt x="1374" y="170"/>
                </a:lnTo>
                <a:lnTo>
                  <a:pt x="1375" y="170"/>
                </a:lnTo>
                <a:lnTo>
                  <a:pt x="1375" y="171"/>
                </a:lnTo>
                <a:lnTo>
                  <a:pt x="1375" y="172"/>
                </a:lnTo>
                <a:lnTo>
                  <a:pt x="1374" y="171"/>
                </a:lnTo>
                <a:lnTo>
                  <a:pt x="1373" y="171"/>
                </a:lnTo>
                <a:lnTo>
                  <a:pt x="1373" y="170"/>
                </a:lnTo>
                <a:lnTo>
                  <a:pt x="1372" y="170"/>
                </a:lnTo>
                <a:lnTo>
                  <a:pt x="1371" y="170"/>
                </a:lnTo>
                <a:lnTo>
                  <a:pt x="1369" y="170"/>
                </a:lnTo>
                <a:lnTo>
                  <a:pt x="1368" y="170"/>
                </a:lnTo>
                <a:lnTo>
                  <a:pt x="1371" y="171"/>
                </a:lnTo>
                <a:lnTo>
                  <a:pt x="1372" y="171"/>
                </a:lnTo>
                <a:lnTo>
                  <a:pt x="1373" y="171"/>
                </a:lnTo>
                <a:lnTo>
                  <a:pt x="1374" y="172"/>
                </a:lnTo>
                <a:lnTo>
                  <a:pt x="1375" y="172"/>
                </a:lnTo>
                <a:lnTo>
                  <a:pt x="1376" y="172"/>
                </a:lnTo>
                <a:lnTo>
                  <a:pt x="1377" y="173"/>
                </a:lnTo>
                <a:lnTo>
                  <a:pt x="1378" y="173"/>
                </a:lnTo>
                <a:lnTo>
                  <a:pt x="1380" y="173"/>
                </a:lnTo>
                <a:lnTo>
                  <a:pt x="1380" y="174"/>
                </a:lnTo>
                <a:lnTo>
                  <a:pt x="1381" y="174"/>
                </a:lnTo>
                <a:lnTo>
                  <a:pt x="1382" y="174"/>
                </a:lnTo>
                <a:lnTo>
                  <a:pt x="1383" y="174"/>
                </a:lnTo>
                <a:lnTo>
                  <a:pt x="1384" y="174"/>
                </a:lnTo>
                <a:lnTo>
                  <a:pt x="1384" y="176"/>
                </a:lnTo>
                <a:lnTo>
                  <a:pt x="1385" y="176"/>
                </a:lnTo>
                <a:lnTo>
                  <a:pt x="1386" y="176"/>
                </a:lnTo>
                <a:lnTo>
                  <a:pt x="1387" y="176"/>
                </a:lnTo>
                <a:lnTo>
                  <a:pt x="1389" y="176"/>
                </a:lnTo>
                <a:lnTo>
                  <a:pt x="1390" y="177"/>
                </a:lnTo>
                <a:lnTo>
                  <a:pt x="1391" y="177"/>
                </a:lnTo>
                <a:lnTo>
                  <a:pt x="1391" y="176"/>
                </a:lnTo>
                <a:lnTo>
                  <a:pt x="1392" y="176"/>
                </a:lnTo>
                <a:lnTo>
                  <a:pt x="1393" y="177"/>
                </a:lnTo>
                <a:lnTo>
                  <a:pt x="1394" y="177"/>
                </a:lnTo>
                <a:lnTo>
                  <a:pt x="1395" y="177"/>
                </a:lnTo>
                <a:lnTo>
                  <a:pt x="1397" y="178"/>
                </a:lnTo>
                <a:lnTo>
                  <a:pt x="1398" y="178"/>
                </a:lnTo>
                <a:lnTo>
                  <a:pt x="1399" y="178"/>
                </a:lnTo>
                <a:lnTo>
                  <a:pt x="1399" y="179"/>
                </a:lnTo>
                <a:lnTo>
                  <a:pt x="1400" y="179"/>
                </a:lnTo>
                <a:lnTo>
                  <a:pt x="1401" y="180"/>
                </a:lnTo>
                <a:lnTo>
                  <a:pt x="1402" y="180"/>
                </a:lnTo>
                <a:lnTo>
                  <a:pt x="1402" y="181"/>
                </a:lnTo>
                <a:lnTo>
                  <a:pt x="1403" y="181"/>
                </a:lnTo>
                <a:lnTo>
                  <a:pt x="1403" y="182"/>
                </a:lnTo>
                <a:lnTo>
                  <a:pt x="1404" y="182"/>
                </a:lnTo>
                <a:lnTo>
                  <a:pt x="1406" y="182"/>
                </a:lnTo>
                <a:lnTo>
                  <a:pt x="1406" y="184"/>
                </a:lnTo>
                <a:lnTo>
                  <a:pt x="1407" y="184"/>
                </a:lnTo>
                <a:lnTo>
                  <a:pt x="1407" y="185"/>
                </a:lnTo>
                <a:lnTo>
                  <a:pt x="1408" y="185"/>
                </a:lnTo>
                <a:lnTo>
                  <a:pt x="1408" y="186"/>
                </a:lnTo>
                <a:lnTo>
                  <a:pt x="1409" y="186"/>
                </a:lnTo>
                <a:lnTo>
                  <a:pt x="1410" y="187"/>
                </a:lnTo>
                <a:lnTo>
                  <a:pt x="1411" y="187"/>
                </a:lnTo>
                <a:lnTo>
                  <a:pt x="1412" y="188"/>
                </a:lnTo>
                <a:lnTo>
                  <a:pt x="1413" y="188"/>
                </a:lnTo>
                <a:lnTo>
                  <a:pt x="1415" y="189"/>
                </a:lnTo>
                <a:lnTo>
                  <a:pt x="1415" y="190"/>
                </a:lnTo>
                <a:lnTo>
                  <a:pt x="1416" y="190"/>
                </a:lnTo>
                <a:lnTo>
                  <a:pt x="1417" y="192"/>
                </a:lnTo>
                <a:lnTo>
                  <a:pt x="1418" y="192"/>
                </a:lnTo>
                <a:lnTo>
                  <a:pt x="1418" y="193"/>
                </a:lnTo>
                <a:lnTo>
                  <a:pt x="1419" y="193"/>
                </a:lnTo>
                <a:lnTo>
                  <a:pt x="1419" y="194"/>
                </a:lnTo>
                <a:lnTo>
                  <a:pt x="1419" y="195"/>
                </a:lnTo>
                <a:lnTo>
                  <a:pt x="1420" y="195"/>
                </a:lnTo>
                <a:lnTo>
                  <a:pt x="1421" y="195"/>
                </a:lnTo>
                <a:lnTo>
                  <a:pt x="1421" y="196"/>
                </a:lnTo>
                <a:lnTo>
                  <a:pt x="1423" y="196"/>
                </a:lnTo>
                <a:lnTo>
                  <a:pt x="1424" y="196"/>
                </a:lnTo>
                <a:lnTo>
                  <a:pt x="1425" y="196"/>
                </a:lnTo>
                <a:lnTo>
                  <a:pt x="1426" y="196"/>
                </a:lnTo>
                <a:lnTo>
                  <a:pt x="1426" y="197"/>
                </a:lnTo>
                <a:lnTo>
                  <a:pt x="1427" y="196"/>
                </a:lnTo>
                <a:lnTo>
                  <a:pt x="1427" y="197"/>
                </a:lnTo>
                <a:lnTo>
                  <a:pt x="1428" y="198"/>
                </a:lnTo>
                <a:lnTo>
                  <a:pt x="1429" y="198"/>
                </a:lnTo>
                <a:lnTo>
                  <a:pt x="1430" y="198"/>
                </a:lnTo>
                <a:lnTo>
                  <a:pt x="1430" y="199"/>
                </a:lnTo>
                <a:lnTo>
                  <a:pt x="1432" y="199"/>
                </a:lnTo>
                <a:lnTo>
                  <a:pt x="1432" y="201"/>
                </a:lnTo>
                <a:lnTo>
                  <a:pt x="1433" y="201"/>
                </a:lnTo>
                <a:lnTo>
                  <a:pt x="1433" y="202"/>
                </a:lnTo>
                <a:lnTo>
                  <a:pt x="1434" y="202"/>
                </a:lnTo>
                <a:lnTo>
                  <a:pt x="1434" y="203"/>
                </a:lnTo>
                <a:lnTo>
                  <a:pt x="1435" y="204"/>
                </a:lnTo>
                <a:lnTo>
                  <a:pt x="1436" y="205"/>
                </a:lnTo>
                <a:lnTo>
                  <a:pt x="1437" y="206"/>
                </a:lnTo>
                <a:lnTo>
                  <a:pt x="1437" y="207"/>
                </a:lnTo>
                <a:lnTo>
                  <a:pt x="1438" y="207"/>
                </a:lnTo>
                <a:lnTo>
                  <a:pt x="1438" y="209"/>
                </a:lnTo>
                <a:lnTo>
                  <a:pt x="1440" y="209"/>
                </a:lnTo>
                <a:lnTo>
                  <a:pt x="1440" y="210"/>
                </a:lnTo>
                <a:lnTo>
                  <a:pt x="1441" y="211"/>
                </a:lnTo>
                <a:lnTo>
                  <a:pt x="1441" y="212"/>
                </a:lnTo>
                <a:lnTo>
                  <a:pt x="1441" y="213"/>
                </a:lnTo>
                <a:lnTo>
                  <a:pt x="1441" y="214"/>
                </a:lnTo>
                <a:lnTo>
                  <a:pt x="1442" y="214"/>
                </a:lnTo>
                <a:lnTo>
                  <a:pt x="1442" y="215"/>
                </a:lnTo>
                <a:lnTo>
                  <a:pt x="1442" y="216"/>
                </a:lnTo>
                <a:lnTo>
                  <a:pt x="1443" y="216"/>
                </a:lnTo>
                <a:lnTo>
                  <a:pt x="1443" y="218"/>
                </a:lnTo>
                <a:lnTo>
                  <a:pt x="1443" y="219"/>
                </a:lnTo>
                <a:lnTo>
                  <a:pt x="1444" y="219"/>
                </a:lnTo>
                <a:lnTo>
                  <a:pt x="1444" y="220"/>
                </a:lnTo>
                <a:lnTo>
                  <a:pt x="1444" y="221"/>
                </a:lnTo>
                <a:lnTo>
                  <a:pt x="1444" y="222"/>
                </a:lnTo>
                <a:lnTo>
                  <a:pt x="1445" y="223"/>
                </a:lnTo>
                <a:lnTo>
                  <a:pt x="1445" y="224"/>
                </a:lnTo>
                <a:lnTo>
                  <a:pt x="1446" y="224"/>
                </a:lnTo>
                <a:lnTo>
                  <a:pt x="1446" y="226"/>
                </a:lnTo>
                <a:lnTo>
                  <a:pt x="1446" y="227"/>
                </a:lnTo>
                <a:lnTo>
                  <a:pt x="1446" y="228"/>
                </a:lnTo>
                <a:lnTo>
                  <a:pt x="1446" y="229"/>
                </a:lnTo>
                <a:lnTo>
                  <a:pt x="1447" y="229"/>
                </a:lnTo>
                <a:lnTo>
                  <a:pt x="1447" y="230"/>
                </a:lnTo>
                <a:lnTo>
                  <a:pt x="1447" y="231"/>
                </a:lnTo>
                <a:lnTo>
                  <a:pt x="1447" y="232"/>
                </a:lnTo>
                <a:lnTo>
                  <a:pt x="1447" y="234"/>
                </a:lnTo>
                <a:lnTo>
                  <a:pt x="1447" y="236"/>
                </a:lnTo>
                <a:lnTo>
                  <a:pt x="1447" y="237"/>
                </a:lnTo>
                <a:lnTo>
                  <a:pt x="1447" y="238"/>
                </a:lnTo>
                <a:lnTo>
                  <a:pt x="1447" y="239"/>
                </a:lnTo>
                <a:lnTo>
                  <a:pt x="1447" y="240"/>
                </a:lnTo>
                <a:lnTo>
                  <a:pt x="1447" y="241"/>
                </a:lnTo>
                <a:lnTo>
                  <a:pt x="1447" y="243"/>
                </a:lnTo>
                <a:lnTo>
                  <a:pt x="1447" y="244"/>
                </a:lnTo>
                <a:lnTo>
                  <a:pt x="1446" y="246"/>
                </a:lnTo>
                <a:lnTo>
                  <a:pt x="1446" y="247"/>
                </a:lnTo>
                <a:lnTo>
                  <a:pt x="1446" y="248"/>
                </a:lnTo>
                <a:lnTo>
                  <a:pt x="1446" y="249"/>
                </a:lnTo>
                <a:lnTo>
                  <a:pt x="1445" y="249"/>
                </a:lnTo>
                <a:lnTo>
                  <a:pt x="1445" y="251"/>
                </a:lnTo>
                <a:lnTo>
                  <a:pt x="1445" y="252"/>
                </a:lnTo>
                <a:lnTo>
                  <a:pt x="1445" y="254"/>
                </a:lnTo>
                <a:lnTo>
                  <a:pt x="1445" y="255"/>
                </a:lnTo>
                <a:lnTo>
                  <a:pt x="1445" y="256"/>
                </a:lnTo>
                <a:lnTo>
                  <a:pt x="1445" y="257"/>
                </a:lnTo>
                <a:lnTo>
                  <a:pt x="1444" y="257"/>
                </a:lnTo>
                <a:lnTo>
                  <a:pt x="1444" y="259"/>
                </a:lnTo>
                <a:lnTo>
                  <a:pt x="1444" y="260"/>
                </a:lnTo>
                <a:lnTo>
                  <a:pt x="1443" y="261"/>
                </a:lnTo>
                <a:lnTo>
                  <a:pt x="1442" y="261"/>
                </a:lnTo>
                <a:lnTo>
                  <a:pt x="1441" y="262"/>
                </a:lnTo>
                <a:lnTo>
                  <a:pt x="1441" y="263"/>
                </a:lnTo>
                <a:lnTo>
                  <a:pt x="1440" y="265"/>
                </a:lnTo>
                <a:lnTo>
                  <a:pt x="1440" y="266"/>
                </a:lnTo>
                <a:lnTo>
                  <a:pt x="1440" y="268"/>
                </a:lnTo>
                <a:lnTo>
                  <a:pt x="1440" y="269"/>
                </a:lnTo>
                <a:lnTo>
                  <a:pt x="1440" y="270"/>
                </a:lnTo>
                <a:lnTo>
                  <a:pt x="1438" y="271"/>
                </a:lnTo>
                <a:lnTo>
                  <a:pt x="1438" y="272"/>
                </a:lnTo>
                <a:lnTo>
                  <a:pt x="1437" y="273"/>
                </a:lnTo>
                <a:lnTo>
                  <a:pt x="1437" y="274"/>
                </a:lnTo>
                <a:lnTo>
                  <a:pt x="1436" y="276"/>
                </a:lnTo>
                <a:lnTo>
                  <a:pt x="1433" y="279"/>
                </a:lnTo>
                <a:lnTo>
                  <a:pt x="1433" y="280"/>
                </a:lnTo>
                <a:lnTo>
                  <a:pt x="1432" y="280"/>
                </a:lnTo>
                <a:lnTo>
                  <a:pt x="1430" y="281"/>
                </a:lnTo>
                <a:lnTo>
                  <a:pt x="1429" y="282"/>
                </a:lnTo>
                <a:lnTo>
                  <a:pt x="1427" y="285"/>
                </a:lnTo>
                <a:lnTo>
                  <a:pt x="1423" y="287"/>
                </a:lnTo>
                <a:lnTo>
                  <a:pt x="1421" y="287"/>
                </a:lnTo>
                <a:lnTo>
                  <a:pt x="1420" y="288"/>
                </a:lnTo>
                <a:lnTo>
                  <a:pt x="1420" y="289"/>
                </a:lnTo>
                <a:lnTo>
                  <a:pt x="1419" y="290"/>
                </a:lnTo>
                <a:lnTo>
                  <a:pt x="1418" y="291"/>
                </a:lnTo>
                <a:lnTo>
                  <a:pt x="1416" y="293"/>
                </a:lnTo>
                <a:lnTo>
                  <a:pt x="1415" y="295"/>
                </a:lnTo>
                <a:lnTo>
                  <a:pt x="1415" y="296"/>
                </a:lnTo>
                <a:lnTo>
                  <a:pt x="1413" y="296"/>
                </a:lnTo>
                <a:lnTo>
                  <a:pt x="1413" y="297"/>
                </a:lnTo>
                <a:lnTo>
                  <a:pt x="1413" y="298"/>
                </a:lnTo>
                <a:lnTo>
                  <a:pt x="1412" y="299"/>
                </a:lnTo>
                <a:lnTo>
                  <a:pt x="1412" y="301"/>
                </a:lnTo>
                <a:lnTo>
                  <a:pt x="1411" y="302"/>
                </a:lnTo>
                <a:lnTo>
                  <a:pt x="1410" y="303"/>
                </a:lnTo>
                <a:lnTo>
                  <a:pt x="1410" y="304"/>
                </a:lnTo>
                <a:lnTo>
                  <a:pt x="1409" y="305"/>
                </a:lnTo>
                <a:lnTo>
                  <a:pt x="1408" y="308"/>
                </a:lnTo>
                <a:lnTo>
                  <a:pt x="1407" y="308"/>
                </a:lnTo>
                <a:lnTo>
                  <a:pt x="1407" y="310"/>
                </a:lnTo>
                <a:lnTo>
                  <a:pt x="1406" y="310"/>
                </a:lnTo>
                <a:lnTo>
                  <a:pt x="1406" y="311"/>
                </a:lnTo>
                <a:lnTo>
                  <a:pt x="1406" y="312"/>
                </a:lnTo>
                <a:lnTo>
                  <a:pt x="1403" y="319"/>
                </a:lnTo>
                <a:lnTo>
                  <a:pt x="1402" y="321"/>
                </a:lnTo>
                <a:lnTo>
                  <a:pt x="1401" y="322"/>
                </a:lnTo>
                <a:lnTo>
                  <a:pt x="1401" y="323"/>
                </a:lnTo>
                <a:lnTo>
                  <a:pt x="1401" y="324"/>
                </a:lnTo>
                <a:lnTo>
                  <a:pt x="1400" y="326"/>
                </a:lnTo>
                <a:lnTo>
                  <a:pt x="1400" y="328"/>
                </a:lnTo>
                <a:lnTo>
                  <a:pt x="1400" y="329"/>
                </a:lnTo>
                <a:lnTo>
                  <a:pt x="1399" y="330"/>
                </a:lnTo>
                <a:lnTo>
                  <a:pt x="1398" y="331"/>
                </a:lnTo>
                <a:lnTo>
                  <a:pt x="1398" y="332"/>
                </a:lnTo>
                <a:lnTo>
                  <a:pt x="1398" y="333"/>
                </a:lnTo>
                <a:lnTo>
                  <a:pt x="1397" y="335"/>
                </a:lnTo>
                <a:lnTo>
                  <a:pt x="1397" y="337"/>
                </a:lnTo>
                <a:lnTo>
                  <a:pt x="1395" y="337"/>
                </a:lnTo>
                <a:lnTo>
                  <a:pt x="1395" y="338"/>
                </a:lnTo>
                <a:lnTo>
                  <a:pt x="1395" y="339"/>
                </a:lnTo>
                <a:lnTo>
                  <a:pt x="1397" y="341"/>
                </a:lnTo>
                <a:lnTo>
                  <a:pt x="1395" y="343"/>
                </a:lnTo>
                <a:lnTo>
                  <a:pt x="1395" y="344"/>
                </a:lnTo>
                <a:lnTo>
                  <a:pt x="1395" y="345"/>
                </a:lnTo>
                <a:lnTo>
                  <a:pt x="1395" y="347"/>
                </a:lnTo>
                <a:lnTo>
                  <a:pt x="1395" y="348"/>
                </a:lnTo>
                <a:lnTo>
                  <a:pt x="1394" y="349"/>
                </a:lnTo>
                <a:lnTo>
                  <a:pt x="1394" y="352"/>
                </a:lnTo>
                <a:lnTo>
                  <a:pt x="1394" y="353"/>
                </a:lnTo>
                <a:lnTo>
                  <a:pt x="1394" y="355"/>
                </a:lnTo>
                <a:lnTo>
                  <a:pt x="1393" y="355"/>
                </a:lnTo>
                <a:lnTo>
                  <a:pt x="1393" y="356"/>
                </a:lnTo>
                <a:lnTo>
                  <a:pt x="1393" y="357"/>
                </a:lnTo>
                <a:lnTo>
                  <a:pt x="1393" y="358"/>
                </a:lnTo>
                <a:lnTo>
                  <a:pt x="1394" y="358"/>
                </a:lnTo>
                <a:lnTo>
                  <a:pt x="1394" y="360"/>
                </a:lnTo>
                <a:lnTo>
                  <a:pt x="1394" y="361"/>
                </a:lnTo>
                <a:lnTo>
                  <a:pt x="1395" y="361"/>
                </a:lnTo>
                <a:lnTo>
                  <a:pt x="1395" y="362"/>
                </a:lnTo>
                <a:lnTo>
                  <a:pt x="1397" y="362"/>
                </a:lnTo>
                <a:lnTo>
                  <a:pt x="1397" y="363"/>
                </a:lnTo>
                <a:lnTo>
                  <a:pt x="1398" y="363"/>
                </a:lnTo>
                <a:lnTo>
                  <a:pt x="1398" y="364"/>
                </a:lnTo>
                <a:lnTo>
                  <a:pt x="1398" y="366"/>
                </a:lnTo>
                <a:lnTo>
                  <a:pt x="1399" y="368"/>
                </a:lnTo>
                <a:lnTo>
                  <a:pt x="1399" y="369"/>
                </a:lnTo>
                <a:lnTo>
                  <a:pt x="1399" y="370"/>
                </a:lnTo>
                <a:lnTo>
                  <a:pt x="1399" y="371"/>
                </a:lnTo>
                <a:lnTo>
                  <a:pt x="1399" y="372"/>
                </a:lnTo>
                <a:lnTo>
                  <a:pt x="1399" y="373"/>
                </a:lnTo>
                <a:lnTo>
                  <a:pt x="1400" y="375"/>
                </a:lnTo>
                <a:lnTo>
                  <a:pt x="1400" y="377"/>
                </a:lnTo>
                <a:lnTo>
                  <a:pt x="1401" y="378"/>
                </a:lnTo>
                <a:lnTo>
                  <a:pt x="1401" y="379"/>
                </a:lnTo>
                <a:lnTo>
                  <a:pt x="1401" y="380"/>
                </a:lnTo>
                <a:lnTo>
                  <a:pt x="1402" y="380"/>
                </a:lnTo>
                <a:lnTo>
                  <a:pt x="1402" y="381"/>
                </a:lnTo>
                <a:lnTo>
                  <a:pt x="1403" y="382"/>
                </a:lnTo>
                <a:lnTo>
                  <a:pt x="1404" y="382"/>
                </a:lnTo>
                <a:lnTo>
                  <a:pt x="1404" y="383"/>
                </a:lnTo>
                <a:lnTo>
                  <a:pt x="1404" y="386"/>
                </a:lnTo>
                <a:lnTo>
                  <a:pt x="1404" y="387"/>
                </a:lnTo>
                <a:lnTo>
                  <a:pt x="1404" y="388"/>
                </a:lnTo>
                <a:lnTo>
                  <a:pt x="1404" y="389"/>
                </a:lnTo>
                <a:lnTo>
                  <a:pt x="1404" y="390"/>
                </a:lnTo>
                <a:lnTo>
                  <a:pt x="1406" y="390"/>
                </a:lnTo>
                <a:lnTo>
                  <a:pt x="1406" y="391"/>
                </a:lnTo>
                <a:lnTo>
                  <a:pt x="1407" y="393"/>
                </a:lnTo>
                <a:lnTo>
                  <a:pt x="1407" y="394"/>
                </a:lnTo>
                <a:lnTo>
                  <a:pt x="1408" y="395"/>
                </a:lnTo>
                <a:lnTo>
                  <a:pt x="1408" y="396"/>
                </a:lnTo>
                <a:lnTo>
                  <a:pt x="1408" y="397"/>
                </a:lnTo>
                <a:lnTo>
                  <a:pt x="1408" y="398"/>
                </a:lnTo>
                <a:lnTo>
                  <a:pt x="1409" y="398"/>
                </a:lnTo>
                <a:lnTo>
                  <a:pt x="1410" y="398"/>
                </a:lnTo>
                <a:lnTo>
                  <a:pt x="1413" y="399"/>
                </a:lnTo>
                <a:lnTo>
                  <a:pt x="1413" y="400"/>
                </a:lnTo>
                <a:lnTo>
                  <a:pt x="1415" y="400"/>
                </a:lnTo>
                <a:lnTo>
                  <a:pt x="1419" y="402"/>
                </a:lnTo>
                <a:lnTo>
                  <a:pt x="1420" y="402"/>
                </a:lnTo>
                <a:lnTo>
                  <a:pt x="1423" y="403"/>
                </a:lnTo>
                <a:lnTo>
                  <a:pt x="1423" y="404"/>
                </a:lnTo>
                <a:lnTo>
                  <a:pt x="1423" y="405"/>
                </a:lnTo>
                <a:lnTo>
                  <a:pt x="1423" y="406"/>
                </a:lnTo>
                <a:lnTo>
                  <a:pt x="1423" y="407"/>
                </a:lnTo>
                <a:lnTo>
                  <a:pt x="1424" y="407"/>
                </a:lnTo>
                <a:lnTo>
                  <a:pt x="1425" y="408"/>
                </a:lnTo>
                <a:lnTo>
                  <a:pt x="1425" y="410"/>
                </a:lnTo>
                <a:lnTo>
                  <a:pt x="1426" y="411"/>
                </a:lnTo>
                <a:lnTo>
                  <a:pt x="1427" y="414"/>
                </a:lnTo>
                <a:lnTo>
                  <a:pt x="1428" y="414"/>
                </a:lnTo>
                <a:lnTo>
                  <a:pt x="1428" y="415"/>
                </a:lnTo>
                <a:lnTo>
                  <a:pt x="1429" y="416"/>
                </a:lnTo>
                <a:lnTo>
                  <a:pt x="1429" y="418"/>
                </a:lnTo>
                <a:lnTo>
                  <a:pt x="1430" y="425"/>
                </a:lnTo>
                <a:lnTo>
                  <a:pt x="1430" y="427"/>
                </a:lnTo>
                <a:lnTo>
                  <a:pt x="1430" y="428"/>
                </a:lnTo>
                <a:lnTo>
                  <a:pt x="1432" y="428"/>
                </a:lnTo>
                <a:lnTo>
                  <a:pt x="1432" y="429"/>
                </a:lnTo>
                <a:lnTo>
                  <a:pt x="1432" y="430"/>
                </a:lnTo>
                <a:lnTo>
                  <a:pt x="1432" y="431"/>
                </a:lnTo>
                <a:lnTo>
                  <a:pt x="1433" y="432"/>
                </a:lnTo>
                <a:lnTo>
                  <a:pt x="1433" y="433"/>
                </a:lnTo>
                <a:lnTo>
                  <a:pt x="1433" y="435"/>
                </a:lnTo>
                <a:lnTo>
                  <a:pt x="1434" y="436"/>
                </a:lnTo>
                <a:lnTo>
                  <a:pt x="1434" y="437"/>
                </a:lnTo>
                <a:lnTo>
                  <a:pt x="1435" y="438"/>
                </a:lnTo>
                <a:lnTo>
                  <a:pt x="1435" y="439"/>
                </a:lnTo>
                <a:lnTo>
                  <a:pt x="1435" y="440"/>
                </a:lnTo>
                <a:lnTo>
                  <a:pt x="1435" y="441"/>
                </a:lnTo>
                <a:lnTo>
                  <a:pt x="1435" y="443"/>
                </a:lnTo>
                <a:lnTo>
                  <a:pt x="1436" y="443"/>
                </a:lnTo>
                <a:lnTo>
                  <a:pt x="1436" y="444"/>
                </a:lnTo>
                <a:lnTo>
                  <a:pt x="1436" y="445"/>
                </a:lnTo>
                <a:lnTo>
                  <a:pt x="1437" y="446"/>
                </a:lnTo>
                <a:lnTo>
                  <a:pt x="1437" y="447"/>
                </a:lnTo>
                <a:lnTo>
                  <a:pt x="1438" y="449"/>
                </a:lnTo>
                <a:lnTo>
                  <a:pt x="1441" y="457"/>
                </a:lnTo>
                <a:lnTo>
                  <a:pt x="1441" y="460"/>
                </a:lnTo>
                <a:lnTo>
                  <a:pt x="1442" y="461"/>
                </a:lnTo>
                <a:lnTo>
                  <a:pt x="1442" y="462"/>
                </a:lnTo>
                <a:lnTo>
                  <a:pt x="1442" y="463"/>
                </a:lnTo>
                <a:lnTo>
                  <a:pt x="1443" y="464"/>
                </a:lnTo>
                <a:lnTo>
                  <a:pt x="1443" y="465"/>
                </a:lnTo>
                <a:lnTo>
                  <a:pt x="1444" y="466"/>
                </a:lnTo>
                <a:lnTo>
                  <a:pt x="1444" y="467"/>
                </a:lnTo>
                <a:lnTo>
                  <a:pt x="1444" y="469"/>
                </a:lnTo>
                <a:lnTo>
                  <a:pt x="1445" y="470"/>
                </a:lnTo>
                <a:lnTo>
                  <a:pt x="1445" y="471"/>
                </a:lnTo>
                <a:lnTo>
                  <a:pt x="1445" y="472"/>
                </a:lnTo>
                <a:lnTo>
                  <a:pt x="1445" y="473"/>
                </a:lnTo>
                <a:lnTo>
                  <a:pt x="1446" y="474"/>
                </a:lnTo>
                <a:lnTo>
                  <a:pt x="1446" y="475"/>
                </a:lnTo>
                <a:lnTo>
                  <a:pt x="1446" y="477"/>
                </a:lnTo>
                <a:lnTo>
                  <a:pt x="1446" y="478"/>
                </a:lnTo>
                <a:lnTo>
                  <a:pt x="1446" y="479"/>
                </a:lnTo>
                <a:lnTo>
                  <a:pt x="1446" y="480"/>
                </a:lnTo>
                <a:lnTo>
                  <a:pt x="1447" y="480"/>
                </a:lnTo>
                <a:lnTo>
                  <a:pt x="1449" y="481"/>
                </a:lnTo>
                <a:lnTo>
                  <a:pt x="1450" y="481"/>
                </a:lnTo>
                <a:lnTo>
                  <a:pt x="1451" y="482"/>
                </a:lnTo>
                <a:lnTo>
                  <a:pt x="1451" y="483"/>
                </a:lnTo>
                <a:lnTo>
                  <a:pt x="1452" y="483"/>
                </a:lnTo>
                <a:lnTo>
                  <a:pt x="1452" y="482"/>
                </a:lnTo>
                <a:lnTo>
                  <a:pt x="1453" y="482"/>
                </a:lnTo>
                <a:lnTo>
                  <a:pt x="1453" y="483"/>
                </a:lnTo>
                <a:lnTo>
                  <a:pt x="1454" y="483"/>
                </a:lnTo>
                <a:lnTo>
                  <a:pt x="1456" y="483"/>
                </a:lnTo>
                <a:lnTo>
                  <a:pt x="1458" y="483"/>
                </a:lnTo>
                <a:lnTo>
                  <a:pt x="1459" y="485"/>
                </a:lnTo>
                <a:lnTo>
                  <a:pt x="1460" y="485"/>
                </a:lnTo>
                <a:lnTo>
                  <a:pt x="1461" y="485"/>
                </a:lnTo>
                <a:lnTo>
                  <a:pt x="1462" y="486"/>
                </a:lnTo>
                <a:lnTo>
                  <a:pt x="1463" y="486"/>
                </a:lnTo>
                <a:lnTo>
                  <a:pt x="1464" y="487"/>
                </a:lnTo>
                <a:lnTo>
                  <a:pt x="1464" y="488"/>
                </a:lnTo>
                <a:lnTo>
                  <a:pt x="1466" y="488"/>
                </a:lnTo>
                <a:lnTo>
                  <a:pt x="1466" y="489"/>
                </a:lnTo>
                <a:lnTo>
                  <a:pt x="1467" y="489"/>
                </a:lnTo>
                <a:lnTo>
                  <a:pt x="1468" y="489"/>
                </a:lnTo>
                <a:lnTo>
                  <a:pt x="1469" y="490"/>
                </a:lnTo>
                <a:lnTo>
                  <a:pt x="1470" y="490"/>
                </a:lnTo>
                <a:lnTo>
                  <a:pt x="1471" y="491"/>
                </a:lnTo>
                <a:lnTo>
                  <a:pt x="1472" y="492"/>
                </a:lnTo>
                <a:lnTo>
                  <a:pt x="1472" y="494"/>
                </a:lnTo>
                <a:lnTo>
                  <a:pt x="1472" y="495"/>
                </a:lnTo>
                <a:lnTo>
                  <a:pt x="1473" y="496"/>
                </a:lnTo>
                <a:lnTo>
                  <a:pt x="1475" y="496"/>
                </a:lnTo>
                <a:lnTo>
                  <a:pt x="1477" y="498"/>
                </a:lnTo>
                <a:lnTo>
                  <a:pt x="1478" y="499"/>
                </a:lnTo>
                <a:lnTo>
                  <a:pt x="1478" y="500"/>
                </a:lnTo>
                <a:lnTo>
                  <a:pt x="1479" y="500"/>
                </a:lnTo>
                <a:lnTo>
                  <a:pt x="1479" y="502"/>
                </a:lnTo>
                <a:lnTo>
                  <a:pt x="1480" y="503"/>
                </a:lnTo>
                <a:lnTo>
                  <a:pt x="1480" y="504"/>
                </a:lnTo>
                <a:lnTo>
                  <a:pt x="1481" y="504"/>
                </a:lnTo>
                <a:lnTo>
                  <a:pt x="1482" y="505"/>
                </a:lnTo>
                <a:lnTo>
                  <a:pt x="1482" y="506"/>
                </a:lnTo>
                <a:lnTo>
                  <a:pt x="1484" y="507"/>
                </a:lnTo>
                <a:lnTo>
                  <a:pt x="1485" y="508"/>
                </a:lnTo>
                <a:lnTo>
                  <a:pt x="1485" y="510"/>
                </a:lnTo>
                <a:lnTo>
                  <a:pt x="1486" y="510"/>
                </a:lnTo>
                <a:lnTo>
                  <a:pt x="1486" y="511"/>
                </a:lnTo>
                <a:lnTo>
                  <a:pt x="1487" y="512"/>
                </a:lnTo>
                <a:lnTo>
                  <a:pt x="1487" y="513"/>
                </a:lnTo>
                <a:lnTo>
                  <a:pt x="1488" y="513"/>
                </a:lnTo>
                <a:lnTo>
                  <a:pt x="1490" y="516"/>
                </a:lnTo>
                <a:lnTo>
                  <a:pt x="1490" y="517"/>
                </a:lnTo>
                <a:lnTo>
                  <a:pt x="1492" y="517"/>
                </a:lnTo>
                <a:lnTo>
                  <a:pt x="1493" y="517"/>
                </a:lnTo>
                <a:lnTo>
                  <a:pt x="1494" y="517"/>
                </a:lnTo>
                <a:lnTo>
                  <a:pt x="1494" y="519"/>
                </a:lnTo>
                <a:lnTo>
                  <a:pt x="1494" y="520"/>
                </a:lnTo>
                <a:lnTo>
                  <a:pt x="1495" y="521"/>
                </a:lnTo>
                <a:lnTo>
                  <a:pt x="1495" y="522"/>
                </a:lnTo>
                <a:lnTo>
                  <a:pt x="1497" y="523"/>
                </a:lnTo>
                <a:lnTo>
                  <a:pt x="1497" y="522"/>
                </a:lnTo>
                <a:lnTo>
                  <a:pt x="1498" y="522"/>
                </a:lnTo>
                <a:lnTo>
                  <a:pt x="1498" y="521"/>
                </a:lnTo>
                <a:lnTo>
                  <a:pt x="1499" y="520"/>
                </a:lnTo>
                <a:lnTo>
                  <a:pt x="1501" y="519"/>
                </a:lnTo>
                <a:lnTo>
                  <a:pt x="1501" y="517"/>
                </a:lnTo>
                <a:lnTo>
                  <a:pt x="1502" y="516"/>
                </a:lnTo>
                <a:lnTo>
                  <a:pt x="1502" y="515"/>
                </a:lnTo>
                <a:lnTo>
                  <a:pt x="1502" y="514"/>
                </a:lnTo>
                <a:lnTo>
                  <a:pt x="1503" y="514"/>
                </a:lnTo>
                <a:lnTo>
                  <a:pt x="1504" y="514"/>
                </a:lnTo>
                <a:lnTo>
                  <a:pt x="1504" y="513"/>
                </a:lnTo>
                <a:lnTo>
                  <a:pt x="1504" y="512"/>
                </a:lnTo>
                <a:lnTo>
                  <a:pt x="1504" y="511"/>
                </a:lnTo>
                <a:lnTo>
                  <a:pt x="1505" y="510"/>
                </a:lnTo>
                <a:lnTo>
                  <a:pt x="1506" y="510"/>
                </a:lnTo>
                <a:lnTo>
                  <a:pt x="1506" y="508"/>
                </a:lnTo>
                <a:lnTo>
                  <a:pt x="1507" y="507"/>
                </a:lnTo>
                <a:lnTo>
                  <a:pt x="1507" y="506"/>
                </a:lnTo>
                <a:lnTo>
                  <a:pt x="1507" y="505"/>
                </a:lnTo>
                <a:lnTo>
                  <a:pt x="1509" y="504"/>
                </a:lnTo>
                <a:lnTo>
                  <a:pt x="1509" y="503"/>
                </a:lnTo>
                <a:lnTo>
                  <a:pt x="1510" y="502"/>
                </a:lnTo>
                <a:lnTo>
                  <a:pt x="1511" y="502"/>
                </a:lnTo>
                <a:lnTo>
                  <a:pt x="1512" y="502"/>
                </a:lnTo>
                <a:lnTo>
                  <a:pt x="1513" y="502"/>
                </a:lnTo>
                <a:lnTo>
                  <a:pt x="1514" y="502"/>
                </a:lnTo>
                <a:lnTo>
                  <a:pt x="1516" y="502"/>
                </a:lnTo>
                <a:lnTo>
                  <a:pt x="1518" y="500"/>
                </a:lnTo>
                <a:lnTo>
                  <a:pt x="1518" y="499"/>
                </a:lnTo>
                <a:lnTo>
                  <a:pt x="1519" y="499"/>
                </a:lnTo>
                <a:lnTo>
                  <a:pt x="1519" y="498"/>
                </a:lnTo>
                <a:lnTo>
                  <a:pt x="1520" y="498"/>
                </a:lnTo>
                <a:lnTo>
                  <a:pt x="1521" y="498"/>
                </a:lnTo>
                <a:lnTo>
                  <a:pt x="1522" y="499"/>
                </a:lnTo>
                <a:lnTo>
                  <a:pt x="1523" y="499"/>
                </a:lnTo>
                <a:lnTo>
                  <a:pt x="1523" y="500"/>
                </a:lnTo>
                <a:lnTo>
                  <a:pt x="1525" y="503"/>
                </a:lnTo>
                <a:lnTo>
                  <a:pt x="1528" y="505"/>
                </a:lnTo>
                <a:lnTo>
                  <a:pt x="1528" y="506"/>
                </a:lnTo>
                <a:lnTo>
                  <a:pt x="1529" y="507"/>
                </a:lnTo>
                <a:lnTo>
                  <a:pt x="1531" y="513"/>
                </a:lnTo>
                <a:lnTo>
                  <a:pt x="1533" y="517"/>
                </a:lnTo>
                <a:lnTo>
                  <a:pt x="1533" y="520"/>
                </a:lnTo>
                <a:lnTo>
                  <a:pt x="1535" y="522"/>
                </a:lnTo>
                <a:lnTo>
                  <a:pt x="1535" y="525"/>
                </a:lnTo>
                <a:lnTo>
                  <a:pt x="1536" y="527"/>
                </a:lnTo>
                <a:lnTo>
                  <a:pt x="1536" y="528"/>
                </a:lnTo>
                <a:lnTo>
                  <a:pt x="1537" y="529"/>
                </a:lnTo>
                <a:lnTo>
                  <a:pt x="1537" y="531"/>
                </a:lnTo>
                <a:lnTo>
                  <a:pt x="1538" y="533"/>
                </a:lnTo>
                <a:lnTo>
                  <a:pt x="1539" y="534"/>
                </a:lnTo>
                <a:lnTo>
                  <a:pt x="1540" y="536"/>
                </a:lnTo>
                <a:lnTo>
                  <a:pt x="1541" y="538"/>
                </a:lnTo>
                <a:lnTo>
                  <a:pt x="1542" y="539"/>
                </a:lnTo>
                <a:lnTo>
                  <a:pt x="1544" y="540"/>
                </a:lnTo>
                <a:lnTo>
                  <a:pt x="1545" y="541"/>
                </a:lnTo>
                <a:lnTo>
                  <a:pt x="1547" y="542"/>
                </a:lnTo>
                <a:lnTo>
                  <a:pt x="1549" y="545"/>
                </a:lnTo>
                <a:lnTo>
                  <a:pt x="1550" y="546"/>
                </a:lnTo>
                <a:lnTo>
                  <a:pt x="1551" y="547"/>
                </a:lnTo>
                <a:lnTo>
                  <a:pt x="1553" y="547"/>
                </a:lnTo>
                <a:lnTo>
                  <a:pt x="1553" y="548"/>
                </a:lnTo>
                <a:lnTo>
                  <a:pt x="1554" y="548"/>
                </a:lnTo>
                <a:lnTo>
                  <a:pt x="1561" y="550"/>
                </a:lnTo>
                <a:lnTo>
                  <a:pt x="1564" y="552"/>
                </a:lnTo>
                <a:lnTo>
                  <a:pt x="1565" y="553"/>
                </a:lnTo>
                <a:lnTo>
                  <a:pt x="1566" y="553"/>
                </a:lnTo>
                <a:lnTo>
                  <a:pt x="1567" y="553"/>
                </a:lnTo>
                <a:lnTo>
                  <a:pt x="1568" y="553"/>
                </a:lnTo>
                <a:lnTo>
                  <a:pt x="1570" y="553"/>
                </a:lnTo>
                <a:lnTo>
                  <a:pt x="1571" y="552"/>
                </a:lnTo>
                <a:lnTo>
                  <a:pt x="1573" y="550"/>
                </a:lnTo>
                <a:lnTo>
                  <a:pt x="1574" y="550"/>
                </a:lnTo>
                <a:lnTo>
                  <a:pt x="1575" y="550"/>
                </a:lnTo>
                <a:lnTo>
                  <a:pt x="1576" y="550"/>
                </a:lnTo>
                <a:lnTo>
                  <a:pt x="1576" y="552"/>
                </a:lnTo>
                <a:lnTo>
                  <a:pt x="1577" y="552"/>
                </a:lnTo>
                <a:lnTo>
                  <a:pt x="1582" y="554"/>
                </a:lnTo>
                <a:lnTo>
                  <a:pt x="1583" y="554"/>
                </a:lnTo>
                <a:lnTo>
                  <a:pt x="1584" y="554"/>
                </a:lnTo>
                <a:lnTo>
                  <a:pt x="1585" y="554"/>
                </a:lnTo>
                <a:lnTo>
                  <a:pt x="1587" y="554"/>
                </a:lnTo>
                <a:lnTo>
                  <a:pt x="1588" y="554"/>
                </a:lnTo>
                <a:lnTo>
                  <a:pt x="1588" y="555"/>
                </a:lnTo>
                <a:lnTo>
                  <a:pt x="1591" y="556"/>
                </a:lnTo>
                <a:lnTo>
                  <a:pt x="1592" y="557"/>
                </a:lnTo>
                <a:lnTo>
                  <a:pt x="1593" y="557"/>
                </a:lnTo>
                <a:lnTo>
                  <a:pt x="1594" y="557"/>
                </a:lnTo>
                <a:lnTo>
                  <a:pt x="1596" y="557"/>
                </a:lnTo>
                <a:lnTo>
                  <a:pt x="1597" y="557"/>
                </a:lnTo>
                <a:lnTo>
                  <a:pt x="1598" y="558"/>
                </a:lnTo>
                <a:lnTo>
                  <a:pt x="1599" y="558"/>
                </a:lnTo>
                <a:lnTo>
                  <a:pt x="1600" y="561"/>
                </a:lnTo>
                <a:lnTo>
                  <a:pt x="1601" y="562"/>
                </a:lnTo>
                <a:lnTo>
                  <a:pt x="1602" y="562"/>
                </a:lnTo>
                <a:lnTo>
                  <a:pt x="1604" y="562"/>
                </a:lnTo>
                <a:lnTo>
                  <a:pt x="1605" y="562"/>
                </a:lnTo>
                <a:lnTo>
                  <a:pt x="1606" y="563"/>
                </a:lnTo>
                <a:lnTo>
                  <a:pt x="1607" y="563"/>
                </a:lnTo>
                <a:lnTo>
                  <a:pt x="1607" y="564"/>
                </a:lnTo>
                <a:lnTo>
                  <a:pt x="1608" y="564"/>
                </a:lnTo>
                <a:lnTo>
                  <a:pt x="1609" y="564"/>
                </a:lnTo>
                <a:lnTo>
                  <a:pt x="1610" y="564"/>
                </a:lnTo>
                <a:lnTo>
                  <a:pt x="1610" y="565"/>
                </a:lnTo>
                <a:lnTo>
                  <a:pt x="1611" y="565"/>
                </a:lnTo>
                <a:lnTo>
                  <a:pt x="1611" y="564"/>
                </a:lnTo>
                <a:lnTo>
                  <a:pt x="1613" y="565"/>
                </a:lnTo>
                <a:lnTo>
                  <a:pt x="1614" y="565"/>
                </a:lnTo>
                <a:lnTo>
                  <a:pt x="1615" y="565"/>
                </a:lnTo>
                <a:lnTo>
                  <a:pt x="1615" y="564"/>
                </a:lnTo>
                <a:lnTo>
                  <a:pt x="1617" y="563"/>
                </a:lnTo>
                <a:lnTo>
                  <a:pt x="1618" y="562"/>
                </a:lnTo>
                <a:lnTo>
                  <a:pt x="1619" y="561"/>
                </a:lnTo>
                <a:lnTo>
                  <a:pt x="1620" y="561"/>
                </a:lnTo>
                <a:lnTo>
                  <a:pt x="1622" y="559"/>
                </a:lnTo>
                <a:lnTo>
                  <a:pt x="1623" y="559"/>
                </a:lnTo>
                <a:lnTo>
                  <a:pt x="1624" y="559"/>
                </a:lnTo>
                <a:lnTo>
                  <a:pt x="1625" y="559"/>
                </a:lnTo>
                <a:lnTo>
                  <a:pt x="1626" y="559"/>
                </a:lnTo>
                <a:lnTo>
                  <a:pt x="1627" y="559"/>
                </a:lnTo>
                <a:lnTo>
                  <a:pt x="1630" y="559"/>
                </a:lnTo>
                <a:lnTo>
                  <a:pt x="1631" y="559"/>
                </a:lnTo>
                <a:lnTo>
                  <a:pt x="1632" y="559"/>
                </a:lnTo>
                <a:lnTo>
                  <a:pt x="1632" y="561"/>
                </a:lnTo>
                <a:lnTo>
                  <a:pt x="1633" y="561"/>
                </a:lnTo>
                <a:lnTo>
                  <a:pt x="1634" y="561"/>
                </a:lnTo>
                <a:lnTo>
                  <a:pt x="1635" y="561"/>
                </a:lnTo>
                <a:lnTo>
                  <a:pt x="1635" y="562"/>
                </a:lnTo>
                <a:lnTo>
                  <a:pt x="1636" y="562"/>
                </a:lnTo>
                <a:lnTo>
                  <a:pt x="1637" y="563"/>
                </a:lnTo>
                <a:lnTo>
                  <a:pt x="1639" y="563"/>
                </a:lnTo>
                <a:lnTo>
                  <a:pt x="1640" y="564"/>
                </a:lnTo>
                <a:lnTo>
                  <a:pt x="1640" y="565"/>
                </a:lnTo>
                <a:lnTo>
                  <a:pt x="1641" y="566"/>
                </a:lnTo>
                <a:lnTo>
                  <a:pt x="1642" y="566"/>
                </a:lnTo>
                <a:lnTo>
                  <a:pt x="1642" y="567"/>
                </a:lnTo>
                <a:lnTo>
                  <a:pt x="1643" y="569"/>
                </a:lnTo>
                <a:lnTo>
                  <a:pt x="1644" y="569"/>
                </a:lnTo>
                <a:lnTo>
                  <a:pt x="1645" y="569"/>
                </a:lnTo>
                <a:lnTo>
                  <a:pt x="1645" y="570"/>
                </a:lnTo>
                <a:lnTo>
                  <a:pt x="1646" y="570"/>
                </a:lnTo>
                <a:lnTo>
                  <a:pt x="1646" y="571"/>
                </a:lnTo>
                <a:lnTo>
                  <a:pt x="1648" y="571"/>
                </a:lnTo>
                <a:lnTo>
                  <a:pt x="1649" y="571"/>
                </a:lnTo>
                <a:lnTo>
                  <a:pt x="1650" y="572"/>
                </a:lnTo>
                <a:lnTo>
                  <a:pt x="1652" y="572"/>
                </a:lnTo>
                <a:lnTo>
                  <a:pt x="1652" y="573"/>
                </a:lnTo>
                <a:lnTo>
                  <a:pt x="1653" y="573"/>
                </a:lnTo>
                <a:lnTo>
                  <a:pt x="1654" y="573"/>
                </a:lnTo>
                <a:lnTo>
                  <a:pt x="1656" y="573"/>
                </a:lnTo>
                <a:lnTo>
                  <a:pt x="1657" y="574"/>
                </a:lnTo>
                <a:lnTo>
                  <a:pt x="1657" y="575"/>
                </a:lnTo>
                <a:lnTo>
                  <a:pt x="1658" y="575"/>
                </a:lnTo>
                <a:lnTo>
                  <a:pt x="1659" y="575"/>
                </a:lnTo>
                <a:lnTo>
                  <a:pt x="1660" y="575"/>
                </a:lnTo>
                <a:lnTo>
                  <a:pt x="1660" y="577"/>
                </a:lnTo>
                <a:lnTo>
                  <a:pt x="1661" y="577"/>
                </a:lnTo>
                <a:lnTo>
                  <a:pt x="1662" y="577"/>
                </a:lnTo>
                <a:lnTo>
                  <a:pt x="1663" y="578"/>
                </a:lnTo>
                <a:lnTo>
                  <a:pt x="1665" y="578"/>
                </a:lnTo>
                <a:lnTo>
                  <a:pt x="1666" y="578"/>
                </a:lnTo>
                <a:lnTo>
                  <a:pt x="1667" y="579"/>
                </a:lnTo>
                <a:lnTo>
                  <a:pt x="1668" y="579"/>
                </a:lnTo>
                <a:lnTo>
                  <a:pt x="1670" y="579"/>
                </a:lnTo>
                <a:lnTo>
                  <a:pt x="1671" y="579"/>
                </a:lnTo>
                <a:lnTo>
                  <a:pt x="1673" y="580"/>
                </a:lnTo>
                <a:lnTo>
                  <a:pt x="1674" y="580"/>
                </a:lnTo>
                <a:lnTo>
                  <a:pt x="1675" y="580"/>
                </a:lnTo>
                <a:lnTo>
                  <a:pt x="1676" y="580"/>
                </a:lnTo>
                <a:lnTo>
                  <a:pt x="1677" y="580"/>
                </a:lnTo>
                <a:lnTo>
                  <a:pt x="1678" y="581"/>
                </a:lnTo>
                <a:lnTo>
                  <a:pt x="1679" y="581"/>
                </a:lnTo>
                <a:lnTo>
                  <a:pt x="1680" y="581"/>
                </a:lnTo>
                <a:lnTo>
                  <a:pt x="1680" y="582"/>
                </a:lnTo>
                <a:lnTo>
                  <a:pt x="1682" y="582"/>
                </a:lnTo>
                <a:lnTo>
                  <a:pt x="1683" y="581"/>
                </a:lnTo>
                <a:lnTo>
                  <a:pt x="1684" y="581"/>
                </a:lnTo>
                <a:lnTo>
                  <a:pt x="1685" y="581"/>
                </a:lnTo>
                <a:lnTo>
                  <a:pt x="1686" y="580"/>
                </a:lnTo>
                <a:lnTo>
                  <a:pt x="1687" y="580"/>
                </a:lnTo>
                <a:lnTo>
                  <a:pt x="1688" y="580"/>
                </a:lnTo>
                <a:lnTo>
                  <a:pt x="1689" y="580"/>
                </a:lnTo>
                <a:lnTo>
                  <a:pt x="1689" y="579"/>
                </a:lnTo>
                <a:lnTo>
                  <a:pt x="1691" y="579"/>
                </a:lnTo>
                <a:lnTo>
                  <a:pt x="1691" y="578"/>
                </a:lnTo>
                <a:lnTo>
                  <a:pt x="1691" y="577"/>
                </a:lnTo>
                <a:lnTo>
                  <a:pt x="1692" y="577"/>
                </a:lnTo>
                <a:lnTo>
                  <a:pt x="1691" y="577"/>
                </a:lnTo>
                <a:lnTo>
                  <a:pt x="1692" y="577"/>
                </a:lnTo>
                <a:lnTo>
                  <a:pt x="1692" y="578"/>
                </a:lnTo>
                <a:lnTo>
                  <a:pt x="1693" y="578"/>
                </a:lnTo>
                <a:lnTo>
                  <a:pt x="1693" y="577"/>
                </a:lnTo>
                <a:lnTo>
                  <a:pt x="1694" y="577"/>
                </a:lnTo>
                <a:lnTo>
                  <a:pt x="1695" y="577"/>
                </a:lnTo>
                <a:lnTo>
                  <a:pt x="1695" y="575"/>
                </a:lnTo>
                <a:lnTo>
                  <a:pt x="1696" y="575"/>
                </a:lnTo>
                <a:lnTo>
                  <a:pt x="1697" y="574"/>
                </a:lnTo>
                <a:lnTo>
                  <a:pt x="1697" y="573"/>
                </a:lnTo>
                <a:lnTo>
                  <a:pt x="1697" y="572"/>
                </a:lnTo>
                <a:lnTo>
                  <a:pt x="1699" y="572"/>
                </a:lnTo>
                <a:lnTo>
                  <a:pt x="1699" y="573"/>
                </a:lnTo>
                <a:lnTo>
                  <a:pt x="1699" y="572"/>
                </a:lnTo>
                <a:lnTo>
                  <a:pt x="1700" y="572"/>
                </a:lnTo>
                <a:lnTo>
                  <a:pt x="1700" y="573"/>
                </a:lnTo>
                <a:lnTo>
                  <a:pt x="1701" y="573"/>
                </a:lnTo>
                <a:lnTo>
                  <a:pt x="1702" y="573"/>
                </a:lnTo>
                <a:lnTo>
                  <a:pt x="1704" y="573"/>
                </a:lnTo>
                <a:lnTo>
                  <a:pt x="1705" y="573"/>
                </a:lnTo>
                <a:lnTo>
                  <a:pt x="1706" y="573"/>
                </a:lnTo>
                <a:lnTo>
                  <a:pt x="1708" y="573"/>
                </a:lnTo>
                <a:lnTo>
                  <a:pt x="1709" y="573"/>
                </a:lnTo>
                <a:lnTo>
                  <a:pt x="1710" y="573"/>
                </a:lnTo>
                <a:lnTo>
                  <a:pt x="1711" y="573"/>
                </a:lnTo>
                <a:lnTo>
                  <a:pt x="1712" y="573"/>
                </a:lnTo>
                <a:lnTo>
                  <a:pt x="1713" y="573"/>
                </a:lnTo>
                <a:lnTo>
                  <a:pt x="1714" y="573"/>
                </a:lnTo>
                <a:lnTo>
                  <a:pt x="1715" y="574"/>
                </a:lnTo>
                <a:lnTo>
                  <a:pt x="1717" y="574"/>
                </a:lnTo>
                <a:lnTo>
                  <a:pt x="1718" y="574"/>
                </a:lnTo>
                <a:lnTo>
                  <a:pt x="1718" y="575"/>
                </a:lnTo>
                <a:lnTo>
                  <a:pt x="1720" y="575"/>
                </a:lnTo>
                <a:lnTo>
                  <a:pt x="1720" y="577"/>
                </a:lnTo>
                <a:lnTo>
                  <a:pt x="1721" y="577"/>
                </a:lnTo>
                <a:lnTo>
                  <a:pt x="1722" y="577"/>
                </a:lnTo>
                <a:lnTo>
                  <a:pt x="1723" y="577"/>
                </a:lnTo>
                <a:lnTo>
                  <a:pt x="1725" y="577"/>
                </a:lnTo>
                <a:lnTo>
                  <a:pt x="1726" y="577"/>
                </a:lnTo>
                <a:lnTo>
                  <a:pt x="1727" y="577"/>
                </a:lnTo>
                <a:lnTo>
                  <a:pt x="1728" y="575"/>
                </a:lnTo>
                <a:lnTo>
                  <a:pt x="1729" y="575"/>
                </a:lnTo>
                <a:lnTo>
                  <a:pt x="1730" y="575"/>
                </a:lnTo>
                <a:lnTo>
                  <a:pt x="1730" y="574"/>
                </a:lnTo>
                <a:lnTo>
                  <a:pt x="1730" y="575"/>
                </a:lnTo>
                <a:lnTo>
                  <a:pt x="1731" y="575"/>
                </a:lnTo>
                <a:lnTo>
                  <a:pt x="1732" y="575"/>
                </a:lnTo>
                <a:lnTo>
                  <a:pt x="1734" y="575"/>
                </a:lnTo>
                <a:lnTo>
                  <a:pt x="1735" y="575"/>
                </a:lnTo>
                <a:lnTo>
                  <a:pt x="1736" y="575"/>
                </a:lnTo>
                <a:lnTo>
                  <a:pt x="1737" y="575"/>
                </a:lnTo>
                <a:lnTo>
                  <a:pt x="1738" y="575"/>
                </a:lnTo>
                <a:lnTo>
                  <a:pt x="1739" y="575"/>
                </a:lnTo>
                <a:lnTo>
                  <a:pt x="1740" y="575"/>
                </a:lnTo>
                <a:lnTo>
                  <a:pt x="1742" y="574"/>
                </a:lnTo>
                <a:lnTo>
                  <a:pt x="1743" y="574"/>
                </a:lnTo>
                <a:lnTo>
                  <a:pt x="1744" y="574"/>
                </a:lnTo>
                <a:lnTo>
                  <a:pt x="1745" y="574"/>
                </a:lnTo>
                <a:lnTo>
                  <a:pt x="1745" y="575"/>
                </a:lnTo>
                <a:lnTo>
                  <a:pt x="1746" y="575"/>
                </a:lnTo>
                <a:lnTo>
                  <a:pt x="1746" y="574"/>
                </a:lnTo>
                <a:lnTo>
                  <a:pt x="1746" y="575"/>
                </a:lnTo>
                <a:lnTo>
                  <a:pt x="1746" y="574"/>
                </a:lnTo>
                <a:lnTo>
                  <a:pt x="1747" y="574"/>
                </a:lnTo>
                <a:lnTo>
                  <a:pt x="1748" y="574"/>
                </a:lnTo>
                <a:lnTo>
                  <a:pt x="1749" y="574"/>
                </a:lnTo>
                <a:lnTo>
                  <a:pt x="1751" y="573"/>
                </a:lnTo>
                <a:lnTo>
                  <a:pt x="1752" y="573"/>
                </a:lnTo>
                <a:lnTo>
                  <a:pt x="1752" y="572"/>
                </a:lnTo>
                <a:lnTo>
                  <a:pt x="1752" y="571"/>
                </a:lnTo>
                <a:lnTo>
                  <a:pt x="1753" y="571"/>
                </a:lnTo>
                <a:lnTo>
                  <a:pt x="1753" y="570"/>
                </a:lnTo>
                <a:lnTo>
                  <a:pt x="1754" y="570"/>
                </a:lnTo>
                <a:lnTo>
                  <a:pt x="1755" y="570"/>
                </a:lnTo>
                <a:lnTo>
                  <a:pt x="1755" y="569"/>
                </a:lnTo>
                <a:lnTo>
                  <a:pt x="1756" y="570"/>
                </a:lnTo>
                <a:lnTo>
                  <a:pt x="1756" y="569"/>
                </a:lnTo>
                <a:lnTo>
                  <a:pt x="1757" y="569"/>
                </a:lnTo>
                <a:lnTo>
                  <a:pt x="1758" y="569"/>
                </a:lnTo>
                <a:lnTo>
                  <a:pt x="1760" y="569"/>
                </a:lnTo>
                <a:lnTo>
                  <a:pt x="1761" y="569"/>
                </a:lnTo>
                <a:lnTo>
                  <a:pt x="1762" y="569"/>
                </a:lnTo>
                <a:lnTo>
                  <a:pt x="1763" y="569"/>
                </a:lnTo>
                <a:lnTo>
                  <a:pt x="1764" y="570"/>
                </a:lnTo>
                <a:lnTo>
                  <a:pt x="1765" y="571"/>
                </a:lnTo>
                <a:lnTo>
                  <a:pt x="1766" y="571"/>
                </a:lnTo>
                <a:lnTo>
                  <a:pt x="1768" y="571"/>
                </a:lnTo>
                <a:lnTo>
                  <a:pt x="1769" y="571"/>
                </a:lnTo>
                <a:lnTo>
                  <a:pt x="1769" y="572"/>
                </a:lnTo>
                <a:lnTo>
                  <a:pt x="1770" y="572"/>
                </a:lnTo>
                <a:lnTo>
                  <a:pt x="1771" y="572"/>
                </a:lnTo>
                <a:lnTo>
                  <a:pt x="1772" y="572"/>
                </a:lnTo>
                <a:lnTo>
                  <a:pt x="1773" y="572"/>
                </a:lnTo>
                <a:lnTo>
                  <a:pt x="1773" y="573"/>
                </a:lnTo>
                <a:lnTo>
                  <a:pt x="1774" y="573"/>
                </a:lnTo>
                <a:lnTo>
                  <a:pt x="1775" y="573"/>
                </a:lnTo>
                <a:lnTo>
                  <a:pt x="1777" y="573"/>
                </a:lnTo>
                <a:lnTo>
                  <a:pt x="1778" y="573"/>
                </a:lnTo>
                <a:lnTo>
                  <a:pt x="1779" y="573"/>
                </a:lnTo>
                <a:lnTo>
                  <a:pt x="1780" y="573"/>
                </a:lnTo>
                <a:lnTo>
                  <a:pt x="1780" y="574"/>
                </a:lnTo>
                <a:lnTo>
                  <a:pt x="1781" y="573"/>
                </a:lnTo>
                <a:lnTo>
                  <a:pt x="1782" y="573"/>
                </a:lnTo>
                <a:lnTo>
                  <a:pt x="1783" y="573"/>
                </a:lnTo>
                <a:lnTo>
                  <a:pt x="1784" y="573"/>
                </a:lnTo>
                <a:lnTo>
                  <a:pt x="1786" y="573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3"/>
                </a:lnTo>
                <a:lnTo>
                  <a:pt x="1790" y="573"/>
                </a:lnTo>
                <a:lnTo>
                  <a:pt x="1791" y="573"/>
                </a:lnTo>
                <a:lnTo>
                  <a:pt x="1792" y="573"/>
                </a:lnTo>
                <a:lnTo>
                  <a:pt x="1794" y="572"/>
                </a:lnTo>
                <a:lnTo>
                  <a:pt x="1794" y="573"/>
                </a:lnTo>
                <a:lnTo>
                  <a:pt x="1795" y="573"/>
                </a:lnTo>
                <a:lnTo>
                  <a:pt x="1796" y="573"/>
                </a:lnTo>
                <a:lnTo>
                  <a:pt x="1797" y="574"/>
                </a:lnTo>
                <a:lnTo>
                  <a:pt x="1798" y="574"/>
                </a:lnTo>
                <a:lnTo>
                  <a:pt x="1799" y="574"/>
                </a:lnTo>
                <a:lnTo>
                  <a:pt x="1800" y="574"/>
                </a:lnTo>
                <a:lnTo>
                  <a:pt x="1800" y="575"/>
                </a:lnTo>
                <a:lnTo>
                  <a:pt x="1801" y="575"/>
                </a:lnTo>
                <a:lnTo>
                  <a:pt x="1803" y="575"/>
                </a:lnTo>
                <a:lnTo>
                  <a:pt x="1804" y="575"/>
                </a:lnTo>
                <a:lnTo>
                  <a:pt x="1804" y="577"/>
                </a:lnTo>
                <a:lnTo>
                  <a:pt x="1805" y="577"/>
                </a:lnTo>
                <a:lnTo>
                  <a:pt x="1806" y="577"/>
                </a:lnTo>
                <a:lnTo>
                  <a:pt x="1807" y="577"/>
                </a:lnTo>
                <a:lnTo>
                  <a:pt x="1807" y="578"/>
                </a:lnTo>
                <a:lnTo>
                  <a:pt x="1808" y="578"/>
                </a:lnTo>
                <a:lnTo>
                  <a:pt x="1808" y="579"/>
                </a:lnTo>
                <a:lnTo>
                  <a:pt x="1809" y="579"/>
                </a:lnTo>
                <a:lnTo>
                  <a:pt x="1809" y="580"/>
                </a:lnTo>
                <a:lnTo>
                  <a:pt x="1811" y="580"/>
                </a:lnTo>
                <a:lnTo>
                  <a:pt x="1811" y="581"/>
                </a:lnTo>
                <a:lnTo>
                  <a:pt x="1812" y="581"/>
                </a:lnTo>
                <a:lnTo>
                  <a:pt x="1812" y="582"/>
                </a:lnTo>
                <a:lnTo>
                  <a:pt x="1813" y="582"/>
                </a:lnTo>
                <a:lnTo>
                  <a:pt x="1813" y="583"/>
                </a:lnTo>
                <a:lnTo>
                  <a:pt x="1814" y="583"/>
                </a:lnTo>
                <a:lnTo>
                  <a:pt x="1815" y="583"/>
                </a:lnTo>
                <a:lnTo>
                  <a:pt x="1816" y="583"/>
                </a:lnTo>
                <a:lnTo>
                  <a:pt x="1817" y="583"/>
                </a:lnTo>
                <a:lnTo>
                  <a:pt x="1818" y="584"/>
                </a:lnTo>
                <a:lnTo>
                  <a:pt x="1820" y="584"/>
                </a:lnTo>
                <a:lnTo>
                  <a:pt x="1822" y="584"/>
                </a:lnTo>
                <a:lnTo>
                  <a:pt x="1823" y="584"/>
                </a:lnTo>
                <a:lnTo>
                  <a:pt x="1824" y="584"/>
                </a:lnTo>
                <a:lnTo>
                  <a:pt x="1824" y="583"/>
                </a:lnTo>
                <a:lnTo>
                  <a:pt x="1825" y="583"/>
                </a:lnTo>
                <a:lnTo>
                  <a:pt x="1825" y="582"/>
                </a:lnTo>
                <a:lnTo>
                  <a:pt x="1826" y="581"/>
                </a:lnTo>
                <a:lnTo>
                  <a:pt x="1826" y="580"/>
                </a:lnTo>
                <a:lnTo>
                  <a:pt x="1827" y="580"/>
                </a:lnTo>
                <a:lnTo>
                  <a:pt x="1827" y="579"/>
                </a:lnTo>
                <a:lnTo>
                  <a:pt x="1829" y="579"/>
                </a:lnTo>
                <a:lnTo>
                  <a:pt x="1830" y="579"/>
                </a:lnTo>
                <a:lnTo>
                  <a:pt x="1831" y="578"/>
                </a:lnTo>
                <a:lnTo>
                  <a:pt x="1832" y="578"/>
                </a:lnTo>
                <a:lnTo>
                  <a:pt x="1833" y="578"/>
                </a:lnTo>
                <a:lnTo>
                  <a:pt x="1834" y="578"/>
                </a:lnTo>
                <a:lnTo>
                  <a:pt x="1834" y="577"/>
                </a:lnTo>
                <a:lnTo>
                  <a:pt x="1835" y="577"/>
                </a:lnTo>
                <a:lnTo>
                  <a:pt x="1837" y="577"/>
                </a:lnTo>
                <a:lnTo>
                  <a:pt x="1838" y="577"/>
                </a:lnTo>
                <a:lnTo>
                  <a:pt x="1839" y="577"/>
                </a:lnTo>
                <a:lnTo>
                  <a:pt x="1839" y="575"/>
                </a:lnTo>
                <a:lnTo>
                  <a:pt x="1840" y="575"/>
                </a:lnTo>
                <a:lnTo>
                  <a:pt x="1841" y="575"/>
                </a:lnTo>
                <a:lnTo>
                  <a:pt x="1842" y="575"/>
                </a:lnTo>
                <a:lnTo>
                  <a:pt x="1843" y="575"/>
                </a:lnTo>
                <a:lnTo>
                  <a:pt x="1844" y="575"/>
                </a:lnTo>
                <a:lnTo>
                  <a:pt x="1846" y="575"/>
                </a:lnTo>
                <a:lnTo>
                  <a:pt x="1847" y="575"/>
                </a:lnTo>
                <a:lnTo>
                  <a:pt x="1848" y="575"/>
                </a:lnTo>
                <a:lnTo>
                  <a:pt x="1848" y="577"/>
                </a:lnTo>
                <a:lnTo>
                  <a:pt x="1849" y="577"/>
                </a:lnTo>
                <a:lnTo>
                  <a:pt x="1850" y="578"/>
                </a:lnTo>
                <a:lnTo>
                  <a:pt x="1851" y="578"/>
                </a:lnTo>
                <a:lnTo>
                  <a:pt x="1851" y="579"/>
                </a:lnTo>
                <a:lnTo>
                  <a:pt x="1852" y="579"/>
                </a:lnTo>
                <a:lnTo>
                  <a:pt x="1852" y="578"/>
                </a:lnTo>
                <a:lnTo>
                  <a:pt x="1853" y="578"/>
                </a:lnTo>
                <a:lnTo>
                  <a:pt x="1855" y="579"/>
                </a:lnTo>
                <a:lnTo>
                  <a:pt x="1856" y="579"/>
                </a:lnTo>
                <a:lnTo>
                  <a:pt x="1856" y="580"/>
                </a:lnTo>
                <a:lnTo>
                  <a:pt x="1857" y="580"/>
                </a:lnTo>
                <a:lnTo>
                  <a:pt x="1857" y="581"/>
                </a:lnTo>
                <a:lnTo>
                  <a:pt x="1858" y="581"/>
                </a:lnTo>
                <a:lnTo>
                  <a:pt x="1858" y="582"/>
                </a:lnTo>
                <a:lnTo>
                  <a:pt x="1859" y="582"/>
                </a:lnTo>
                <a:lnTo>
                  <a:pt x="1860" y="582"/>
                </a:lnTo>
                <a:lnTo>
                  <a:pt x="1860" y="583"/>
                </a:lnTo>
                <a:lnTo>
                  <a:pt x="1861" y="583"/>
                </a:lnTo>
                <a:lnTo>
                  <a:pt x="1863" y="583"/>
                </a:lnTo>
                <a:lnTo>
                  <a:pt x="1863" y="584"/>
                </a:lnTo>
                <a:lnTo>
                  <a:pt x="1864" y="584"/>
                </a:lnTo>
                <a:lnTo>
                  <a:pt x="1865" y="586"/>
                </a:lnTo>
                <a:lnTo>
                  <a:pt x="1866" y="586"/>
                </a:lnTo>
                <a:lnTo>
                  <a:pt x="1867" y="586"/>
                </a:lnTo>
                <a:lnTo>
                  <a:pt x="1868" y="586"/>
                </a:lnTo>
                <a:lnTo>
                  <a:pt x="1869" y="586"/>
                </a:lnTo>
                <a:lnTo>
                  <a:pt x="1869" y="587"/>
                </a:lnTo>
                <a:lnTo>
                  <a:pt x="1870" y="587"/>
                </a:lnTo>
                <a:lnTo>
                  <a:pt x="1872" y="587"/>
                </a:lnTo>
                <a:lnTo>
                  <a:pt x="1873" y="587"/>
                </a:lnTo>
                <a:lnTo>
                  <a:pt x="1874" y="587"/>
                </a:lnTo>
                <a:lnTo>
                  <a:pt x="1874" y="588"/>
                </a:lnTo>
                <a:lnTo>
                  <a:pt x="1875" y="588"/>
                </a:lnTo>
                <a:lnTo>
                  <a:pt x="1876" y="588"/>
                </a:lnTo>
                <a:lnTo>
                  <a:pt x="1877" y="588"/>
                </a:lnTo>
                <a:lnTo>
                  <a:pt x="1878" y="588"/>
                </a:lnTo>
                <a:lnTo>
                  <a:pt x="1880" y="588"/>
                </a:lnTo>
                <a:lnTo>
                  <a:pt x="1881" y="588"/>
                </a:lnTo>
                <a:lnTo>
                  <a:pt x="1882" y="588"/>
                </a:lnTo>
                <a:lnTo>
                  <a:pt x="1882" y="587"/>
                </a:lnTo>
                <a:lnTo>
                  <a:pt x="1882" y="586"/>
                </a:lnTo>
                <a:lnTo>
                  <a:pt x="1883" y="586"/>
                </a:lnTo>
                <a:lnTo>
                  <a:pt x="1883" y="587"/>
                </a:lnTo>
                <a:lnTo>
                  <a:pt x="1884" y="587"/>
                </a:lnTo>
                <a:lnTo>
                  <a:pt x="1885" y="587"/>
                </a:lnTo>
                <a:lnTo>
                  <a:pt x="1884" y="587"/>
                </a:lnTo>
                <a:lnTo>
                  <a:pt x="1884" y="588"/>
                </a:lnTo>
                <a:lnTo>
                  <a:pt x="1884" y="587"/>
                </a:lnTo>
                <a:lnTo>
                  <a:pt x="1885" y="587"/>
                </a:lnTo>
                <a:lnTo>
                  <a:pt x="1886" y="587"/>
                </a:lnTo>
                <a:lnTo>
                  <a:pt x="1887" y="587"/>
                </a:lnTo>
                <a:lnTo>
                  <a:pt x="1889" y="587"/>
                </a:lnTo>
                <a:lnTo>
                  <a:pt x="1890" y="587"/>
                </a:lnTo>
                <a:lnTo>
                  <a:pt x="1891" y="587"/>
                </a:lnTo>
                <a:lnTo>
                  <a:pt x="1893" y="588"/>
                </a:lnTo>
                <a:lnTo>
                  <a:pt x="1894" y="588"/>
                </a:lnTo>
                <a:lnTo>
                  <a:pt x="1895" y="588"/>
                </a:lnTo>
                <a:lnTo>
                  <a:pt x="1896" y="588"/>
                </a:lnTo>
                <a:lnTo>
                  <a:pt x="1898" y="588"/>
                </a:lnTo>
                <a:lnTo>
                  <a:pt x="1899" y="588"/>
                </a:lnTo>
                <a:lnTo>
                  <a:pt x="1900" y="588"/>
                </a:lnTo>
                <a:lnTo>
                  <a:pt x="1901" y="588"/>
                </a:lnTo>
                <a:lnTo>
                  <a:pt x="1902" y="588"/>
                </a:lnTo>
                <a:lnTo>
                  <a:pt x="1903" y="588"/>
                </a:lnTo>
                <a:lnTo>
                  <a:pt x="1904" y="589"/>
                </a:lnTo>
                <a:lnTo>
                  <a:pt x="1906" y="588"/>
                </a:lnTo>
                <a:lnTo>
                  <a:pt x="1908" y="588"/>
                </a:lnTo>
                <a:lnTo>
                  <a:pt x="1909" y="588"/>
                </a:lnTo>
                <a:lnTo>
                  <a:pt x="1910" y="588"/>
                </a:lnTo>
                <a:lnTo>
                  <a:pt x="1911" y="589"/>
                </a:lnTo>
                <a:lnTo>
                  <a:pt x="1912" y="589"/>
                </a:lnTo>
                <a:lnTo>
                  <a:pt x="1913" y="589"/>
                </a:lnTo>
                <a:lnTo>
                  <a:pt x="1915" y="589"/>
                </a:lnTo>
                <a:lnTo>
                  <a:pt x="1916" y="589"/>
                </a:lnTo>
                <a:lnTo>
                  <a:pt x="1917" y="590"/>
                </a:lnTo>
                <a:lnTo>
                  <a:pt x="1918" y="590"/>
                </a:lnTo>
                <a:lnTo>
                  <a:pt x="1919" y="590"/>
                </a:lnTo>
                <a:lnTo>
                  <a:pt x="1919" y="591"/>
                </a:lnTo>
                <a:lnTo>
                  <a:pt x="1920" y="591"/>
                </a:lnTo>
                <a:lnTo>
                  <a:pt x="1921" y="591"/>
                </a:lnTo>
                <a:lnTo>
                  <a:pt x="1922" y="592"/>
                </a:lnTo>
                <a:lnTo>
                  <a:pt x="1924" y="592"/>
                </a:lnTo>
                <a:lnTo>
                  <a:pt x="1925" y="592"/>
                </a:lnTo>
                <a:lnTo>
                  <a:pt x="1925" y="594"/>
                </a:lnTo>
                <a:lnTo>
                  <a:pt x="1926" y="594"/>
                </a:lnTo>
                <a:lnTo>
                  <a:pt x="1926" y="595"/>
                </a:lnTo>
                <a:lnTo>
                  <a:pt x="1927" y="595"/>
                </a:lnTo>
                <a:lnTo>
                  <a:pt x="1928" y="595"/>
                </a:lnTo>
                <a:lnTo>
                  <a:pt x="1929" y="596"/>
                </a:lnTo>
                <a:lnTo>
                  <a:pt x="1930" y="596"/>
                </a:lnTo>
                <a:lnTo>
                  <a:pt x="1932" y="596"/>
                </a:lnTo>
                <a:lnTo>
                  <a:pt x="1932" y="597"/>
                </a:lnTo>
                <a:lnTo>
                  <a:pt x="1933" y="597"/>
                </a:lnTo>
                <a:lnTo>
                  <a:pt x="1933" y="598"/>
                </a:lnTo>
                <a:lnTo>
                  <a:pt x="1934" y="598"/>
                </a:lnTo>
                <a:lnTo>
                  <a:pt x="1935" y="599"/>
                </a:lnTo>
                <a:lnTo>
                  <a:pt x="1935" y="600"/>
                </a:lnTo>
                <a:lnTo>
                  <a:pt x="1936" y="600"/>
                </a:lnTo>
                <a:lnTo>
                  <a:pt x="1936" y="602"/>
                </a:lnTo>
                <a:lnTo>
                  <a:pt x="1937" y="602"/>
                </a:lnTo>
                <a:lnTo>
                  <a:pt x="1937" y="603"/>
                </a:lnTo>
                <a:lnTo>
                  <a:pt x="1938" y="603"/>
                </a:lnTo>
                <a:lnTo>
                  <a:pt x="1939" y="603"/>
                </a:lnTo>
                <a:lnTo>
                  <a:pt x="1941" y="604"/>
                </a:lnTo>
                <a:lnTo>
                  <a:pt x="1942" y="605"/>
                </a:lnTo>
                <a:lnTo>
                  <a:pt x="1943" y="606"/>
                </a:lnTo>
                <a:lnTo>
                  <a:pt x="1944" y="607"/>
                </a:lnTo>
                <a:lnTo>
                  <a:pt x="1944" y="608"/>
                </a:lnTo>
                <a:lnTo>
                  <a:pt x="1945" y="608"/>
                </a:lnTo>
                <a:lnTo>
                  <a:pt x="1945" y="609"/>
                </a:lnTo>
                <a:lnTo>
                  <a:pt x="1946" y="611"/>
                </a:lnTo>
                <a:lnTo>
                  <a:pt x="1947" y="612"/>
                </a:lnTo>
                <a:lnTo>
                  <a:pt x="1947" y="613"/>
                </a:lnTo>
                <a:lnTo>
                  <a:pt x="1949" y="613"/>
                </a:lnTo>
                <a:lnTo>
                  <a:pt x="1950" y="614"/>
                </a:lnTo>
                <a:lnTo>
                  <a:pt x="1950" y="615"/>
                </a:lnTo>
                <a:lnTo>
                  <a:pt x="1951" y="616"/>
                </a:lnTo>
                <a:lnTo>
                  <a:pt x="1952" y="617"/>
                </a:lnTo>
                <a:lnTo>
                  <a:pt x="1953" y="619"/>
                </a:lnTo>
                <a:lnTo>
                  <a:pt x="1953" y="620"/>
                </a:lnTo>
                <a:lnTo>
                  <a:pt x="1954" y="621"/>
                </a:lnTo>
                <a:lnTo>
                  <a:pt x="1955" y="622"/>
                </a:lnTo>
                <a:lnTo>
                  <a:pt x="1955" y="623"/>
                </a:lnTo>
                <a:lnTo>
                  <a:pt x="1955" y="624"/>
                </a:lnTo>
                <a:lnTo>
                  <a:pt x="1956" y="624"/>
                </a:lnTo>
                <a:lnTo>
                  <a:pt x="1956" y="625"/>
                </a:lnTo>
                <a:lnTo>
                  <a:pt x="1958" y="625"/>
                </a:lnTo>
                <a:lnTo>
                  <a:pt x="1958" y="626"/>
                </a:lnTo>
                <a:lnTo>
                  <a:pt x="1959" y="628"/>
                </a:lnTo>
                <a:lnTo>
                  <a:pt x="1959" y="629"/>
                </a:lnTo>
                <a:lnTo>
                  <a:pt x="1960" y="630"/>
                </a:lnTo>
                <a:lnTo>
                  <a:pt x="1960" y="631"/>
                </a:lnTo>
                <a:lnTo>
                  <a:pt x="1961" y="632"/>
                </a:lnTo>
                <a:lnTo>
                  <a:pt x="1962" y="632"/>
                </a:lnTo>
                <a:lnTo>
                  <a:pt x="1962" y="633"/>
                </a:lnTo>
                <a:lnTo>
                  <a:pt x="1962" y="634"/>
                </a:lnTo>
                <a:lnTo>
                  <a:pt x="1963" y="634"/>
                </a:lnTo>
                <a:lnTo>
                  <a:pt x="1963" y="636"/>
                </a:lnTo>
                <a:lnTo>
                  <a:pt x="1964" y="637"/>
                </a:lnTo>
                <a:lnTo>
                  <a:pt x="1965" y="637"/>
                </a:lnTo>
                <a:lnTo>
                  <a:pt x="1965" y="638"/>
                </a:lnTo>
                <a:lnTo>
                  <a:pt x="1967" y="638"/>
                </a:lnTo>
                <a:lnTo>
                  <a:pt x="1967" y="639"/>
                </a:lnTo>
                <a:lnTo>
                  <a:pt x="1968" y="639"/>
                </a:lnTo>
                <a:lnTo>
                  <a:pt x="1968" y="640"/>
                </a:lnTo>
                <a:lnTo>
                  <a:pt x="1969" y="640"/>
                </a:lnTo>
                <a:lnTo>
                  <a:pt x="1968" y="640"/>
                </a:lnTo>
                <a:lnTo>
                  <a:pt x="1969" y="640"/>
                </a:lnTo>
                <a:lnTo>
                  <a:pt x="1970" y="641"/>
                </a:lnTo>
                <a:lnTo>
                  <a:pt x="1970" y="642"/>
                </a:lnTo>
                <a:lnTo>
                  <a:pt x="1971" y="642"/>
                </a:lnTo>
                <a:lnTo>
                  <a:pt x="1971" y="644"/>
                </a:lnTo>
                <a:lnTo>
                  <a:pt x="1973" y="645"/>
                </a:lnTo>
                <a:lnTo>
                  <a:pt x="1973" y="646"/>
                </a:lnTo>
                <a:lnTo>
                  <a:pt x="1976" y="648"/>
                </a:lnTo>
                <a:lnTo>
                  <a:pt x="1976" y="649"/>
                </a:lnTo>
                <a:lnTo>
                  <a:pt x="1977" y="649"/>
                </a:lnTo>
                <a:lnTo>
                  <a:pt x="1977" y="650"/>
                </a:lnTo>
                <a:lnTo>
                  <a:pt x="1977" y="651"/>
                </a:lnTo>
                <a:lnTo>
                  <a:pt x="1978" y="651"/>
                </a:lnTo>
                <a:lnTo>
                  <a:pt x="1978" y="653"/>
                </a:lnTo>
                <a:lnTo>
                  <a:pt x="1979" y="653"/>
                </a:lnTo>
                <a:lnTo>
                  <a:pt x="1980" y="654"/>
                </a:lnTo>
                <a:lnTo>
                  <a:pt x="1981" y="654"/>
                </a:lnTo>
                <a:lnTo>
                  <a:pt x="1981" y="655"/>
                </a:lnTo>
                <a:lnTo>
                  <a:pt x="1982" y="655"/>
                </a:lnTo>
                <a:lnTo>
                  <a:pt x="1982" y="656"/>
                </a:lnTo>
                <a:lnTo>
                  <a:pt x="1984" y="656"/>
                </a:lnTo>
                <a:lnTo>
                  <a:pt x="1984" y="657"/>
                </a:lnTo>
                <a:lnTo>
                  <a:pt x="1985" y="658"/>
                </a:lnTo>
                <a:lnTo>
                  <a:pt x="1986" y="658"/>
                </a:lnTo>
                <a:lnTo>
                  <a:pt x="1986" y="659"/>
                </a:lnTo>
                <a:lnTo>
                  <a:pt x="1987" y="661"/>
                </a:lnTo>
                <a:lnTo>
                  <a:pt x="1987" y="662"/>
                </a:lnTo>
                <a:lnTo>
                  <a:pt x="1988" y="662"/>
                </a:lnTo>
                <a:lnTo>
                  <a:pt x="1988" y="663"/>
                </a:lnTo>
                <a:lnTo>
                  <a:pt x="1989" y="663"/>
                </a:lnTo>
                <a:lnTo>
                  <a:pt x="1989" y="664"/>
                </a:lnTo>
                <a:lnTo>
                  <a:pt x="1989" y="665"/>
                </a:lnTo>
                <a:lnTo>
                  <a:pt x="1990" y="665"/>
                </a:lnTo>
                <a:lnTo>
                  <a:pt x="1990" y="666"/>
                </a:lnTo>
                <a:lnTo>
                  <a:pt x="1991" y="666"/>
                </a:lnTo>
                <a:lnTo>
                  <a:pt x="1991" y="669"/>
                </a:lnTo>
                <a:lnTo>
                  <a:pt x="1993" y="670"/>
                </a:lnTo>
                <a:lnTo>
                  <a:pt x="1993" y="671"/>
                </a:lnTo>
                <a:lnTo>
                  <a:pt x="1994" y="672"/>
                </a:lnTo>
                <a:lnTo>
                  <a:pt x="1994" y="673"/>
                </a:lnTo>
                <a:lnTo>
                  <a:pt x="1995" y="675"/>
                </a:lnTo>
                <a:lnTo>
                  <a:pt x="1995" y="676"/>
                </a:lnTo>
                <a:lnTo>
                  <a:pt x="1996" y="676"/>
                </a:lnTo>
                <a:lnTo>
                  <a:pt x="1996" y="678"/>
                </a:lnTo>
                <a:lnTo>
                  <a:pt x="1996" y="679"/>
                </a:lnTo>
                <a:lnTo>
                  <a:pt x="1997" y="679"/>
                </a:lnTo>
                <a:lnTo>
                  <a:pt x="1997" y="680"/>
                </a:lnTo>
                <a:lnTo>
                  <a:pt x="1997" y="682"/>
                </a:lnTo>
                <a:lnTo>
                  <a:pt x="1998" y="682"/>
                </a:lnTo>
                <a:lnTo>
                  <a:pt x="1998" y="683"/>
                </a:lnTo>
                <a:lnTo>
                  <a:pt x="1998" y="684"/>
                </a:lnTo>
                <a:lnTo>
                  <a:pt x="1999" y="684"/>
                </a:lnTo>
                <a:lnTo>
                  <a:pt x="1999" y="686"/>
                </a:lnTo>
                <a:lnTo>
                  <a:pt x="1999" y="687"/>
                </a:lnTo>
                <a:lnTo>
                  <a:pt x="2001" y="689"/>
                </a:lnTo>
                <a:lnTo>
                  <a:pt x="2002" y="690"/>
                </a:lnTo>
                <a:lnTo>
                  <a:pt x="2002" y="691"/>
                </a:lnTo>
                <a:lnTo>
                  <a:pt x="2002" y="692"/>
                </a:lnTo>
                <a:lnTo>
                  <a:pt x="2003" y="694"/>
                </a:lnTo>
                <a:lnTo>
                  <a:pt x="2003" y="695"/>
                </a:lnTo>
                <a:lnTo>
                  <a:pt x="2003" y="696"/>
                </a:lnTo>
                <a:lnTo>
                  <a:pt x="2004" y="696"/>
                </a:lnTo>
                <a:lnTo>
                  <a:pt x="2004" y="697"/>
                </a:lnTo>
                <a:lnTo>
                  <a:pt x="2004" y="698"/>
                </a:lnTo>
                <a:lnTo>
                  <a:pt x="2005" y="698"/>
                </a:lnTo>
                <a:lnTo>
                  <a:pt x="2005" y="699"/>
                </a:lnTo>
                <a:lnTo>
                  <a:pt x="2005" y="700"/>
                </a:lnTo>
                <a:lnTo>
                  <a:pt x="2006" y="700"/>
                </a:lnTo>
                <a:lnTo>
                  <a:pt x="2006" y="703"/>
                </a:lnTo>
                <a:lnTo>
                  <a:pt x="2007" y="704"/>
                </a:lnTo>
                <a:lnTo>
                  <a:pt x="2007" y="705"/>
                </a:lnTo>
                <a:lnTo>
                  <a:pt x="2008" y="705"/>
                </a:lnTo>
                <a:lnTo>
                  <a:pt x="2008" y="706"/>
                </a:lnTo>
                <a:lnTo>
                  <a:pt x="2010" y="707"/>
                </a:lnTo>
                <a:lnTo>
                  <a:pt x="2010" y="708"/>
                </a:lnTo>
                <a:lnTo>
                  <a:pt x="2010" y="709"/>
                </a:lnTo>
                <a:lnTo>
                  <a:pt x="2011" y="709"/>
                </a:lnTo>
                <a:lnTo>
                  <a:pt x="2011" y="711"/>
                </a:lnTo>
                <a:lnTo>
                  <a:pt x="2011" y="712"/>
                </a:lnTo>
                <a:lnTo>
                  <a:pt x="2012" y="712"/>
                </a:lnTo>
                <a:lnTo>
                  <a:pt x="2012" y="713"/>
                </a:lnTo>
                <a:lnTo>
                  <a:pt x="2012" y="714"/>
                </a:lnTo>
                <a:lnTo>
                  <a:pt x="2013" y="715"/>
                </a:lnTo>
                <a:lnTo>
                  <a:pt x="2013" y="716"/>
                </a:lnTo>
                <a:lnTo>
                  <a:pt x="2013" y="717"/>
                </a:lnTo>
                <a:lnTo>
                  <a:pt x="2014" y="718"/>
                </a:lnTo>
                <a:lnTo>
                  <a:pt x="2014" y="720"/>
                </a:lnTo>
                <a:lnTo>
                  <a:pt x="2014" y="721"/>
                </a:lnTo>
                <a:lnTo>
                  <a:pt x="2014" y="722"/>
                </a:lnTo>
                <a:lnTo>
                  <a:pt x="2015" y="722"/>
                </a:lnTo>
                <a:lnTo>
                  <a:pt x="2015" y="723"/>
                </a:lnTo>
                <a:lnTo>
                  <a:pt x="2015" y="724"/>
                </a:lnTo>
                <a:lnTo>
                  <a:pt x="2016" y="724"/>
                </a:lnTo>
                <a:lnTo>
                  <a:pt x="2016" y="725"/>
                </a:lnTo>
                <a:lnTo>
                  <a:pt x="2017" y="725"/>
                </a:lnTo>
                <a:lnTo>
                  <a:pt x="2017" y="726"/>
                </a:lnTo>
                <a:lnTo>
                  <a:pt x="2017" y="728"/>
                </a:lnTo>
                <a:lnTo>
                  <a:pt x="2019" y="729"/>
                </a:lnTo>
                <a:lnTo>
                  <a:pt x="2019" y="730"/>
                </a:lnTo>
                <a:lnTo>
                  <a:pt x="2019" y="731"/>
                </a:lnTo>
                <a:lnTo>
                  <a:pt x="2019" y="732"/>
                </a:lnTo>
                <a:lnTo>
                  <a:pt x="2020" y="732"/>
                </a:lnTo>
                <a:lnTo>
                  <a:pt x="2020" y="733"/>
                </a:lnTo>
                <a:lnTo>
                  <a:pt x="2020" y="734"/>
                </a:lnTo>
                <a:lnTo>
                  <a:pt x="2020" y="736"/>
                </a:lnTo>
                <a:lnTo>
                  <a:pt x="2021" y="736"/>
                </a:lnTo>
                <a:lnTo>
                  <a:pt x="2021" y="737"/>
                </a:lnTo>
                <a:lnTo>
                  <a:pt x="2021" y="738"/>
                </a:lnTo>
                <a:lnTo>
                  <a:pt x="2021" y="739"/>
                </a:lnTo>
                <a:lnTo>
                  <a:pt x="2022" y="739"/>
                </a:lnTo>
                <a:lnTo>
                  <a:pt x="2022" y="740"/>
                </a:lnTo>
                <a:lnTo>
                  <a:pt x="2022" y="741"/>
                </a:lnTo>
                <a:lnTo>
                  <a:pt x="2023" y="741"/>
                </a:lnTo>
                <a:lnTo>
                  <a:pt x="2023" y="742"/>
                </a:lnTo>
                <a:lnTo>
                  <a:pt x="2023" y="743"/>
                </a:lnTo>
                <a:lnTo>
                  <a:pt x="2024" y="745"/>
                </a:lnTo>
                <a:lnTo>
                  <a:pt x="2024" y="746"/>
                </a:lnTo>
                <a:lnTo>
                  <a:pt x="2025" y="746"/>
                </a:lnTo>
                <a:lnTo>
                  <a:pt x="2025" y="747"/>
                </a:lnTo>
                <a:lnTo>
                  <a:pt x="2027" y="748"/>
                </a:lnTo>
                <a:lnTo>
                  <a:pt x="2028" y="748"/>
                </a:lnTo>
                <a:lnTo>
                  <a:pt x="2028" y="749"/>
                </a:lnTo>
                <a:lnTo>
                  <a:pt x="2029" y="749"/>
                </a:lnTo>
                <a:lnTo>
                  <a:pt x="2029" y="750"/>
                </a:lnTo>
                <a:lnTo>
                  <a:pt x="2030" y="750"/>
                </a:lnTo>
                <a:lnTo>
                  <a:pt x="2031" y="750"/>
                </a:lnTo>
                <a:lnTo>
                  <a:pt x="2031" y="751"/>
                </a:lnTo>
                <a:lnTo>
                  <a:pt x="2032" y="753"/>
                </a:lnTo>
                <a:lnTo>
                  <a:pt x="2033" y="753"/>
                </a:lnTo>
                <a:lnTo>
                  <a:pt x="2033" y="754"/>
                </a:lnTo>
                <a:lnTo>
                  <a:pt x="2034" y="754"/>
                </a:lnTo>
                <a:lnTo>
                  <a:pt x="2034" y="755"/>
                </a:lnTo>
                <a:lnTo>
                  <a:pt x="2036" y="755"/>
                </a:lnTo>
                <a:lnTo>
                  <a:pt x="2037" y="756"/>
                </a:lnTo>
                <a:lnTo>
                  <a:pt x="2038" y="756"/>
                </a:lnTo>
                <a:lnTo>
                  <a:pt x="2038" y="757"/>
                </a:lnTo>
                <a:lnTo>
                  <a:pt x="2039" y="757"/>
                </a:lnTo>
                <a:lnTo>
                  <a:pt x="2039" y="758"/>
                </a:lnTo>
                <a:lnTo>
                  <a:pt x="2040" y="758"/>
                </a:lnTo>
                <a:lnTo>
                  <a:pt x="2040" y="759"/>
                </a:lnTo>
                <a:lnTo>
                  <a:pt x="2041" y="759"/>
                </a:lnTo>
                <a:lnTo>
                  <a:pt x="2041" y="761"/>
                </a:lnTo>
                <a:lnTo>
                  <a:pt x="2042" y="761"/>
                </a:lnTo>
                <a:lnTo>
                  <a:pt x="2042" y="762"/>
                </a:lnTo>
                <a:lnTo>
                  <a:pt x="2044" y="762"/>
                </a:lnTo>
                <a:lnTo>
                  <a:pt x="2044" y="763"/>
                </a:lnTo>
                <a:lnTo>
                  <a:pt x="2045" y="763"/>
                </a:lnTo>
                <a:lnTo>
                  <a:pt x="2045" y="764"/>
                </a:lnTo>
                <a:lnTo>
                  <a:pt x="2046" y="764"/>
                </a:lnTo>
                <a:lnTo>
                  <a:pt x="2046" y="765"/>
                </a:lnTo>
                <a:lnTo>
                  <a:pt x="2047" y="766"/>
                </a:lnTo>
                <a:lnTo>
                  <a:pt x="2047" y="767"/>
                </a:lnTo>
                <a:lnTo>
                  <a:pt x="2048" y="767"/>
                </a:lnTo>
                <a:lnTo>
                  <a:pt x="2048" y="768"/>
                </a:lnTo>
                <a:lnTo>
                  <a:pt x="2049" y="768"/>
                </a:lnTo>
                <a:lnTo>
                  <a:pt x="2049" y="770"/>
                </a:lnTo>
                <a:lnTo>
                  <a:pt x="2050" y="770"/>
                </a:lnTo>
                <a:lnTo>
                  <a:pt x="2050" y="771"/>
                </a:lnTo>
                <a:lnTo>
                  <a:pt x="2051" y="771"/>
                </a:lnTo>
                <a:lnTo>
                  <a:pt x="2051" y="772"/>
                </a:lnTo>
                <a:lnTo>
                  <a:pt x="2053" y="772"/>
                </a:lnTo>
                <a:lnTo>
                  <a:pt x="2053" y="773"/>
                </a:lnTo>
                <a:lnTo>
                  <a:pt x="2054" y="773"/>
                </a:lnTo>
                <a:lnTo>
                  <a:pt x="2054" y="774"/>
                </a:lnTo>
                <a:lnTo>
                  <a:pt x="2055" y="775"/>
                </a:lnTo>
                <a:lnTo>
                  <a:pt x="2056" y="775"/>
                </a:lnTo>
                <a:lnTo>
                  <a:pt x="2056" y="776"/>
                </a:lnTo>
                <a:lnTo>
                  <a:pt x="2057" y="776"/>
                </a:lnTo>
                <a:lnTo>
                  <a:pt x="2057" y="778"/>
                </a:lnTo>
                <a:lnTo>
                  <a:pt x="2058" y="778"/>
                </a:lnTo>
                <a:lnTo>
                  <a:pt x="2058" y="779"/>
                </a:lnTo>
                <a:lnTo>
                  <a:pt x="2059" y="779"/>
                </a:lnTo>
                <a:lnTo>
                  <a:pt x="2059" y="780"/>
                </a:lnTo>
                <a:lnTo>
                  <a:pt x="2060" y="781"/>
                </a:lnTo>
                <a:lnTo>
                  <a:pt x="2060" y="782"/>
                </a:lnTo>
                <a:lnTo>
                  <a:pt x="2062" y="782"/>
                </a:lnTo>
                <a:lnTo>
                  <a:pt x="2062" y="783"/>
                </a:lnTo>
                <a:lnTo>
                  <a:pt x="2063" y="783"/>
                </a:lnTo>
                <a:lnTo>
                  <a:pt x="2064" y="784"/>
                </a:lnTo>
                <a:lnTo>
                  <a:pt x="2064" y="785"/>
                </a:lnTo>
                <a:lnTo>
                  <a:pt x="2065" y="785"/>
                </a:lnTo>
                <a:lnTo>
                  <a:pt x="2065" y="787"/>
                </a:lnTo>
                <a:lnTo>
                  <a:pt x="2066" y="788"/>
                </a:lnTo>
                <a:lnTo>
                  <a:pt x="2067" y="789"/>
                </a:lnTo>
                <a:lnTo>
                  <a:pt x="2065" y="792"/>
                </a:lnTo>
                <a:lnTo>
                  <a:pt x="2062" y="795"/>
                </a:lnTo>
                <a:lnTo>
                  <a:pt x="2060" y="796"/>
                </a:lnTo>
                <a:lnTo>
                  <a:pt x="2058" y="799"/>
                </a:lnTo>
                <a:lnTo>
                  <a:pt x="2056" y="800"/>
                </a:lnTo>
                <a:lnTo>
                  <a:pt x="2056" y="801"/>
                </a:lnTo>
                <a:lnTo>
                  <a:pt x="2055" y="803"/>
                </a:lnTo>
                <a:lnTo>
                  <a:pt x="2053" y="804"/>
                </a:lnTo>
                <a:lnTo>
                  <a:pt x="2051" y="805"/>
                </a:lnTo>
                <a:lnTo>
                  <a:pt x="2050" y="806"/>
                </a:lnTo>
                <a:lnTo>
                  <a:pt x="2050" y="807"/>
                </a:lnTo>
                <a:lnTo>
                  <a:pt x="2049" y="807"/>
                </a:lnTo>
                <a:lnTo>
                  <a:pt x="2048" y="809"/>
                </a:lnTo>
                <a:lnTo>
                  <a:pt x="2047" y="809"/>
                </a:lnTo>
                <a:lnTo>
                  <a:pt x="2047" y="810"/>
                </a:lnTo>
                <a:lnTo>
                  <a:pt x="2046" y="810"/>
                </a:lnTo>
                <a:lnTo>
                  <a:pt x="2044" y="813"/>
                </a:lnTo>
                <a:lnTo>
                  <a:pt x="2044" y="814"/>
                </a:lnTo>
                <a:lnTo>
                  <a:pt x="2042" y="814"/>
                </a:lnTo>
                <a:lnTo>
                  <a:pt x="2039" y="817"/>
                </a:lnTo>
                <a:lnTo>
                  <a:pt x="2037" y="821"/>
                </a:lnTo>
                <a:lnTo>
                  <a:pt x="2030" y="828"/>
                </a:lnTo>
                <a:lnTo>
                  <a:pt x="2025" y="831"/>
                </a:lnTo>
                <a:lnTo>
                  <a:pt x="2022" y="835"/>
                </a:lnTo>
                <a:lnTo>
                  <a:pt x="2019" y="839"/>
                </a:lnTo>
                <a:lnTo>
                  <a:pt x="2013" y="845"/>
                </a:lnTo>
                <a:lnTo>
                  <a:pt x="2010" y="847"/>
                </a:lnTo>
                <a:lnTo>
                  <a:pt x="2004" y="853"/>
                </a:lnTo>
                <a:lnTo>
                  <a:pt x="2002" y="856"/>
                </a:lnTo>
                <a:lnTo>
                  <a:pt x="1999" y="857"/>
                </a:lnTo>
                <a:lnTo>
                  <a:pt x="1996" y="862"/>
                </a:lnTo>
                <a:lnTo>
                  <a:pt x="1995" y="863"/>
                </a:lnTo>
                <a:lnTo>
                  <a:pt x="1994" y="864"/>
                </a:lnTo>
                <a:lnTo>
                  <a:pt x="1991" y="866"/>
                </a:lnTo>
                <a:lnTo>
                  <a:pt x="1990" y="867"/>
                </a:lnTo>
                <a:lnTo>
                  <a:pt x="1989" y="867"/>
                </a:lnTo>
                <a:lnTo>
                  <a:pt x="1989" y="868"/>
                </a:lnTo>
                <a:lnTo>
                  <a:pt x="1988" y="870"/>
                </a:lnTo>
                <a:lnTo>
                  <a:pt x="1970" y="888"/>
                </a:lnTo>
                <a:lnTo>
                  <a:pt x="1965" y="891"/>
                </a:lnTo>
                <a:lnTo>
                  <a:pt x="1965" y="892"/>
                </a:lnTo>
                <a:lnTo>
                  <a:pt x="1964" y="893"/>
                </a:lnTo>
                <a:lnTo>
                  <a:pt x="1956" y="901"/>
                </a:lnTo>
                <a:lnTo>
                  <a:pt x="1955" y="902"/>
                </a:lnTo>
                <a:lnTo>
                  <a:pt x="1950" y="908"/>
                </a:lnTo>
                <a:lnTo>
                  <a:pt x="1950" y="909"/>
                </a:lnTo>
                <a:lnTo>
                  <a:pt x="1949" y="909"/>
                </a:lnTo>
                <a:lnTo>
                  <a:pt x="1946" y="912"/>
                </a:lnTo>
                <a:lnTo>
                  <a:pt x="1945" y="913"/>
                </a:lnTo>
                <a:lnTo>
                  <a:pt x="1943" y="915"/>
                </a:lnTo>
                <a:lnTo>
                  <a:pt x="1939" y="917"/>
                </a:lnTo>
                <a:lnTo>
                  <a:pt x="1938" y="920"/>
                </a:lnTo>
                <a:lnTo>
                  <a:pt x="1935" y="923"/>
                </a:lnTo>
                <a:lnTo>
                  <a:pt x="1932" y="926"/>
                </a:lnTo>
                <a:lnTo>
                  <a:pt x="1930" y="927"/>
                </a:lnTo>
                <a:lnTo>
                  <a:pt x="1929" y="929"/>
                </a:lnTo>
                <a:lnTo>
                  <a:pt x="1927" y="931"/>
                </a:lnTo>
                <a:lnTo>
                  <a:pt x="1926" y="932"/>
                </a:lnTo>
                <a:lnTo>
                  <a:pt x="1925" y="933"/>
                </a:lnTo>
                <a:lnTo>
                  <a:pt x="1924" y="934"/>
                </a:lnTo>
                <a:lnTo>
                  <a:pt x="1922" y="935"/>
                </a:lnTo>
                <a:lnTo>
                  <a:pt x="1921" y="937"/>
                </a:lnTo>
                <a:lnTo>
                  <a:pt x="1919" y="939"/>
                </a:lnTo>
                <a:lnTo>
                  <a:pt x="1918" y="940"/>
                </a:lnTo>
                <a:lnTo>
                  <a:pt x="1917" y="941"/>
                </a:lnTo>
                <a:lnTo>
                  <a:pt x="1916" y="942"/>
                </a:lnTo>
                <a:lnTo>
                  <a:pt x="1915" y="943"/>
                </a:lnTo>
                <a:lnTo>
                  <a:pt x="1913" y="944"/>
                </a:lnTo>
                <a:lnTo>
                  <a:pt x="1911" y="948"/>
                </a:lnTo>
                <a:lnTo>
                  <a:pt x="1910" y="948"/>
                </a:lnTo>
                <a:lnTo>
                  <a:pt x="1908" y="950"/>
                </a:lnTo>
                <a:lnTo>
                  <a:pt x="1906" y="952"/>
                </a:lnTo>
                <a:lnTo>
                  <a:pt x="1904" y="954"/>
                </a:lnTo>
                <a:lnTo>
                  <a:pt x="1901" y="957"/>
                </a:lnTo>
                <a:lnTo>
                  <a:pt x="1900" y="958"/>
                </a:lnTo>
                <a:lnTo>
                  <a:pt x="1899" y="960"/>
                </a:lnTo>
                <a:lnTo>
                  <a:pt x="1895" y="963"/>
                </a:lnTo>
                <a:lnTo>
                  <a:pt x="1893" y="965"/>
                </a:lnTo>
                <a:lnTo>
                  <a:pt x="1890" y="968"/>
                </a:lnTo>
                <a:lnTo>
                  <a:pt x="1890" y="969"/>
                </a:lnTo>
                <a:lnTo>
                  <a:pt x="1889" y="969"/>
                </a:lnTo>
                <a:lnTo>
                  <a:pt x="1887" y="971"/>
                </a:lnTo>
                <a:lnTo>
                  <a:pt x="1886" y="972"/>
                </a:lnTo>
                <a:lnTo>
                  <a:pt x="1884" y="974"/>
                </a:lnTo>
                <a:lnTo>
                  <a:pt x="1883" y="975"/>
                </a:lnTo>
                <a:lnTo>
                  <a:pt x="1883" y="976"/>
                </a:lnTo>
                <a:lnTo>
                  <a:pt x="1882" y="976"/>
                </a:lnTo>
                <a:lnTo>
                  <a:pt x="1881" y="977"/>
                </a:lnTo>
                <a:lnTo>
                  <a:pt x="1880" y="979"/>
                </a:lnTo>
                <a:lnTo>
                  <a:pt x="1878" y="980"/>
                </a:lnTo>
                <a:lnTo>
                  <a:pt x="1869" y="989"/>
                </a:lnTo>
                <a:lnTo>
                  <a:pt x="1864" y="994"/>
                </a:lnTo>
                <a:lnTo>
                  <a:pt x="1858" y="1000"/>
                </a:lnTo>
                <a:lnTo>
                  <a:pt x="1853" y="1005"/>
                </a:lnTo>
                <a:lnTo>
                  <a:pt x="1852" y="1007"/>
                </a:lnTo>
                <a:lnTo>
                  <a:pt x="1848" y="1010"/>
                </a:lnTo>
                <a:lnTo>
                  <a:pt x="1848" y="1012"/>
                </a:lnTo>
                <a:lnTo>
                  <a:pt x="1847" y="1013"/>
                </a:lnTo>
                <a:lnTo>
                  <a:pt x="1840" y="1019"/>
                </a:lnTo>
                <a:lnTo>
                  <a:pt x="1839" y="1021"/>
                </a:lnTo>
                <a:lnTo>
                  <a:pt x="1837" y="1022"/>
                </a:lnTo>
                <a:lnTo>
                  <a:pt x="1830" y="1030"/>
                </a:lnTo>
                <a:lnTo>
                  <a:pt x="1827" y="1031"/>
                </a:lnTo>
                <a:lnTo>
                  <a:pt x="1825" y="1033"/>
                </a:lnTo>
                <a:lnTo>
                  <a:pt x="1825" y="1034"/>
                </a:lnTo>
                <a:lnTo>
                  <a:pt x="1823" y="1036"/>
                </a:lnTo>
                <a:lnTo>
                  <a:pt x="1822" y="1038"/>
                </a:lnTo>
                <a:lnTo>
                  <a:pt x="1818" y="1041"/>
                </a:lnTo>
                <a:lnTo>
                  <a:pt x="1817" y="1041"/>
                </a:lnTo>
                <a:lnTo>
                  <a:pt x="1817" y="1042"/>
                </a:lnTo>
                <a:lnTo>
                  <a:pt x="1812" y="1048"/>
                </a:lnTo>
                <a:lnTo>
                  <a:pt x="1809" y="1050"/>
                </a:lnTo>
                <a:lnTo>
                  <a:pt x="1808" y="1051"/>
                </a:lnTo>
                <a:lnTo>
                  <a:pt x="1807" y="1052"/>
                </a:lnTo>
                <a:lnTo>
                  <a:pt x="1803" y="1051"/>
                </a:lnTo>
                <a:lnTo>
                  <a:pt x="1799" y="1050"/>
                </a:lnTo>
                <a:lnTo>
                  <a:pt x="1794" y="1049"/>
                </a:lnTo>
                <a:lnTo>
                  <a:pt x="1790" y="1048"/>
                </a:lnTo>
                <a:lnTo>
                  <a:pt x="1789" y="1048"/>
                </a:lnTo>
                <a:lnTo>
                  <a:pt x="1783" y="1047"/>
                </a:lnTo>
                <a:lnTo>
                  <a:pt x="1778" y="1046"/>
                </a:lnTo>
                <a:lnTo>
                  <a:pt x="1771" y="1043"/>
                </a:lnTo>
                <a:lnTo>
                  <a:pt x="1763" y="1042"/>
                </a:lnTo>
                <a:lnTo>
                  <a:pt x="1758" y="1040"/>
                </a:lnTo>
                <a:lnTo>
                  <a:pt x="1747" y="1038"/>
                </a:lnTo>
                <a:lnTo>
                  <a:pt x="1746" y="1038"/>
                </a:lnTo>
                <a:lnTo>
                  <a:pt x="1738" y="1035"/>
                </a:lnTo>
                <a:lnTo>
                  <a:pt x="1727" y="1033"/>
                </a:lnTo>
                <a:lnTo>
                  <a:pt x="1726" y="1033"/>
                </a:lnTo>
                <a:lnTo>
                  <a:pt x="1725" y="1033"/>
                </a:lnTo>
                <a:lnTo>
                  <a:pt x="1712" y="1023"/>
                </a:lnTo>
                <a:lnTo>
                  <a:pt x="1717" y="1016"/>
                </a:lnTo>
                <a:lnTo>
                  <a:pt x="1714" y="1013"/>
                </a:lnTo>
                <a:lnTo>
                  <a:pt x="1713" y="1010"/>
                </a:lnTo>
                <a:lnTo>
                  <a:pt x="1712" y="1009"/>
                </a:lnTo>
                <a:lnTo>
                  <a:pt x="1711" y="1009"/>
                </a:lnTo>
                <a:lnTo>
                  <a:pt x="1710" y="1009"/>
                </a:lnTo>
                <a:lnTo>
                  <a:pt x="1708" y="1010"/>
                </a:lnTo>
                <a:lnTo>
                  <a:pt x="1705" y="1010"/>
                </a:lnTo>
                <a:lnTo>
                  <a:pt x="1704" y="1010"/>
                </a:lnTo>
                <a:lnTo>
                  <a:pt x="1703" y="1012"/>
                </a:lnTo>
                <a:lnTo>
                  <a:pt x="1699" y="1013"/>
                </a:lnTo>
                <a:lnTo>
                  <a:pt x="1697" y="1014"/>
                </a:lnTo>
                <a:lnTo>
                  <a:pt x="1696" y="1014"/>
                </a:lnTo>
                <a:lnTo>
                  <a:pt x="1696" y="1015"/>
                </a:lnTo>
                <a:lnTo>
                  <a:pt x="1695" y="1016"/>
                </a:lnTo>
                <a:lnTo>
                  <a:pt x="1695" y="1017"/>
                </a:lnTo>
                <a:lnTo>
                  <a:pt x="1695" y="1018"/>
                </a:lnTo>
                <a:lnTo>
                  <a:pt x="1695" y="1019"/>
                </a:lnTo>
                <a:lnTo>
                  <a:pt x="1695" y="1021"/>
                </a:lnTo>
                <a:lnTo>
                  <a:pt x="1695" y="1022"/>
                </a:lnTo>
                <a:lnTo>
                  <a:pt x="1696" y="1023"/>
                </a:lnTo>
                <a:lnTo>
                  <a:pt x="1697" y="1024"/>
                </a:lnTo>
                <a:lnTo>
                  <a:pt x="1702" y="1026"/>
                </a:lnTo>
                <a:lnTo>
                  <a:pt x="1702" y="1027"/>
                </a:lnTo>
                <a:lnTo>
                  <a:pt x="1702" y="1029"/>
                </a:lnTo>
                <a:lnTo>
                  <a:pt x="1701" y="1029"/>
                </a:lnTo>
                <a:lnTo>
                  <a:pt x="1705" y="1032"/>
                </a:lnTo>
                <a:lnTo>
                  <a:pt x="1708" y="1033"/>
                </a:lnTo>
                <a:lnTo>
                  <a:pt x="1711" y="1036"/>
                </a:lnTo>
                <a:lnTo>
                  <a:pt x="1714" y="1039"/>
                </a:lnTo>
                <a:lnTo>
                  <a:pt x="1718" y="1042"/>
                </a:lnTo>
                <a:lnTo>
                  <a:pt x="1720" y="1044"/>
                </a:lnTo>
                <a:lnTo>
                  <a:pt x="1720" y="1046"/>
                </a:lnTo>
                <a:lnTo>
                  <a:pt x="1719" y="1047"/>
                </a:lnTo>
                <a:lnTo>
                  <a:pt x="1719" y="1048"/>
                </a:lnTo>
                <a:lnTo>
                  <a:pt x="1719" y="1049"/>
                </a:lnTo>
                <a:lnTo>
                  <a:pt x="1718" y="1050"/>
                </a:lnTo>
                <a:lnTo>
                  <a:pt x="1718" y="1051"/>
                </a:lnTo>
                <a:lnTo>
                  <a:pt x="1717" y="1052"/>
                </a:lnTo>
                <a:lnTo>
                  <a:pt x="1717" y="1054"/>
                </a:lnTo>
                <a:lnTo>
                  <a:pt x="1717" y="1055"/>
                </a:lnTo>
                <a:lnTo>
                  <a:pt x="1714" y="1055"/>
                </a:lnTo>
                <a:lnTo>
                  <a:pt x="1715" y="1052"/>
                </a:lnTo>
                <a:lnTo>
                  <a:pt x="1712" y="1050"/>
                </a:lnTo>
                <a:lnTo>
                  <a:pt x="1711" y="1050"/>
                </a:lnTo>
                <a:lnTo>
                  <a:pt x="1711" y="1051"/>
                </a:lnTo>
                <a:lnTo>
                  <a:pt x="1709" y="1055"/>
                </a:lnTo>
                <a:lnTo>
                  <a:pt x="1710" y="1057"/>
                </a:lnTo>
                <a:lnTo>
                  <a:pt x="1711" y="1057"/>
                </a:lnTo>
                <a:lnTo>
                  <a:pt x="1712" y="1057"/>
                </a:lnTo>
                <a:lnTo>
                  <a:pt x="1714" y="1058"/>
                </a:lnTo>
                <a:lnTo>
                  <a:pt x="1714" y="1060"/>
                </a:lnTo>
                <a:lnTo>
                  <a:pt x="1713" y="1061"/>
                </a:lnTo>
                <a:lnTo>
                  <a:pt x="1713" y="1063"/>
                </a:lnTo>
                <a:lnTo>
                  <a:pt x="1711" y="1067"/>
                </a:lnTo>
                <a:lnTo>
                  <a:pt x="1710" y="1069"/>
                </a:lnTo>
                <a:lnTo>
                  <a:pt x="1709" y="1072"/>
                </a:lnTo>
                <a:lnTo>
                  <a:pt x="1708" y="1076"/>
                </a:lnTo>
                <a:lnTo>
                  <a:pt x="1706" y="1079"/>
                </a:lnTo>
                <a:lnTo>
                  <a:pt x="1705" y="1081"/>
                </a:lnTo>
                <a:lnTo>
                  <a:pt x="1705" y="1082"/>
                </a:lnTo>
                <a:lnTo>
                  <a:pt x="1704" y="1084"/>
                </a:lnTo>
                <a:lnTo>
                  <a:pt x="1703" y="1085"/>
                </a:lnTo>
                <a:lnTo>
                  <a:pt x="1703" y="1088"/>
                </a:lnTo>
                <a:lnTo>
                  <a:pt x="1700" y="1094"/>
                </a:lnTo>
                <a:lnTo>
                  <a:pt x="1699" y="1098"/>
                </a:lnTo>
                <a:lnTo>
                  <a:pt x="1701" y="1102"/>
                </a:lnTo>
                <a:lnTo>
                  <a:pt x="1701" y="1104"/>
                </a:lnTo>
                <a:lnTo>
                  <a:pt x="1702" y="1105"/>
                </a:lnTo>
                <a:lnTo>
                  <a:pt x="1704" y="1111"/>
                </a:lnTo>
                <a:lnTo>
                  <a:pt x="1706" y="1115"/>
                </a:lnTo>
                <a:lnTo>
                  <a:pt x="1706" y="1116"/>
                </a:lnTo>
                <a:lnTo>
                  <a:pt x="1706" y="1117"/>
                </a:lnTo>
                <a:lnTo>
                  <a:pt x="1709" y="1121"/>
                </a:lnTo>
                <a:lnTo>
                  <a:pt x="1710" y="1123"/>
                </a:lnTo>
                <a:lnTo>
                  <a:pt x="1711" y="1126"/>
                </a:lnTo>
                <a:lnTo>
                  <a:pt x="1711" y="1127"/>
                </a:lnTo>
                <a:lnTo>
                  <a:pt x="1712" y="1128"/>
                </a:lnTo>
                <a:lnTo>
                  <a:pt x="1712" y="1130"/>
                </a:lnTo>
                <a:lnTo>
                  <a:pt x="1713" y="1131"/>
                </a:lnTo>
                <a:lnTo>
                  <a:pt x="1715" y="1138"/>
                </a:lnTo>
                <a:lnTo>
                  <a:pt x="1718" y="1141"/>
                </a:lnTo>
                <a:lnTo>
                  <a:pt x="1720" y="1148"/>
                </a:lnTo>
                <a:lnTo>
                  <a:pt x="1721" y="1149"/>
                </a:lnTo>
                <a:lnTo>
                  <a:pt x="1722" y="1148"/>
                </a:lnTo>
                <a:lnTo>
                  <a:pt x="1723" y="1148"/>
                </a:lnTo>
                <a:lnTo>
                  <a:pt x="1726" y="1147"/>
                </a:lnTo>
                <a:lnTo>
                  <a:pt x="1727" y="1146"/>
                </a:lnTo>
                <a:lnTo>
                  <a:pt x="1728" y="1146"/>
                </a:lnTo>
                <a:lnTo>
                  <a:pt x="1729" y="1144"/>
                </a:lnTo>
                <a:lnTo>
                  <a:pt x="1730" y="1144"/>
                </a:lnTo>
                <a:lnTo>
                  <a:pt x="1731" y="1144"/>
                </a:lnTo>
                <a:lnTo>
                  <a:pt x="1734" y="1144"/>
                </a:lnTo>
                <a:lnTo>
                  <a:pt x="1737" y="1144"/>
                </a:lnTo>
                <a:lnTo>
                  <a:pt x="1740" y="1143"/>
                </a:lnTo>
                <a:lnTo>
                  <a:pt x="1746" y="1143"/>
                </a:lnTo>
                <a:lnTo>
                  <a:pt x="1748" y="1143"/>
                </a:lnTo>
                <a:lnTo>
                  <a:pt x="1752" y="1143"/>
                </a:lnTo>
                <a:lnTo>
                  <a:pt x="1756" y="1142"/>
                </a:lnTo>
                <a:lnTo>
                  <a:pt x="1757" y="1142"/>
                </a:lnTo>
                <a:lnTo>
                  <a:pt x="1758" y="1143"/>
                </a:lnTo>
                <a:lnTo>
                  <a:pt x="1761" y="1143"/>
                </a:lnTo>
                <a:lnTo>
                  <a:pt x="1763" y="1142"/>
                </a:lnTo>
                <a:lnTo>
                  <a:pt x="1765" y="1142"/>
                </a:lnTo>
                <a:lnTo>
                  <a:pt x="1768" y="1142"/>
                </a:lnTo>
                <a:lnTo>
                  <a:pt x="1772" y="1142"/>
                </a:lnTo>
                <a:lnTo>
                  <a:pt x="1773" y="1141"/>
                </a:lnTo>
                <a:lnTo>
                  <a:pt x="1774" y="1141"/>
                </a:lnTo>
                <a:lnTo>
                  <a:pt x="1775" y="1141"/>
                </a:lnTo>
                <a:lnTo>
                  <a:pt x="1777" y="1141"/>
                </a:lnTo>
                <a:lnTo>
                  <a:pt x="1778" y="1141"/>
                </a:lnTo>
                <a:lnTo>
                  <a:pt x="1779" y="1141"/>
                </a:lnTo>
                <a:lnTo>
                  <a:pt x="1788" y="1142"/>
                </a:lnTo>
                <a:lnTo>
                  <a:pt x="1800" y="1144"/>
                </a:lnTo>
                <a:lnTo>
                  <a:pt x="1803" y="1146"/>
                </a:lnTo>
                <a:lnTo>
                  <a:pt x="1805" y="1147"/>
                </a:lnTo>
                <a:lnTo>
                  <a:pt x="1808" y="1148"/>
                </a:lnTo>
                <a:lnTo>
                  <a:pt x="1811" y="1150"/>
                </a:lnTo>
                <a:lnTo>
                  <a:pt x="1815" y="1151"/>
                </a:lnTo>
                <a:lnTo>
                  <a:pt x="1816" y="1152"/>
                </a:lnTo>
                <a:lnTo>
                  <a:pt x="1820" y="1153"/>
                </a:lnTo>
                <a:lnTo>
                  <a:pt x="1822" y="1155"/>
                </a:lnTo>
                <a:lnTo>
                  <a:pt x="1825" y="1156"/>
                </a:lnTo>
                <a:lnTo>
                  <a:pt x="1826" y="1157"/>
                </a:lnTo>
                <a:lnTo>
                  <a:pt x="1829" y="1158"/>
                </a:lnTo>
                <a:lnTo>
                  <a:pt x="1831" y="1159"/>
                </a:lnTo>
                <a:lnTo>
                  <a:pt x="1832" y="1159"/>
                </a:lnTo>
                <a:lnTo>
                  <a:pt x="1835" y="1161"/>
                </a:lnTo>
                <a:lnTo>
                  <a:pt x="1838" y="1163"/>
                </a:lnTo>
                <a:lnTo>
                  <a:pt x="1839" y="1163"/>
                </a:lnTo>
                <a:lnTo>
                  <a:pt x="1840" y="1164"/>
                </a:lnTo>
                <a:lnTo>
                  <a:pt x="1844" y="1165"/>
                </a:lnTo>
                <a:lnTo>
                  <a:pt x="1847" y="1166"/>
                </a:lnTo>
                <a:lnTo>
                  <a:pt x="1849" y="1167"/>
                </a:lnTo>
                <a:lnTo>
                  <a:pt x="1851" y="1169"/>
                </a:lnTo>
                <a:lnTo>
                  <a:pt x="1856" y="1171"/>
                </a:lnTo>
                <a:lnTo>
                  <a:pt x="1860" y="1173"/>
                </a:lnTo>
                <a:lnTo>
                  <a:pt x="1866" y="1175"/>
                </a:lnTo>
                <a:lnTo>
                  <a:pt x="1868" y="1176"/>
                </a:lnTo>
                <a:lnTo>
                  <a:pt x="1870" y="1177"/>
                </a:lnTo>
                <a:lnTo>
                  <a:pt x="1876" y="1181"/>
                </a:lnTo>
                <a:lnTo>
                  <a:pt x="1877" y="1181"/>
                </a:lnTo>
                <a:lnTo>
                  <a:pt x="1877" y="1180"/>
                </a:lnTo>
                <a:lnTo>
                  <a:pt x="1878" y="1178"/>
                </a:lnTo>
                <a:lnTo>
                  <a:pt x="1881" y="1180"/>
                </a:lnTo>
                <a:lnTo>
                  <a:pt x="1881" y="1178"/>
                </a:lnTo>
                <a:lnTo>
                  <a:pt x="1880" y="1177"/>
                </a:lnTo>
                <a:lnTo>
                  <a:pt x="1878" y="1176"/>
                </a:lnTo>
                <a:lnTo>
                  <a:pt x="1877" y="1175"/>
                </a:lnTo>
                <a:lnTo>
                  <a:pt x="1876" y="1174"/>
                </a:lnTo>
                <a:lnTo>
                  <a:pt x="1876" y="1173"/>
                </a:lnTo>
                <a:lnTo>
                  <a:pt x="1877" y="1173"/>
                </a:lnTo>
                <a:lnTo>
                  <a:pt x="1881" y="1175"/>
                </a:lnTo>
                <a:lnTo>
                  <a:pt x="1882" y="1176"/>
                </a:lnTo>
                <a:lnTo>
                  <a:pt x="1883" y="1177"/>
                </a:lnTo>
                <a:lnTo>
                  <a:pt x="1884" y="1178"/>
                </a:lnTo>
                <a:lnTo>
                  <a:pt x="1885" y="1180"/>
                </a:lnTo>
                <a:lnTo>
                  <a:pt x="1886" y="1181"/>
                </a:lnTo>
                <a:lnTo>
                  <a:pt x="1887" y="1182"/>
                </a:lnTo>
                <a:lnTo>
                  <a:pt x="1889" y="1183"/>
                </a:lnTo>
                <a:lnTo>
                  <a:pt x="1889" y="1184"/>
                </a:lnTo>
                <a:lnTo>
                  <a:pt x="1890" y="1184"/>
                </a:lnTo>
                <a:lnTo>
                  <a:pt x="1890" y="1185"/>
                </a:lnTo>
                <a:lnTo>
                  <a:pt x="1891" y="1185"/>
                </a:lnTo>
                <a:lnTo>
                  <a:pt x="1892" y="1183"/>
                </a:lnTo>
                <a:lnTo>
                  <a:pt x="1895" y="1183"/>
                </a:lnTo>
                <a:lnTo>
                  <a:pt x="1898" y="1183"/>
                </a:lnTo>
                <a:lnTo>
                  <a:pt x="1900" y="1183"/>
                </a:lnTo>
                <a:lnTo>
                  <a:pt x="1906" y="1180"/>
                </a:lnTo>
                <a:lnTo>
                  <a:pt x="1907" y="1180"/>
                </a:lnTo>
                <a:lnTo>
                  <a:pt x="1908" y="1180"/>
                </a:lnTo>
                <a:lnTo>
                  <a:pt x="1910" y="1178"/>
                </a:lnTo>
                <a:lnTo>
                  <a:pt x="1911" y="1178"/>
                </a:lnTo>
                <a:lnTo>
                  <a:pt x="1912" y="1178"/>
                </a:lnTo>
                <a:lnTo>
                  <a:pt x="1917" y="1178"/>
                </a:lnTo>
                <a:lnTo>
                  <a:pt x="1919" y="1180"/>
                </a:lnTo>
                <a:lnTo>
                  <a:pt x="1919" y="1175"/>
                </a:lnTo>
                <a:lnTo>
                  <a:pt x="1919" y="1168"/>
                </a:lnTo>
                <a:lnTo>
                  <a:pt x="1919" y="1167"/>
                </a:lnTo>
                <a:lnTo>
                  <a:pt x="1919" y="1166"/>
                </a:lnTo>
                <a:lnTo>
                  <a:pt x="1919" y="1165"/>
                </a:lnTo>
                <a:lnTo>
                  <a:pt x="1921" y="1167"/>
                </a:lnTo>
                <a:lnTo>
                  <a:pt x="1925" y="1171"/>
                </a:lnTo>
                <a:lnTo>
                  <a:pt x="1927" y="1172"/>
                </a:lnTo>
                <a:lnTo>
                  <a:pt x="1932" y="1177"/>
                </a:lnTo>
                <a:lnTo>
                  <a:pt x="1934" y="1180"/>
                </a:lnTo>
                <a:lnTo>
                  <a:pt x="1935" y="1181"/>
                </a:lnTo>
                <a:lnTo>
                  <a:pt x="1939" y="1185"/>
                </a:lnTo>
                <a:lnTo>
                  <a:pt x="1942" y="1188"/>
                </a:lnTo>
                <a:lnTo>
                  <a:pt x="1946" y="1191"/>
                </a:lnTo>
                <a:lnTo>
                  <a:pt x="1950" y="1195"/>
                </a:lnTo>
                <a:lnTo>
                  <a:pt x="1951" y="1197"/>
                </a:lnTo>
                <a:lnTo>
                  <a:pt x="1952" y="1197"/>
                </a:lnTo>
                <a:lnTo>
                  <a:pt x="1956" y="1202"/>
                </a:lnTo>
                <a:lnTo>
                  <a:pt x="1959" y="1205"/>
                </a:lnTo>
                <a:lnTo>
                  <a:pt x="1962" y="1208"/>
                </a:lnTo>
                <a:lnTo>
                  <a:pt x="1963" y="1209"/>
                </a:lnTo>
                <a:lnTo>
                  <a:pt x="1977" y="1223"/>
                </a:lnTo>
                <a:lnTo>
                  <a:pt x="1978" y="1224"/>
                </a:lnTo>
                <a:lnTo>
                  <a:pt x="1979" y="1225"/>
                </a:lnTo>
                <a:lnTo>
                  <a:pt x="1980" y="1226"/>
                </a:lnTo>
                <a:lnTo>
                  <a:pt x="1981" y="1227"/>
                </a:lnTo>
                <a:lnTo>
                  <a:pt x="1986" y="1232"/>
                </a:lnTo>
                <a:lnTo>
                  <a:pt x="1990" y="1236"/>
                </a:lnTo>
                <a:lnTo>
                  <a:pt x="1994" y="1240"/>
                </a:lnTo>
                <a:lnTo>
                  <a:pt x="2007" y="1253"/>
                </a:lnTo>
                <a:lnTo>
                  <a:pt x="2010" y="1256"/>
                </a:lnTo>
                <a:lnTo>
                  <a:pt x="2011" y="1257"/>
                </a:lnTo>
                <a:lnTo>
                  <a:pt x="2012" y="1257"/>
                </a:lnTo>
                <a:lnTo>
                  <a:pt x="2012" y="1258"/>
                </a:lnTo>
                <a:lnTo>
                  <a:pt x="2013" y="1259"/>
                </a:lnTo>
                <a:lnTo>
                  <a:pt x="2015" y="1260"/>
                </a:lnTo>
                <a:lnTo>
                  <a:pt x="2022" y="1267"/>
                </a:lnTo>
                <a:lnTo>
                  <a:pt x="2030" y="1276"/>
                </a:lnTo>
                <a:lnTo>
                  <a:pt x="2031" y="1276"/>
                </a:lnTo>
                <a:lnTo>
                  <a:pt x="2036" y="1281"/>
                </a:lnTo>
                <a:lnTo>
                  <a:pt x="2036" y="1282"/>
                </a:lnTo>
                <a:lnTo>
                  <a:pt x="2037" y="1283"/>
                </a:lnTo>
                <a:lnTo>
                  <a:pt x="2038" y="1283"/>
                </a:lnTo>
                <a:lnTo>
                  <a:pt x="2039" y="1284"/>
                </a:lnTo>
                <a:lnTo>
                  <a:pt x="2040" y="1286"/>
                </a:lnTo>
                <a:lnTo>
                  <a:pt x="2044" y="1289"/>
                </a:lnTo>
                <a:lnTo>
                  <a:pt x="2044" y="1290"/>
                </a:lnTo>
                <a:lnTo>
                  <a:pt x="2045" y="1290"/>
                </a:lnTo>
                <a:lnTo>
                  <a:pt x="2046" y="1292"/>
                </a:lnTo>
                <a:lnTo>
                  <a:pt x="2047" y="1292"/>
                </a:lnTo>
                <a:lnTo>
                  <a:pt x="2049" y="1294"/>
                </a:lnTo>
                <a:lnTo>
                  <a:pt x="2049" y="1295"/>
                </a:lnTo>
                <a:lnTo>
                  <a:pt x="2054" y="1300"/>
                </a:lnTo>
                <a:lnTo>
                  <a:pt x="2055" y="1301"/>
                </a:lnTo>
                <a:lnTo>
                  <a:pt x="2057" y="1303"/>
                </a:lnTo>
                <a:lnTo>
                  <a:pt x="2060" y="1307"/>
                </a:lnTo>
                <a:lnTo>
                  <a:pt x="2062" y="1308"/>
                </a:lnTo>
                <a:lnTo>
                  <a:pt x="2066" y="1312"/>
                </a:lnTo>
                <a:lnTo>
                  <a:pt x="2068" y="1315"/>
                </a:lnTo>
                <a:lnTo>
                  <a:pt x="2070" y="1316"/>
                </a:lnTo>
                <a:lnTo>
                  <a:pt x="2072" y="1318"/>
                </a:lnTo>
                <a:lnTo>
                  <a:pt x="2075" y="1322"/>
                </a:lnTo>
                <a:lnTo>
                  <a:pt x="2075" y="1323"/>
                </a:lnTo>
                <a:lnTo>
                  <a:pt x="2076" y="1323"/>
                </a:lnTo>
                <a:lnTo>
                  <a:pt x="2079" y="1325"/>
                </a:lnTo>
                <a:lnTo>
                  <a:pt x="2081" y="1327"/>
                </a:lnTo>
                <a:lnTo>
                  <a:pt x="2082" y="1328"/>
                </a:lnTo>
                <a:lnTo>
                  <a:pt x="2083" y="1330"/>
                </a:lnTo>
                <a:lnTo>
                  <a:pt x="2084" y="1331"/>
                </a:lnTo>
                <a:lnTo>
                  <a:pt x="2085" y="1332"/>
                </a:lnTo>
                <a:lnTo>
                  <a:pt x="2086" y="1334"/>
                </a:lnTo>
                <a:lnTo>
                  <a:pt x="2088" y="1334"/>
                </a:lnTo>
                <a:lnTo>
                  <a:pt x="2089" y="1336"/>
                </a:lnTo>
                <a:lnTo>
                  <a:pt x="2091" y="1337"/>
                </a:lnTo>
                <a:lnTo>
                  <a:pt x="2092" y="1339"/>
                </a:lnTo>
                <a:lnTo>
                  <a:pt x="2093" y="1340"/>
                </a:lnTo>
                <a:lnTo>
                  <a:pt x="2094" y="1341"/>
                </a:lnTo>
                <a:lnTo>
                  <a:pt x="2099" y="1345"/>
                </a:lnTo>
                <a:lnTo>
                  <a:pt x="2100" y="1345"/>
                </a:lnTo>
                <a:lnTo>
                  <a:pt x="2106" y="1352"/>
                </a:lnTo>
                <a:lnTo>
                  <a:pt x="2108" y="1354"/>
                </a:lnTo>
                <a:lnTo>
                  <a:pt x="2113" y="1359"/>
                </a:lnTo>
                <a:lnTo>
                  <a:pt x="2115" y="1361"/>
                </a:lnTo>
                <a:lnTo>
                  <a:pt x="2114" y="1367"/>
                </a:lnTo>
                <a:lnTo>
                  <a:pt x="2114" y="1369"/>
                </a:lnTo>
                <a:lnTo>
                  <a:pt x="2114" y="1370"/>
                </a:lnTo>
                <a:lnTo>
                  <a:pt x="2113" y="1370"/>
                </a:lnTo>
                <a:lnTo>
                  <a:pt x="2109" y="1372"/>
                </a:lnTo>
                <a:lnTo>
                  <a:pt x="2103" y="1374"/>
                </a:lnTo>
                <a:lnTo>
                  <a:pt x="2089" y="1379"/>
                </a:lnTo>
                <a:lnTo>
                  <a:pt x="2088" y="1379"/>
                </a:lnTo>
                <a:lnTo>
                  <a:pt x="2084" y="1382"/>
                </a:lnTo>
                <a:lnTo>
                  <a:pt x="2077" y="1384"/>
                </a:lnTo>
                <a:lnTo>
                  <a:pt x="2076" y="1384"/>
                </a:lnTo>
                <a:lnTo>
                  <a:pt x="2075" y="1385"/>
                </a:lnTo>
                <a:lnTo>
                  <a:pt x="2074" y="1385"/>
                </a:lnTo>
                <a:lnTo>
                  <a:pt x="2073" y="1386"/>
                </a:lnTo>
                <a:lnTo>
                  <a:pt x="2072" y="1386"/>
                </a:lnTo>
                <a:lnTo>
                  <a:pt x="2068" y="1387"/>
                </a:lnTo>
                <a:lnTo>
                  <a:pt x="2067" y="1389"/>
                </a:lnTo>
                <a:lnTo>
                  <a:pt x="2066" y="1389"/>
                </a:lnTo>
                <a:lnTo>
                  <a:pt x="2064" y="1390"/>
                </a:lnTo>
                <a:lnTo>
                  <a:pt x="2063" y="1390"/>
                </a:lnTo>
                <a:lnTo>
                  <a:pt x="2062" y="1391"/>
                </a:lnTo>
                <a:lnTo>
                  <a:pt x="2060" y="1391"/>
                </a:lnTo>
                <a:lnTo>
                  <a:pt x="2060" y="1390"/>
                </a:lnTo>
                <a:lnTo>
                  <a:pt x="2059" y="1390"/>
                </a:lnTo>
                <a:lnTo>
                  <a:pt x="2059" y="1389"/>
                </a:lnTo>
                <a:lnTo>
                  <a:pt x="2058" y="1384"/>
                </a:lnTo>
                <a:lnTo>
                  <a:pt x="2057" y="1384"/>
                </a:lnTo>
                <a:lnTo>
                  <a:pt x="2045" y="1387"/>
                </a:lnTo>
                <a:lnTo>
                  <a:pt x="2044" y="1384"/>
                </a:lnTo>
                <a:lnTo>
                  <a:pt x="2040" y="1386"/>
                </a:lnTo>
                <a:lnTo>
                  <a:pt x="2038" y="1387"/>
                </a:lnTo>
                <a:lnTo>
                  <a:pt x="2038" y="1389"/>
                </a:lnTo>
                <a:lnTo>
                  <a:pt x="2040" y="1391"/>
                </a:lnTo>
                <a:lnTo>
                  <a:pt x="2039" y="1391"/>
                </a:lnTo>
                <a:lnTo>
                  <a:pt x="2039" y="1392"/>
                </a:lnTo>
                <a:lnTo>
                  <a:pt x="2041" y="1395"/>
                </a:lnTo>
                <a:lnTo>
                  <a:pt x="2038" y="1397"/>
                </a:lnTo>
                <a:lnTo>
                  <a:pt x="2037" y="1397"/>
                </a:lnTo>
                <a:lnTo>
                  <a:pt x="2039" y="1400"/>
                </a:lnTo>
                <a:lnTo>
                  <a:pt x="2040" y="1402"/>
                </a:lnTo>
                <a:lnTo>
                  <a:pt x="2040" y="1403"/>
                </a:lnTo>
                <a:lnTo>
                  <a:pt x="2041" y="1403"/>
                </a:lnTo>
                <a:lnTo>
                  <a:pt x="2041" y="1404"/>
                </a:lnTo>
                <a:lnTo>
                  <a:pt x="2042" y="1406"/>
                </a:lnTo>
                <a:lnTo>
                  <a:pt x="2042" y="1407"/>
                </a:lnTo>
                <a:lnTo>
                  <a:pt x="2044" y="1408"/>
                </a:lnTo>
                <a:lnTo>
                  <a:pt x="2042" y="1408"/>
                </a:lnTo>
                <a:lnTo>
                  <a:pt x="2028" y="1412"/>
                </a:lnTo>
                <a:lnTo>
                  <a:pt x="2019" y="1424"/>
                </a:lnTo>
                <a:lnTo>
                  <a:pt x="2015" y="1428"/>
                </a:lnTo>
                <a:lnTo>
                  <a:pt x="2012" y="1433"/>
                </a:lnTo>
                <a:lnTo>
                  <a:pt x="2011" y="1434"/>
                </a:lnTo>
                <a:lnTo>
                  <a:pt x="2010" y="1435"/>
                </a:lnTo>
                <a:lnTo>
                  <a:pt x="2005" y="1437"/>
                </a:lnTo>
                <a:lnTo>
                  <a:pt x="2002" y="1439"/>
                </a:lnTo>
                <a:lnTo>
                  <a:pt x="2001" y="1439"/>
                </a:lnTo>
                <a:lnTo>
                  <a:pt x="1999" y="1439"/>
                </a:lnTo>
                <a:lnTo>
                  <a:pt x="1993" y="1442"/>
                </a:lnTo>
                <a:lnTo>
                  <a:pt x="1991" y="1442"/>
                </a:lnTo>
                <a:lnTo>
                  <a:pt x="1990" y="1443"/>
                </a:lnTo>
                <a:lnTo>
                  <a:pt x="1991" y="1445"/>
                </a:lnTo>
                <a:lnTo>
                  <a:pt x="1991" y="1448"/>
                </a:lnTo>
                <a:lnTo>
                  <a:pt x="1993" y="1450"/>
                </a:lnTo>
                <a:lnTo>
                  <a:pt x="1993" y="1451"/>
                </a:lnTo>
                <a:lnTo>
                  <a:pt x="1991" y="1451"/>
                </a:lnTo>
                <a:lnTo>
                  <a:pt x="1990" y="1452"/>
                </a:lnTo>
                <a:lnTo>
                  <a:pt x="1989" y="1453"/>
                </a:lnTo>
                <a:lnTo>
                  <a:pt x="1988" y="1453"/>
                </a:lnTo>
                <a:lnTo>
                  <a:pt x="1984" y="1459"/>
                </a:lnTo>
                <a:lnTo>
                  <a:pt x="1981" y="1460"/>
                </a:lnTo>
                <a:lnTo>
                  <a:pt x="1975" y="1466"/>
                </a:lnTo>
                <a:lnTo>
                  <a:pt x="1972" y="1468"/>
                </a:lnTo>
                <a:lnTo>
                  <a:pt x="1971" y="1469"/>
                </a:lnTo>
                <a:lnTo>
                  <a:pt x="1970" y="1470"/>
                </a:lnTo>
                <a:lnTo>
                  <a:pt x="1968" y="1473"/>
                </a:lnTo>
                <a:lnTo>
                  <a:pt x="1967" y="1473"/>
                </a:lnTo>
                <a:lnTo>
                  <a:pt x="1964" y="1475"/>
                </a:lnTo>
                <a:lnTo>
                  <a:pt x="1963" y="1475"/>
                </a:lnTo>
                <a:lnTo>
                  <a:pt x="1963" y="1476"/>
                </a:lnTo>
                <a:lnTo>
                  <a:pt x="1963" y="1477"/>
                </a:lnTo>
                <a:lnTo>
                  <a:pt x="1962" y="1477"/>
                </a:lnTo>
                <a:lnTo>
                  <a:pt x="1962" y="1478"/>
                </a:lnTo>
                <a:lnTo>
                  <a:pt x="1962" y="1479"/>
                </a:lnTo>
                <a:lnTo>
                  <a:pt x="1961" y="1481"/>
                </a:lnTo>
                <a:lnTo>
                  <a:pt x="1960" y="1481"/>
                </a:lnTo>
                <a:lnTo>
                  <a:pt x="1960" y="1482"/>
                </a:lnTo>
                <a:lnTo>
                  <a:pt x="1959" y="1482"/>
                </a:lnTo>
                <a:lnTo>
                  <a:pt x="1959" y="1483"/>
                </a:lnTo>
                <a:lnTo>
                  <a:pt x="1959" y="1484"/>
                </a:lnTo>
                <a:lnTo>
                  <a:pt x="1959" y="1485"/>
                </a:lnTo>
                <a:lnTo>
                  <a:pt x="1958" y="1485"/>
                </a:lnTo>
                <a:lnTo>
                  <a:pt x="1959" y="1485"/>
                </a:lnTo>
                <a:lnTo>
                  <a:pt x="1959" y="1487"/>
                </a:lnTo>
                <a:lnTo>
                  <a:pt x="1959" y="1490"/>
                </a:lnTo>
                <a:lnTo>
                  <a:pt x="1956" y="1495"/>
                </a:lnTo>
                <a:lnTo>
                  <a:pt x="1959" y="1495"/>
                </a:lnTo>
                <a:lnTo>
                  <a:pt x="1961" y="1495"/>
                </a:lnTo>
                <a:lnTo>
                  <a:pt x="1975" y="1495"/>
                </a:lnTo>
                <a:lnTo>
                  <a:pt x="1981" y="1510"/>
                </a:lnTo>
                <a:lnTo>
                  <a:pt x="1981" y="1511"/>
                </a:lnTo>
                <a:lnTo>
                  <a:pt x="1980" y="1512"/>
                </a:lnTo>
                <a:lnTo>
                  <a:pt x="1979" y="1512"/>
                </a:lnTo>
                <a:lnTo>
                  <a:pt x="1979" y="1514"/>
                </a:lnTo>
                <a:lnTo>
                  <a:pt x="1977" y="1516"/>
                </a:lnTo>
                <a:lnTo>
                  <a:pt x="1976" y="1516"/>
                </a:lnTo>
                <a:lnTo>
                  <a:pt x="1972" y="1520"/>
                </a:lnTo>
                <a:lnTo>
                  <a:pt x="1971" y="1521"/>
                </a:lnTo>
                <a:lnTo>
                  <a:pt x="1970" y="1523"/>
                </a:lnTo>
                <a:lnTo>
                  <a:pt x="1970" y="1524"/>
                </a:lnTo>
                <a:lnTo>
                  <a:pt x="1972" y="1526"/>
                </a:lnTo>
                <a:lnTo>
                  <a:pt x="1973" y="1527"/>
                </a:lnTo>
                <a:lnTo>
                  <a:pt x="1975" y="1527"/>
                </a:lnTo>
                <a:lnTo>
                  <a:pt x="1975" y="1528"/>
                </a:lnTo>
                <a:lnTo>
                  <a:pt x="1976" y="1528"/>
                </a:lnTo>
                <a:lnTo>
                  <a:pt x="1975" y="1528"/>
                </a:lnTo>
                <a:lnTo>
                  <a:pt x="1972" y="1532"/>
                </a:lnTo>
                <a:lnTo>
                  <a:pt x="1971" y="1533"/>
                </a:lnTo>
                <a:lnTo>
                  <a:pt x="1969" y="1538"/>
                </a:lnTo>
                <a:lnTo>
                  <a:pt x="1968" y="1538"/>
                </a:lnTo>
                <a:lnTo>
                  <a:pt x="1967" y="1537"/>
                </a:lnTo>
                <a:lnTo>
                  <a:pt x="1967" y="1538"/>
                </a:lnTo>
                <a:lnTo>
                  <a:pt x="1964" y="1537"/>
                </a:lnTo>
                <a:lnTo>
                  <a:pt x="1963" y="1536"/>
                </a:lnTo>
                <a:lnTo>
                  <a:pt x="1962" y="1536"/>
                </a:lnTo>
                <a:lnTo>
                  <a:pt x="1962" y="1537"/>
                </a:lnTo>
                <a:lnTo>
                  <a:pt x="1961" y="1537"/>
                </a:lnTo>
                <a:lnTo>
                  <a:pt x="1959" y="1541"/>
                </a:lnTo>
                <a:lnTo>
                  <a:pt x="1955" y="1548"/>
                </a:lnTo>
                <a:lnTo>
                  <a:pt x="1953" y="1552"/>
                </a:lnTo>
                <a:lnTo>
                  <a:pt x="1952" y="1552"/>
                </a:lnTo>
                <a:lnTo>
                  <a:pt x="1951" y="1553"/>
                </a:lnTo>
                <a:lnTo>
                  <a:pt x="1950" y="1557"/>
                </a:lnTo>
                <a:lnTo>
                  <a:pt x="1949" y="1558"/>
                </a:lnTo>
                <a:lnTo>
                  <a:pt x="1950" y="1560"/>
                </a:lnTo>
                <a:lnTo>
                  <a:pt x="1950" y="1561"/>
                </a:lnTo>
                <a:lnTo>
                  <a:pt x="1950" y="1562"/>
                </a:lnTo>
                <a:lnTo>
                  <a:pt x="1950" y="1563"/>
                </a:lnTo>
                <a:lnTo>
                  <a:pt x="1950" y="1566"/>
                </a:lnTo>
                <a:lnTo>
                  <a:pt x="1950" y="1567"/>
                </a:lnTo>
                <a:lnTo>
                  <a:pt x="1950" y="1568"/>
                </a:lnTo>
                <a:lnTo>
                  <a:pt x="1950" y="1570"/>
                </a:lnTo>
                <a:lnTo>
                  <a:pt x="1949" y="1571"/>
                </a:lnTo>
                <a:lnTo>
                  <a:pt x="1949" y="1573"/>
                </a:lnTo>
                <a:lnTo>
                  <a:pt x="1949" y="1577"/>
                </a:lnTo>
                <a:lnTo>
                  <a:pt x="1949" y="1578"/>
                </a:lnTo>
                <a:lnTo>
                  <a:pt x="1949" y="1579"/>
                </a:lnTo>
                <a:lnTo>
                  <a:pt x="1949" y="1581"/>
                </a:lnTo>
                <a:lnTo>
                  <a:pt x="1949" y="1582"/>
                </a:lnTo>
                <a:lnTo>
                  <a:pt x="1947" y="1582"/>
                </a:lnTo>
                <a:lnTo>
                  <a:pt x="1946" y="1582"/>
                </a:lnTo>
                <a:lnTo>
                  <a:pt x="1946" y="1586"/>
                </a:lnTo>
                <a:lnTo>
                  <a:pt x="1947" y="1590"/>
                </a:lnTo>
                <a:lnTo>
                  <a:pt x="1949" y="1599"/>
                </a:lnTo>
                <a:lnTo>
                  <a:pt x="1950" y="1601"/>
                </a:lnTo>
                <a:lnTo>
                  <a:pt x="1950" y="1604"/>
                </a:lnTo>
                <a:lnTo>
                  <a:pt x="1951" y="1607"/>
                </a:lnTo>
                <a:lnTo>
                  <a:pt x="1951" y="1609"/>
                </a:lnTo>
                <a:lnTo>
                  <a:pt x="1952" y="1612"/>
                </a:lnTo>
                <a:lnTo>
                  <a:pt x="1954" y="1611"/>
                </a:lnTo>
                <a:lnTo>
                  <a:pt x="1955" y="1611"/>
                </a:lnTo>
                <a:lnTo>
                  <a:pt x="1961" y="1628"/>
                </a:lnTo>
                <a:lnTo>
                  <a:pt x="1962" y="1628"/>
                </a:lnTo>
                <a:lnTo>
                  <a:pt x="1963" y="1634"/>
                </a:lnTo>
                <a:lnTo>
                  <a:pt x="1964" y="1635"/>
                </a:lnTo>
                <a:lnTo>
                  <a:pt x="1964" y="1636"/>
                </a:lnTo>
                <a:lnTo>
                  <a:pt x="1965" y="1638"/>
                </a:lnTo>
                <a:lnTo>
                  <a:pt x="1968" y="1644"/>
                </a:lnTo>
                <a:lnTo>
                  <a:pt x="1968" y="1645"/>
                </a:lnTo>
                <a:lnTo>
                  <a:pt x="1968" y="1646"/>
                </a:lnTo>
                <a:lnTo>
                  <a:pt x="1979" y="1643"/>
                </a:lnTo>
                <a:lnTo>
                  <a:pt x="1979" y="1644"/>
                </a:lnTo>
                <a:lnTo>
                  <a:pt x="1979" y="1652"/>
                </a:lnTo>
                <a:lnTo>
                  <a:pt x="1979" y="1653"/>
                </a:lnTo>
                <a:lnTo>
                  <a:pt x="1979" y="1657"/>
                </a:lnTo>
                <a:lnTo>
                  <a:pt x="1979" y="1658"/>
                </a:lnTo>
                <a:lnTo>
                  <a:pt x="1979" y="1659"/>
                </a:lnTo>
                <a:lnTo>
                  <a:pt x="1979" y="1660"/>
                </a:lnTo>
                <a:lnTo>
                  <a:pt x="1991" y="1658"/>
                </a:lnTo>
                <a:lnTo>
                  <a:pt x="1995" y="1657"/>
                </a:lnTo>
                <a:lnTo>
                  <a:pt x="1997" y="1657"/>
                </a:lnTo>
                <a:lnTo>
                  <a:pt x="2006" y="1654"/>
                </a:lnTo>
                <a:lnTo>
                  <a:pt x="2011" y="1654"/>
                </a:lnTo>
                <a:lnTo>
                  <a:pt x="2012" y="1654"/>
                </a:lnTo>
                <a:lnTo>
                  <a:pt x="2013" y="1653"/>
                </a:lnTo>
                <a:lnTo>
                  <a:pt x="2015" y="1653"/>
                </a:lnTo>
                <a:lnTo>
                  <a:pt x="2025" y="1651"/>
                </a:lnTo>
                <a:lnTo>
                  <a:pt x="2032" y="1650"/>
                </a:lnTo>
                <a:lnTo>
                  <a:pt x="2036" y="1650"/>
                </a:lnTo>
                <a:lnTo>
                  <a:pt x="2036" y="1649"/>
                </a:lnTo>
                <a:lnTo>
                  <a:pt x="2046" y="1648"/>
                </a:lnTo>
                <a:lnTo>
                  <a:pt x="2047" y="1646"/>
                </a:lnTo>
                <a:lnTo>
                  <a:pt x="2054" y="1645"/>
                </a:lnTo>
                <a:lnTo>
                  <a:pt x="2056" y="1645"/>
                </a:lnTo>
                <a:lnTo>
                  <a:pt x="2058" y="1644"/>
                </a:lnTo>
                <a:lnTo>
                  <a:pt x="2058" y="1645"/>
                </a:lnTo>
                <a:lnTo>
                  <a:pt x="2062" y="1644"/>
                </a:lnTo>
                <a:lnTo>
                  <a:pt x="2067" y="1643"/>
                </a:lnTo>
                <a:lnTo>
                  <a:pt x="2073" y="1642"/>
                </a:lnTo>
                <a:lnTo>
                  <a:pt x="2076" y="1641"/>
                </a:lnTo>
                <a:lnTo>
                  <a:pt x="2077" y="1640"/>
                </a:lnTo>
                <a:lnTo>
                  <a:pt x="2080" y="1640"/>
                </a:lnTo>
                <a:lnTo>
                  <a:pt x="2082" y="1638"/>
                </a:lnTo>
                <a:lnTo>
                  <a:pt x="2086" y="1636"/>
                </a:lnTo>
                <a:lnTo>
                  <a:pt x="2088" y="1636"/>
                </a:lnTo>
                <a:lnTo>
                  <a:pt x="2089" y="1635"/>
                </a:lnTo>
                <a:lnTo>
                  <a:pt x="2090" y="1635"/>
                </a:lnTo>
                <a:lnTo>
                  <a:pt x="2096" y="1632"/>
                </a:lnTo>
                <a:lnTo>
                  <a:pt x="2098" y="1630"/>
                </a:lnTo>
                <a:lnTo>
                  <a:pt x="2099" y="1630"/>
                </a:lnTo>
                <a:lnTo>
                  <a:pt x="2100" y="1629"/>
                </a:lnTo>
                <a:lnTo>
                  <a:pt x="2101" y="1629"/>
                </a:lnTo>
                <a:lnTo>
                  <a:pt x="2102" y="1630"/>
                </a:lnTo>
                <a:lnTo>
                  <a:pt x="2102" y="1632"/>
                </a:lnTo>
                <a:lnTo>
                  <a:pt x="2103" y="1633"/>
                </a:lnTo>
                <a:lnTo>
                  <a:pt x="2105" y="1635"/>
                </a:lnTo>
                <a:lnTo>
                  <a:pt x="2106" y="1635"/>
                </a:lnTo>
                <a:lnTo>
                  <a:pt x="2107" y="1634"/>
                </a:lnTo>
                <a:lnTo>
                  <a:pt x="2108" y="1634"/>
                </a:lnTo>
                <a:lnTo>
                  <a:pt x="2109" y="1634"/>
                </a:lnTo>
                <a:lnTo>
                  <a:pt x="2111" y="1633"/>
                </a:lnTo>
                <a:lnTo>
                  <a:pt x="2113" y="1633"/>
                </a:lnTo>
                <a:lnTo>
                  <a:pt x="2113" y="1632"/>
                </a:lnTo>
                <a:lnTo>
                  <a:pt x="2114" y="1632"/>
                </a:lnTo>
                <a:lnTo>
                  <a:pt x="2115" y="1632"/>
                </a:lnTo>
                <a:lnTo>
                  <a:pt x="2116" y="1632"/>
                </a:lnTo>
                <a:lnTo>
                  <a:pt x="2117" y="1630"/>
                </a:lnTo>
                <a:lnTo>
                  <a:pt x="2118" y="1630"/>
                </a:lnTo>
                <a:lnTo>
                  <a:pt x="2119" y="1630"/>
                </a:lnTo>
                <a:lnTo>
                  <a:pt x="2122" y="1629"/>
                </a:lnTo>
                <a:lnTo>
                  <a:pt x="2123" y="1629"/>
                </a:lnTo>
                <a:lnTo>
                  <a:pt x="2125" y="1629"/>
                </a:lnTo>
                <a:lnTo>
                  <a:pt x="2125" y="1628"/>
                </a:lnTo>
                <a:lnTo>
                  <a:pt x="2126" y="1628"/>
                </a:lnTo>
                <a:lnTo>
                  <a:pt x="2127" y="1628"/>
                </a:lnTo>
                <a:lnTo>
                  <a:pt x="2128" y="1628"/>
                </a:lnTo>
                <a:lnTo>
                  <a:pt x="2129" y="1628"/>
                </a:lnTo>
                <a:lnTo>
                  <a:pt x="2131" y="1628"/>
                </a:lnTo>
                <a:lnTo>
                  <a:pt x="2132" y="1627"/>
                </a:lnTo>
                <a:lnTo>
                  <a:pt x="2133" y="1627"/>
                </a:lnTo>
                <a:lnTo>
                  <a:pt x="2134" y="1627"/>
                </a:lnTo>
                <a:lnTo>
                  <a:pt x="2135" y="1627"/>
                </a:lnTo>
                <a:lnTo>
                  <a:pt x="2136" y="1627"/>
                </a:lnTo>
                <a:lnTo>
                  <a:pt x="2137" y="1627"/>
                </a:lnTo>
                <a:lnTo>
                  <a:pt x="2139" y="1627"/>
                </a:lnTo>
                <a:lnTo>
                  <a:pt x="2140" y="1626"/>
                </a:lnTo>
                <a:lnTo>
                  <a:pt x="2141" y="1626"/>
                </a:lnTo>
                <a:lnTo>
                  <a:pt x="2142" y="1626"/>
                </a:lnTo>
                <a:lnTo>
                  <a:pt x="2143" y="1626"/>
                </a:lnTo>
                <a:lnTo>
                  <a:pt x="2144" y="1626"/>
                </a:lnTo>
                <a:lnTo>
                  <a:pt x="2145" y="1626"/>
                </a:lnTo>
                <a:lnTo>
                  <a:pt x="2146" y="1626"/>
                </a:lnTo>
                <a:lnTo>
                  <a:pt x="2148" y="1626"/>
                </a:lnTo>
                <a:lnTo>
                  <a:pt x="2149" y="1626"/>
                </a:lnTo>
                <a:lnTo>
                  <a:pt x="2151" y="1626"/>
                </a:lnTo>
                <a:lnTo>
                  <a:pt x="2152" y="1626"/>
                </a:lnTo>
                <a:lnTo>
                  <a:pt x="2153" y="1626"/>
                </a:lnTo>
                <a:lnTo>
                  <a:pt x="2155" y="1626"/>
                </a:lnTo>
                <a:lnTo>
                  <a:pt x="2157" y="1626"/>
                </a:lnTo>
                <a:lnTo>
                  <a:pt x="2158" y="1626"/>
                </a:lnTo>
                <a:lnTo>
                  <a:pt x="2159" y="1626"/>
                </a:lnTo>
                <a:lnTo>
                  <a:pt x="2160" y="1626"/>
                </a:lnTo>
                <a:lnTo>
                  <a:pt x="2162" y="1626"/>
                </a:lnTo>
                <a:lnTo>
                  <a:pt x="2163" y="1626"/>
                </a:lnTo>
                <a:lnTo>
                  <a:pt x="2165" y="1626"/>
                </a:lnTo>
                <a:lnTo>
                  <a:pt x="2166" y="1626"/>
                </a:lnTo>
                <a:lnTo>
                  <a:pt x="2167" y="1626"/>
                </a:lnTo>
                <a:lnTo>
                  <a:pt x="2168" y="1626"/>
                </a:lnTo>
                <a:lnTo>
                  <a:pt x="2169" y="1626"/>
                </a:lnTo>
                <a:lnTo>
                  <a:pt x="2170" y="1626"/>
                </a:lnTo>
                <a:lnTo>
                  <a:pt x="2171" y="1626"/>
                </a:lnTo>
                <a:lnTo>
                  <a:pt x="2172" y="1627"/>
                </a:lnTo>
                <a:lnTo>
                  <a:pt x="2174" y="1627"/>
                </a:lnTo>
                <a:lnTo>
                  <a:pt x="2175" y="1627"/>
                </a:lnTo>
                <a:lnTo>
                  <a:pt x="2176" y="1627"/>
                </a:lnTo>
                <a:lnTo>
                  <a:pt x="2177" y="1627"/>
                </a:lnTo>
                <a:lnTo>
                  <a:pt x="2178" y="1627"/>
                </a:lnTo>
                <a:lnTo>
                  <a:pt x="2182" y="1628"/>
                </a:lnTo>
                <a:lnTo>
                  <a:pt x="2184" y="1628"/>
                </a:lnTo>
                <a:lnTo>
                  <a:pt x="2192" y="1629"/>
                </a:lnTo>
                <a:lnTo>
                  <a:pt x="2201" y="1630"/>
                </a:lnTo>
                <a:lnTo>
                  <a:pt x="2209" y="1633"/>
                </a:lnTo>
                <a:lnTo>
                  <a:pt x="2221" y="1634"/>
                </a:lnTo>
                <a:lnTo>
                  <a:pt x="2228" y="1635"/>
                </a:lnTo>
                <a:lnTo>
                  <a:pt x="2240" y="1637"/>
                </a:lnTo>
                <a:lnTo>
                  <a:pt x="2241" y="1637"/>
                </a:lnTo>
                <a:lnTo>
                  <a:pt x="2243" y="1637"/>
                </a:lnTo>
                <a:lnTo>
                  <a:pt x="2245" y="1637"/>
                </a:lnTo>
                <a:lnTo>
                  <a:pt x="2248" y="1638"/>
                </a:lnTo>
                <a:lnTo>
                  <a:pt x="2260" y="1640"/>
                </a:lnTo>
                <a:lnTo>
                  <a:pt x="2266" y="1641"/>
                </a:lnTo>
                <a:lnTo>
                  <a:pt x="2271" y="1642"/>
                </a:lnTo>
                <a:lnTo>
                  <a:pt x="2277" y="1643"/>
                </a:lnTo>
                <a:lnTo>
                  <a:pt x="2278" y="1643"/>
                </a:lnTo>
                <a:lnTo>
                  <a:pt x="2282" y="1644"/>
                </a:lnTo>
                <a:lnTo>
                  <a:pt x="2283" y="1644"/>
                </a:lnTo>
                <a:lnTo>
                  <a:pt x="2284" y="1644"/>
                </a:lnTo>
                <a:lnTo>
                  <a:pt x="2286" y="1644"/>
                </a:lnTo>
                <a:lnTo>
                  <a:pt x="2287" y="1644"/>
                </a:lnTo>
                <a:lnTo>
                  <a:pt x="2288" y="1644"/>
                </a:lnTo>
                <a:lnTo>
                  <a:pt x="2289" y="1645"/>
                </a:lnTo>
                <a:lnTo>
                  <a:pt x="2290" y="1645"/>
                </a:lnTo>
                <a:lnTo>
                  <a:pt x="2291" y="1645"/>
                </a:lnTo>
                <a:lnTo>
                  <a:pt x="2292" y="1645"/>
                </a:lnTo>
                <a:lnTo>
                  <a:pt x="2293" y="1646"/>
                </a:lnTo>
                <a:lnTo>
                  <a:pt x="2295" y="1646"/>
                </a:lnTo>
                <a:lnTo>
                  <a:pt x="2296" y="1646"/>
                </a:lnTo>
                <a:lnTo>
                  <a:pt x="2297" y="1646"/>
                </a:lnTo>
                <a:lnTo>
                  <a:pt x="2297" y="1648"/>
                </a:lnTo>
                <a:lnTo>
                  <a:pt x="2298" y="1648"/>
                </a:lnTo>
                <a:lnTo>
                  <a:pt x="2299" y="1648"/>
                </a:lnTo>
                <a:lnTo>
                  <a:pt x="2300" y="1648"/>
                </a:lnTo>
                <a:lnTo>
                  <a:pt x="2301" y="1649"/>
                </a:lnTo>
                <a:lnTo>
                  <a:pt x="2303" y="1649"/>
                </a:lnTo>
                <a:lnTo>
                  <a:pt x="2304" y="1649"/>
                </a:lnTo>
                <a:lnTo>
                  <a:pt x="2304" y="1650"/>
                </a:lnTo>
                <a:lnTo>
                  <a:pt x="2305" y="1650"/>
                </a:lnTo>
                <a:lnTo>
                  <a:pt x="2306" y="1650"/>
                </a:lnTo>
                <a:lnTo>
                  <a:pt x="2307" y="1650"/>
                </a:lnTo>
                <a:lnTo>
                  <a:pt x="2309" y="1651"/>
                </a:lnTo>
                <a:lnTo>
                  <a:pt x="2314" y="1653"/>
                </a:lnTo>
                <a:lnTo>
                  <a:pt x="2320" y="1655"/>
                </a:lnTo>
                <a:lnTo>
                  <a:pt x="2324" y="1659"/>
                </a:lnTo>
                <a:lnTo>
                  <a:pt x="2333" y="1663"/>
                </a:lnTo>
                <a:lnTo>
                  <a:pt x="2335" y="1663"/>
                </a:lnTo>
                <a:lnTo>
                  <a:pt x="2341" y="1667"/>
                </a:lnTo>
                <a:lnTo>
                  <a:pt x="2346" y="1669"/>
                </a:lnTo>
                <a:lnTo>
                  <a:pt x="2349" y="1670"/>
                </a:lnTo>
                <a:lnTo>
                  <a:pt x="2349" y="1671"/>
                </a:lnTo>
                <a:lnTo>
                  <a:pt x="2349" y="1673"/>
                </a:lnTo>
                <a:lnTo>
                  <a:pt x="2348" y="1673"/>
                </a:lnTo>
                <a:lnTo>
                  <a:pt x="2348" y="1674"/>
                </a:lnTo>
                <a:lnTo>
                  <a:pt x="2348" y="1675"/>
                </a:lnTo>
                <a:lnTo>
                  <a:pt x="2347" y="1675"/>
                </a:lnTo>
                <a:lnTo>
                  <a:pt x="2347" y="1676"/>
                </a:lnTo>
                <a:lnTo>
                  <a:pt x="2347" y="1677"/>
                </a:lnTo>
                <a:lnTo>
                  <a:pt x="2346" y="1678"/>
                </a:lnTo>
                <a:lnTo>
                  <a:pt x="2350" y="1679"/>
                </a:lnTo>
                <a:lnTo>
                  <a:pt x="2351" y="1679"/>
                </a:lnTo>
                <a:lnTo>
                  <a:pt x="2352" y="1680"/>
                </a:lnTo>
                <a:lnTo>
                  <a:pt x="2358" y="1683"/>
                </a:lnTo>
                <a:lnTo>
                  <a:pt x="2359" y="1684"/>
                </a:lnTo>
                <a:lnTo>
                  <a:pt x="2360" y="1684"/>
                </a:lnTo>
                <a:lnTo>
                  <a:pt x="2364" y="1685"/>
                </a:lnTo>
                <a:lnTo>
                  <a:pt x="2365" y="1686"/>
                </a:lnTo>
                <a:lnTo>
                  <a:pt x="2366" y="1687"/>
                </a:lnTo>
                <a:lnTo>
                  <a:pt x="2367" y="1687"/>
                </a:lnTo>
                <a:lnTo>
                  <a:pt x="2368" y="1688"/>
                </a:lnTo>
                <a:lnTo>
                  <a:pt x="2370" y="1690"/>
                </a:lnTo>
                <a:lnTo>
                  <a:pt x="2373" y="1691"/>
                </a:lnTo>
                <a:lnTo>
                  <a:pt x="2374" y="1692"/>
                </a:lnTo>
                <a:lnTo>
                  <a:pt x="2375" y="1692"/>
                </a:lnTo>
                <a:lnTo>
                  <a:pt x="2376" y="1693"/>
                </a:lnTo>
                <a:lnTo>
                  <a:pt x="2377" y="1693"/>
                </a:lnTo>
                <a:lnTo>
                  <a:pt x="2377" y="1694"/>
                </a:lnTo>
                <a:lnTo>
                  <a:pt x="2378" y="1694"/>
                </a:lnTo>
                <a:lnTo>
                  <a:pt x="2379" y="1695"/>
                </a:lnTo>
                <a:lnTo>
                  <a:pt x="2381" y="1695"/>
                </a:lnTo>
                <a:lnTo>
                  <a:pt x="2382" y="1696"/>
                </a:lnTo>
                <a:lnTo>
                  <a:pt x="2384" y="1699"/>
                </a:lnTo>
                <a:lnTo>
                  <a:pt x="2386" y="1700"/>
                </a:lnTo>
                <a:lnTo>
                  <a:pt x="2391" y="1702"/>
                </a:lnTo>
                <a:lnTo>
                  <a:pt x="2391" y="1703"/>
                </a:lnTo>
                <a:lnTo>
                  <a:pt x="2392" y="1703"/>
                </a:lnTo>
                <a:lnTo>
                  <a:pt x="2393" y="1703"/>
                </a:lnTo>
                <a:lnTo>
                  <a:pt x="2394" y="1704"/>
                </a:lnTo>
                <a:lnTo>
                  <a:pt x="2395" y="1704"/>
                </a:lnTo>
                <a:lnTo>
                  <a:pt x="2396" y="1705"/>
                </a:lnTo>
                <a:lnTo>
                  <a:pt x="2398" y="1705"/>
                </a:lnTo>
                <a:lnTo>
                  <a:pt x="2400" y="1707"/>
                </a:lnTo>
                <a:lnTo>
                  <a:pt x="2401" y="1708"/>
                </a:lnTo>
                <a:lnTo>
                  <a:pt x="2402" y="1709"/>
                </a:lnTo>
                <a:lnTo>
                  <a:pt x="2403" y="1709"/>
                </a:lnTo>
                <a:lnTo>
                  <a:pt x="2404" y="1710"/>
                </a:lnTo>
                <a:lnTo>
                  <a:pt x="2405" y="1711"/>
                </a:lnTo>
                <a:lnTo>
                  <a:pt x="2407" y="1712"/>
                </a:lnTo>
                <a:lnTo>
                  <a:pt x="2407" y="1713"/>
                </a:lnTo>
                <a:lnTo>
                  <a:pt x="2407" y="1715"/>
                </a:lnTo>
                <a:lnTo>
                  <a:pt x="2407" y="1716"/>
                </a:lnTo>
                <a:lnTo>
                  <a:pt x="2407" y="1717"/>
                </a:lnTo>
                <a:lnTo>
                  <a:pt x="2405" y="1718"/>
                </a:lnTo>
                <a:lnTo>
                  <a:pt x="2405" y="1719"/>
                </a:lnTo>
                <a:lnTo>
                  <a:pt x="2405" y="1720"/>
                </a:lnTo>
                <a:lnTo>
                  <a:pt x="2404" y="1721"/>
                </a:lnTo>
                <a:lnTo>
                  <a:pt x="2403" y="1722"/>
                </a:lnTo>
                <a:lnTo>
                  <a:pt x="2402" y="1722"/>
                </a:lnTo>
                <a:lnTo>
                  <a:pt x="2402" y="1724"/>
                </a:lnTo>
                <a:lnTo>
                  <a:pt x="2402" y="1725"/>
                </a:lnTo>
                <a:lnTo>
                  <a:pt x="2403" y="1725"/>
                </a:lnTo>
                <a:lnTo>
                  <a:pt x="2402" y="1726"/>
                </a:lnTo>
                <a:lnTo>
                  <a:pt x="2401" y="1727"/>
                </a:lnTo>
                <a:lnTo>
                  <a:pt x="2400" y="1727"/>
                </a:lnTo>
                <a:lnTo>
                  <a:pt x="2400" y="1728"/>
                </a:lnTo>
                <a:lnTo>
                  <a:pt x="2399" y="1729"/>
                </a:lnTo>
                <a:lnTo>
                  <a:pt x="2399" y="1730"/>
                </a:lnTo>
                <a:lnTo>
                  <a:pt x="2399" y="1732"/>
                </a:lnTo>
                <a:lnTo>
                  <a:pt x="2398" y="1732"/>
                </a:lnTo>
                <a:lnTo>
                  <a:pt x="2398" y="1733"/>
                </a:lnTo>
                <a:lnTo>
                  <a:pt x="2396" y="1734"/>
                </a:lnTo>
                <a:lnTo>
                  <a:pt x="2396" y="1735"/>
                </a:lnTo>
                <a:lnTo>
                  <a:pt x="2396" y="1736"/>
                </a:lnTo>
                <a:lnTo>
                  <a:pt x="2395" y="1737"/>
                </a:lnTo>
                <a:lnTo>
                  <a:pt x="2395" y="1738"/>
                </a:lnTo>
                <a:lnTo>
                  <a:pt x="2395" y="1740"/>
                </a:lnTo>
                <a:lnTo>
                  <a:pt x="2394" y="1741"/>
                </a:lnTo>
                <a:lnTo>
                  <a:pt x="2394" y="1742"/>
                </a:lnTo>
                <a:lnTo>
                  <a:pt x="2394" y="1743"/>
                </a:lnTo>
                <a:lnTo>
                  <a:pt x="2394" y="1744"/>
                </a:lnTo>
                <a:lnTo>
                  <a:pt x="2393" y="1745"/>
                </a:lnTo>
                <a:lnTo>
                  <a:pt x="2393" y="1747"/>
                </a:lnTo>
                <a:lnTo>
                  <a:pt x="2393" y="1749"/>
                </a:lnTo>
                <a:lnTo>
                  <a:pt x="2393" y="1750"/>
                </a:lnTo>
                <a:lnTo>
                  <a:pt x="2393" y="1751"/>
                </a:lnTo>
                <a:lnTo>
                  <a:pt x="2393" y="1752"/>
                </a:lnTo>
                <a:lnTo>
                  <a:pt x="2393" y="1753"/>
                </a:lnTo>
                <a:lnTo>
                  <a:pt x="2393" y="1754"/>
                </a:lnTo>
                <a:lnTo>
                  <a:pt x="2393" y="1755"/>
                </a:lnTo>
                <a:lnTo>
                  <a:pt x="2393" y="1757"/>
                </a:lnTo>
                <a:lnTo>
                  <a:pt x="2394" y="1757"/>
                </a:lnTo>
                <a:lnTo>
                  <a:pt x="2394" y="1758"/>
                </a:lnTo>
                <a:lnTo>
                  <a:pt x="2395" y="1758"/>
                </a:lnTo>
                <a:lnTo>
                  <a:pt x="2395" y="1759"/>
                </a:lnTo>
                <a:lnTo>
                  <a:pt x="2396" y="1759"/>
                </a:lnTo>
                <a:lnTo>
                  <a:pt x="2396" y="1760"/>
                </a:lnTo>
                <a:lnTo>
                  <a:pt x="2396" y="1761"/>
                </a:lnTo>
                <a:lnTo>
                  <a:pt x="2398" y="1761"/>
                </a:lnTo>
                <a:lnTo>
                  <a:pt x="2398" y="1762"/>
                </a:lnTo>
                <a:lnTo>
                  <a:pt x="2398" y="1763"/>
                </a:lnTo>
                <a:lnTo>
                  <a:pt x="2399" y="1763"/>
                </a:lnTo>
                <a:lnTo>
                  <a:pt x="2399" y="1764"/>
                </a:lnTo>
                <a:lnTo>
                  <a:pt x="2400" y="1764"/>
                </a:lnTo>
                <a:lnTo>
                  <a:pt x="2400" y="1766"/>
                </a:lnTo>
                <a:lnTo>
                  <a:pt x="2400" y="1767"/>
                </a:lnTo>
                <a:lnTo>
                  <a:pt x="2401" y="1767"/>
                </a:lnTo>
                <a:lnTo>
                  <a:pt x="2402" y="1767"/>
                </a:lnTo>
                <a:lnTo>
                  <a:pt x="2402" y="1768"/>
                </a:lnTo>
                <a:lnTo>
                  <a:pt x="2402" y="1769"/>
                </a:lnTo>
                <a:lnTo>
                  <a:pt x="2403" y="1769"/>
                </a:lnTo>
                <a:lnTo>
                  <a:pt x="2403" y="1770"/>
                </a:lnTo>
                <a:lnTo>
                  <a:pt x="2403" y="1771"/>
                </a:lnTo>
                <a:lnTo>
                  <a:pt x="2404" y="1771"/>
                </a:lnTo>
                <a:lnTo>
                  <a:pt x="2405" y="1772"/>
                </a:lnTo>
                <a:lnTo>
                  <a:pt x="2407" y="1772"/>
                </a:lnTo>
                <a:lnTo>
                  <a:pt x="2407" y="1774"/>
                </a:lnTo>
                <a:lnTo>
                  <a:pt x="2408" y="1774"/>
                </a:lnTo>
                <a:lnTo>
                  <a:pt x="2408" y="1775"/>
                </a:lnTo>
                <a:lnTo>
                  <a:pt x="2409" y="1775"/>
                </a:lnTo>
                <a:lnTo>
                  <a:pt x="2410" y="1775"/>
                </a:lnTo>
                <a:lnTo>
                  <a:pt x="2410" y="1776"/>
                </a:lnTo>
                <a:lnTo>
                  <a:pt x="2411" y="1777"/>
                </a:lnTo>
                <a:lnTo>
                  <a:pt x="2412" y="1777"/>
                </a:lnTo>
                <a:lnTo>
                  <a:pt x="2412" y="1778"/>
                </a:lnTo>
                <a:lnTo>
                  <a:pt x="2413" y="1778"/>
                </a:lnTo>
                <a:lnTo>
                  <a:pt x="2413" y="1779"/>
                </a:lnTo>
                <a:lnTo>
                  <a:pt x="2413" y="1780"/>
                </a:lnTo>
                <a:lnTo>
                  <a:pt x="2415" y="1782"/>
                </a:lnTo>
                <a:lnTo>
                  <a:pt x="2415" y="1783"/>
                </a:lnTo>
                <a:lnTo>
                  <a:pt x="2415" y="1784"/>
                </a:lnTo>
                <a:lnTo>
                  <a:pt x="2416" y="1784"/>
                </a:lnTo>
                <a:lnTo>
                  <a:pt x="2416" y="1785"/>
                </a:lnTo>
                <a:lnTo>
                  <a:pt x="2417" y="1785"/>
                </a:lnTo>
                <a:lnTo>
                  <a:pt x="2417" y="1786"/>
                </a:lnTo>
                <a:lnTo>
                  <a:pt x="2418" y="1786"/>
                </a:lnTo>
                <a:lnTo>
                  <a:pt x="2420" y="1787"/>
                </a:lnTo>
                <a:lnTo>
                  <a:pt x="2420" y="1788"/>
                </a:lnTo>
                <a:lnTo>
                  <a:pt x="2419" y="1788"/>
                </a:lnTo>
                <a:lnTo>
                  <a:pt x="2418" y="1788"/>
                </a:lnTo>
                <a:lnTo>
                  <a:pt x="2418" y="1789"/>
                </a:lnTo>
                <a:lnTo>
                  <a:pt x="2419" y="1789"/>
                </a:lnTo>
                <a:lnTo>
                  <a:pt x="2420" y="1789"/>
                </a:lnTo>
                <a:lnTo>
                  <a:pt x="2420" y="1791"/>
                </a:lnTo>
                <a:lnTo>
                  <a:pt x="2420" y="1792"/>
                </a:lnTo>
                <a:lnTo>
                  <a:pt x="2420" y="1793"/>
                </a:lnTo>
                <a:lnTo>
                  <a:pt x="2421" y="1793"/>
                </a:lnTo>
                <a:lnTo>
                  <a:pt x="2421" y="1794"/>
                </a:lnTo>
                <a:lnTo>
                  <a:pt x="2422" y="1796"/>
                </a:lnTo>
                <a:lnTo>
                  <a:pt x="2422" y="1797"/>
                </a:lnTo>
                <a:lnTo>
                  <a:pt x="2425" y="1797"/>
                </a:lnTo>
                <a:lnTo>
                  <a:pt x="2425" y="1799"/>
                </a:lnTo>
                <a:lnTo>
                  <a:pt x="2424" y="1799"/>
                </a:lnTo>
                <a:lnTo>
                  <a:pt x="2422" y="1799"/>
                </a:lnTo>
                <a:lnTo>
                  <a:pt x="2421" y="1799"/>
                </a:lnTo>
                <a:lnTo>
                  <a:pt x="2421" y="1797"/>
                </a:lnTo>
                <a:lnTo>
                  <a:pt x="2421" y="1796"/>
                </a:lnTo>
                <a:lnTo>
                  <a:pt x="2420" y="1794"/>
                </a:lnTo>
                <a:lnTo>
                  <a:pt x="2419" y="1793"/>
                </a:lnTo>
                <a:lnTo>
                  <a:pt x="2419" y="1792"/>
                </a:lnTo>
                <a:lnTo>
                  <a:pt x="2418" y="1792"/>
                </a:lnTo>
                <a:lnTo>
                  <a:pt x="2417" y="1793"/>
                </a:lnTo>
                <a:lnTo>
                  <a:pt x="2418" y="1793"/>
                </a:lnTo>
                <a:lnTo>
                  <a:pt x="2418" y="1794"/>
                </a:lnTo>
                <a:lnTo>
                  <a:pt x="2418" y="1795"/>
                </a:lnTo>
                <a:lnTo>
                  <a:pt x="2419" y="1796"/>
                </a:lnTo>
                <a:lnTo>
                  <a:pt x="2419" y="1797"/>
                </a:lnTo>
                <a:lnTo>
                  <a:pt x="2419" y="1799"/>
                </a:lnTo>
                <a:lnTo>
                  <a:pt x="2419" y="1800"/>
                </a:lnTo>
                <a:lnTo>
                  <a:pt x="2418" y="1800"/>
                </a:lnTo>
                <a:lnTo>
                  <a:pt x="2418" y="1801"/>
                </a:lnTo>
                <a:lnTo>
                  <a:pt x="2417" y="1801"/>
                </a:lnTo>
                <a:lnTo>
                  <a:pt x="2417" y="1802"/>
                </a:lnTo>
                <a:lnTo>
                  <a:pt x="2417" y="1803"/>
                </a:lnTo>
                <a:lnTo>
                  <a:pt x="2416" y="1803"/>
                </a:lnTo>
                <a:lnTo>
                  <a:pt x="2416" y="1804"/>
                </a:lnTo>
                <a:lnTo>
                  <a:pt x="2415" y="1804"/>
                </a:lnTo>
                <a:lnTo>
                  <a:pt x="2415" y="1807"/>
                </a:lnTo>
                <a:lnTo>
                  <a:pt x="2415" y="1808"/>
                </a:lnTo>
                <a:lnTo>
                  <a:pt x="2413" y="1810"/>
                </a:lnTo>
                <a:lnTo>
                  <a:pt x="2413" y="1811"/>
                </a:lnTo>
                <a:lnTo>
                  <a:pt x="2413" y="1812"/>
                </a:lnTo>
                <a:lnTo>
                  <a:pt x="2413" y="1813"/>
                </a:lnTo>
                <a:lnTo>
                  <a:pt x="2413" y="1814"/>
                </a:lnTo>
                <a:lnTo>
                  <a:pt x="2413" y="1816"/>
                </a:lnTo>
                <a:lnTo>
                  <a:pt x="2413" y="1817"/>
                </a:lnTo>
                <a:lnTo>
                  <a:pt x="2413" y="1818"/>
                </a:lnTo>
                <a:lnTo>
                  <a:pt x="2413" y="1819"/>
                </a:lnTo>
                <a:lnTo>
                  <a:pt x="2413" y="1820"/>
                </a:lnTo>
                <a:lnTo>
                  <a:pt x="2413" y="1821"/>
                </a:lnTo>
                <a:lnTo>
                  <a:pt x="2413" y="1822"/>
                </a:lnTo>
                <a:lnTo>
                  <a:pt x="2413" y="1824"/>
                </a:lnTo>
                <a:lnTo>
                  <a:pt x="2413" y="1825"/>
                </a:lnTo>
                <a:lnTo>
                  <a:pt x="2413" y="1826"/>
                </a:lnTo>
                <a:lnTo>
                  <a:pt x="2413" y="1827"/>
                </a:lnTo>
                <a:lnTo>
                  <a:pt x="2415" y="1828"/>
                </a:lnTo>
                <a:lnTo>
                  <a:pt x="2416" y="1829"/>
                </a:lnTo>
                <a:lnTo>
                  <a:pt x="2416" y="1830"/>
                </a:lnTo>
                <a:lnTo>
                  <a:pt x="2416" y="1832"/>
                </a:lnTo>
                <a:lnTo>
                  <a:pt x="2416" y="1833"/>
                </a:lnTo>
                <a:lnTo>
                  <a:pt x="2416" y="1834"/>
                </a:lnTo>
                <a:lnTo>
                  <a:pt x="2416" y="1833"/>
                </a:lnTo>
                <a:lnTo>
                  <a:pt x="2416" y="1832"/>
                </a:lnTo>
                <a:lnTo>
                  <a:pt x="2416" y="1830"/>
                </a:lnTo>
                <a:lnTo>
                  <a:pt x="2416" y="1829"/>
                </a:lnTo>
                <a:lnTo>
                  <a:pt x="2416" y="1828"/>
                </a:lnTo>
                <a:lnTo>
                  <a:pt x="2417" y="1828"/>
                </a:lnTo>
                <a:lnTo>
                  <a:pt x="2418" y="1828"/>
                </a:lnTo>
                <a:lnTo>
                  <a:pt x="2419" y="1828"/>
                </a:lnTo>
                <a:lnTo>
                  <a:pt x="2419" y="1829"/>
                </a:lnTo>
                <a:lnTo>
                  <a:pt x="2419" y="1830"/>
                </a:lnTo>
                <a:lnTo>
                  <a:pt x="2420" y="1832"/>
                </a:lnTo>
                <a:lnTo>
                  <a:pt x="2421" y="1832"/>
                </a:lnTo>
                <a:lnTo>
                  <a:pt x="2422" y="1832"/>
                </a:lnTo>
                <a:lnTo>
                  <a:pt x="2424" y="1832"/>
                </a:lnTo>
                <a:lnTo>
                  <a:pt x="2424" y="1833"/>
                </a:lnTo>
                <a:lnTo>
                  <a:pt x="2422" y="1834"/>
                </a:lnTo>
                <a:lnTo>
                  <a:pt x="2421" y="1834"/>
                </a:lnTo>
                <a:lnTo>
                  <a:pt x="2422" y="1834"/>
                </a:lnTo>
                <a:lnTo>
                  <a:pt x="2422" y="1835"/>
                </a:lnTo>
                <a:lnTo>
                  <a:pt x="2422" y="1836"/>
                </a:lnTo>
                <a:lnTo>
                  <a:pt x="2422" y="1837"/>
                </a:lnTo>
                <a:lnTo>
                  <a:pt x="2424" y="1837"/>
                </a:lnTo>
                <a:lnTo>
                  <a:pt x="2424" y="1838"/>
                </a:lnTo>
                <a:lnTo>
                  <a:pt x="2425" y="1838"/>
                </a:lnTo>
                <a:lnTo>
                  <a:pt x="2425" y="1839"/>
                </a:lnTo>
                <a:lnTo>
                  <a:pt x="2426" y="1839"/>
                </a:lnTo>
                <a:lnTo>
                  <a:pt x="2428" y="1839"/>
                </a:lnTo>
                <a:lnTo>
                  <a:pt x="2429" y="1839"/>
                </a:lnTo>
                <a:lnTo>
                  <a:pt x="2429" y="1838"/>
                </a:lnTo>
                <a:lnTo>
                  <a:pt x="2430" y="1838"/>
                </a:lnTo>
                <a:lnTo>
                  <a:pt x="2431" y="1838"/>
                </a:lnTo>
                <a:lnTo>
                  <a:pt x="2431" y="1839"/>
                </a:lnTo>
                <a:lnTo>
                  <a:pt x="2431" y="1841"/>
                </a:lnTo>
                <a:lnTo>
                  <a:pt x="2431" y="1842"/>
                </a:lnTo>
                <a:lnTo>
                  <a:pt x="2431" y="1843"/>
                </a:lnTo>
                <a:lnTo>
                  <a:pt x="2431" y="1844"/>
                </a:lnTo>
                <a:lnTo>
                  <a:pt x="2433" y="1844"/>
                </a:lnTo>
                <a:lnTo>
                  <a:pt x="2431" y="1843"/>
                </a:lnTo>
                <a:lnTo>
                  <a:pt x="2430" y="1843"/>
                </a:lnTo>
                <a:lnTo>
                  <a:pt x="2429" y="1843"/>
                </a:lnTo>
                <a:lnTo>
                  <a:pt x="2428" y="1843"/>
                </a:lnTo>
                <a:lnTo>
                  <a:pt x="2427" y="1843"/>
                </a:lnTo>
                <a:lnTo>
                  <a:pt x="2426" y="1843"/>
                </a:lnTo>
                <a:lnTo>
                  <a:pt x="2425" y="1843"/>
                </a:lnTo>
                <a:lnTo>
                  <a:pt x="2424" y="1843"/>
                </a:lnTo>
                <a:lnTo>
                  <a:pt x="2422" y="1843"/>
                </a:lnTo>
                <a:lnTo>
                  <a:pt x="2421" y="1843"/>
                </a:lnTo>
                <a:lnTo>
                  <a:pt x="2420" y="1843"/>
                </a:lnTo>
                <a:lnTo>
                  <a:pt x="2419" y="1843"/>
                </a:lnTo>
                <a:lnTo>
                  <a:pt x="2418" y="1843"/>
                </a:lnTo>
                <a:lnTo>
                  <a:pt x="2417" y="1843"/>
                </a:lnTo>
                <a:lnTo>
                  <a:pt x="2416" y="1844"/>
                </a:lnTo>
                <a:lnTo>
                  <a:pt x="2416" y="1845"/>
                </a:lnTo>
                <a:lnTo>
                  <a:pt x="2415" y="1845"/>
                </a:lnTo>
                <a:lnTo>
                  <a:pt x="2413" y="1845"/>
                </a:lnTo>
                <a:lnTo>
                  <a:pt x="2412" y="1846"/>
                </a:lnTo>
                <a:lnTo>
                  <a:pt x="2413" y="1846"/>
                </a:lnTo>
                <a:lnTo>
                  <a:pt x="2415" y="1846"/>
                </a:lnTo>
                <a:lnTo>
                  <a:pt x="2416" y="1846"/>
                </a:lnTo>
                <a:lnTo>
                  <a:pt x="2417" y="1846"/>
                </a:lnTo>
                <a:lnTo>
                  <a:pt x="2417" y="1845"/>
                </a:lnTo>
                <a:lnTo>
                  <a:pt x="2417" y="1846"/>
                </a:lnTo>
                <a:lnTo>
                  <a:pt x="2418" y="1847"/>
                </a:lnTo>
                <a:lnTo>
                  <a:pt x="2418" y="1849"/>
                </a:lnTo>
                <a:lnTo>
                  <a:pt x="2419" y="1849"/>
                </a:lnTo>
                <a:lnTo>
                  <a:pt x="2420" y="1850"/>
                </a:lnTo>
                <a:lnTo>
                  <a:pt x="2421" y="1850"/>
                </a:lnTo>
                <a:lnTo>
                  <a:pt x="2421" y="1851"/>
                </a:lnTo>
                <a:lnTo>
                  <a:pt x="2424" y="1851"/>
                </a:lnTo>
                <a:lnTo>
                  <a:pt x="2424" y="1852"/>
                </a:lnTo>
                <a:lnTo>
                  <a:pt x="2425" y="1852"/>
                </a:lnTo>
                <a:lnTo>
                  <a:pt x="2426" y="1853"/>
                </a:lnTo>
                <a:lnTo>
                  <a:pt x="2426" y="1854"/>
                </a:lnTo>
                <a:lnTo>
                  <a:pt x="2427" y="1854"/>
                </a:lnTo>
                <a:lnTo>
                  <a:pt x="2426" y="1854"/>
                </a:lnTo>
                <a:lnTo>
                  <a:pt x="2426" y="1855"/>
                </a:lnTo>
                <a:lnTo>
                  <a:pt x="2427" y="1855"/>
                </a:lnTo>
                <a:lnTo>
                  <a:pt x="2427" y="1856"/>
                </a:lnTo>
                <a:lnTo>
                  <a:pt x="2427" y="1858"/>
                </a:lnTo>
                <a:lnTo>
                  <a:pt x="2428" y="1859"/>
                </a:lnTo>
                <a:lnTo>
                  <a:pt x="2428" y="1860"/>
                </a:lnTo>
                <a:lnTo>
                  <a:pt x="2428" y="1861"/>
                </a:lnTo>
                <a:lnTo>
                  <a:pt x="2428" y="1862"/>
                </a:lnTo>
                <a:lnTo>
                  <a:pt x="2428" y="1863"/>
                </a:lnTo>
                <a:lnTo>
                  <a:pt x="2428" y="1864"/>
                </a:lnTo>
                <a:lnTo>
                  <a:pt x="2428" y="1866"/>
                </a:lnTo>
                <a:lnTo>
                  <a:pt x="2427" y="1866"/>
                </a:lnTo>
                <a:lnTo>
                  <a:pt x="2427" y="1867"/>
                </a:lnTo>
                <a:lnTo>
                  <a:pt x="2427" y="1868"/>
                </a:lnTo>
                <a:lnTo>
                  <a:pt x="2426" y="1869"/>
                </a:lnTo>
                <a:lnTo>
                  <a:pt x="2426" y="1870"/>
                </a:lnTo>
                <a:lnTo>
                  <a:pt x="2426" y="1871"/>
                </a:lnTo>
                <a:lnTo>
                  <a:pt x="2426" y="1872"/>
                </a:lnTo>
                <a:lnTo>
                  <a:pt x="2426" y="1874"/>
                </a:lnTo>
                <a:lnTo>
                  <a:pt x="2426" y="1875"/>
                </a:lnTo>
                <a:lnTo>
                  <a:pt x="2426" y="1876"/>
                </a:lnTo>
                <a:lnTo>
                  <a:pt x="2427" y="1877"/>
                </a:lnTo>
                <a:lnTo>
                  <a:pt x="2428" y="1877"/>
                </a:lnTo>
                <a:lnTo>
                  <a:pt x="2428" y="1878"/>
                </a:lnTo>
                <a:lnTo>
                  <a:pt x="2427" y="1878"/>
                </a:lnTo>
                <a:lnTo>
                  <a:pt x="2427" y="1879"/>
                </a:lnTo>
                <a:lnTo>
                  <a:pt x="2427" y="1880"/>
                </a:lnTo>
                <a:lnTo>
                  <a:pt x="2426" y="1881"/>
                </a:lnTo>
                <a:lnTo>
                  <a:pt x="2426" y="1883"/>
                </a:lnTo>
                <a:lnTo>
                  <a:pt x="2426" y="1884"/>
                </a:lnTo>
                <a:lnTo>
                  <a:pt x="2426" y="1885"/>
                </a:lnTo>
                <a:lnTo>
                  <a:pt x="2425" y="1886"/>
                </a:lnTo>
                <a:lnTo>
                  <a:pt x="2425" y="1885"/>
                </a:lnTo>
                <a:lnTo>
                  <a:pt x="2424" y="1884"/>
                </a:lnTo>
                <a:lnTo>
                  <a:pt x="2424" y="1883"/>
                </a:lnTo>
                <a:lnTo>
                  <a:pt x="2424" y="1884"/>
                </a:lnTo>
                <a:lnTo>
                  <a:pt x="2424" y="1885"/>
                </a:lnTo>
                <a:lnTo>
                  <a:pt x="2424" y="1886"/>
                </a:lnTo>
                <a:lnTo>
                  <a:pt x="2422" y="1886"/>
                </a:lnTo>
                <a:lnTo>
                  <a:pt x="2422" y="1887"/>
                </a:lnTo>
                <a:lnTo>
                  <a:pt x="2422" y="1888"/>
                </a:lnTo>
                <a:lnTo>
                  <a:pt x="2424" y="1888"/>
                </a:lnTo>
                <a:lnTo>
                  <a:pt x="2424" y="1887"/>
                </a:lnTo>
                <a:lnTo>
                  <a:pt x="2425" y="1887"/>
                </a:lnTo>
                <a:lnTo>
                  <a:pt x="2425" y="1888"/>
                </a:lnTo>
                <a:lnTo>
                  <a:pt x="2426" y="1888"/>
                </a:lnTo>
                <a:lnTo>
                  <a:pt x="2426" y="1887"/>
                </a:lnTo>
                <a:lnTo>
                  <a:pt x="2427" y="1889"/>
                </a:lnTo>
                <a:lnTo>
                  <a:pt x="2427" y="1891"/>
                </a:lnTo>
                <a:lnTo>
                  <a:pt x="2428" y="1891"/>
                </a:lnTo>
                <a:lnTo>
                  <a:pt x="2429" y="1892"/>
                </a:lnTo>
                <a:lnTo>
                  <a:pt x="2429" y="1893"/>
                </a:lnTo>
                <a:lnTo>
                  <a:pt x="2428" y="1893"/>
                </a:lnTo>
                <a:lnTo>
                  <a:pt x="2428" y="1894"/>
                </a:lnTo>
                <a:lnTo>
                  <a:pt x="2427" y="1894"/>
                </a:lnTo>
                <a:lnTo>
                  <a:pt x="2427" y="1893"/>
                </a:lnTo>
                <a:lnTo>
                  <a:pt x="2426" y="1892"/>
                </a:lnTo>
                <a:lnTo>
                  <a:pt x="2425" y="1891"/>
                </a:lnTo>
                <a:lnTo>
                  <a:pt x="2424" y="1889"/>
                </a:lnTo>
                <a:lnTo>
                  <a:pt x="2424" y="1888"/>
                </a:lnTo>
                <a:lnTo>
                  <a:pt x="2422" y="1888"/>
                </a:lnTo>
                <a:lnTo>
                  <a:pt x="2421" y="1887"/>
                </a:lnTo>
                <a:lnTo>
                  <a:pt x="2420" y="1887"/>
                </a:lnTo>
                <a:lnTo>
                  <a:pt x="2420" y="1886"/>
                </a:lnTo>
                <a:lnTo>
                  <a:pt x="2419" y="1886"/>
                </a:lnTo>
                <a:lnTo>
                  <a:pt x="2418" y="1886"/>
                </a:lnTo>
                <a:lnTo>
                  <a:pt x="2417" y="1886"/>
                </a:lnTo>
                <a:lnTo>
                  <a:pt x="2418" y="1886"/>
                </a:lnTo>
                <a:lnTo>
                  <a:pt x="2418" y="1885"/>
                </a:lnTo>
                <a:lnTo>
                  <a:pt x="2417" y="1885"/>
                </a:lnTo>
                <a:lnTo>
                  <a:pt x="2418" y="1884"/>
                </a:lnTo>
                <a:lnTo>
                  <a:pt x="2419" y="1883"/>
                </a:lnTo>
                <a:lnTo>
                  <a:pt x="2419" y="1881"/>
                </a:lnTo>
                <a:lnTo>
                  <a:pt x="2420" y="1880"/>
                </a:lnTo>
                <a:lnTo>
                  <a:pt x="2419" y="1880"/>
                </a:lnTo>
                <a:lnTo>
                  <a:pt x="2420" y="1879"/>
                </a:lnTo>
                <a:lnTo>
                  <a:pt x="2421" y="1879"/>
                </a:lnTo>
                <a:lnTo>
                  <a:pt x="2420" y="1879"/>
                </a:lnTo>
                <a:lnTo>
                  <a:pt x="2420" y="1878"/>
                </a:lnTo>
                <a:lnTo>
                  <a:pt x="2419" y="1878"/>
                </a:lnTo>
                <a:lnTo>
                  <a:pt x="2419" y="1877"/>
                </a:lnTo>
                <a:lnTo>
                  <a:pt x="2419" y="1876"/>
                </a:lnTo>
                <a:lnTo>
                  <a:pt x="2419" y="1875"/>
                </a:lnTo>
                <a:lnTo>
                  <a:pt x="2420" y="1874"/>
                </a:lnTo>
                <a:lnTo>
                  <a:pt x="2421" y="1874"/>
                </a:lnTo>
                <a:lnTo>
                  <a:pt x="2421" y="1875"/>
                </a:lnTo>
                <a:lnTo>
                  <a:pt x="2421" y="1874"/>
                </a:lnTo>
                <a:lnTo>
                  <a:pt x="2421" y="1872"/>
                </a:lnTo>
                <a:lnTo>
                  <a:pt x="2420" y="1872"/>
                </a:lnTo>
                <a:lnTo>
                  <a:pt x="2421" y="1871"/>
                </a:lnTo>
                <a:lnTo>
                  <a:pt x="2421" y="1872"/>
                </a:lnTo>
                <a:lnTo>
                  <a:pt x="2422" y="1872"/>
                </a:lnTo>
                <a:lnTo>
                  <a:pt x="2424" y="1872"/>
                </a:lnTo>
                <a:lnTo>
                  <a:pt x="2424" y="1874"/>
                </a:lnTo>
                <a:lnTo>
                  <a:pt x="2425" y="1874"/>
                </a:lnTo>
                <a:lnTo>
                  <a:pt x="2425" y="1875"/>
                </a:lnTo>
                <a:lnTo>
                  <a:pt x="2425" y="1874"/>
                </a:lnTo>
                <a:lnTo>
                  <a:pt x="2424" y="1872"/>
                </a:lnTo>
                <a:lnTo>
                  <a:pt x="2424" y="1871"/>
                </a:lnTo>
                <a:lnTo>
                  <a:pt x="2422" y="1871"/>
                </a:lnTo>
                <a:lnTo>
                  <a:pt x="2421" y="1871"/>
                </a:lnTo>
                <a:lnTo>
                  <a:pt x="2422" y="1871"/>
                </a:lnTo>
                <a:lnTo>
                  <a:pt x="2422" y="1870"/>
                </a:lnTo>
                <a:lnTo>
                  <a:pt x="2422" y="1869"/>
                </a:lnTo>
                <a:lnTo>
                  <a:pt x="2422" y="1868"/>
                </a:lnTo>
                <a:lnTo>
                  <a:pt x="2424" y="1868"/>
                </a:lnTo>
                <a:lnTo>
                  <a:pt x="2425" y="1868"/>
                </a:lnTo>
                <a:lnTo>
                  <a:pt x="2425" y="1867"/>
                </a:lnTo>
                <a:lnTo>
                  <a:pt x="2424" y="1868"/>
                </a:lnTo>
                <a:lnTo>
                  <a:pt x="2422" y="1868"/>
                </a:lnTo>
                <a:lnTo>
                  <a:pt x="2422" y="1867"/>
                </a:lnTo>
                <a:lnTo>
                  <a:pt x="2421" y="1867"/>
                </a:lnTo>
                <a:lnTo>
                  <a:pt x="2421" y="1866"/>
                </a:lnTo>
                <a:lnTo>
                  <a:pt x="2422" y="1866"/>
                </a:lnTo>
                <a:lnTo>
                  <a:pt x="2424" y="1866"/>
                </a:lnTo>
                <a:lnTo>
                  <a:pt x="2424" y="1864"/>
                </a:lnTo>
                <a:lnTo>
                  <a:pt x="2425" y="1864"/>
                </a:lnTo>
                <a:lnTo>
                  <a:pt x="2425" y="1863"/>
                </a:lnTo>
                <a:lnTo>
                  <a:pt x="2424" y="1863"/>
                </a:lnTo>
                <a:lnTo>
                  <a:pt x="2424" y="1864"/>
                </a:lnTo>
                <a:lnTo>
                  <a:pt x="2422" y="1864"/>
                </a:lnTo>
                <a:lnTo>
                  <a:pt x="2422" y="1866"/>
                </a:lnTo>
                <a:lnTo>
                  <a:pt x="2421" y="1867"/>
                </a:lnTo>
                <a:lnTo>
                  <a:pt x="2421" y="1868"/>
                </a:lnTo>
                <a:lnTo>
                  <a:pt x="2420" y="1868"/>
                </a:lnTo>
                <a:lnTo>
                  <a:pt x="2420" y="1869"/>
                </a:lnTo>
                <a:lnTo>
                  <a:pt x="2421" y="1869"/>
                </a:lnTo>
                <a:lnTo>
                  <a:pt x="2421" y="1870"/>
                </a:lnTo>
                <a:lnTo>
                  <a:pt x="2420" y="1870"/>
                </a:lnTo>
                <a:lnTo>
                  <a:pt x="2420" y="1871"/>
                </a:lnTo>
                <a:lnTo>
                  <a:pt x="2419" y="1871"/>
                </a:lnTo>
                <a:lnTo>
                  <a:pt x="2419" y="1870"/>
                </a:lnTo>
                <a:lnTo>
                  <a:pt x="2418" y="1869"/>
                </a:lnTo>
                <a:lnTo>
                  <a:pt x="2417" y="1869"/>
                </a:lnTo>
                <a:lnTo>
                  <a:pt x="2416" y="1869"/>
                </a:lnTo>
                <a:lnTo>
                  <a:pt x="2415" y="1870"/>
                </a:lnTo>
                <a:lnTo>
                  <a:pt x="2415" y="1869"/>
                </a:lnTo>
                <a:lnTo>
                  <a:pt x="2416" y="1868"/>
                </a:lnTo>
                <a:lnTo>
                  <a:pt x="2416" y="1867"/>
                </a:lnTo>
                <a:lnTo>
                  <a:pt x="2416" y="1866"/>
                </a:lnTo>
                <a:lnTo>
                  <a:pt x="2416" y="1864"/>
                </a:lnTo>
                <a:lnTo>
                  <a:pt x="2415" y="1863"/>
                </a:lnTo>
                <a:lnTo>
                  <a:pt x="2413" y="1863"/>
                </a:lnTo>
                <a:lnTo>
                  <a:pt x="2413" y="1862"/>
                </a:lnTo>
                <a:lnTo>
                  <a:pt x="2415" y="1862"/>
                </a:lnTo>
                <a:lnTo>
                  <a:pt x="2413" y="1862"/>
                </a:lnTo>
                <a:lnTo>
                  <a:pt x="2412" y="1862"/>
                </a:lnTo>
                <a:lnTo>
                  <a:pt x="2411" y="1862"/>
                </a:lnTo>
                <a:lnTo>
                  <a:pt x="2411" y="1861"/>
                </a:lnTo>
                <a:lnTo>
                  <a:pt x="2410" y="1861"/>
                </a:lnTo>
                <a:lnTo>
                  <a:pt x="2410" y="1860"/>
                </a:lnTo>
                <a:lnTo>
                  <a:pt x="2409" y="1860"/>
                </a:lnTo>
                <a:lnTo>
                  <a:pt x="2408" y="1860"/>
                </a:lnTo>
                <a:lnTo>
                  <a:pt x="2407" y="1860"/>
                </a:lnTo>
                <a:lnTo>
                  <a:pt x="2407" y="1859"/>
                </a:lnTo>
                <a:lnTo>
                  <a:pt x="2405" y="1859"/>
                </a:lnTo>
                <a:lnTo>
                  <a:pt x="2403" y="1856"/>
                </a:lnTo>
                <a:lnTo>
                  <a:pt x="2402" y="1856"/>
                </a:lnTo>
                <a:lnTo>
                  <a:pt x="2402" y="1855"/>
                </a:lnTo>
                <a:lnTo>
                  <a:pt x="2402" y="1854"/>
                </a:lnTo>
                <a:lnTo>
                  <a:pt x="2403" y="1854"/>
                </a:lnTo>
                <a:lnTo>
                  <a:pt x="2403" y="1853"/>
                </a:lnTo>
                <a:lnTo>
                  <a:pt x="2403" y="1852"/>
                </a:lnTo>
                <a:lnTo>
                  <a:pt x="2403" y="1851"/>
                </a:lnTo>
                <a:lnTo>
                  <a:pt x="2402" y="1851"/>
                </a:lnTo>
                <a:lnTo>
                  <a:pt x="2402" y="1850"/>
                </a:lnTo>
                <a:lnTo>
                  <a:pt x="2401" y="1850"/>
                </a:lnTo>
                <a:lnTo>
                  <a:pt x="2400" y="1850"/>
                </a:lnTo>
                <a:lnTo>
                  <a:pt x="2400" y="1851"/>
                </a:lnTo>
                <a:lnTo>
                  <a:pt x="2400" y="1850"/>
                </a:lnTo>
                <a:lnTo>
                  <a:pt x="2399" y="1850"/>
                </a:lnTo>
                <a:lnTo>
                  <a:pt x="2398" y="1850"/>
                </a:lnTo>
                <a:lnTo>
                  <a:pt x="2398" y="1851"/>
                </a:lnTo>
                <a:lnTo>
                  <a:pt x="2399" y="1851"/>
                </a:lnTo>
                <a:lnTo>
                  <a:pt x="2400" y="1851"/>
                </a:lnTo>
                <a:lnTo>
                  <a:pt x="2401" y="1851"/>
                </a:lnTo>
                <a:lnTo>
                  <a:pt x="2402" y="1851"/>
                </a:lnTo>
                <a:lnTo>
                  <a:pt x="2402" y="1852"/>
                </a:lnTo>
                <a:lnTo>
                  <a:pt x="2403" y="1852"/>
                </a:lnTo>
                <a:lnTo>
                  <a:pt x="2403" y="1853"/>
                </a:lnTo>
                <a:lnTo>
                  <a:pt x="2402" y="1853"/>
                </a:lnTo>
                <a:lnTo>
                  <a:pt x="2402" y="1854"/>
                </a:lnTo>
                <a:lnTo>
                  <a:pt x="2402" y="1855"/>
                </a:lnTo>
                <a:lnTo>
                  <a:pt x="2402" y="1856"/>
                </a:lnTo>
                <a:lnTo>
                  <a:pt x="2403" y="1858"/>
                </a:lnTo>
                <a:lnTo>
                  <a:pt x="2404" y="1859"/>
                </a:lnTo>
                <a:lnTo>
                  <a:pt x="2405" y="1860"/>
                </a:lnTo>
                <a:lnTo>
                  <a:pt x="2407" y="1860"/>
                </a:lnTo>
                <a:lnTo>
                  <a:pt x="2408" y="1861"/>
                </a:lnTo>
                <a:lnTo>
                  <a:pt x="2409" y="1861"/>
                </a:lnTo>
                <a:lnTo>
                  <a:pt x="2410" y="1861"/>
                </a:lnTo>
                <a:lnTo>
                  <a:pt x="2410" y="1862"/>
                </a:lnTo>
                <a:lnTo>
                  <a:pt x="2411" y="1862"/>
                </a:lnTo>
                <a:lnTo>
                  <a:pt x="2411" y="1863"/>
                </a:lnTo>
                <a:lnTo>
                  <a:pt x="2412" y="1863"/>
                </a:lnTo>
                <a:lnTo>
                  <a:pt x="2413" y="1863"/>
                </a:lnTo>
                <a:lnTo>
                  <a:pt x="2415" y="1864"/>
                </a:lnTo>
                <a:lnTo>
                  <a:pt x="2415" y="1866"/>
                </a:lnTo>
                <a:lnTo>
                  <a:pt x="2415" y="1867"/>
                </a:lnTo>
                <a:lnTo>
                  <a:pt x="2413" y="1867"/>
                </a:lnTo>
                <a:lnTo>
                  <a:pt x="2413" y="1868"/>
                </a:lnTo>
                <a:lnTo>
                  <a:pt x="2412" y="1869"/>
                </a:lnTo>
                <a:lnTo>
                  <a:pt x="2411" y="1869"/>
                </a:lnTo>
                <a:lnTo>
                  <a:pt x="2410" y="1870"/>
                </a:lnTo>
                <a:lnTo>
                  <a:pt x="2409" y="1871"/>
                </a:lnTo>
                <a:lnTo>
                  <a:pt x="2408" y="1871"/>
                </a:lnTo>
                <a:lnTo>
                  <a:pt x="2408" y="1872"/>
                </a:lnTo>
                <a:lnTo>
                  <a:pt x="2409" y="1872"/>
                </a:lnTo>
                <a:lnTo>
                  <a:pt x="2408" y="1874"/>
                </a:lnTo>
                <a:lnTo>
                  <a:pt x="2408" y="1875"/>
                </a:lnTo>
                <a:lnTo>
                  <a:pt x="2408" y="1874"/>
                </a:lnTo>
                <a:lnTo>
                  <a:pt x="2407" y="1874"/>
                </a:lnTo>
                <a:lnTo>
                  <a:pt x="2408" y="1874"/>
                </a:lnTo>
                <a:lnTo>
                  <a:pt x="2408" y="1875"/>
                </a:lnTo>
                <a:lnTo>
                  <a:pt x="2409" y="1875"/>
                </a:lnTo>
                <a:lnTo>
                  <a:pt x="2409" y="1876"/>
                </a:lnTo>
                <a:lnTo>
                  <a:pt x="2408" y="1876"/>
                </a:lnTo>
                <a:lnTo>
                  <a:pt x="2409" y="1876"/>
                </a:lnTo>
                <a:lnTo>
                  <a:pt x="2410" y="1877"/>
                </a:lnTo>
                <a:lnTo>
                  <a:pt x="2409" y="1877"/>
                </a:lnTo>
                <a:lnTo>
                  <a:pt x="2410" y="1877"/>
                </a:lnTo>
                <a:lnTo>
                  <a:pt x="2410" y="1878"/>
                </a:lnTo>
                <a:lnTo>
                  <a:pt x="2411" y="1878"/>
                </a:lnTo>
                <a:lnTo>
                  <a:pt x="2411" y="1879"/>
                </a:lnTo>
                <a:lnTo>
                  <a:pt x="2410" y="1879"/>
                </a:lnTo>
                <a:lnTo>
                  <a:pt x="2410" y="1880"/>
                </a:lnTo>
                <a:lnTo>
                  <a:pt x="2411" y="1880"/>
                </a:lnTo>
                <a:lnTo>
                  <a:pt x="2412" y="1880"/>
                </a:lnTo>
                <a:lnTo>
                  <a:pt x="2412" y="1879"/>
                </a:lnTo>
                <a:lnTo>
                  <a:pt x="2411" y="1879"/>
                </a:lnTo>
                <a:lnTo>
                  <a:pt x="2412" y="1879"/>
                </a:lnTo>
                <a:lnTo>
                  <a:pt x="2413" y="1879"/>
                </a:lnTo>
                <a:lnTo>
                  <a:pt x="2415" y="1879"/>
                </a:lnTo>
                <a:lnTo>
                  <a:pt x="2416" y="1879"/>
                </a:lnTo>
                <a:lnTo>
                  <a:pt x="2416" y="1878"/>
                </a:lnTo>
                <a:lnTo>
                  <a:pt x="2415" y="1878"/>
                </a:lnTo>
                <a:lnTo>
                  <a:pt x="2416" y="1878"/>
                </a:lnTo>
                <a:lnTo>
                  <a:pt x="2417" y="1878"/>
                </a:lnTo>
                <a:lnTo>
                  <a:pt x="2416" y="1880"/>
                </a:lnTo>
                <a:lnTo>
                  <a:pt x="2415" y="1881"/>
                </a:lnTo>
                <a:lnTo>
                  <a:pt x="2413" y="1883"/>
                </a:lnTo>
                <a:lnTo>
                  <a:pt x="2413" y="1884"/>
                </a:lnTo>
                <a:lnTo>
                  <a:pt x="2415" y="1884"/>
                </a:lnTo>
                <a:lnTo>
                  <a:pt x="2413" y="1884"/>
                </a:lnTo>
                <a:lnTo>
                  <a:pt x="2413" y="1885"/>
                </a:lnTo>
                <a:lnTo>
                  <a:pt x="2413" y="1887"/>
                </a:lnTo>
                <a:lnTo>
                  <a:pt x="2415" y="1887"/>
                </a:lnTo>
                <a:lnTo>
                  <a:pt x="2415" y="1888"/>
                </a:lnTo>
                <a:lnTo>
                  <a:pt x="2416" y="1889"/>
                </a:lnTo>
                <a:lnTo>
                  <a:pt x="2418" y="1891"/>
                </a:lnTo>
                <a:lnTo>
                  <a:pt x="2418" y="1892"/>
                </a:lnTo>
                <a:lnTo>
                  <a:pt x="2418" y="1893"/>
                </a:lnTo>
                <a:lnTo>
                  <a:pt x="2418" y="1894"/>
                </a:lnTo>
                <a:lnTo>
                  <a:pt x="2418" y="1895"/>
                </a:lnTo>
                <a:lnTo>
                  <a:pt x="2418" y="1896"/>
                </a:lnTo>
                <a:lnTo>
                  <a:pt x="2417" y="1896"/>
                </a:lnTo>
                <a:lnTo>
                  <a:pt x="2418" y="1896"/>
                </a:lnTo>
                <a:lnTo>
                  <a:pt x="2418" y="1897"/>
                </a:lnTo>
                <a:lnTo>
                  <a:pt x="2419" y="1897"/>
                </a:lnTo>
                <a:lnTo>
                  <a:pt x="2419" y="1899"/>
                </a:lnTo>
                <a:lnTo>
                  <a:pt x="2420" y="1897"/>
                </a:lnTo>
                <a:lnTo>
                  <a:pt x="2421" y="1897"/>
                </a:lnTo>
                <a:lnTo>
                  <a:pt x="2421" y="1899"/>
                </a:lnTo>
                <a:lnTo>
                  <a:pt x="2421" y="1900"/>
                </a:lnTo>
                <a:lnTo>
                  <a:pt x="2420" y="1901"/>
                </a:lnTo>
                <a:lnTo>
                  <a:pt x="2420" y="1902"/>
                </a:lnTo>
                <a:lnTo>
                  <a:pt x="2419" y="1903"/>
                </a:lnTo>
                <a:lnTo>
                  <a:pt x="2419" y="1904"/>
                </a:lnTo>
                <a:lnTo>
                  <a:pt x="2419" y="1905"/>
                </a:lnTo>
                <a:lnTo>
                  <a:pt x="2419" y="1906"/>
                </a:lnTo>
                <a:lnTo>
                  <a:pt x="2420" y="1906"/>
                </a:lnTo>
                <a:lnTo>
                  <a:pt x="2420" y="1908"/>
                </a:lnTo>
                <a:lnTo>
                  <a:pt x="2420" y="1909"/>
                </a:lnTo>
                <a:lnTo>
                  <a:pt x="2420" y="1910"/>
                </a:lnTo>
                <a:lnTo>
                  <a:pt x="2420" y="1911"/>
                </a:lnTo>
                <a:lnTo>
                  <a:pt x="2421" y="1911"/>
                </a:lnTo>
                <a:lnTo>
                  <a:pt x="2421" y="1912"/>
                </a:lnTo>
                <a:lnTo>
                  <a:pt x="2422" y="1912"/>
                </a:lnTo>
                <a:lnTo>
                  <a:pt x="2424" y="1912"/>
                </a:lnTo>
                <a:lnTo>
                  <a:pt x="2425" y="1912"/>
                </a:lnTo>
                <a:lnTo>
                  <a:pt x="2426" y="1912"/>
                </a:lnTo>
                <a:lnTo>
                  <a:pt x="2427" y="1912"/>
                </a:lnTo>
                <a:lnTo>
                  <a:pt x="2428" y="1912"/>
                </a:lnTo>
                <a:lnTo>
                  <a:pt x="2429" y="1912"/>
                </a:lnTo>
                <a:lnTo>
                  <a:pt x="2429" y="1913"/>
                </a:lnTo>
                <a:lnTo>
                  <a:pt x="2430" y="1914"/>
                </a:lnTo>
                <a:lnTo>
                  <a:pt x="2430" y="1916"/>
                </a:lnTo>
                <a:lnTo>
                  <a:pt x="2430" y="1917"/>
                </a:lnTo>
                <a:lnTo>
                  <a:pt x="2430" y="1918"/>
                </a:lnTo>
                <a:lnTo>
                  <a:pt x="2429" y="1917"/>
                </a:lnTo>
                <a:lnTo>
                  <a:pt x="2429" y="1918"/>
                </a:lnTo>
                <a:lnTo>
                  <a:pt x="2429" y="1919"/>
                </a:lnTo>
                <a:lnTo>
                  <a:pt x="2430" y="1920"/>
                </a:lnTo>
                <a:lnTo>
                  <a:pt x="2430" y="1921"/>
                </a:lnTo>
                <a:lnTo>
                  <a:pt x="2431" y="1921"/>
                </a:lnTo>
                <a:lnTo>
                  <a:pt x="2431" y="1922"/>
                </a:lnTo>
                <a:lnTo>
                  <a:pt x="2431" y="1924"/>
                </a:lnTo>
                <a:lnTo>
                  <a:pt x="2431" y="1925"/>
                </a:lnTo>
                <a:lnTo>
                  <a:pt x="2431" y="1926"/>
                </a:lnTo>
                <a:lnTo>
                  <a:pt x="2430" y="1927"/>
                </a:lnTo>
                <a:lnTo>
                  <a:pt x="2429" y="1928"/>
                </a:lnTo>
                <a:lnTo>
                  <a:pt x="2428" y="1928"/>
                </a:lnTo>
                <a:lnTo>
                  <a:pt x="2427" y="1929"/>
                </a:lnTo>
                <a:lnTo>
                  <a:pt x="2427" y="1930"/>
                </a:lnTo>
                <a:lnTo>
                  <a:pt x="2426" y="1930"/>
                </a:lnTo>
                <a:lnTo>
                  <a:pt x="2426" y="1929"/>
                </a:lnTo>
                <a:lnTo>
                  <a:pt x="2426" y="1928"/>
                </a:lnTo>
                <a:lnTo>
                  <a:pt x="2425" y="1928"/>
                </a:lnTo>
                <a:lnTo>
                  <a:pt x="2425" y="1927"/>
                </a:lnTo>
                <a:lnTo>
                  <a:pt x="2425" y="1926"/>
                </a:lnTo>
                <a:lnTo>
                  <a:pt x="2425" y="1927"/>
                </a:lnTo>
                <a:lnTo>
                  <a:pt x="2425" y="1928"/>
                </a:lnTo>
                <a:lnTo>
                  <a:pt x="2425" y="1929"/>
                </a:lnTo>
                <a:lnTo>
                  <a:pt x="2425" y="1930"/>
                </a:lnTo>
                <a:lnTo>
                  <a:pt x="2426" y="1930"/>
                </a:lnTo>
                <a:lnTo>
                  <a:pt x="2425" y="1930"/>
                </a:lnTo>
                <a:lnTo>
                  <a:pt x="2425" y="1931"/>
                </a:lnTo>
                <a:lnTo>
                  <a:pt x="2425" y="1933"/>
                </a:lnTo>
                <a:lnTo>
                  <a:pt x="2425" y="1934"/>
                </a:lnTo>
                <a:lnTo>
                  <a:pt x="2425" y="1935"/>
                </a:lnTo>
                <a:lnTo>
                  <a:pt x="2425" y="1936"/>
                </a:lnTo>
                <a:lnTo>
                  <a:pt x="2425" y="1937"/>
                </a:lnTo>
                <a:lnTo>
                  <a:pt x="2426" y="1938"/>
                </a:lnTo>
                <a:lnTo>
                  <a:pt x="2425" y="1939"/>
                </a:lnTo>
                <a:lnTo>
                  <a:pt x="2425" y="1938"/>
                </a:lnTo>
                <a:lnTo>
                  <a:pt x="2424" y="1938"/>
                </a:lnTo>
                <a:lnTo>
                  <a:pt x="2424" y="1939"/>
                </a:lnTo>
                <a:lnTo>
                  <a:pt x="2424" y="1941"/>
                </a:lnTo>
                <a:lnTo>
                  <a:pt x="2424" y="1939"/>
                </a:lnTo>
                <a:lnTo>
                  <a:pt x="2425" y="1939"/>
                </a:lnTo>
                <a:lnTo>
                  <a:pt x="2426" y="1938"/>
                </a:lnTo>
                <a:lnTo>
                  <a:pt x="2427" y="1939"/>
                </a:lnTo>
                <a:lnTo>
                  <a:pt x="2428" y="1941"/>
                </a:lnTo>
                <a:lnTo>
                  <a:pt x="2428" y="1942"/>
                </a:lnTo>
                <a:lnTo>
                  <a:pt x="2428" y="1943"/>
                </a:lnTo>
                <a:lnTo>
                  <a:pt x="2429" y="1943"/>
                </a:lnTo>
                <a:lnTo>
                  <a:pt x="2429" y="1944"/>
                </a:lnTo>
                <a:lnTo>
                  <a:pt x="2429" y="1945"/>
                </a:lnTo>
                <a:lnTo>
                  <a:pt x="2430" y="1945"/>
                </a:lnTo>
                <a:lnTo>
                  <a:pt x="2431" y="1945"/>
                </a:lnTo>
                <a:lnTo>
                  <a:pt x="2433" y="1945"/>
                </a:lnTo>
                <a:lnTo>
                  <a:pt x="2434" y="1945"/>
                </a:lnTo>
                <a:lnTo>
                  <a:pt x="2435" y="1945"/>
                </a:lnTo>
                <a:lnTo>
                  <a:pt x="2435" y="1946"/>
                </a:lnTo>
                <a:lnTo>
                  <a:pt x="2435" y="1947"/>
                </a:lnTo>
                <a:lnTo>
                  <a:pt x="2434" y="1948"/>
                </a:lnTo>
                <a:lnTo>
                  <a:pt x="2434" y="1950"/>
                </a:lnTo>
                <a:lnTo>
                  <a:pt x="2434" y="1951"/>
                </a:lnTo>
                <a:lnTo>
                  <a:pt x="2434" y="1952"/>
                </a:lnTo>
                <a:lnTo>
                  <a:pt x="2434" y="1953"/>
                </a:lnTo>
                <a:lnTo>
                  <a:pt x="2433" y="1953"/>
                </a:lnTo>
                <a:lnTo>
                  <a:pt x="2433" y="1954"/>
                </a:lnTo>
                <a:lnTo>
                  <a:pt x="2434" y="1955"/>
                </a:lnTo>
                <a:lnTo>
                  <a:pt x="2433" y="1955"/>
                </a:lnTo>
                <a:lnTo>
                  <a:pt x="2433" y="1956"/>
                </a:lnTo>
                <a:lnTo>
                  <a:pt x="2431" y="1956"/>
                </a:lnTo>
                <a:lnTo>
                  <a:pt x="2431" y="1958"/>
                </a:lnTo>
                <a:lnTo>
                  <a:pt x="2430" y="1958"/>
                </a:lnTo>
                <a:lnTo>
                  <a:pt x="2429" y="1958"/>
                </a:lnTo>
                <a:lnTo>
                  <a:pt x="2429" y="1959"/>
                </a:lnTo>
                <a:lnTo>
                  <a:pt x="2429" y="1960"/>
                </a:lnTo>
                <a:lnTo>
                  <a:pt x="2428" y="1960"/>
                </a:lnTo>
                <a:lnTo>
                  <a:pt x="2428" y="1961"/>
                </a:lnTo>
                <a:lnTo>
                  <a:pt x="2428" y="1962"/>
                </a:lnTo>
                <a:lnTo>
                  <a:pt x="2428" y="1961"/>
                </a:lnTo>
                <a:lnTo>
                  <a:pt x="2427" y="1961"/>
                </a:lnTo>
                <a:lnTo>
                  <a:pt x="2427" y="1960"/>
                </a:lnTo>
                <a:lnTo>
                  <a:pt x="2426" y="1959"/>
                </a:lnTo>
                <a:lnTo>
                  <a:pt x="2427" y="1959"/>
                </a:lnTo>
                <a:lnTo>
                  <a:pt x="2428" y="1959"/>
                </a:lnTo>
                <a:lnTo>
                  <a:pt x="2428" y="1958"/>
                </a:lnTo>
                <a:lnTo>
                  <a:pt x="2428" y="1956"/>
                </a:lnTo>
                <a:lnTo>
                  <a:pt x="2428" y="1955"/>
                </a:lnTo>
                <a:lnTo>
                  <a:pt x="2427" y="1954"/>
                </a:lnTo>
                <a:lnTo>
                  <a:pt x="2428" y="1954"/>
                </a:lnTo>
                <a:lnTo>
                  <a:pt x="2428" y="1953"/>
                </a:lnTo>
                <a:lnTo>
                  <a:pt x="2427" y="1953"/>
                </a:lnTo>
                <a:lnTo>
                  <a:pt x="2427" y="1954"/>
                </a:lnTo>
                <a:lnTo>
                  <a:pt x="2426" y="1954"/>
                </a:lnTo>
                <a:lnTo>
                  <a:pt x="2426" y="1953"/>
                </a:lnTo>
                <a:lnTo>
                  <a:pt x="2425" y="1954"/>
                </a:lnTo>
                <a:lnTo>
                  <a:pt x="2425" y="1953"/>
                </a:lnTo>
                <a:lnTo>
                  <a:pt x="2425" y="1954"/>
                </a:lnTo>
                <a:lnTo>
                  <a:pt x="2426" y="1954"/>
                </a:lnTo>
                <a:lnTo>
                  <a:pt x="2427" y="1954"/>
                </a:lnTo>
                <a:lnTo>
                  <a:pt x="2427" y="1955"/>
                </a:lnTo>
                <a:lnTo>
                  <a:pt x="2427" y="1956"/>
                </a:lnTo>
                <a:lnTo>
                  <a:pt x="2427" y="1958"/>
                </a:lnTo>
                <a:lnTo>
                  <a:pt x="2428" y="1958"/>
                </a:lnTo>
                <a:lnTo>
                  <a:pt x="2427" y="1958"/>
                </a:lnTo>
                <a:lnTo>
                  <a:pt x="2426" y="1959"/>
                </a:lnTo>
                <a:lnTo>
                  <a:pt x="2426" y="1960"/>
                </a:lnTo>
                <a:lnTo>
                  <a:pt x="2426" y="1961"/>
                </a:lnTo>
                <a:lnTo>
                  <a:pt x="2425" y="1961"/>
                </a:lnTo>
                <a:lnTo>
                  <a:pt x="2425" y="1960"/>
                </a:lnTo>
                <a:lnTo>
                  <a:pt x="2424" y="1960"/>
                </a:lnTo>
                <a:lnTo>
                  <a:pt x="2422" y="1960"/>
                </a:lnTo>
                <a:lnTo>
                  <a:pt x="2422" y="1961"/>
                </a:lnTo>
                <a:lnTo>
                  <a:pt x="2424" y="1961"/>
                </a:lnTo>
                <a:lnTo>
                  <a:pt x="2425" y="1961"/>
                </a:lnTo>
                <a:lnTo>
                  <a:pt x="2426" y="1961"/>
                </a:lnTo>
                <a:lnTo>
                  <a:pt x="2427" y="1961"/>
                </a:lnTo>
                <a:lnTo>
                  <a:pt x="2427" y="1962"/>
                </a:lnTo>
                <a:lnTo>
                  <a:pt x="2427" y="1963"/>
                </a:lnTo>
                <a:lnTo>
                  <a:pt x="2426" y="1963"/>
                </a:lnTo>
                <a:lnTo>
                  <a:pt x="2425" y="1963"/>
                </a:lnTo>
                <a:lnTo>
                  <a:pt x="2425" y="1964"/>
                </a:lnTo>
                <a:lnTo>
                  <a:pt x="2426" y="1964"/>
                </a:lnTo>
                <a:lnTo>
                  <a:pt x="2426" y="1963"/>
                </a:lnTo>
                <a:lnTo>
                  <a:pt x="2427" y="1963"/>
                </a:lnTo>
                <a:lnTo>
                  <a:pt x="2427" y="1964"/>
                </a:lnTo>
                <a:lnTo>
                  <a:pt x="2427" y="1966"/>
                </a:lnTo>
                <a:lnTo>
                  <a:pt x="2426" y="1966"/>
                </a:lnTo>
                <a:lnTo>
                  <a:pt x="2426" y="1967"/>
                </a:lnTo>
                <a:lnTo>
                  <a:pt x="2426" y="1968"/>
                </a:lnTo>
                <a:lnTo>
                  <a:pt x="2425" y="1968"/>
                </a:lnTo>
                <a:lnTo>
                  <a:pt x="2425" y="1967"/>
                </a:lnTo>
                <a:lnTo>
                  <a:pt x="2425" y="1968"/>
                </a:lnTo>
                <a:lnTo>
                  <a:pt x="2425" y="1969"/>
                </a:lnTo>
                <a:lnTo>
                  <a:pt x="2425" y="1970"/>
                </a:lnTo>
                <a:lnTo>
                  <a:pt x="2425" y="1971"/>
                </a:lnTo>
                <a:lnTo>
                  <a:pt x="2426" y="1971"/>
                </a:lnTo>
                <a:lnTo>
                  <a:pt x="2426" y="1972"/>
                </a:lnTo>
                <a:lnTo>
                  <a:pt x="2426" y="1973"/>
                </a:lnTo>
                <a:lnTo>
                  <a:pt x="2427" y="1973"/>
                </a:lnTo>
                <a:lnTo>
                  <a:pt x="2427" y="1975"/>
                </a:lnTo>
                <a:lnTo>
                  <a:pt x="2428" y="1976"/>
                </a:lnTo>
                <a:lnTo>
                  <a:pt x="2428" y="1977"/>
                </a:lnTo>
                <a:lnTo>
                  <a:pt x="2429" y="1977"/>
                </a:lnTo>
                <a:lnTo>
                  <a:pt x="2429" y="1978"/>
                </a:lnTo>
                <a:lnTo>
                  <a:pt x="2429" y="1979"/>
                </a:lnTo>
                <a:lnTo>
                  <a:pt x="2430" y="1980"/>
                </a:lnTo>
                <a:lnTo>
                  <a:pt x="2430" y="1981"/>
                </a:lnTo>
                <a:lnTo>
                  <a:pt x="2430" y="1983"/>
                </a:lnTo>
                <a:lnTo>
                  <a:pt x="2431" y="1984"/>
                </a:lnTo>
                <a:lnTo>
                  <a:pt x="2433" y="1985"/>
                </a:lnTo>
                <a:lnTo>
                  <a:pt x="2433" y="1986"/>
                </a:lnTo>
                <a:lnTo>
                  <a:pt x="2434" y="1986"/>
                </a:lnTo>
                <a:lnTo>
                  <a:pt x="2434" y="1987"/>
                </a:lnTo>
                <a:lnTo>
                  <a:pt x="2434" y="1988"/>
                </a:lnTo>
                <a:lnTo>
                  <a:pt x="2434" y="1989"/>
                </a:lnTo>
                <a:lnTo>
                  <a:pt x="2435" y="1989"/>
                </a:lnTo>
                <a:lnTo>
                  <a:pt x="2436" y="1992"/>
                </a:lnTo>
                <a:lnTo>
                  <a:pt x="2437" y="1993"/>
                </a:lnTo>
                <a:lnTo>
                  <a:pt x="2438" y="1994"/>
                </a:lnTo>
                <a:lnTo>
                  <a:pt x="2439" y="1996"/>
                </a:lnTo>
                <a:lnTo>
                  <a:pt x="2439" y="1997"/>
                </a:lnTo>
                <a:lnTo>
                  <a:pt x="2439" y="1998"/>
                </a:lnTo>
                <a:lnTo>
                  <a:pt x="2441" y="1998"/>
                </a:lnTo>
                <a:lnTo>
                  <a:pt x="2441" y="2000"/>
                </a:lnTo>
                <a:lnTo>
                  <a:pt x="2442" y="2000"/>
                </a:lnTo>
                <a:lnTo>
                  <a:pt x="2443" y="2000"/>
                </a:lnTo>
                <a:lnTo>
                  <a:pt x="2444" y="2002"/>
                </a:lnTo>
                <a:lnTo>
                  <a:pt x="2445" y="2002"/>
                </a:lnTo>
                <a:lnTo>
                  <a:pt x="2444" y="2003"/>
                </a:lnTo>
                <a:lnTo>
                  <a:pt x="2443" y="2004"/>
                </a:lnTo>
                <a:lnTo>
                  <a:pt x="2444" y="2004"/>
                </a:lnTo>
                <a:lnTo>
                  <a:pt x="2444" y="2005"/>
                </a:lnTo>
                <a:lnTo>
                  <a:pt x="2445" y="2006"/>
                </a:lnTo>
                <a:lnTo>
                  <a:pt x="2446" y="2006"/>
                </a:lnTo>
                <a:lnTo>
                  <a:pt x="2446" y="2008"/>
                </a:lnTo>
                <a:lnTo>
                  <a:pt x="2447" y="2009"/>
                </a:lnTo>
                <a:lnTo>
                  <a:pt x="2448" y="2010"/>
                </a:lnTo>
                <a:lnTo>
                  <a:pt x="2450" y="2011"/>
                </a:lnTo>
                <a:lnTo>
                  <a:pt x="2450" y="2012"/>
                </a:lnTo>
                <a:lnTo>
                  <a:pt x="2451" y="2013"/>
                </a:lnTo>
                <a:lnTo>
                  <a:pt x="2451" y="2014"/>
                </a:lnTo>
                <a:lnTo>
                  <a:pt x="2451" y="2015"/>
                </a:lnTo>
                <a:lnTo>
                  <a:pt x="2452" y="2017"/>
                </a:lnTo>
                <a:lnTo>
                  <a:pt x="2452" y="2018"/>
                </a:lnTo>
                <a:lnTo>
                  <a:pt x="2452" y="2019"/>
                </a:lnTo>
                <a:lnTo>
                  <a:pt x="2451" y="2019"/>
                </a:lnTo>
                <a:lnTo>
                  <a:pt x="2451" y="2020"/>
                </a:lnTo>
                <a:lnTo>
                  <a:pt x="2451" y="2021"/>
                </a:lnTo>
                <a:lnTo>
                  <a:pt x="2452" y="2021"/>
                </a:lnTo>
                <a:lnTo>
                  <a:pt x="2452" y="2022"/>
                </a:lnTo>
                <a:lnTo>
                  <a:pt x="2452" y="2023"/>
                </a:lnTo>
                <a:lnTo>
                  <a:pt x="2452" y="2025"/>
                </a:lnTo>
                <a:lnTo>
                  <a:pt x="2452" y="2026"/>
                </a:lnTo>
                <a:lnTo>
                  <a:pt x="2450" y="2030"/>
                </a:lnTo>
                <a:lnTo>
                  <a:pt x="2448" y="2031"/>
                </a:lnTo>
                <a:lnTo>
                  <a:pt x="2448" y="2033"/>
                </a:lnTo>
                <a:lnTo>
                  <a:pt x="2447" y="2033"/>
                </a:lnTo>
                <a:lnTo>
                  <a:pt x="2447" y="2034"/>
                </a:lnTo>
                <a:lnTo>
                  <a:pt x="2446" y="2034"/>
                </a:lnTo>
                <a:lnTo>
                  <a:pt x="2446" y="2035"/>
                </a:lnTo>
                <a:lnTo>
                  <a:pt x="2446" y="2036"/>
                </a:lnTo>
                <a:lnTo>
                  <a:pt x="2446" y="2037"/>
                </a:lnTo>
                <a:lnTo>
                  <a:pt x="2446" y="2038"/>
                </a:lnTo>
                <a:lnTo>
                  <a:pt x="2447" y="2039"/>
                </a:lnTo>
                <a:lnTo>
                  <a:pt x="2448" y="2040"/>
                </a:lnTo>
                <a:lnTo>
                  <a:pt x="2448" y="2042"/>
                </a:lnTo>
                <a:lnTo>
                  <a:pt x="2450" y="2042"/>
                </a:lnTo>
                <a:lnTo>
                  <a:pt x="2450" y="2043"/>
                </a:lnTo>
                <a:lnTo>
                  <a:pt x="2451" y="2044"/>
                </a:lnTo>
                <a:lnTo>
                  <a:pt x="2452" y="2045"/>
                </a:lnTo>
                <a:lnTo>
                  <a:pt x="2452" y="2046"/>
                </a:lnTo>
                <a:lnTo>
                  <a:pt x="2453" y="2046"/>
                </a:lnTo>
                <a:lnTo>
                  <a:pt x="2454" y="2048"/>
                </a:lnTo>
                <a:lnTo>
                  <a:pt x="2454" y="2050"/>
                </a:lnTo>
                <a:lnTo>
                  <a:pt x="2455" y="2051"/>
                </a:lnTo>
                <a:lnTo>
                  <a:pt x="2455" y="2052"/>
                </a:lnTo>
                <a:lnTo>
                  <a:pt x="2455" y="2053"/>
                </a:lnTo>
                <a:lnTo>
                  <a:pt x="2454" y="2053"/>
                </a:lnTo>
                <a:lnTo>
                  <a:pt x="2454" y="2054"/>
                </a:lnTo>
                <a:lnTo>
                  <a:pt x="2454" y="2055"/>
                </a:lnTo>
                <a:lnTo>
                  <a:pt x="2454" y="2056"/>
                </a:lnTo>
                <a:lnTo>
                  <a:pt x="2454" y="2058"/>
                </a:lnTo>
                <a:lnTo>
                  <a:pt x="2454" y="2059"/>
                </a:lnTo>
                <a:lnTo>
                  <a:pt x="2454" y="2060"/>
                </a:lnTo>
                <a:lnTo>
                  <a:pt x="2454" y="2061"/>
                </a:lnTo>
                <a:lnTo>
                  <a:pt x="2455" y="2061"/>
                </a:lnTo>
                <a:lnTo>
                  <a:pt x="2455" y="2065"/>
                </a:lnTo>
                <a:lnTo>
                  <a:pt x="2454" y="2065"/>
                </a:lnTo>
                <a:lnTo>
                  <a:pt x="2455" y="2065"/>
                </a:lnTo>
                <a:lnTo>
                  <a:pt x="2455" y="2067"/>
                </a:lnTo>
                <a:lnTo>
                  <a:pt x="2455" y="2068"/>
                </a:lnTo>
                <a:lnTo>
                  <a:pt x="2455" y="2070"/>
                </a:lnTo>
                <a:lnTo>
                  <a:pt x="2455" y="2071"/>
                </a:lnTo>
                <a:lnTo>
                  <a:pt x="2455" y="2072"/>
                </a:lnTo>
                <a:lnTo>
                  <a:pt x="2455" y="2075"/>
                </a:lnTo>
                <a:lnTo>
                  <a:pt x="2454" y="2076"/>
                </a:lnTo>
                <a:lnTo>
                  <a:pt x="2454" y="2079"/>
                </a:lnTo>
                <a:lnTo>
                  <a:pt x="2454" y="2080"/>
                </a:lnTo>
                <a:lnTo>
                  <a:pt x="2455" y="2085"/>
                </a:lnTo>
                <a:lnTo>
                  <a:pt x="2455" y="2086"/>
                </a:lnTo>
                <a:lnTo>
                  <a:pt x="2455" y="2088"/>
                </a:lnTo>
                <a:lnTo>
                  <a:pt x="2454" y="2089"/>
                </a:lnTo>
                <a:lnTo>
                  <a:pt x="2455" y="2090"/>
                </a:lnTo>
                <a:lnTo>
                  <a:pt x="2455" y="2093"/>
                </a:lnTo>
                <a:lnTo>
                  <a:pt x="2455" y="2094"/>
                </a:lnTo>
                <a:lnTo>
                  <a:pt x="2455" y="2095"/>
                </a:lnTo>
                <a:lnTo>
                  <a:pt x="2455" y="2096"/>
                </a:lnTo>
                <a:lnTo>
                  <a:pt x="2455" y="2100"/>
                </a:lnTo>
                <a:lnTo>
                  <a:pt x="2455" y="2101"/>
                </a:lnTo>
                <a:lnTo>
                  <a:pt x="2455" y="2103"/>
                </a:lnTo>
                <a:lnTo>
                  <a:pt x="2455" y="2104"/>
                </a:lnTo>
                <a:lnTo>
                  <a:pt x="2455" y="2105"/>
                </a:lnTo>
                <a:lnTo>
                  <a:pt x="2455" y="2106"/>
                </a:lnTo>
                <a:lnTo>
                  <a:pt x="2455" y="2107"/>
                </a:lnTo>
                <a:lnTo>
                  <a:pt x="2455" y="2109"/>
                </a:lnTo>
                <a:lnTo>
                  <a:pt x="2455" y="2110"/>
                </a:lnTo>
                <a:lnTo>
                  <a:pt x="2455" y="2113"/>
                </a:lnTo>
                <a:lnTo>
                  <a:pt x="2455" y="2114"/>
                </a:lnTo>
                <a:lnTo>
                  <a:pt x="2455" y="2117"/>
                </a:lnTo>
                <a:lnTo>
                  <a:pt x="2455" y="2118"/>
                </a:lnTo>
                <a:lnTo>
                  <a:pt x="2455" y="2119"/>
                </a:lnTo>
                <a:lnTo>
                  <a:pt x="2455" y="2121"/>
                </a:lnTo>
                <a:lnTo>
                  <a:pt x="2456" y="2121"/>
                </a:lnTo>
                <a:lnTo>
                  <a:pt x="2455" y="2122"/>
                </a:lnTo>
                <a:lnTo>
                  <a:pt x="2455" y="2123"/>
                </a:lnTo>
                <a:lnTo>
                  <a:pt x="2455" y="2125"/>
                </a:lnTo>
                <a:lnTo>
                  <a:pt x="2454" y="2125"/>
                </a:lnTo>
                <a:lnTo>
                  <a:pt x="2454" y="2126"/>
                </a:lnTo>
                <a:lnTo>
                  <a:pt x="2454" y="2127"/>
                </a:lnTo>
                <a:lnTo>
                  <a:pt x="2453" y="2129"/>
                </a:lnTo>
                <a:lnTo>
                  <a:pt x="2453" y="2130"/>
                </a:lnTo>
                <a:lnTo>
                  <a:pt x="2453" y="2131"/>
                </a:lnTo>
                <a:lnTo>
                  <a:pt x="2452" y="2134"/>
                </a:lnTo>
                <a:lnTo>
                  <a:pt x="2452" y="2135"/>
                </a:lnTo>
                <a:lnTo>
                  <a:pt x="2452" y="2136"/>
                </a:lnTo>
                <a:lnTo>
                  <a:pt x="2452" y="2137"/>
                </a:lnTo>
                <a:lnTo>
                  <a:pt x="2452" y="2138"/>
                </a:lnTo>
                <a:lnTo>
                  <a:pt x="2451" y="2142"/>
                </a:lnTo>
                <a:lnTo>
                  <a:pt x="2452" y="2142"/>
                </a:lnTo>
                <a:lnTo>
                  <a:pt x="2451" y="2143"/>
                </a:lnTo>
                <a:lnTo>
                  <a:pt x="2451" y="2144"/>
                </a:lnTo>
                <a:lnTo>
                  <a:pt x="2451" y="2145"/>
                </a:lnTo>
                <a:lnTo>
                  <a:pt x="2451" y="2146"/>
                </a:lnTo>
                <a:lnTo>
                  <a:pt x="2451" y="2147"/>
                </a:lnTo>
                <a:lnTo>
                  <a:pt x="2451" y="2148"/>
                </a:lnTo>
                <a:lnTo>
                  <a:pt x="2450" y="2150"/>
                </a:lnTo>
                <a:lnTo>
                  <a:pt x="2451" y="2150"/>
                </a:lnTo>
                <a:lnTo>
                  <a:pt x="2450" y="2150"/>
                </a:lnTo>
                <a:lnTo>
                  <a:pt x="2450" y="2151"/>
                </a:lnTo>
                <a:lnTo>
                  <a:pt x="2450" y="2152"/>
                </a:lnTo>
                <a:lnTo>
                  <a:pt x="2450" y="2153"/>
                </a:lnTo>
                <a:lnTo>
                  <a:pt x="2450" y="2154"/>
                </a:lnTo>
                <a:lnTo>
                  <a:pt x="2448" y="2155"/>
                </a:lnTo>
                <a:lnTo>
                  <a:pt x="2448" y="2156"/>
                </a:lnTo>
                <a:lnTo>
                  <a:pt x="2448" y="2157"/>
                </a:lnTo>
                <a:lnTo>
                  <a:pt x="2448" y="2159"/>
                </a:lnTo>
                <a:lnTo>
                  <a:pt x="2447" y="2159"/>
                </a:lnTo>
                <a:lnTo>
                  <a:pt x="2447" y="2160"/>
                </a:lnTo>
                <a:lnTo>
                  <a:pt x="2447" y="2161"/>
                </a:lnTo>
                <a:lnTo>
                  <a:pt x="2447" y="2162"/>
                </a:lnTo>
                <a:lnTo>
                  <a:pt x="2447" y="2163"/>
                </a:lnTo>
                <a:lnTo>
                  <a:pt x="2446" y="2164"/>
                </a:lnTo>
                <a:lnTo>
                  <a:pt x="2445" y="2164"/>
                </a:lnTo>
                <a:lnTo>
                  <a:pt x="2445" y="2163"/>
                </a:lnTo>
                <a:lnTo>
                  <a:pt x="2445" y="2164"/>
                </a:lnTo>
                <a:lnTo>
                  <a:pt x="2445" y="2165"/>
                </a:lnTo>
                <a:lnTo>
                  <a:pt x="2446" y="2165"/>
                </a:lnTo>
                <a:lnTo>
                  <a:pt x="2447" y="2165"/>
                </a:lnTo>
                <a:lnTo>
                  <a:pt x="2447" y="2167"/>
                </a:lnTo>
                <a:lnTo>
                  <a:pt x="2447" y="2168"/>
                </a:lnTo>
                <a:lnTo>
                  <a:pt x="2446" y="2168"/>
                </a:lnTo>
                <a:lnTo>
                  <a:pt x="2446" y="2169"/>
                </a:lnTo>
                <a:lnTo>
                  <a:pt x="2445" y="2170"/>
                </a:lnTo>
                <a:lnTo>
                  <a:pt x="2445" y="2171"/>
                </a:lnTo>
                <a:lnTo>
                  <a:pt x="2445" y="2172"/>
                </a:lnTo>
                <a:lnTo>
                  <a:pt x="2444" y="2172"/>
                </a:lnTo>
                <a:lnTo>
                  <a:pt x="2444" y="2173"/>
                </a:lnTo>
                <a:lnTo>
                  <a:pt x="2444" y="2174"/>
                </a:lnTo>
                <a:lnTo>
                  <a:pt x="2443" y="2174"/>
                </a:lnTo>
                <a:lnTo>
                  <a:pt x="2443" y="2176"/>
                </a:lnTo>
                <a:lnTo>
                  <a:pt x="2442" y="2177"/>
                </a:lnTo>
                <a:lnTo>
                  <a:pt x="2441" y="2178"/>
                </a:lnTo>
                <a:lnTo>
                  <a:pt x="2441" y="2179"/>
                </a:lnTo>
                <a:lnTo>
                  <a:pt x="2439" y="2179"/>
                </a:lnTo>
                <a:lnTo>
                  <a:pt x="2439" y="2180"/>
                </a:lnTo>
                <a:lnTo>
                  <a:pt x="2439" y="2181"/>
                </a:lnTo>
                <a:lnTo>
                  <a:pt x="2438" y="2181"/>
                </a:lnTo>
                <a:lnTo>
                  <a:pt x="2438" y="2182"/>
                </a:lnTo>
                <a:lnTo>
                  <a:pt x="2438" y="2184"/>
                </a:lnTo>
                <a:lnTo>
                  <a:pt x="2437" y="2184"/>
                </a:lnTo>
                <a:lnTo>
                  <a:pt x="2437" y="2185"/>
                </a:lnTo>
                <a:lnTo>
                  <a:pt x="2436" y="2186"/>
                </a:lnTo>
                <a:lnTo>
                  <a:pt x="2436" y="2187"/>
                </a:lnTo>
                <a:lnTo>
                  <a:pt x="2435" y="2187"/>
                </a:lnTo>
                <a:lnTo>
                  <a:pt x="2435" y="2188"/>
                </a:lnTo>
                <a:lnTo>
                  <a:pt x="2435" y="2189"/>
                </a:lnTo>
                <a:lnTo>
                  <a:pt x="2434" y="2189"/>
                </a:lnTo>
                <a:lnTo>
                  <a:pt x="2434" y="2190"/>
                </a:lnTo>
                <a:lnTo>
                  <a:pt x="2434" y="2192"/>
                </a:lnTo>
                <a:lnTo>
                  <a:pt x="2434" y="2193"/>
                </a:lnTo>
                <a:lnTo>
                  <a:pt x="2433" y="2193"/>
                </a:lnTo>
                <a:lnTo>
                  <a:pt x="2433" y="2194"/>
                </a:lnTo>
                <a:lnTo>
                  <a:pt x="2431" y="2195"/>
                </a:lnTo>
                <a:lnTo>
                  <a:pt x="2430" y="2196"/>
                </a:lnTo>
                <a:lnTo>
                  <a:pt x="2429" y="2196"/>
                </a:lnTo>
                <a:lnTo>
                  <a:pt x="2429" y="2197"/>
                </a:lnTo>
                <a:lnTo>
                  <a:pt x="2428" y="2197"/>
                </a:lnTo>
                <a:lnTo>
                  <a:pt x="2428" y="2198"/>
                </a:lnTo>
                <a:lnTo>
                  <a:pt x="2427" y="2198"/>
                </a:lnTo>
                <a:lnTo>
                  <a:pt x="2427" y="2199"/>
                </a:lnTo>
                <a:lnTo>
                  <a:pt x="2426" y="2199"/>
                </a:lnTo>
                <a:lnTo>
                  <a:pt x="2426" y="2201"/>
                </a:lnTo>
                <a:lnTo>
                  <a:pt x="2425" y="2201"/>
                </a:lnTo>
                <a:lnTo>
                  <a:pt x="2425" y="2202"/>
                </a:lnTo>
                <a:lnTo>
                  <a:pt x="2424" y="2203"/>
                </a:lnTo>
                <a:lnTo>
                  <a:pt x="2424" y="2204"/>
                </a:lnTo>
                <a:lnTo>
                  <a:pt x="2422" y="2204"/>
                </a:lnTo>
                <a:lnTo>
                  <a:pt x="2421" y="2205"/>
                </a:lnTo>
                <a:lnTo>
                  <a:pt x="2420" y="2205"/>
                </a:lnTo>
                <a:lnTo>
                  <a:pt x="2420" y="2206"/>
                </a:lnTo>
                <a:lnTo>
                  <a:pt x="2419" y="2206"/>
                </a:lnTo>
                <a:lnTo>
                  <a:pt x="2418" y="2206"/>
                </a:lnTo>
                <a:lnTo>
                  <a:pt x="2417" y="2207"/>
                </a:lnTo>
                <a:lnTo>
                  <a:pt x="2416" y="2207"/>
                </a:lnTo>
                <a:lnTo>
                  <a:pt x="2416" y="2209"/>
                </a:lnTo>
                <a:lnTo>
                  <a:pt x="2415" y="2209"/>
                </a:lnTo>
                <a:lnTo>
                  <a:pt x="2415" y="2210"/>
                </a:lnTo>
                <a:lnTo>
                  <a:pt x="2413" y="2210"/>
                </a:lnTo>
                <a:lnTo>
                  <a:pt x="2412" y="2211"/>
                </a:lnTo>
                <a:lnTo>
                  <a:pt x="2411" y="2211"/>
                </a:lnTo>
                <a:lnTo>
                  <a:pt x="2410" y="2212"/>
                </a:lnTo>
                <a:lnTo>
                  <a:pt x="2409" y="2212"/>
                </a:lnTo>
                <a:lnTo>
                  <a:pt x="2409" y="2213"/>
                </a:lnTo>
                <a:lnTo>
                  <a:pt x="2408" y="2213"/>
                </a:lnTo>
                <a:lnTo>
                  <a:pt x="2407" y="2213"/>
                </a:lnTo>
                <a:lnTo>
                  <a:pt x="2407" y="2214"/>
                </a:lnTo>
                <a:lnTo>
                  <a:pt x="2405" y="2214"/>
                </a:lnTo>
                <a:lnTo>
                  <a:pt x="2405" y="2215"/>
                </a:lnTo>
                <a:lnTo>
                  <a:pt x="2404" y="2215"/>
                </a:lnTo>
                <a:lnTo>
                  <a:pt x="2403" y="2217"/>
                </a:lnTo>
                <a:lnTo>
                  <a:pt x="2402" y="2218"/>
                </a:lnTo>
                <a:lnTo>
                  <a:pt x="2402" y="2219"/>
                </a:lnTo>
                <a:lnTo>
                  <a:pt x="2401" y="2219"/>
                </a:lnTo>
                <a:lnTo>
                  <a:pt x="2401" y="2220"/>
                </a:lnTo>
                <a:lnTo>
                  <a:pt x="2401" y="2221"/>
                </a:lnTo>
                <a:lnTo>
                  <a:pt x="2400" y="2221"/>
                </a:lnTo>
                <a:lnTo>
                  <a:pt x="2400" y="2222"/>
                </a:lnTo>
                <a:lnTo>
                  <a:pt x="2399" y="2222"/>
                </a:lnTo>
                <a:lnTo>
                  <a:pt x="2399" y="2223"/>
                </a:lnTo>
                <a:lnTo>
                  <a:pt x="2398" y="2223"/>
                </a:lnTo>
                <a:lnTo>
                  <a:pt x="2396" y="2223"/>
                </a:lnTo>
                <a:lnTo>
                  <a:pt x="2395" y="2223"/>
                </a:lnTo>
                <a:lnTo>
                  <a:pt x="2394" y="2223"/>
                </a:lnTo>
                <a:lnTo>
                  <a:pt x="2393" y="2223"/>
                </a:lnTo>
                <a:lnTo>
                  <a:pt x="2392" y="2223"/>
                </a:lnTo>
                <a:lnTo>
                  <a:pt x="2391" y="2223"/>
                </a:lnTo>
                <a:lnTo>
                  <a:pt x="2390" y="2223"/>
                </a:lnTo>
                <a:lnTo>
                  <a:pt x="2388" y="2222"/>
                </a:lnTo>
                <a:lnTo>
                  <a:pt x="2387" y="2222"/>
                </a:lnTo>
                <a:lnTo>
                  <a:pt x="2386" y="2222"/>
                </a:lnTo>
                <a:lnTo>
                  <a:pt x="2385" y="2222"/>
                </a:lnTo>
                <a:lnTo>
                  <a:pt x="2384" y="2222"/>
                </a:lnTo>
                <a:lnTo>
                  <a:pt x="2383" y="2221"/>
                </a:lnTo>
                <a:lnTo>
                  <a:pt x="2382" y="2221"/>
                </a:lnTo>
                <a:lnTo>
                  <a:pt x="2381" y="2221"/>
                </a:lnTo>
                <a:lnTo>
                  <a:pt x="2379" y="2222"/>
                </a:lnTo>
                <a:lnTo>
                  <a:pt x="2378" y="2222"/>
                </a:lnTo>
                <a:lnTo>
                  <a:pt x="2377" y="2222"/>
                </a:lnTo>
                <a:lnTo>
                  <a:pt x="2376" y="2223"/>
                </a:lnTo>
                <a:lnTo>
                  <a:pt x="2375" y="2223"/>
                </a:lnTo>
                <a:lnTo>
                  <a:pt x="2374" y="2223"/>
                </a:lnTo>
                <a:lnTo>
                  <a:pt x="2373" y="2222"/>
                </a:lnTo>
                <a:lnTo>
                  <a:pt x="2372" y="2222"/>
                </a:lnTo>
                <a:lnTo>
                  <a:pt x="2370" y="2222"/>
                </a:lnTo>
                <a:lnTo>
                  <a:pt x="2369" y="2222"/>
                </a:lnTo>
                <a:lnTo>
                  <a:pt x="2368" y="2222"/>
                </a:lnTo>
                <a:lnTo>
                  <a:pt x="2368" y="2223"/>
                </a:lnTo>
                <a:lnTo>
                  <a:pt x="2366" y="2223"/>
                </a:lnTo>
                <a:lnTo>
                  <a:pt x="2365" y="2223"/>
                </a:lnTo>
                <a:lnTo>
                  <a:pt x="2360" y="2223"/>
                </a:lnTo>
                <a:lnTo>
                  <a:pt x="2358" y="2223"/>
                </a:lnTo>
                <a:lnTo>
                  <a:pt x="2357" y="2223"/>
                </a:lnTo>
                <a:lnTo>
                  <a:pt x="2355" y="2223"/>
                </a:lnTo>
                <a:lnTo>
                  <a:pt x="2353" y="2223"/>
                </a:lnTo>
                <a:lnTo>
                  <a:pt x="2352" y="2223"/>
                </a:lnTo>
                <a:lnTo>
                  <a:pt x="2351" y="2223"/>
                </a:lnTo>
                <a:lnTo>
                  <a:pt x="2350" y="2223"/>
                </a:lnTo>
                <a:lnTo>
                  <a:pt x="2349" y="2223"/>
                </a:lnTo>
                <a:lnTo>
                  <a:pt x="2348" y="2223"/>
                </a:lnTo>
                <a:lnTo>
                  <a:pt x="2347" y="2223"/>
                </a:lnTo>
                <a:lnTo>
                  <a:pt x="2343" y="2223"/>
                </a:lnTo>
                <a:lnTo>
                  <a:pt x="2340" y="2223"/>
                </a:lnTo>
                <a:lnTo>
                  <a:pt x="2339" y="2223"/>
                </a:lnTo>
                <a:lnTo>
                  <a:pt x="2338" y="2223"/>
                </a:lnTo>
                <a:lnTo>
                  <a:pt x="2336" y="2223"/>
                </a:lnTo>
                <a:lnTo>
                  <a:pt x="2335" y="2223"/>
                </a:lnTo>
                <a:lnTo>
                  <a:pt x="2334" y="2223"/>
                </a:lnTo>
                <a:lnTo>
                  <a:pt x="2333" y="2223"/>
                </a:lnTo>
                <a:lnTo>
                  <a:pt x="2332" y="2223"/>
                </a:lnTo>
                <a:lnTo>
                  <a:pt x="2331" y="2223"/>
                </a:lnTo>
                <a:lnTo>
                  <a:pt x="2330" y="2223"/>
                </a:lnTo>
                <a:lnTo>
                  <a:pt x="2329" y="2223"/>
                </a:lnTo>
                <a:lnTo>
                  <a:pt x="2327" y="2223"/>
                </a:lnTo>
                <a:lnTo>
                  <a:pt x="2327" y="2222"/>
                </a:lnTo>
                <a:lnTo>
                  <a:pt x="2326" y="2223"/>
                </a:lnTo>
                <a:lnTo>
                  <a:pt x="2325" y="2222"/>
                </a:lnTo>
                <a:lnTo>
                  <a:pt x="2324" y="2223"/>
                </a:lnTo>
                <a:lnTo>
                  <a:pt x="2324" y="2222"/>
                </a:lnTo>
                <a:lnTo>
                  <a:pt x="2323" y="2222"/>
                </a:lnTo>
                <a:lnTo>
                  <a:pt x="2322" y="2222"/>
                </a:lnTo>
                <a:lnTo>
                  <a:pt x="2321" y="2222"/>
                </a:lnTo>
                <a:lnTo>
                  <a:pt x="2320" y="2222"/>
                </a:lnTo>
                <a:lnTo>
                  <a:pt x="2318" y="2222"/>
                </a:lnTo>
                <a:lnTo>
                  <a:pt x="2317" y="2222"/>
                </a:lnTo>
                <a:lnTo>
                  <a:pt x="2316" y="2222"/>
                </a:lnTo>
                <a:lnTo>
                  <a:pt x="2315" y="2222"/>
                </a:lnTo>
                <a:lnTo>
                  <a:pt x="2314" y="2222"/>
                </a:lnTo>
                <a:lnTo>
                  <a:pt x="2313" y="2222"/>
                </a:lnTo>
                <a:lnTo>
                  <a:pt x="2312" y="2222"/>
                </a:lnTo>
                <a:lnTo>
                  <a:pt x="2310" y="2222"/>
                </a:lnTo>
                <a:lnTo>
                  <a:pt x="2309" y="2222"/>
                </a:lnTo>
                <a:lnTo>
                  <a:pt x="2308" y="2222"/>
                </a:lnTo>
                <a:lnTo>
                  <a:pt x="2307" y="2222"/>
                </a:lnTo>
                <a:lnTo>
                  <a:pt x="2306" y="2222"/>
                </a:lnTo>
                <a:lnTo>
                  <a:pt x="2305" y="2222"/>
                </a:lnTo>
                <a:lnTo>
                  <a:pt x="2305" y="2221"/>
                </a:lnTo>
                <a:lnTo>
                  <a:pt x="2304" y="2221"/>
                </a:lnTo>
                <a:lnTo>
                  <a:pt x="2303" y="2221"/>
                </a:lnTo>
                <a:lnTo>
                  <a:pt x="2303" y="2220"/>
                </a:lnTo>
                <a:lnTo>
                  <a:pt x="2301" y="2220"/>
                </a:lnTo>
                <a:lnTo>
                  <a:pt x="2301" y="2219"/>
                </a:lnTo>
                <a:lnTo>
                  <a:pt x="2300" y="2219"/>
                </a:lnTo>
                <a:lnTo>
                  <a:pt x="2299" y="2218"/>
                </a:lnTo>
                <a:lnTo>
                  <a:pt x="2298" y="2217"/>
                </a:lnTo>
                <a:lnTo>
                  <a:pt x="2298" y="2215"/>
                </a:lnTo>
                <a:lnTo>
                  <a:pt x="2298" y="2214"/>
                </a:lnTo>
                <a:lnTo>
                  <a:pt x="2297" y="2214"/>
                </a:lnTo>
                <a:lnTo>
                  <a:pt x="2297" y="2213"/>
                </a:lnTo>
                <a:lnTo>
                  <a:pt x="2296" y="2213"/>
                </a:lnTo>
                <a:lnTo>
                  <a:pt x="2296" y="2212"/>
                </a:lnTo>
                <a:lnTo>
                  <a:pt x="2295" y="2212"/>
                </a:lnTo>
                <a:lnTo>
                  <a:pt x="2295" y="2211"/>
                </a:lnTo>
                <a:lnTo>
                  <a:pt x="2293" y="2211"/>
                </a:lnTo>
                <a:lnTo>
                  <a:pt x="2293" y="2210"/>
                </a:lnTo>
                <a:lnTo>
                  <a:pt x="2293" y="2209"/>
                </a:lnTo>
                <a:lnTo>
                  <a:pt x="2293" y="2207"/>
                </a:lnTo>
                <a:lnTo>
                  <a:pt x="2293" y="2206"/>
                </a:lnTo>
                <a:lnTo>
                  <a:pt x="2293" y="2205"/>
                </a:lnTo>
                <a:lnTo>
                  <a:pt x="2293" y="2204"/>
                </a:lnTo>
                <a:lnTo>
                  <a:pt x="2292" y="2204"/>
                </a:lnTo>
                <a:lnTo>
                  <a:pt x="2292" y="2205"/>
                </a:lnTo>
                <a:lnTo>
                  <a:pt x="2291" y="2205"/>
                </a:lnTo>
                <a:lnTo>
                  <a:pt x="2290" y="2205"/>
                </a:lnTo>
                <a:lnTo>
                  <a:pt x="2289" y="2205"/>
                </a:lnTo>
                <a:lnTo>
                  <a:pt x="2289" y="2206"/>
                </a:lnTo>
                <a:lnTo>
                  <a:pt x="2289" y="2205"/>
                </a:lnTo>
                <a:lnTo>
                  <a:pt x="2288" y="2205"/>
                </a:lnTo>
                <a:lnTo>
                  <a:pt x="2287" y="2205"/>
                </a:lnTo>
                <a:lnTo>
                  <a:pt x="2287" y="2204"/>
                </a:lnTo>
                <a:lnTo>
                  <a:pt x="2286" y="2204"/>
                </a:lnTo>
                <a:lnTo>
                  <a:pt x="2284" y="2204"/>
                </a:lnTo>
                <a:lnTo>
                  <a:pt x="2283" y="2204"/>
                </a:lnTo>
                <a:lnTo>
                  <a:pt x="2282" y="2204"/>
                </a:lnTo>
                <a:lnTo>
                  <a:pt x="2282" y="2203"/>
                </a:lnTo>
                <a:lnTo>
                  <a:pt x="2281" y="2203"/>
                </a:lnTo>
                <a:lnTo>
                  <a:pt x="2280" y="2203"/>
                </a:lnTo>
                <a:lnTo>
                  <a:pt x="2279" y="2203"/>
                </a:lnTo>
                <a:lnTo>
                  <a:pt x="2279" y="2202"/>
                </a:lnTo>
                <a:lnTo>
                  <a:pt x="2278" y="2202"/>
                </a:lnTo>
                <a:lnTo>
                  <a:pt x="2278" y="2201"/>
                </a:lnTo>
                <a:lnTo>
                  <a:pt x="2279" y="2201"/>
                </a:lnTo>
                <a:lnTo>
                  <a:pt x="2278" y="2201"/>
                </a:lnTo>
                <a:lnTo>
                  <a:pt x="2277" y="2201"/>
                </a:lnTo>
                <a:lnTo>
                  <a:pt x="2275" y="2201"/>
                </a:lnTo>
                <a:lnTo>
                  <a:pt x="2274" y="2201"/>
                </a:lnTo>
                <a:lnTo>
                  <a:pt x="2273" y="2201"/>
                </a:lnTo>
                <a:lnTo>
                  <a:pt x="2273" y="2202"/>
                </a:lnTo>
                <a:lnTo>
                  <a:pt x="2272" y="2202"/>
                </a:lnTo>
                <a:lnTo>
                  <a:pt x="2271" y="2202"/>
                </a:lnTo>
                <a:lnTo>
                  <a:pt x="2270" y="2203"/>
                </a:lnTo>
                <a:lnTo>
                  <a:pt x="2269" y="2203"/>
                </a:lnTo>
                <a:lnTo>
                  <a:pt x="2269" y="2204"/>
                </a:lnTo>
                <a:lnTo>
                  <a:pt x="2267" y="2204"/>
                </a:lnTo>
                <a:lnTo>
                  <a:pt x="2266" y="2205"/>
                </a:lnTo>
                <a:lnTo>
                  <a:pt x="2265" y="2205"/>
                </a:lnTo>
                <a:lnTo>
                  <a:pt x="2266" y="2206"/>
                </a:lnTo>
                <a:lnTo>
                  <a:pt x="2266" y="2207"/>
                </a:lnTo>
                <a:lnTo>
                  <a:pt x="2265" y="2209"/>
                </a:lnTo>
                <a:lnTo>
                  <a:pt x="2265" y="2210"/>
                </a:lnTo>
                <a:lnTo>
                  <a:pt x="2264" y="2211"/>
                </a:lnTo>
                <a:lnTo>
                  <a:pt x="2263" y="2211"/>
                </a:lnTo>
                <a:lnTo>
                  <a:pt x="2263" y="2212"/>
                </a:lnTo>
                <a:lnTo>
                  <a:pt x="2263" y="2213"/>
                </a:lnTo>
                <a:lnTo>
                  <a:pt x="2262" y="2213"/>
                </a:lnTo>
                <a:lnTo>
                  <a:pt x="2262" y="2214"/>
                </a:lnTo>
                <a:lnTo>
                  <a:pt x="2261" y="2215"/>
                </a:lnTo>
                <a:lnTo>
                  <a:pt x="2261" y="2217"/>
                </a:lnTo>
                <a:lnTo>
                  <a:pt x="2261" y="2218"/>
                </a:lnTo>
                <a:lnTo>
                  <a:pt x="2261" y="2219"/>
                </a:lnTo>
                <a:lnTo>
                  <a:pt x="2261" y="2220"/>
                </a:lnTo>
                <a:lnTo>
                  <a:pt x="2261" y="2221"/>
                </a:lnTo>
                <a:lnTo>
                  <a:pt x="2262" y="2221"/>
                </a:lnTo>
                <a:lnTo>
                  <a:pt x="2263" y="2221"/>
                </a:lnTo>
                <a:lnTo>
                  <a:pt x="2263" y="2222"/>
                </a:lnTo>
                <a:lnTo>
                  <a:pt x="2264" y="2222"/>
                </a:lnTo>
                <a:lnTo>
                  <a:pt x="2264" y="2223"/>
                </a:lnTo>
                <a:lnTo>
                  <a:pt x="2264" y="2224"/>
                </a:lnTo>
                <a:lnTo>
                  <a:pt x="2264" y="2226"/>
                </a:lnTo>
                <a:lnTo>
                  <a:pt x="2264" y="2227"/>
                </a:lnTo>
                <a:lnTo>
                  <a:pt x="2265" y="2227"/>
                </a:lnTo>
                <a:lnTo>
                  <a:pt x="2265" y="2228"/>
                </a:lnTo>
                <a:lnTo>
                  <a:pt x="2265" y="2229"/>
                </a:lnTo>
                <a:lnTo>
                  <a:pt x="2264" y="2230"/>
                </a:lnTo>
                <a:lnTo>
                  <a:pt x="2263" y="2230"/>
                </a:lnTo>
                <a:lnTo>
                  <a:pt x="2262" y="2231"/>
                </a:lnTo>
                <a:lnTo>
                  <a:pt x="2261" y="2231"/>
                </a:lnTo>
                <a:lnTo>
                  <a:pt x="2261" y="2232"/>
                </a:lnTo>
                <a:lnTo>
                  <a:pt x="2260" y="2232"/>
                </a:lnTo>
                <a:lnTo>
                  <a:pt x="2260" y="2234"/>
                </a:lnTo>
                <a:lnTo>
                  <a:pt x="2258" y="2234"/>
                </a:lnTo>
                <a:lnTo>
                  <a:pt x="2257" y="2235"/>
                </a:lnTo>
                <a:lnTo>
                  <a:pt x="2257" y="2236"/>
                </a:lnTo>
                <a:lnTo>
                  <a:pt x="2256" y="2236"/>
                </a:lnTo>
                <a:lnTo>
                  <a:pt x="2256" y="2237"/>
                </a:lnTo>
                <a:lnTo>
                  <a:pt x="2255" y="2237"/>
                </a:lnTo>
                <a:lnTo>
                  <a:pt x="2254" y="2237"/>
                </a:lnTo>
                <a:lnTo>
                  <a:pt x="2254" y="2238"/>
                </a:lnTo>
                <a:lnTo>
                  <a:pt x="2253" y="2238"/>
                </a:lnTo>
                <a:lnTo>
                  <a:pt x="2252" y="2238"/>
                </a:lnTo>
                <a:lnTo>
                  <a:pt x="2252" y="2239"/>
                </a:lnTo>
                <a:lnTo>
                  <a:pt x="2251" y="2239"/>
                </a:lnTo>
                <a:lnTo>
                  <a:pt x="2249" y="2239"/>
                </a:lnTo>
                <a:lnTo>
                  <a:pt x="2249" y="2240"/>
                </a:lnTo>
                <a:lnTo>
                  <a:pt x="2248" y="2240"/>
                </a:lnTo>
                <a:lnTo>
                  <a:pt x="2248" y="2242"/>
                </a:lnTo>
                <a:lnTo>
                  <a:pt x="2247" y="2242"/>
                </a:lnTo>
                <a:lnTo>
                  <a:pt x="2245" y="2243"/>
                </a:lnTo>
                <a:lnTo>
                  <a:pt x="2244" y="2243"/>
                </a:lnTo>
                <a:lnTo>
                  <a:pt x="2241" y="2243"/>
                </a:lnTo>
                <a:lnTo>
                  <a:pt x="2240" y="2243"/>
                </a:lnTo>
                <a:lnTo>
                  <a:pt x="2236" y="2245"/>
                </a:lnTo>
                <a:lnTo>
                  <a:pt x="2235" y="2246"/>
                </a:lnTo>
                <a:lnTo>
                  <a:pt x="2234" y="2246"/>
                </a:lnTo>
                <a:lnTo>
                  <a:pt x="2230" y="2248"/>
                </a:lnTo>
                <a:lnTo>
                  <a:pt x="2227" y="2251"/>
                </a:lnTo>
                <a:lnTo>
                  <a:pt x="2226" y="2251"/>
                </a:lnTo>
                <a:lnTo>
                  <a:pt x="2224" y="2252"/>
                </a:lnTo>
                <a:lnTo>
                  <a:pt x="2224" y="2253"/>
                </a:lnTo>
                <a:lnTo>
                  <a:pt x="2224" y="2254"/>
                </a:lnTo>
                <a:lnTo>
                  <a:pt x="2224" y="2255"/>
                </a:lnTo>
                <a:lnTo>
                  <a:pt x="2226" y="2255"/>
                </a:lnTo>
                <a:lnTo>
                  <a:pt x="2226" y="2256"/>
                </a:lnTo>
                <a:lnTo>
                  <a:pt x="2224" y="2256"/>
                </a:lnTo>
                <a:lnTo>
                  <a:pt x="2224" y="2255"/>
                </a:lnTo>
                <a:lnTo>
                  <a:pt x="2223" y="2254"/>
                </a:lnTo>
                <a:lnTo>
                  <a:pt x="2223" y="2253"/>
                </a:lnTo>
                <a:lnTo>
                  <a:pt x="2222" y="2253"/>
                </a:lnTo>
                <a:lnTo>
                  <a:pt x="2222" y="2254"/>
                </a:lnTo>
                <a:lnTo>
                  <a:pt x="2221" y="2254"/>
                </a:lnTo>
                <a:lnTo>
                  <a:pt x="2220" y="2254"/>
                </a:lnTo>
                <a:lnTo>
                  <a:pt x="2219" y="2255"/>
                </a:lnTo>
                <a:lnTo>
                  <a:pt x="2219" y="2256"/>
                </a:lnTo>
                <a:lnTo>
                  <a:pt x="2218" y="2256"/>
                </a:lnTo>
                <a:lnTo>
                  <a:pt x="2217" y="2257"/>
                </a:lnTo>
                <a:lnTo>
                  <a:pt x="2215" y="2257"/>
                </a:lnTo>
                <a:lnTo>
                  <a:pt x="2215" y="2259"/>
                </a:lnTo>
                <a:lnTo>
                  <a:pt x="2214" y="2260"/>
                </a:lnTo>
                <a:lnTo>
                  <a:pt x="2213" y="2261"/>
                </a:lnTo>
                <a:lnTo>
                  <a:pt x="2212" y="2262"/>
                </a:lnTo>
                <a:lnTo>
                  <a:pt x="2211" y="2263"/>
                </a:lnTo>
                <a:lnTo>
                  <a:pt x="2210" y="2263"/>
                </a:lnTo>
                <a:lnTo>
                  <a:pt x="2210" y="2264"/>
                </a:lnTo>
                <a:lnTo>
                  <a:pt x="2209" y="2264"/>
                </a:lnTo>
                <a:lnTo>
                  <a:pt x="2208" y="2264"/>
                </a:lnTo>
                <a:lnTo>
                  <a:pt x="2205" y="2265"/>
                </a:lnTo>
                <a:lnTo>
                  <a:pt x="2204" y="2265"/>
                </a:lnTo>
                <a:lnTo>
                  <a:pt x="2204" y="2266"/>
                </a:lnTo>
                <a:lnTo>
                  <a:pt x="2201" y="2268"/>
                </a:lnTo>
                <a:lnTo>
                  <a:pt x="2200" y="2269"/>
                </a:lnTo>
                <a:lnTo>
                  <a:pt x="2198" y="2269"/>
                </a:lnTo>
                <a:lnTo>
                  <a:pt x="2198" y="2270"/>
                </a:lnTo>
                <a:lnTo>
                  <a:pt x="2197" y="2271"/>
                </a:lnTo>
                <a:lnTo>
                  <a:pt x="2197" y="2272"/>
                </a:lnTo>
                <a:lnTo>
                  <a:pt x="2196" y="2273"/>
                </a:lnTo>
                <a:lnTo>
                  <a:pt x="2196" y="2272"/>
                </a:lnTo>
                <a:lnTo>
                  <a:pt x="2195" y="2273"/>
                </a:lnTo>
                <a:lnTo>
                  <a:pt x="2194" y="2273"/>
                </a:lnTo>
                <a:lnTo>
                  <a:pt x="2193" y="2274"/>
                </a:lnTo>
                <a:lnTo>
                  <a:pt x="2192" y="2276"/>
                </a:lnTo>
                <a:lnTo>
                  <a:pt x="2191" y="2276"/>
                </a:lnTo>
                <a:lnTo>
                  <a:pt x="2191" y="2277"/>
                </a:lnTo>
                <a:lnTo>
                  <a:pt x="2189" y="2277"/>
                </a:lnTo>
                <a:lnTo>
                  <a:pt x="2189" y="2278"/>
                </a:lnTo>
                <a:lnTo>
                  <a:pt x="2188" y="2279"/>
                </a:lnTo>
                <a:lnTo>
                  <a:pt x="2187" y="2280"/>
                </a:lnTo>
                <a:lnTo>
                  <a:pt x="2187" y="2281"/>
                </a:lnTo>
                <a:lnTo>
                  <a:pt x="2186" y="2281"/>
                </a:lnTo>
                <a:lnTo>
                  <a:pt x="2186" y="2282"/>
                </a:lnTo>
                <a:lnTo>
                  <a:pt x="2185" y="2284"/>
                </a:lnTo>
                <a:lnTo>
                  <a:pt x="2184" y="2284"/>
                </a:lnTo>
                <a:lnTo>
                  <a:pt x="2183" y="2285"/>
                </a:lnTo>
                <a:lnTo>
                  <a:pt x="2182" y="2285"/>
                </a:lnTo>
                <a:lnTo>
                  <a:pt x="2182" y="2286"/>
                </a:lnTo>
                <a:lnTo>
                  <a:pt x="2180" y="2286"/>
                </a:lnTo>
                <a:lnTo>
                  <a:pt x="2180" y="2287"/>
                </a:lnTo>
                <a:lnTo>
                  <a:pt x="2179" y="2287"/>
                </a:lnTo>
                <a:lnTo>
                  <a:pt x="2179" y="2288"/>
                </a:lnTo>
                <a:lnTo>
                  <a:pt x="2178" y="2288"/>
                </a:lnTo>
                <a:lnTo>
                  <a:pt x="2178" y="2289"/>
                </a:lnTo>
                <a:lnTo>
                  <a:pt x="2177" y="2289"/>
                </a:lnTo>
                <a:lnTo>
                  <a:pt x="2177" y="2290"/>
                </a:lnTo>
                <a:lnTo>
                  <a:pt x="2176" y="2291"/>
                </a:lnTo>
                <a:lnTo>
                  <a:pt x="2175" y="2293"/>
                </a:lnTo>
                <a:lnTo>
                  <a:pt x="2174" y="2293"/>
                </a:lnTo>
                <a:lnTo>
                  <a:pt x="2172" y="2293"/>
                </a:lnTo>
                <a:lnTo>
                  <a:pt x="2171" y="2294"/>
                </a:lnTo>
                <a:lnTo>
                  <a:pt x="2170" y="2295"/>
                </a:lnTo>
                <a:lnTo>
                  <a:pt x="2169" y="2295"/>
                </a:lnTo>
                <a:lnTo>
                  <a:pt x="2168" y="2295"/>
                </a:lnTo>
                <a:lnTo>
                  <a:pt x="2167" y="2296"/>
                </a:lnTo>
                <a:lnTo>
                  <a:pt x="2165" y="2297"/>
                </a:lnTo>
                <a:lnTo>
                  <a:pt x="2163" y="2297"/>
                </a:lnTo>
                <a:lnTo>
                  <a:pt x="2162" y="2297"/>
                </a:lnTo>
                <a:lnTo>
                  <a:pt x="2162" y="2298"/>
                </a:lnTo>
                <a:lnTo>
                  <a:pt x="2161" y="2298"/>
                </a:lnTo>
                <a:lnTo>
                  <a:pt x="2160" y="2298"/>
                </a:lnTo>
                <a:lnTo>
                  <a:pt x="2159" y="2298"/>
                </a:lnTo>
                <a:lnTo>
                  <a:pt x="2158" y="2298"/>
                </a:lnTo>
                <a:lnTo>
                  <a:pt x="2157" y="2298"/>
                </a:lnTo>
                <a:lnTo>
                  <a:pt x="2155" y="2298"/>
                </a:lnTo>
                <a:lnTo>
                  <a:pt x="2154" y="2298"/>
                </a:lnTo>
                <a:lnTo>
                  <a:pt x="2153" y="2298"/>
                </a:lnTo>
                <a:lnTo>
                  <a:pt x="2150" y="2299"/>
                </a:lnTo>
                <a:lnTo>
                  <a:pt x="2149" y="2299"/>
                </a:lnTo>
                <a:lnTo>
                  <a:pt x="2148" y="2299"/>
                </a:lnTo>
                <a:lnTo>
                  <a:pt x="2146" y="2301"/>
                </a:lnTo>
                <a:lnTo>
                  <a:pt x="2146" y="2302"/>
                </a:lnTo>
                <a:lnTo>
                  <a:pt x="2145" y="2302"/>
                </a:lnTo>
                <a:lnTo>
                  <a:pt x="2145" y="2303"/>
                </a:lnTo>
                <a:lnTo>
                  <a:pt x="2144" y="2303"/>
                </a:lnTo>
                <a:lnTo>
                  <a:pt x="2144" y="2304"/>
                </a:lnTo>
                <a:lnTo>
                  <a:pt x="2141" y="2305"/>
                </a:lnTo>
                <a:lnTo>
                  <a:pt x="2140" y="2304"/>
                </a:lnTo>
                <a:lnTo>
                  <a:pt x="2139" y="2304"/>
                </a:lnTo>
                <a:lnTo>
                  <a:pt x="2137" y="2304"/>
                </a:lnTo>
                <a:lnTo>
                  <a:pt x="2135" y="2303"/>
                </a:lnTo>
                <a:lnTo>
                  <a:pt x="2134" y="2303"/>
                </a:lnTo>
                <a:lnTo>
                  <a:pt x="2129" y="2302"/>
                </a:lnTo>
                <a:lnTo>
                  <a:pt x="2128" y="2302"/>
                </a:lnTo>
                <a:lnTo>
                  <a:pt x="2126" y="2301"/>
                </a:lnTo>
                <a:lnTo>
                  <a:pt x="2125" y="2301"/>
                </a:lnTo>
                <a:lnTo>
                  <a:pt x="2124" y="2301"/>
                </a:lnTo>
                <a:lnTo>
                  <a:pt x="2123" y="2301"/>
                </a:lnTo>
                <a:lnTo>
                  <a:pt x="2122" y="2301"/>
                </a:lnTo>
                <a:lnTo>
                  <a:pt x="2119" y="2299"/>
                </a:lnTo>
                <a:lnTo>
                  <a:pt x="2118" y="2299"/>
                </a:lnTo>
                <a:lnTo>
                  <a:pt x="2117" y="2299"/>
                </a:lnTo>
                <a:lnTo>
                  <a:pt x="2116" y="2299"/>
                </a:lnTo>
                <a:lnTo>
                  <a:pt x="2115" y="2299"/>
                </a:lnTo>
                <a:lnTo>
                  <a:pt x="2114" y="2299"/>
                </a:lnTo>
                <a:lnTo>
                  <a:pt x="2113" y="2299"/>
                </a:lnTo>
                <a:lnTo>
                  <a:pt x="2113" y="2298"/>
                </a:lnTo>
                <a:lnTo>
                  <a:pt x="2111" y="2298"/>
                </a:lnTo>
                <a:lnTo>
                  <a:pt x="2110" y="2298"/>
                </a:lnTo>
                <a:lnTo>
                  <a:pt x="2109" y="2297"/>
                </a:lnTo>
                <a:lnTo>
                  <a:pt x="2108" y="2297"/>
                </a:lnTo>
                <a:lnTo>
                  <a:pt x="2107" y="2297"/>
                </a:lnTo>
                <a:lnTo>
                  <a:pt x="2106" y="2297"/>
                </a:lnTo>
                <a:lnTo>
                  <a:pt x="2105" y="2296"/>
                </a:lnTo>
                <a:lnTo>
                  <a:pt x="2103" y="2296"/>
                </a:lnTo>
                <a:lnTo>
                  <a:pt x="2102" y="2296"/>
                </a:lnTo>
                <a:lnTo>
                  <a:pt x="2101" y="2296"/>
                </a:lnTo>
                <a:lnTo>
                  <a:pt x="2100" y="2295"/>
                </a:lnTo>
                <a:lnTo>
                  <a:pt x="2099" y="2295"/>
                </a:lnTo>
                <a:lnTo>
                  <a:pt x="2098" y="2295"/>
                </a:lnTo>
                <a:lnTo>
                  <a:pt x="2097" y="2294"/>
                </a:lnTo>
                <a:lnTo>
                  <a:pt x="2096" y="2294"/>
                </a:lnTo>
                <a:lnTo>
                  <a:pt x="2094" y="2294"/>
                </a:lnTo>
                <a:lnTo>
                  <a:pt x="2093" y="2293"/>
                </a:lnTo>
                <a:lnTo>
                  <a:pt x="2092" y="2293"/>
                </a:lnTo>
                <a:lnTo>
                  <a:pt x="2090" y="2291"/>
                </a:lnTo>
                <a:lnTo>
                  <a:pt x="2088" y="2291"/>
                </a:lnTo>
                <a:lnTo>
                  <a:pt x="2086" y="2290"/>
                </a:lnTo>
                <a:lnTo>
                  <a:pt x="2085" y="2290"/>
                </a:lnTo>
                <a:lnTo>
                  <a:pt x="2084" y="2290"/>
                </a:lnTo>
                <a:lnTo>
                  <a:pt x="2082" y="2289"/>
                </a:lnTo>
                <a:lnTo>
                  <a:pt x="2080" y="2288"/>
                </a:lnTo>
                <a:lnTo>
                  <a:pt x="2077" y="2288"/>
                </a:lnTo>
                <a:lnTo>
                  <a:pt x="2077" y="2287"/>
                </a:lnTo>
                <a:lnTo>
                  <a:pt x="2076" y="2286"/>
                </a:lnTo>
                <a:lnTo>
                  <a:pt x="2076" y="2287"/>
                </a:lnTo>
                <a:lnTo>
                  <a:pt x="2076" y="2288"/>
                </a:lnTo>
                <a:lnTo>
                  <a:pt x="2072" y="2286"/>
                </a:lnTo>
                <a:lnTo>
                  <a:pt x="2073" y="2285"/>
                </a:lnTo>
                <a:lnTo>
                  <a:pt x="2073" y="2284"/>
                </a:lnTo>
                <a:lnTo>
                  <a:pt x="2073" y="2282"/>
                </a:lnTo>
                <a:lnTo>
                  <a:pt x="2071" y="2281"/>
                </a:lnTo>
                <a:lnTo>
                  <a:pt x="2070" y="2282"/>
                </a:lnTo>
                <a:lnTo>
                  <a:pt x="2068" y="2282"/>
                </a:lnTo>
                <a:lnTo>
                  <a:pt x="2067" y="2281"/>
                </a:lnTo>
                <a:lnTo>
                  <a:pt x="2066" y="2280"/>
                </a:lnTo>
                <a:lnTo>
                  <a:pt x="2065" y="2279"/>
                </a:lnTo>
                <a:lnTo>
                  <a:pt x="2065" y="2278"/>
                </a:lnTo>
                <a:lnTo>
                  <a:pt x="2065" y="2277"/>
                </a:lnTo>
                <a:lnTo>
                  <a:pt x="2065" y="2276"/>
                </a:lnTo>
                <a:lnTo>
                  <a:pt x="2065" y="2274"/>
                </a:lnTo>
                <a:lnTo>
                  <a:pt x="2065" y="2273"/>
                </a:lnTo>
                <a:lnTo>
                  <a:pt x="2065" y="2272"/>
                </a:lnTo>
                <a:lnTo>
                  <a:pt x="2065" y="2271"/>
                </a:lnTo>
                <a:lnTo>
                  <a:pt x="2065" y="2270"/>
                </a:lnTo>
                <a:lnTo>
                  <a:pt x="2064" y="2269"/>
                </a:lnTo>
                <a:lnTo>
                  <a:pt x="2064" y="2268"/>
                </a:lnTo>
                <a:lnTo>
                  <a:pt x="2064" y="2266"/>
                </a:lnTo>
                <a:lnTo>
                  <a:pt x="2063" y="2266"/>
                </a:lnTo>
                <a:lnTo>
                  <a:pt x="2063" y="2265"/>
                </a:lnTo>
                <a:lnTo>
                  <a:pt x="2062" y="2265"/>
                </a:lnTo>
                <a:lnTo>
                  <a:pt x="2060" y="2264"/>
                </a:lnTo>
                <a:lnTo>
                  <a:pt x="2058" y="2262"/>
                </a:lnTo>
                <a:lnTo>
                  <a:pt x="2057" y="2262"/>
                </a:lnTo>
                <a:lnTo>
                  <a:pt x="2056" y="2261"/>
                </a:lnTo>
                <a:lnTo>
                  <a:pt x="2055" y="2260"/>
                </a:lnTo>
                <a:lnTo>
                  <a:pt x="2055" y="2261"/>
                </a:lnTo>
                <a:lnTo>
                  <a:pt x="2054" y="2260"/>
                </a:lnTo>
                <a:lnTo>
                  <a:pt x="2051" y="2257"/>
                </a:lnTo>
                <a:lnTo>
                  <a:pt x="2051" y="2256"/>
                </a:lnTo>
                <a:lnTo>
                  <a:pt x="2051" y="2255"/>
                </a:lnTo>
                <a:lnTo>
                  <a:pt x="2050" y="2255"/>
                </a:lnTo>
                <a:lnTo>
                  <a:pt x="2050" y="2254"/>
                </a:lnTo>
                <a:lnTo>
                  <a:pt x="2050" y="2253"/>
                </a:lnTo>
                <a:lnTo>
                  <a:pt x="2050" y="2252"/>
                </a:lnTo>
                <a:lnTo>
                  <a:pt x="2050" y="2251"/>
                </a:lnTo>
                <a:lnTo>
                  <a:pt x="2050" y="2252"/>
                </a:lnTo>
                <a:lnTo>
                  <a:pt x="2050" y="2253"/>
                </a:lnTo>
                <a:lnTo>
                  <a:pt x="2049" y="2253"/>
                </a:lnTo>
                <a:lnTo>
                  <a:pt x="2048" y="2253"/>
                </a:lnTo>
                <a:lnTo>
                  <a:pt x="2048" y="2252"/>
                </a:lnTo>
                <a:lnTo>
                  <a:pt x="2047" y="2251"/>
                </a:lnTo>
                <a:lnTo>
                  <a:pt x="2047" y="2252"/>
                </a:lnTo>
                <a:lnTo>
                  <a:pt x="2045" y="2252"/>
                </a:lnTo>
                <a:lnTo>
                  <a:pt x="2042" y="2252"/>
                </a:lnTo>
                <a:lnTo>
                  <a:pt x="2041" y="2253"/>
                </a:lnTo>
                <a:lnTo>
                  <a:pt x="2040" y="2253"/>
                </a:lnTo>
                <a:lnTo>
                  <a:pt x="2039" y="2253"/>
                </a:lnTo>
                <a:lnTo>
                  <a:pt x="2039" y="2254"/>
                </a:lnTo>
                <a:lnTo>
                  <a:pt x="2038" y="2254"/>
                </a:lnTo>
                <a:lnTo>
                  <a:pt x="2037" y="2254"/>
                </a:lnTo>
                <a:lnTo>
                  <a:pt x="2036" y="2254"/>
                </a:lnTo>
                <a:lnTo>
                  <a:pt x="2034" y="2254"/>
                </a:lnTo>
                <a:lnTo>
                  <a:pt x="2034" y="2255"/>
                </a:lnTo>
                <a:lnTo>
                  <a:pt x="2033" y="2255"/>
                </a:lnTo>
                <a:lnTo>
                  <a:pt x="2033" y="2254"/>
                </a:lnTo>
                <a:lnTo>
                  <a:pt x="2032" y="2254"/>
                </a:lnTo>
                <a:lnTo>
                  <a:pt x="2031" y="2253"/>
                </a:lnTo>
                <a:lnTo>
                  <a:pt x="2029" y="2252"/>
                </a:lnTo>
                <a:lnTo>
                  <a:pt x="2029" y="2253"/>
                </a:lnTo>
                <a:lnTo>
                  <a:pt x="2028" y="2253"/>
                </a:lnTo>
                <a:lnTo>
                  <a:pt x="2027" y="2253"/>
                </a:lnTo>
                <a:lnTo>
                  <a:pt x="2027" y="2252"/>
                </a:lnTo>
                <a:lnTo>
                  <a:pt x="2025" y="2252"/>
                </a:lnTo>
                <a:lnTo>
                  <a:pt x="2024" y="2252"/>
                </a:lnTo>
                <a:lnTo>
                  <a:pt x="2023" y="2252"/>
                </a:lnTo>
                <a:lnTo>
                  <a:pt x="2022" y="2253"/>
                </a:lnTo>
                <a:lnTo>
                  <a:pt x="2021" y="2253"/>
                </a:lnTo>
                <a:lnTo>
                  <a:pt x="2020" y="2253"/>
                </a:lnTo>
                <a:lnTo>
                  <a:pt x="2020" y="2254"/>
                </a:lnTo>
                <a:lnTo>
                  <a:pt x="2019" y="2253"/>
                </a:lnTo>
                <a:lnTo>
                  <a:pt x="2019" y="2252"/>
                </a:lnTo>
                <a:lnTo>
                  <a:pt x="2020" y="2251"/>
                </a:lnTo>
                <a:lnTo>
                  <a:pt x="2020" y="2249"/>
                </a:lnTo>
                <a:lnTo>
                  <a:pt x="2020" y="2248"/>
                </a:lnTo>
                <a:lnTo>
                  <a:pt x="2019" y="2248"/>
                </a:lnTo>
                <a:lnTo>
                  <a:pt x="2017" y="2247"/>
                </a:lnTo>
                <a:lnTo>
                  <a:pt x="2016" y="2246"/>
                </a:lnTo>
                <a:lnTo>
                  <a:pt x="2016" y="2245"/>
                </a:lnTo>
                <a:lnTo>
                  <a:pt x="2016" y="2244"/>
                </a:lnTo>
                <a:lnTo>
                  <a:pt x="2016" y="2243"/>
                </a:lnTo>
                <a:lnTo>
                  <a:pt x="2015" y="2243"/>
                </a:lnTo>
                <a:lnTo>
                  <a:pt x="2015" y="2242"/>
                </a:lnTo>
                <a:lnTo>
                  <a:pt x="2014" y="2240"/>
                </a:lnTo>
                <a:lnTo>
                  <a:pt x="2014" y="2238"/>
                </a:lnTo>
                <a:lnTo>
                  <a:pt x="2013" y="2238"/>
                </a:lnTo>
                <a:lnTo>
                  <a:pt x="2013" y="2237"/>
                </a:lnTo>
                <a:lnTo>
                  <a:pt x="2012" y="2236"/>
                </a:lnTo>
                <a:lnTo>
                  <a:pt x="2012" y="2235"/>
                </a:lnTo>
                <a:lnTo>
                  <a:pt x="2012" y="2234"/>
                </a:lnTo>
                <a:lnTo>
                  <a:pt x="2012" y="2232"/>
                </a:lnTo>
                <a:lnTo>
                  <a:pt x="2011" y="2232"/>
                </a:lnTo>
                <a:lnTo>
                  <a:pt x="2012" y="2231"/>
                </a:lnTo>
                <a:lnTo>
                  <a:pt x="2011" y="2231"/>
                </a:lnTo>
                <a:lnTo>
                  <a:pt x="2011" y="2230"/>
                </a:lnTo>
                <a:lnTo>
                  <a:pt x="2011" y="2229"/>
                </a:lnTo>
                <a:lnTo>
                  <a:pt x="2010" y="2229"/>
                </a:lnTo>
                <a:lnTo>
                  <a:pt x="2007" y="2228"/>
                </a:lnTo>
                <a:lnTo>
                  <a:pt x="2007" y="2227"/>
                </a:lnTo>
                <a:lnTo>
                  <a:pt x="2006" y="2227"/>
                </a:lnTo>
                <a:lnTo>
                  <a:pt x="2004" y="2228"/>
                </a:lnTo>
                <a:lnTo>
                  <a:pt x="2005" y="2228"/>
                </a:lnTo>
                <a:lnTo>
                  <a:pt x="2006" y="2229"/>
                </a:lnTo>
                <a:lnTo>
                  <a:pt x="2006" y="2230"/>
                </a:lnTo>
                <a:lnTo>
                  <a:pt x="2007" y="2230"/>
                </a:lnTo>
                <a:lnTo>
                  <a:pt x="2007" y="2231"/>
                </a:lnTo>
                <a:lnTo>
                  <a:pt x="2008" y="2231"/>
                </a:lnTo>
                <a:lnTo>
                  <a:pt x="2008" y="2232"/>
                </a:lnTo>
                <a:lnTo>
                  <a:pt x="2008" y="2234"/>
                </a:lnTo>
                <a:lnTo>
                  <a:pt x="2008" y="2235"/>
                </a:lnTo>
                <a:lnTo>
                  <a:pt x="2008" y="2236"/>
                </a:lnTo>
                <a:lnTo>
                  <a:pt x="2008" y="2237"/>
                </a:lnTo>
                <a:lnTo>
                  <a:pt x="2011" y="2239"/>
                </a:lnTo>
                <a:lnTo>
                  <a:pt x="2011" y="2240"/>
                </a:lnTo>
                <a:lnTo>
                  <a:pt x="2011" y="2242"/>
                </a:lnTo>
                <a:lnTo>
                  <a:pt x="2011" y="2243"/>
                </a:lnTo>
                <a:lnTo>
                  <a:pt x="2012" y="2245"/>
                </a:lnTo>
                <a:lnTo>
                  <a:pt x="2012" y="2246"/>
                </a:lnTo>
                <a:lnTo>
                  <a:pt x="2012" y="2247"/>
                </a:lnTo>
                <a:lnTo>
                  <a:pt x="2013" y="2248"/>
                </a:lnTo>
                <a:lnTo>
                  <a:pt x="2013" y="2249"/>
                </a:lnTo>
                <a:lnTo>
                  <a:pt x="2013" y="2251"/>
                </a:lnTo>
                <a:lnTo>
                  <a:pt x="2014" y="2251"/>
                </a:lnTo>
                <a:lnTo>
                  <a:pt x="2014" y="2252"/>
                </a:lnTo>
                <a:lnTo>
                  <a:pt x="2014" y="2253"/>
                </a:lnTo>
                <a:lnTo>
                  <a:pt x="2015" y="2253"/>
                </a:lnTo>
                <a:lnTo>
                  <a:pt x="2015" y="2254"/>
                </a:lnTo>
                <a:lnTo>
                  <a:pt x="2015" y="2255"/>
                </a:lnTo>
                <a:lnTo>
                  <a:pt x="2015" y="2256"/>
                </a:lnTo>
                <a:lnTo>
                  <a:pt x="2015" y="2257"/>
                </a:lnTo>
                <a:lnTo>
                  <a:pt x="2015" y="2259"/>
                </a:lnTo>
                <a:lnTo>
                  <a:pt x="2015" y="2260"/>
                </a:lnTo>
                <a:lnTo>
                  <a:pt x="2014" y="2260"/>
                </a:lnTo>
                <a:lnTo>
                  <a:pt x="2014" y="2261"/>
                </a:lnTo>
                <a:lnTo>
                  <a:pt x="2013" y="2262"/>
                </a:lnTo>
                <a:lnTo>
                  <a:pt x="2013" y="2263"/>
                </a:lnTo>
                <a:lnTo>
                  <a:pt x="2014" y="2263"/>
                </a:lnTo>
                <a:lnTo>
                  <a:pt x="2014" y="2264"/>
                </a:lnTo>
                <a:lnTo>
                  <a:pt x="2015" y="2264"/>
                </a:lnTo>
                <a:lnTo>
                  <a:pt x="2015" y="2265"/>
                </a:lnTo>
                <a:lnTo>
                  <a:pt x="2014" y="2265"/>
                </a:lnTo>
                <a:lnTo>
                  <a:pt x="2015" y="2266"/>
                </a:lnTo>
                <a:lnTo>
                  <a:pt x="2015" y="2268"/>
                </a:lnTo>
                <a:lnTo>
                  <a:pt x="2016" y="2268"/>
                </a:lnTo>
                <a:lnTo>
                  <a:pt x="2016" y="2269"/>
                </a:lnTo>
                <a:lnTo>
                  <a:pt x="2017" y="2270"/>
                </a:lnTo>
                <a:lnTo>
                  <a:pt x="2019" y="2270"/>
                </a:lnTo>
                <a:lnTo>
                  <a:pt x="2020" y="2270"/>
                </a:lnTo>
                <a:lnTo>
                  <a:pt x="2020" y="2271"/>
                </a:lnTo>
                <a:lnTo>
                  <a:pt x="2020" y="2272"/>
                </a:lnTo>
                <a:lnTo>
                  <a:pt x="2021" y="2272"/>
                </a:lnTo>
                <a:lnTo>
                  <a:pt x="2021" y="2273"/>
                </a:lnTo>
                <a:lnTo>
                  <a:pt x="2022" y="2273"/>
                </a:lnTo>
                <a:lnTo>
                  <a:pt x="2023" y="2273"/>
                </a:lnTo>
                <a:lnTo>
                  <a:pt x="2024" y="2273"/>
                </a:lnTo>
                <a:lnTo>
                  <a:pt x="2025" y="2273"/>
                </a:lnTo>
                <a:lnTo>
                  <a:pt x="2027" y="2273"/>
                </a:lnTo>
                <a:lnTo>
                  <a:pt x="2028" y="2273"/>
                </a:lnTo>
                <a:lnTo>
                  <a:pt x="2028" y="2272"/>
                </a:lnTo>
                <a:lnTo>
                  <a:pt x="2029" y="2272"/>
                </a:lnTo>
                <a:lnTo>
                  <a:pt x="2030" y="2271"/>
                </a:lnTo>
                <a:lnTo>
                  <a:pt x="2030" y="2272"/>
                </a:lnTo>
                <a:lnTo>
                  <a:pt x="2030" y="2273"/>
                </a:lnTo>
                <a:lnTo>
                  <a:pt x="2030" y="2274"/>
                </a:lnTo>
                <a:lnTo>
                  <a:pt x="2029" y="2274"/>
                </a:lnTo>
                <a:lnTo>
                  <a:pt x="2029" y="2276"/>
                </a:lnTo>
                <a:lnTo>
                  <a:pt x="2029" y="2277"/>
                </a:lnTo>
                <a:lnTo>
                  <a:pt x="2028" y="2277"/>
                </a:lnTo>
                <a:lnTo>
                  <a:pt x="2028" y="2278"/>
                </a:lnTo>
                <a:lnTo>
                  <a:pt x="2029" y="2278"/>
                </a:lnTo>
                <a:lnTo>
                  <a:pt x="2029" y="2279"/>
                </a:lnTo>
                <a:lnTo>
                  <a:pt x="2029" y="2280"/>
                </a:lnTo>
                <a:lnTo>
                  <a:pt x="2030" y="2281"/>
                </a:lnTo>
                <a:lnTo>
                  <a:pt x="2030" y="2284"/>
                </a:lnTo>
                <a:lnTo>
                  <a:pt x="2030" y="2285"/>
                </a:lnTo>
                <a:lnTo>
                  <a:pt x="2030" y="2286"/>
                </a:lnTo>
                <a:lnTo>
                  <a:pt x="2030" y="2287"/>
                </a:lnTo>
                <a:lnTo>
                  <a:pt x="2030" y="2288"/>
                </a:lnTo>
                <a:lnTo>
                  <a:pt x="2030" y="2289"/>
                </a:lnTo>
                <a:lnTo>
                  <a:pt x="2030" y="2290"/>
                </a:lnTo>
                <a:lnTo>
                  <a:pt x="2031" y="2291"/>
                </a:lnTo>
                <a:lnTo>
                  <a:pt x="2031" y="2293"/>
                </a:lnTo>
                <a:lnTo>
                  <a:pt x="2031" y="2294"/>
                </a:lnTo>
                <a:lnTo>
                  <a:pt x="2032" y="2295"/>
                </a:lnTo>
                <a:lnTo>
                  <a:pt x="2033" y="2295"/>
                </a:lnTo>
                <a:lnTo>
                  <a:pt x="2033" y="2296"/>
                </a:lnTo>
                <a:lnTo>
                  <a:pt x="2034" y="2296"/>
                </a:lnTo>
                <a:lnTo>
                  <a:pt x="2034" y="2295"/>
                </a:lnTo>
                <a:lnTo>
                  <a:pt x="2036" y="2295"/>
                </a:lnTo>
                <a:lnTo>
                  <a:pt x="2036" y="2296"/>
                </a:lnTo>
                <a:lnTo>
                  <a:pt x="2037" y="2296"/>
                </a:lnTo>
                <a:lnTo>
                  <a:pt x="2038" y="2296"/>
                </a:lnTo>
                <a:lnTo>
                  <a:pt x="2039" y="2296"/>
                </a:lnTo>
                <a:lnTo>
                  <a:pt x="2039" y="2297"/>
                </a:lnTo>
                <a:lnTo>
                  <a:pt x="2040" y="2298"/>
                </a:lnTo>
                <a:lnTo>
                  <a:pt x="2040" y="2299"/>
                </a:lnTo>
                <a:lnTo>
                  <a:pt x="2040" y="2301"/>
                </a:lnTo>
                <a:lnTo>
                  <a:pt x="2041" y="2302"/>
                </a:lnTo>
                <a:lnTo>
                  <a:pt x="2041" y="2303"/>
                </a:lnTo>
                <a:lnTo>
                  <a:pt x="2042" y="2306"/>
                </a:lnTo>
                <a:lnTo>
                  <a:pt x="2042" y="2307"/>
                </a:lnTo>
                <a:lnTo>
                  <a:pt x="2042" y="2309"/>
                </a:lnTo>
                <a:lnTo>
                  <a:pt x="2044" y="2309"/>
                </a:lnTo>
                <a:lnTo>
                  <a:pt x="2044" y="2310"/>
                </a:lnTo>
                <a:lnTo>
                  <a:pt x="2044" y="2311"/>
                </a:lnTo>
                <a:lnTo>
                  <a:pt x="2044" y="2312"/>
                </a:lnTo>
                <a:lnTo>
                  <a:pt x="2044" y="2313"/>
                </a:lnTo>
                <a:lnTo>
                  <a:pt x="2045" y="2313"/>
                </a:lnTo>
                <a:lnTo>
                  <a:pt x="2045" y="2314"/>
                </a:lnTo>
                <a:lnTo>
                  <a:pt x="2045" y="2315"/>
                </a:lnTo>
                <a:lnTo>
                  <a:pt x="2046" y="2315"/>
                </a:lnTo>
                <a:lnTo>
                  <a:pt x="2046" y="2316"/>
                </a:lnTo>
                <a:lnTo>
                  <a:pt x="2046" y="2318"/>
                </a:lnTo>
                <a:lnTo>
                  <a:pt x="2046" y="2319"/>
                </a:lnTo>
                <a:lnTo>
                  <a:pt x="2047" y="2320"/>
                </a:lnTo>
                <a:lnTo>
                  <a:pt x="2048" y="2321"/>
                </a:lnTo>
                <a:lnTo>
                  <a:pt x="2048" y="2322"/>
                </a:lnTo>
                <a:lnTo>
                  <a:pt x="2049" y="2324"/>
                </a:lnTo>
                <a:lnTo>
                  <a:pt x="2049" y="2326"/>
                </a:lnTo>
                <a:lnTo>
                  <a:pt x="2049" y="2328"/>
                </a:lnTo>
                <a:lnTo>
                  <a:pt x="2049" y="2329"/>
                </a:lnTo>
                <a:lnTo>
                  <a:pt x="2050" y="2329"/>
                </a:lnTo>
                <a:lnTo>
                  <a:pt x="2050" y="2330"/>
                </a:lnTo>
                <a:lnTo>
                  <a:pt x="2050" y="2331"/>
                </a:lnTo>
                <a:lnTo>
                  <a:pt x="2051" y="2331"/>
                </a:lnTo>
                <a:lnTo>
                  <a:pt x="2051" y="2332"/>
                </a:lnTo>
                <a:lnTo>
                  <a:pt x="2051" y="2334"/>
                </a:lnTo>
                <a:lnTo>
                  <a:pt x="2051" y="2335"/>
                </a:lnTo>
                <a:lnTo>
                  <a:pt x="2051" y="2337"/>
                </a:lnTo>
                <a:lnTo>
                  <a:pt x="2051" y="2340"/>
                </a:lnTo>
                <a:lnTo>
                  <a:pt x="2051" y="2341"/>
                </a:lnTo>
                <a:lnTo>
                  <a:pt x="2053" y="2344"/>
                </a:lnTo>
                <a:lnTo>
                  <a:pt x="2053" y="2345"/>
                </a:lnTo>
                <a:lnTo>
                  <a:pt x="2053" y="2347"/>
                </a:lnTo>
                <a:lnTo>
                  <a:pt x="2054" y="2349"/>
                </a:lnTo>
                <a:lnTo>
                  <a:pt x="2054" y="2351"/>
                </a:lnTo>
                <a:lnTo>
                  <a:pt x="2055" y="2353"/>
                </a:lnTo>
                <a:lnTo>
                  <a:pt x="2055" y="2355"/>
                </a:lnTo>
                <a:lnTo>
                  <a:pt x="2056" y="2356"/>
                </a:lnTo>
                <a:lnTo>
                  <a:pt x="2056" y="2357"/>
                </a:lnTo>
                <a:lnTo>
                  <a:pt x="2057" y="2358"/>
                </a:lnTo>
                <a:lnTo>
                  <a:pt x="2057" y="2360"/>
                </a:lnTo>
                <a:lnTo>
                  <a:pt x="2057" y="2361"/>
                </a:lnTo>
                <a:lnTo>
                  <a:pt x="2057" y="2362"/>
                </a:lnTo>
                <a:lnTo>
                  <a:pt x="2057" y="2363"/>
                </a:lnTo>
                <a:lnTo>
                  <a:pt x="2058" y="2364"/>
                </a:lnTo>
                <a:lnTo>
                  <a:pt x="2057" y="2364"/>
                </a:lnTo>
                <a:lnTo>
                  <a:pt x="2056" y="2364"/>
                </a:lnTo>
                <a:lnTo>
                  <a:pt x="2057" y="2364"/>
                </a:lnTo>
                <a:lnTo>
                  <a:pt x="2057" y="2365"/>
                </a:lnTo>
                <a:lnTo>
                  <a:pt x="2057" y="2366"/>
                </a:lnTo>
                <a:lnTo>
                  <a:pt x="2056" y="2368"/>
                </a:lnTo>
                <a:lnTo>
                  <a:pt x="2056" y="2369"/>
                </a:lnTo>
                <a:lnTo>
                  <a:pt x="2056" y="2370"/>
                </a:lnTo>
                <a:lnTo>
                  <a:pt x="2056" y="2371"/>
                </a:lnTo>
                <a:lnTo>
                  <a:pt x="2056" y="2373"/>
                </a:lnTo>
                <a:lnTo>
                  <a:pt x="2056" y="2374"/>
                </a:lnTo>
                <a:lnTo>
                  <a:pt x="2056" y="2376"/>
                </a:lnTo>
                <a:lnTo>
                  <a:pt x="2055" y="2377"/>
                </a:lnTo>
                <a:lnTo>
                  <a:pt x="2055" y="2378"/>
                </a:lnTo>
                <a:lnTo>
                  <a:pt x="2054" y="2380"/>
                </a:lnTo>
                <a:lnTo>
                  <a:pt x="2053" y="2382"/>
                </a:lnTo>
                <a:lnTo>
                  <a:pt x="2051" y="2383"/>
                </a:lnTo>
                <a:lnTo>
                  <a:pt x="2051" y="2385"/>
                </a:lnTo>
                <a:lnTo>
                  <a:pt x="2050" y="2385"/>
                </a:lnTo>
                <a:lnTo>
                  <a:pt x="2050" y="2386"/>
                </a:lnTo>
                <a:lnTo>
                  <a:pt x="2050" y="2387"/>
                </a:lnTo>
                <a:lnTo>
                  <a:pt x="2049" y="2387"/>
                </a:lnTo>
                <a:lnTo>
                  <a:pt x="2049" y="2388"/>
                </a:lnTo>
                <a:lnTo>
                  <a:pt x="2049" y="2389"/>
                </a:lnTo>
                <a:lnTo>
                  <a:pt x="2049" y="2390"/>
                </a:lnTo>
                <a:lnTo>
                  <a:pt x="2048" y="2391"/>
                </a:lnTo>
                <a:lnTo>
                  <a:pt x="2048" y="2393"/>
                </a:lnTo>
                <a:lnTo>
                  <a:pt x="2047" y="2393"/>
                </a:lnTo>
                <a:lnTo>
                  <a:pt x="2047" y="2394"/>
                </a:lnTo>
                <a:lnTo>
                  <a:pt x="2046" y="2394"/>
                </a:lnTo>
                <a:lnTo>
                  <a:pt x="2046" y="2395"/>
                </a:lnTo>
                <a:lnTo>
                  <a:pt x="2045" y="2397"/>
                </a:lnTo>
                <a:lnTo>
                  <a:pt x="2044" y="2398"/>
                </a:lnTo>
                <a:lnTo>
                  <a:pt x="2044" y="2401"/>
                </a:lnTo>
                <a:lnTo>
                  <a:pt x="2044" y="2402"/>
                </a:lnTo>
                <a:lnTo>
                  <a:pt x="2042" y="2404"/>
                </a:lnTo>
                <a:lnTo>
                  <a:pt x="2041" y="2404"/>
                </a:lnTo>
                <a:lnTo>
                  <a:pt x="2041" y="2405"/>
                </a:lnTo>
                <a:lnTo>
                  <a:pt x="2040" y="2406"/>
                </a:lnTo>
                <a:lnTo>
                  <a:pt x="2039" y="2407"/>
                </a:lnTo>
                <a:lnTo>
                  <a:pt x="2038" y="2408"/>
                </a:lnTo>
                <a:lnTo>
                  <a:pt x="2037" y="2410"/>
                </a:lnTo>
                <a:lnTo>
                  <a:pt x="2037" y="2411"/>
                </a:lnTo>
                <a:lnTo>
                  <a:pt x="2037" y="2412"/>
                </a:lnTo>
                <a:lnTo>
                  <a:pt x="2036" y="2412"/>
                </a:lnTo>
                <a:lnTo>
                  <a:pt x="2036" y="2413"/>
                </a:lnTo>
                <a:lnTo>
                  <a:pt x="2034" y="2414"/>
                </a:lnTo>
                <a:lnTo>
                  <a:pt x="2034" y="2415"/>
                </a:lnTo>
                <a:lnTo>
                  <a:pt x="2033" y="2415"/>
                </a:lnTo>
                <a:lnTo>
                  <a:pt x="2033" y="2416"/>
                </a:lnTo>
                <a:lnTo>
                  <a:pt x="2033" y="2418"/>
                </a:lnTo>
                <a:lnTo>
                  <a:pt x="2032" y="2418"/>
                </a:lnTo>
                <a:lnTo>
                  <a:pt x="2032" y="2419"/>
                </a:lnTo>
                <a:lnTo>
                  <a:pt x="2031" y="2419"/>
                </a:lnTo>
                <a:lnTo>
                  <a:pt x="2031" y="2420"/>
                </a:lnTo>
                <a:lnTo>
                  <a:pt x="2031" y="2421"/>
                </a:lnTo>
                <a:lnTo>
                  <a:pt x="2031" y="2422"/>
                </a:lnTo>
                <a:lnTo>
                  <a:pt x="2030" y="2422"/>
                </a:lnTo>
                <a:lnTo>
                  <a:pt x="2030" y="2423"/>
                </a:lnTo>
                <a:lnTo>
                  <a:pt x="2029" y="2423"/>
                </a:lnTo>
                <a:lnTo>
                  <a:pt x="2029" y="2424"/>
                </a:lnTo>
                <a:lnTo>
                  <a:pt x="2028" y="2424"/>
                </a:lnTo>
                <a:lnTo>
                  <a:pt x="2028" y="2425"/>
                </a:lnTo>
                <a:lnTo>
                  <a:pt x="2027" y="2425"/>
                </a:lnTo>
                <a:lnTo>
                  <a:pt x="2027" y="2427"/>
                </a:lnTo>
                <a:lnTo>
                  <a:pt x="2025" y="2427"/>
                </a:lnTo>
                <a:lnTo>
                  <a:pt x="2025" y="2428"/>
                </a:lnTo>
                <a:lnTo>
                  <a:pt x="2025" y="2429"/>
                </a:lnTo>
                <a:lnTo>
                  <a:pt x="2024" y="2429"/>
                </a:lnTo>
                <a:lnTo>
                  <a:pt x="2024" y="2430"/>
                </a:lnTo>
                <a:lnTo>
                  <a:pt x="2023" y="2430"/>
                </a:lnTo>
                <a:lnTo>
                  <a:pt x="2022" y="2431"/>
                </a:lnTo>
                <a:lnTo>
                  <a:pt x="2022" y="2432"/>
                </a:lnTo>
                <a:lnTo>
                  <a:pt x="2021" y="2432"/>
                </a:lnTo>
                <a:lnTo>
                  <a:pt x="2021" y="2433"/>
                </a:lnTo>
                <a:lnTo>
                  <a:pt x="2020" y="2433"/>
                </a:lnTo>
                <a:lnTo>
                  <a:pt x="2020" y="2435"/>
                </a:lnTo>
                <a:lnTo>
                  <a:pt x="2019" y="2435"/>
                </a:lnTo>
                <a:lnTo>
                  <a:pt x="2019" y="2436"/>
                </a:lnTo>
                <a:lnTo>
                  <a:pt x="2017" y="2437"/>
                </a:lnTo>
                <a:lnTo>
                  <a:pt x="2017" y="2438"/>
                </a:lnTo>
                <a:lnTo>
                  <a:pt x="2016" y="2439"/>
                </a:lnTo>
                <a:lnTo>
                  <a:pt x="2015" y="2440"/>
                </a:lnTo>
                <a:lnTo>
                  <a:pt x="2015" y="2441"/>
                </a:lnTo>
                <a:lnTo>
                  <a:pt x="2014" y="2441"/>
                </a:lnTo>
                <a:lnTo>
                  <a:pt x="2013" y="2443"/>
                </a:lnTo>
                <a:lnTo>
                  <a:pt x="2012" y="2444"/>
                </a:lnTo>
                <a:lnTo>
                  <a:pt x="2011" y="2444"/>
                </a:lnTo>
                <a:lnTo>
                  <a:pt x="2011" y="2445"/>
                </a:lnTo>
                <a:lnTo>
                  <a:pt x="2010" y="2446"/>
                </a:lnTo>
                <a:lnTo>
                  <a:pt x="2010" y="2447"/>
                </a:lnTo>
                <a:lnTo>
                  <a:pt x="2008" y="2447"/>
                </a:lnTo>
                <a:lnTo>
                  <a:pt x="2008" y="2448"/>
                </a:lnTo>
                <a:lnTo>
                  <a:pt x="2007" y="2448"/>
                </a:lnTo>
                <a:lnTo>
                  <a:pt x="2006" y="2449"/>
                </a:lnTo>
                <a:lnTo>
                  <a:pt x="2006" y="2450"/>
                </a:lnTo>
                <a:lnTo>
                  <a:pt x="2005" y="2450"/>
                </a:lnTo>
                <a:lnTo>
                  <a:pt x="2005" y="2452"/>
                </a:lnTo>
                <a:lnTo>
                  <a:pt x="2003" y="2452"/>
                </a:lnTo>
                <a:lnTo>
                  <a:pt x="2003" y="2453"/>
                </a:lnTo>
                <a:lnTo>
                  <a:pt x="2002" y="2453"/>
                </a:lnTo>
                <a:lnTo>
                  <a:pt x="1999" y="2453"/>
                </a:lnTo>
                <a:lnTo>
                  <a:pt x="1998" y="2454"/>
                </a:lnTo>
                <a:lnTo>
                  <a:pt x="1996" y="2454"/>
                </a:lnTo>
                <a:lnTo>
                  <a:pt x="1995" y="2454"/>
                </a:lnTo>
                <a:lnTo>
                  <a:pt x="1991" y="2455"/>
                </a:lnTo>
                <a:lnTo>
                  <a:pt x="1990" y="2455"/>
                </a:lnTo>
                <a:lnTo>
                  <a:pt x="1990" y="2456"/>
                </a:lnTo>
                <a:lnTo>
                  <a:pt x="1989" y="2456"/>
                </a:lnTo>
                <a:lnTo>
                  <a:pt x="1988" y="2456"/>
                </a:lnTo>
                <a:lnTo>
                  <a:pt x="1988" y="2457"/>
                </a:lnTo>
                <a:lnTo>
                  <a:pt x="1987" y="2456"/>
                </a:lnTo>
                <a:lnTo>
                  <a:pt x="1988" y="2455"/>
                </a:lnTo>
                <a:lnTo>
                  <a:pt x="1989" y="2453"/>
                </a:lnTo>
                <a:lnTo>
                  <a:pt x="1989" y="2449"/>
                </a:lnTo>
                <a:lnTo>
                  <a:pt x="1988" y="2449"/>
                </a:lnTo>
                <a:lnTo>
                  <a:pt x="1988" y="2448"/>
                </a:lnTo>
                <a:lnTo>
                  <a:pt x="1988" y="2449"/>
                </a:lnTo>
                <a:lnTo>
                  <a:pt x="1987" y="2452"/>
                </a:lnTo>
                <a:lnTo>
                  <a:pt x="1987" y="2453"/>
                </a:lnTo>
                <a:lnTo>
                  <a:pt x="1986" y="2454"/>
                </a:lnTo>
                <a:lnTo>
                  <a:pt x="1982" y="2454"/>
                </a:lnTo>
                <a:lnTo>
                  <a:pt x="1982" y="2453"/>
                </a:lnTo>
                <a:lnTo>
                  <a:pt x="1981" y="2452"/>
                </a:lnTo>
                <a:lnTo>
                  <a:pt x="1980" y="2452"/>
                </a:lnTo>
                <a:lnTo>
                  <a:pt x="1980" y="2450"/>
                </a:lnTo>
                <a:lnTo>
                  <a:pt x="1979" y="2450"/>
                </a:lnTo>
                <a:lnTo>
                  <a:pt x="1978" y="2450"/>
                </a:lnTo>
                <a:lnTo>
                  <a:pt x="1978" y="2449"/>
                </a:lnTo>
                <a:lnTo>
                  <a:pt x="1977" y="2449"/>
                </a:lnTo>
                <a:lnTo>
                  <a:pt x="1976" y="2449"/>
                </a:lnTo>
                <a:lnTo>
                  <a:pt x="1975" y="2449"/>
                </a:lnTo>
                <a:lnTo>
                  <a:pt x="1973" y="2449"/>
                </a:lnTo>
                <a:lnTo>
                  <a:pt x="1972" y="2449"/>
                </a:lnTo>
                <a:lnTo>
                  <a:pt x="1972" y="2450"/>
                </a:lnTo>
                <a:lnTo>
                  <a:pt x="1972" y="2452"/>
                </a:lnTo>
                <a:lnTo>
                  <a:pt x="1972" y="2453"/>
                </a:lnTo>
                <a:lnTo>
                  <a:pt x="1972" y="2454"/>
                </a:lnTo>
                <a:lnTo>
                  <a:pt x="1973" y="2454"/>
                </a:lnTo>
                <a:lnTo>
                  <a:pt x="1975" y="2455"/>
                </a:lnTo>
                <a:lnTo>
                  <a:pt x="1976" y="2455"/>
                </a:lnTo>
                <a:lnTo>
                  <a:pt x="1977" y="2456"/>
                </a:lnTo>
                <a:lnTo>
                  <a:pt x="1978" y="2456"/>
                </a:lnTo>
                <a:lnTo>
                  <a:pt x="1979" y="2456"/>
                </a:lnTo>
                <a:lnTo>
                  <a:pt x="1980" y="2456"/>
                </a:lnTo>
                <a:lnTo>
                  <a:pt x="1981" y="2456"/>
                </a:lnTo>
                <a:lnTo>
                  <a:pt x="1982" y="2456"/>
                </a:lnTo>
                <a:lnTo>
                  <a:pt x="1984" y="2456"/>
                </a:lnTo>
                <a:lnTo>
                  <a:pt x="1985" y="2456"/>
                </a:lnTo>
                <a:lnTo>
                  <a:pt x="1985" y="2457"/>
                </a:lnTo>
                <a:lnTo>
                  <a:pt x="1985" y="2458"/>
                </a:lnTo>
                <a:lnTo>
                  <a:pt x="1984" y="2458"/>
                </a:lnTo>
                <a:lnTo>
                  <a:pt x="1982" y="2458"/>
                </a:lnTo>
                <a:lnTo>
                  <a:pt x="1981" y="2458"/>
                </a:lnTo>
                <a:lnTo>
                  <a:pt x="1980" y="2458"/>
                </a:lnTo>
                <a:lnTo>
                  <a:pt x="1979" y="2458"/>
                </a:lnTo>
                <a:lnTo>
                  <a:pt x="1978" y="2457"/>
                </a:lnTo>
                <a:lnTo>
                  <a:pt x="1977" y="2457"/>
                </a:lnTo>
                <a:lnTo>
                  <a:pt x="1976" y="2457"/>
                </a:lnTo>
                <a:lnTo>
                  <a:pt x="1975" y="2456"/>
                </a:lnTo>
                <a:lnTo>
                  <a:pt x="1973" y="2456"/>
                </a:lnTo>
                <a:lnTo>
                  <a:pt x="1972" y="2456"/>
                </a:lnTo>
                <a:lnTo>
                  <a:pt x="1972" y="2455"/>
                </a:lnTo>
                <a:lnTo>
                  <a:pt x="1971" y="2455"/>
                </a:lnTo>
                <a:lnTo>
                  <a:pt x="1970" y="2455"/>
                </a:lnTo>
                <a:lnTo>
                  <a:pt x="1969" y="2454"/>
                </a:lnTo>
                <a:lnTo>
                  <a:pt x="1968" y="2454"/>
                </a:lnTo>
                <a:lnTo>
                  <a:pt x="1968" y="2453"/>
                </a:lnTo>
                <a:lnTo>
                  <a:pt x="1967" y="2453"/>
                </a:lnTo>
                <a:lnTo>
                  <a:pt x="1965" y="2453"/>
                </a:lnTo>
                <a:lnTo>
                  <a:pt x="1965" y="2452"/>
                </a:lnTo>
                <a:lnTo>
                  <a:pt x="1964" y="2452"/>
                </a:lnTo>
                <a:lnTo>
                  <a:pt x="1963" y="2450"/>
                </a:lnTo>
                <a:lnTo>
                  <a:pt x="1963" y="2449"/>
                </a:lnTo>
                <a:lnTo>
                  <a:pt x="1964" y="2449"/>
                </a:lnTo>
                <a:lnTo>
                  <a:pt x="1964" y="2448"/>
                </a:lnTo>
                <a:lnTo>
                  <a:pt x="1963" y="2448"/>
                </a:lnTo>
                <a:lnTo>
                  <a:pt x="1964" y="2449"/>
                </a:lnTo>
                <a:lnTo>
                  <a:pt x="1963" y="2449"/>
                </a:lnTo>
                <a:lnTo>
                  <a:pt x="1962" y="2449"/>
                </a:lnTo>
                <a:lnTo>
                  <a:pt x="1961" y="2449"/>
                </a:lnTo>
                <a:lnTo>
                  <a:pt x="1960" y="2449"/>
                </a:lnTo>
                <a:lnTo>
                  <a:pt x="1959" y="2449"/>
                </a:lnTo>
                <a:lnTo>
                  <a:pt x="1958" y="2449"/>
                </a:lnTo>
                <a:lnTo>
                  <a:pt x="1956" y="2449"/>
                </a:lnTo>
                <a:lnTo>
                  <a:pt x="1955" y="2450"/>
                </a:lnTo>
                <a:lnTo>
                  <a:pt x="1954" y="2450"/>
                </a:lnTo>
                <a:lnTo>
                  <a:pt x="1953" y="2450"/>
                </a:lnTo>
                <a:lnTo>
                  <a:pt x="1952" y="2452"/>
                </a:lnTo>
                <a:lnTo>
                  <a:pt x="1951" y="2450"/>
                </a:lnTo>
                <a:lnTo>
                  <a:pt x="1951" y="2449"/>
                </a:lnTo>
                <a:lnTo>
                  <a:pt x="1950" y="2448"/>
                </a:lnTo>
                <a:lnTo>
                  <a:pt x="1950" y="2447"/>
                </a:lnTo>
                <a:lnTo>
                  <a:pt x="1949" y="2446"/>
                </a:lnTo>
                <a:lnTo>
                  <a:pt x="1949" y="2445"/>
                </a:lnTo>
                <a:lnTo>
                  <a:pt x="1947" y="2445"/>
                </a:lnTo>
                <a:lnTo>
                  <a:pt x="1946" y="2443"/>
                </a:lnTo>
                <a:lnTo>
                  <a:pt x="1945" y="2441"/>
                </a:lnTo>
                <a:lnTo>
                  <a:pt x="1945" y="2440"/>
                </a:lnTo>
                <a:lnTo>
                  <a:pt x="1944" y="2440"/>
                </a:lnTo>
                <a:lnTo>
                  <a:pt x="1943" y="2440"/>
                </a:lnTo>
                <a:lnTo>
                  <a:pt x="1943" y="2439"/>
                </a:lnTo>
                <a:lnTo>
                  <a:pt x="1942" y="2439"/>
                </a:lnTo>
                <a:lnTo>
                  <a:pt x="1942" y="2438"/>
                </a:lnTo>
                <a:lnTo>
                  <a:pt x="1941" y="2438"/>
                </a:lnTo>
                <a:lnTo>
                  <a:pt x="1939" y="2437"/>
                </a:lnTo>
                <a:lnTo>
                  <a:pt x="1939" y="2436"/>
                </a:lnTo>
                <a:lnTo>
                  <a:pt x="1938" y="2436"/>
                </a:lnTo>
                <a:lnTo>
                  <a:pt x="1938" y="2435"/>
                </a:lnTo>
                <a:lnTo>
                  <a:pt x="1938" y="2433"/>
                </a:lnTo>
                <a:lnTo>
                  <a:pt x="1937" y="2433"/>
                </a:lnTo>
                <a:lnTo>
                  <a:pt x="1937" y="2432"/>
                </a:lnTo>
                <a:lnTo>
                  <a:pt x="1938" y="2432"/>
                </a:lnTo>
                <a:lnTo>
                  <a:pt x="1938" y="2431"/>
                </a:lnTo>
                <a:lnTo>
                  <a:pt x="1937" y="2432"/>
                </a:lnTo>
                <a:lnTo>
                  <a:pt x="1936" y="2432"/>
                </a:lnTo>
                <a:lnTo>
                  <a:pt x="1935" y="2432"/>
                </a:lnTo>
                <a:lnTo>
                  <a:pt x="1934" y="2432"/>
                </a:lnTo>
                <a:lnTo>
                  <a:pt x="1933" y="2432"/>
                </a:lnTo>
                <a:lnTo>
                  <a:pt x="1932" y="2432"/>
                </a:lnTo>
                <a:lnTo>
                  <a:pt x="1930" y="2432"/>
                </a:lnTo>
                <a:lnTo>
                  <a:pt x="1929" y="2430"/>
                </a:lnTo>
                <a:lnTo>
                  <a:pt x="1928" y="2429"/>
                </a:lnTo>
                <a:lnTo>
                  <a:pt x="1927" y="2428"/>
                </a:lnTo>
                <a:lnTo>
                  <a:pt x="1926" y="2428"/>
                </a:lnTo>
                <a:lnTo>
                  <a:pt x="1924" y="2428"/>
                </a:lnTo>
                <a:lnTo>
                  <a:pt x="1922" y="2428"/>
                </a:lnTo>
                <a:lnTo>
                  <a:pt x="1921" y="2428"/>
                </a:lnTo>
                <a:lnTo>
                  <a:pt x="1920" y="2428"/>
                </a:lnTo>
                <a:lnTo>
                  <a:pt x="1919" y="2428"/>
                </a:lnTo>
                <a:lnTo>
                  <a:pt x="1919" y="2427"/>
                </a:lnTo>
                <a:lnTo>
                  <a:pt x="1918" y="2427"/>
                </a:lnTo>
                <a:lnTo>
                  <a:pt x="1917" y="2427"/>
                </a:lnTo>
                <a:lnTo>
                  <a:pt x="1916" y="2425"/>
                </a:lnTo>
                <a:lnTo>
                  <a:pt x="1915" y="2425"/>
                </a:lnTo>
                <a:lnTo>
                  <a:pt x="1915" y="2424"/>
                </a:lnTo>
                <a:lnTo>
                  <a:pt x="1913" y="2424"/>
                </a:lnTo>
                <a:lnTo>
                  <a:pt x="1912" y="2424"/>
                </a:lnTo>
                <a:lnTo>
                  <a:pt x="1912" y="2423"/>
                </a:lnTo>
                <a:lnTo>
                  <a:pt x="1911" y="2423"/>
                </a:lnTo>
                <a:lnTo>
                  <a:pt x="1910" y="2422"/>
                </a:lnTo>
                <a:lnTo>
                  <a:pt x="1910" y="2421"/>
                </a:lnTo>
                <a:lnTo>
                  <a:pt x="1909" y="2421"/>
                </a:lnTo>
                <a:lnTo>
                  <a:pt x="1909" y="2420"/>
                </a:lnTo>
                <a:lnTo>
                  <a:pt x="1908" y="2420"/>
                </a:lnTo>
                <a:lnTo>
                  <a:pt x="1907" y="2420"/>
                </a:lnTo>
                <a:lnTo>
                  <a:pt x="1907" y="2419"/>
                </a:lnTo>
                <a:lnTo>
                  <a:pt x="1904" y="2419"/>
                </a:lnTo>
                <a:lnTo>
                  <a:pt x="1903" y="2419"/>
                </a:lnTo>
                <a:lnTo>
                  <a:pt x="1902" y="2419"/>
                </a:lnTo>
                <a:lnTo>
                  <a:pt x="1901" y="2419"/>
                </a:lnTo>
                <a:lnTo>
                  <a:pt x="1900" y="2419"/>
                </a:lnTo>
                <a:lnTo>
                  <a:pt x="1900" y="2420"/>
                </a:lnTo>
                <a:lnTo>
                  <a:pt x="1899" y="2420"/>
                </a:lnTo>
                <a:lnTo>
                  <a:pt x="1898" y="2420"/>
                </a:lnTo>
                <a:lnTo>
                  <a:pt x="1898" y="2419"/>
                </a:lnTo>
                <a:lnTo>
                  <a:pt x="1898" y="2418"/>
                </a:lnTo>
                <a:lnTo>
                  <a:pt x="1899" y="2416"/>
                </a:lnTo>
                <a:lnTo>
                  <a:pt x="1899" y="2415"/>
                </a:lnTo>
                <a:lnTo>
                  <a:pt x="1899" y="2414"/>
                </a:lnTo>
                <a:lnTo>
                  <a:pt x="1900" y="2412"/>
                </a:lnTo>
                <a:lnTo>
                  <a:pt x="1900" y="2411"/>
                </a:lnTo>
                <a:lnTo>
                  <a:pt x="1900" y="2410"/>
                </a:lnTo>
                <a:lnTo>
                  <a:pt x="1900" y="2408"/>
                </a:lnTo>
                <a:lnTo>
                  <a:pt x="1899" y="2407"/>
                </a:lnTo>
                <a:lnTo>
                  <a:pt x="1900" y="2406"/>
                </a:lnTo>
                <a:lnTo>
                  <a:pt x="1900" y="2405"/>
                </a:lnTo>
                <a:lnTo>
                  <a:pt x="1899" y="2404"/>
                </a:lnTo>
                <a:lnTo>
                  <a:pt x="1899" y="2403"/>
                </a:lnTo>
                <a:lnTo>
                  <a:pt x="1898" y="2403"/>
                </a:lnTo>
                <a:lnTo>
                  <a:pt x="1898" y="2402"/>
                </a:lnTo>
                <a:lnTo>
                  <a:pt x="1896" y="2402"/>
                </a:lnTo>
                <a:lnTo>
                  <a:pt x="1895" y="2402"/>
                </a:lnTo>
                <a:lnTo>
                  <a:pt x="1895" y="2401"/>
                </a:lnTo>
                <a:lnTo>
                  <a:pt x="1894" y="2401"/>
                </a:lnTo>
                <a:lnTo>
                  <a:pt x="1893" y="2401"/>
                </a:lnTo>
                <a:lnTo>
                  <a:pt x="1893" y="2402"/>
                </a:lnTo>
                <a:lnTo>
                  <a:pt x="1892" y="2402"/>
                </a:lnTo>
                <a:lnTo>
                  <a:pt x="1892" y="2401"/>
                </a:lnTo>
                <a:lnTo>
                  <a:pt x="1891" y="2401"/>
                </a:lnTo>
                <a:lnTo>
                  <a:pt x="1891" y="2399"/>
                </a:lnTo>
                <a:lnTo>
                  <a:pt x="1890" y="2399"/>
                </a:lnTo>
                <a:lnTo>
                  <a:pt x="1889" y="2398"/>
                </a:lnTo>
                <a:lnTo>
                  <a:pt x="1889" y="2399"/>
                </a:lnTo>
                <a:lnTo>
                  <a:pt x="1889" y="2398"/>
                </a:lnTo>
                <a:lnTo>
                  <a:pt x="1887" y="2398"/>
                </a:lnTo>
                <a:lnTo>
                  <a:pt x="1887" y="2397"/>
                </a:lnTo>
                <a:lnTo>
                  <a:pt x="1886" y="2397"/>
                </a:lnTo>
                <a:lnTo>
                  <a:pt x="1885" y="2397"/>
                </a:lnTo>
                <a:lnTo>
                  <a:pt x="1886" y="2397"/>
                </a:lnTo>
                <a:lnTo>
                  <a:pt x="1885" y="2397"/>
                </a:lnTo>
                <a:lnTo>
                  <a:pt x="1885" y="2396"/>
                </a:lnTo>
                <a:lnTo>
                  <a:pt x="1885" y="2397"/>
                </a:lnTo>
                <a:lnTo>
                  <a:pt x="1884" y="2396"/>
                </a:lnTo>
                <a:lnTo>
                  <a:pt x="1884" y="2395"/>
                </a:lnTo>
                <a:lnTo>
                  <a:pt x="1884" y="2394"/>
                </a:lnTo>
                <a:lnTo>
                  <a:pt x="1884" y="2393"/>
                </a:lnTo>
                <a:lnTo>
                  <a:pt x="1883" y="2391"/>
                </a:lnTo>
                <a:lnTo>
                  <a:pt x="1882" y="2389"/>
                </a:lnTo>
                <a:lnTo>
                  <a:pt x="1881" y="2389"/>
                </a:lnTo>
                <a:lnTo>
                  <a:pt x="1882" y="2388"/>
                </a:lnTo>
                <a:lnTo>
                  <a:pt x="1881" y="2388"/>
                </a:lnTo>
                <a:lnTo>
                  <a:pt x="1882" y="2388"/>
                </a:lnTo>
                <a:lnTo>
                  <a:pt x="1882" y="2387"/>
                </a:lnTo>
                <a:lnTo>
                  <a:pt x="1883" y="2386"/>
                </a:lnTo>
                <a:lnTo>
                  <a:pt x="1884" y="2386"/>
                </a:lnTo>
                <a:lnTo>
                  <a:pt x="1885" y="2385"/>
                </a:lnTo>
                <a:lnTo>
                  <a:pt x="1886" y="2385"/>
                </a:lnTo>
                <a:lnTo>
                  <a:pt x="1886" y="2383"/>
                </a:lnTo>
                <a:lnTo>
                  <a:pt x="1886" y="2382"/>
                </a:lnTo>
                <a:lnTo>
                  <a:pt x="1887" y="2382"/>
                </a:lnTo>
                <a:lnTo>
                  <a:pt x="1889" y="2381"/>
                </a:lnTo>
                <a:lnTo>
                  <a:pt x="1890" y="2381"/>
                </a:lnTo>
                <a:lnTo>
                  <a:pt x="1890" y="2380"/>
                </a:lnTo>
                <a:lnTo>
                  <a:pt x="1891" y="2379"/>
                </a:lnTo>
                <a:lnTo>
                  <a:pt x="1892" y="2378"/>
                </a:lnTo>
                <a:lnTo>
                  <a:pt x="1892" y="2377"/>
                </a:lnTo>
                <a:lnTo>
                  <a:pt x="1892" y="2376"/>
                </a:lnTo>
                <a:lnTo>
                  <a:pt x="1892" y="2374"/>
                </a:lnTo>
                <a:lnTo>
                  <a:pt x="1893" y="2374"/>
                </a:lnTo>
                <a:lnTo>
                  <a:pt x="1894" y="2374"/>
                </a:lnTo>
                <a:lnTo>
                  <a:pt x="1894" y="2373"/>
                </a:lnTo>
                <a:lnTo>
                  <a:pt x="1895" y="2373"/>
                </a:lnTo>
                <a:lnTo>
                  <a:pt x="1895" y="2372"/>
                </a:lnTo>
                <a:lnTo>
                  <a:pt x="1895" y="2370"/>
                </a:lnTo>
                <a:lnTo>
                  <a:pt x="1896" y="2369"/>
                </a:lnTo>
                <a:lnTo>
                  <a:pt x="1896" y="2368"/>
                </a:lnTo>
                <a:lnTo>
                  <a:pt x="1898" y="2366"/>
                </a:lnTo>
                <a:lnTo>
                  <a:pt x="1898" y="2365"/>
                </a:lnTo>
                <a:lnTo>
                  <a:pt x="1898" y="2364"/>
                </a:lnTo>
                <a:lnTo>
                  <a:pt x="1899" y="2363"/>
                </a:lnTo>
                <a:lnTo>
                  <a:pt x="1899" y="2362"/>
                </a:lnTo>
                <a:lnTo>
                  <a:pt x="1899" y="2361"/>
                </a:lnTo>
                <a:lnTo>
                  <a:pt x="1898" y="2361"/>
                </a:lnTo>
                <a:lnTo>
                  <a:pt x="1898" y="2360"/>
                </a:lnTo>
                <a:lnTo>
                  <a:pt x="1899" y="2358"/>
                </a:lnTo>
                <a:lnTo>
                  <a:pt x="1899" y="2357"/>
                </a:lnTo>
                <a:lnTo>
                  <a:pt x="1899" y="2356"/>
                </a:lnTo>
                <a:lnTo>
                  <a:pt x="1899" y="2355"/>
                </a:lnTo>
                <a:lnTo>
                  <a:pt x="1899" y="2354"/>
                </a:lnTo>
                <a:lnTo>
                  <a:pt x="1898" y="2354"/>
                </a:lnTo>
                <a:lnTo>
                  <a:pt x="1898" y="2353"/>
                </a:lnTo>
                <a:lnTo>
                  <a:pt x="1898" y="2352"/>
                </a:lnTo>
                <a:lnTo>
                  <a:pt x="1896" y="2352"/>
                </a:lnTo>
                <a:lnTo>
                  <a:pt x="1895" y="2351"/>
                </a:lnTo>
                <a:lnTo>
                  <a:pt x="1895" y="2349"/>
                </a:lnTo>
                <a:lnTo>
                  <a:pt x="1894" y="2349"/>
                </a:lnTo>
                <a:lnTo>
                  <a:pt x="1893" y="2348"/>
                </a:lnTo>
                <a:lnTo>
                  <a:pt x="1893" y="2349"/>
                </a:lnTo>
                <a:lnTo>
                  <a:pt x="1892" y="2349"/>
                </a:lnTo>
                <a:lnTo>
                  <a:pt x="1892" y="2348"/>
                </a:lnTo>
                <a:lnTo>
                  <a:pt x="1893" y="2348"/>
                </a:lnTo>
                <a:lnTo>
                  <a:pt x="1893" y="2347"/>
                </a:lnTo>
                <a:lnTo>
                  <a:pt x="1893" y="2346"/>
                </a:lnTo>
                <a:lnTo>
                  <a:pt x="1894" y="2345"/>
                </a:lnTo>
                <a:lnTo>
                  <a:pt x="1894" y="2344"/>
                </a:lnTo>
                <a:lnTo>
                  <a:pt x="1893" y="2344"/>
                </a:lnTo>
                <a:lnTo>
                  <a:pt x="1892" y="2343"/>
                </a:lnTo>
                <a:lnTo>
                  <a:pt x="1891" y="2341"/>
                </a:lnTo>
                <a:lnTo>
                  <a:pt x="1890" y="2341"/>
                </a:lnTo>
                <a:lnTo>
                  <a:pt x="1890" y="2340"/>
                </a:lnTo>
                <a:lnTo>
                  <a:pt x="1889" y="2340"/>
                </a:lnTo>
                <a:lnTo>
                  <a:pt x="1887" y="2340"/>
                </a:lnTo>
                <a:lnTo>
                  <a:pt x="1887" y="2341"/>
                </a:lnTo>
                <a:lnTo>
                  <a:pt x="1887" y="2343"/>
                </a:lnTo>
                <a:lnTo>
                  <a:pt x="1887" y="2344"/>
                </a:lnTo>
                <a:lnTo>
                  <a:pt x="1887" y="2345"/>
                </a:lnTo>
                <a:lnTo>
                  <a:pt x="1887" y="2346"/>
                </a:lnTo>
                <a:lnTo>
                  <a:pt x="1887" y="2347"/>
                </a:lnTo>
                <a:lnTo>
                  <a:pt x="1889" y="2347"/>
                </a:lnTo>
                <a:lnTo>
                  <a:pt x="1889" y="2348"/>
                </a:lnTo>
                <a:lnTo>
                  <a:pt x="1887" y="2349"/>
                </a:lnTo>
                <a:lnTo>
                  <a:pt x="1887" y="2351"/>
                </a:lnTo>
                <a:lnTo>
                  <a:pt x="1887" y="2352"/>
                </a:lnTo>
                <a:lnTo>
                  <a:pt x="1886" y="2352"/>
                </a:lnTo>
                <a:lnTo>
                  <a:pt x="1887" y="2353"/>
                </a:lnTo>
                <a:lnTo>
                  <a:pt x="1886" y="2354"/>
                </a:lnTo>
                <a:lnTo>
                  <a:pt x="1885" y="2354"/>
                </a:lnTo>
                <a:lnTo>
                  <a:pt x="1884" y="2353"/>
                </a:lnTo>
                <a:lnTo>
                  <a:pt x="1883" y="2352"/>
                </a:lnTo>
                <a:lnTo>
                  <a:pt x="1883" y="2349"/>
                </a:lnTo>
                <a:lnTo>
                  <a:pt x="1882" y="2348"/>
                </a:lnTo>
                <a:lnTo>
                  <a:pt x="1882" y="2347"/>
                </a:lnTo>
                <a:lnTo>
                  <a:pt x="1882" y="2346"/>
                </a:lnTo>
                <a:lnTo>
                  <a:pt x="1882" y="2345"/>
                </a:lnTo>
                <a:lnTo>
                  <a:pt x="1883" y="2345"/>
                </a:lnTo>
                <a:lnTo>
                  <a:pt x="1883" y="2344"/>
                </a:lnTo>
                <a:lnTo>
                  <a:pt x="1883" y="2341"/>
                </a:lnTo>
                <a:lnTo>
                  <a:pt x="1882" y="2339"/>
                </a:lnTo>
                <a:lnTo>
                  <a:pt x="1882" y="2337"/>
                </a:lnTo>
                <a:lnTo>
                  <a:pt x="1882" y="2335"/>
                </a:lnTo>
                <a:lnTo>
                  <a:pt x="1882" y="2334"/>
                </a:lnTo>
                <a:lnTo>
                  <a:pt x="1882" y="2332"/>
                </a:lnTo>
                <a:lnTo>
                  <a:pt x="1882" y="2331"/>
                </a:lnTo>
                <a:lnTo>
                  <a:pt x="1882" y="2330"/>
                </a:lnTo>
                <a:lnTo>
                  <a:pt x="1881" y="2330"/>
                </a:lnTo>
                <a:lnTo>
                  <a:pt x="1881" y="2329"/>
                </a:lnTo>
                <a:lnTo>
                  <a:pt x="1881" y="2328"/>
                </a:lnTo>
                <a:lnTo>
                  <a:pt x="1882" y="2328"/>
                </a:lnTo>
                <a:lnTo>
                  <a:pt x="1883" y="2327"/>
                </a:lnTo>
                <a:lnTo>
                  <a:pt x="1883" y="2326"/>
                </a:lnTo>
                <a:lnTo>
                  <a:pt x="1883" y="2327"/>
                </a:lnTo>
                <a:lnTo>
                  <a:pt x="1882" y="2327"/>
                </a:lnTo>
                <a:lnTo>
                  <a:pt x="1881" y="2328"/>
                </a:lnTo>
                <a:lnTo>
                  <a:pt x="1880" y="2328"/>
                </a:lnTo>
                <a:lnTo>
                  <a:pt x="1878" y="2327"/>
                </a:lnTo>
                <a:lnTo>
                  <a:pt x="1878" y="2326"/>
                </a:lnTo>
                <a:lnTo>
                  <a:pt x="1878" y="2324"/>
                </a:lnTo>
                <a:lnTo>
                  <a:pt x="1877" y="2326"/>
                </a:lnTo>
                <a:lnTo>
                  <a:pt x="1877" y="2327"/>
                </a:lnTo>
                <a:lnTo>
                  <a:pt x="1877" y="2328"/>
                </a:lnTo>
                <a:lnTo>
                  <a:pt x="1878" y="2329"/>
                </a:lnTo>
                <a:lnTo>
                  <a:pt x="1880" y="2330"/>
                </a:lnTo>
                <a:lnTo>
                  <a:pt x="1880" y="2331"/>
                </a:lnTo>
                <a:lnTo>
                  <a:pt x="1880" y="2332"/>
                </a:lnTo>
                <a:lnTo>
                  <a:pt x="1881" y="2334"/>
                </a:lnTo>
                <a:lnTo>
                  <a:pt x="1881" y="2335"/>
                </a:lnTo>
                <a:lnTo>
                  <a:pt x="1881" y="2336"/>
                </a:lnTo>
                <a:lnTo>
                  <a:pt x="1880" y="2336"/>
                </a:lnTo>
                <a:lnTo>
                  <a:pt x="1878" y="2336"/>
                </a:lnTo>
                <a:lnTo>
                  <a:pt x="1880" y="2337"/>
                </a:lnTo>
                <a:lnTo>
                  <a:pt x="1880" y="2339"/>
                </a:lnTo>
                <a:lnTo>
                  <a:pt x="1880" y="2340"/>
                </a:lnTo>
                <a:lnTo>
                  <a:pt x="1880" y="2341"/>
                </a:lnTo>
                <a:lnTo>
                  <a:pt x="1880" y="2343"/>
                </a:lnTo>
                <a:lnTo>
                  <a:pt x="1880" y="2344"/>
                </a:lnTo>
                <a:lnTo>
                  <a:pt x="1880" y="2345"/>
                </a:lnTo>
                <a:lnTo>
                  <a:pt x="1880" y="2346"/>
                </a:lnTo>
                <a:lnTo>
                  <a:pt x="1881" y="2347"/>
                </a:lnTo>
                <a:lnTo>
                  <a:pt x="1880" y="2347"/>
                </a:lnTo>
                <a:lnTo>
                  <a:pt x="1878" y="2348"/>
                </a:lnTo>
                <a:lnTo>
                  <a:pt x="1878" y="2349"/>
                </a:lnTo>
                <a:lnTo>
                  <a:pt x="1880" y="2349"/>
                </a:lnTo>
                <a:lnTo>
                  <a:pt x="1880" y="2351"/>
                </a:lnTo>
                <a:lnTo>
                  <a:pt x="1881" y="2351"/>
                </a:lnTo>
                <a:lnTo>
                  <a:pt x="1881" y="2352"/>
                </a:lnTo>
                <a:lnTo>
                  <a:pt x="1881" y="2353"/>
                </a:lnTo>
                <a:lnTo>
                  <a:pt x="1881" y="2354"/>
                </a:lnTo>
                <a:lnTo>
                  <a:pt x="1882" y="2354"/>
                </a:lnTo>
                <a:lnTo>
                  <a:pt x="1882" y="2355"/>
                </a:lnTo>
                <a:lnTo>
                  <a:pt x="1882" y="2356"/>
                </a:lnTo>
                <a:lnTo>
                  <a:pt x="1882" y="2357"/>
                </a:lnTo>
                <a:lnTo>
                  <a:pt x="1881" y="2358"/>
                </a:lnTo>
                <a:lnTo>
                  <a:pt x="1881" y="2360"/>
                </a:lnTo>
                <a:lnTo>
                  <a:pt x="1881" y="2361"/>
                </a:lnTo>
                <a:lnTo>
                  <a:pt x="1880" y="2361"/>
                </a:lnTo>
                <a:lnTo>
                  <a:pt x="1880" y="2362"/>
                </a:lnTo>
                <a:lnTo>
                  <a:pt x="1880" y="2363"/>
                </a:lnTo>
                <a:lnTo>
                  <a:pt x="1880" y="2365"/>
                </a:lnTo>
                <a:lnTo>
                  <a:pt x="1880" y="2366"/>
                </a:lnTo>
                <a:lnTo>
                  <a:pt x="1878" y="2366"/>
                </a:lnTo>
                <a:lnTo>
                  <a:pt x="1878" y="2368"/>
                </a:lnTo>
                <a:lnTo>
                  <a:pt x="1877" y="2369"/>
                </a:lnTo>
                <a:lnTo>
                  <a:pt x="1877" y="2370"/>
                </a:lnTo>
                <a:lnTo>
                  <a:pt x="1876" y="2371"/>
                </a:lnTo>
                <a:lnTo>
                  <a:pt x="1875" y="2372"/>
                </a:lnTo>
                <a:lnTo>
                  <a:pt x="1875" y="2373"/>
                </a:lnTo>
                <a:lnTo>
                  <a:pt x="1875" y="2374"/>
                </a:lnTo>
                <a:lnTo>
                  <a:pt x="1876" y="2374"/>
                </a:lnTo>
                <a:lnTo>
                  <a:pt x="1876" y="2376"/>
                </a:lnTo>
                <a:lnTo>
                  <a:pt x="1877" y="2376"/>
                </a:lnTo>
                <a:lnTo>
                  <a:pt x="1877" y="2377"/>
                </a:lnTo>
                <a:lnTo>
                  <a:pt x="1876" y="2378"/>
                </a:lnTo>
                <a:lnTo>
                  <a:pt x="1876" y="2379"/>
                </a:lnTo>
                <a:lnTo>
                  <a:pt x="1875" y="2380"/>
                </a:lnTo>
                <a:lnTo>
                  <a:pt x="1874" y="2380"/>
                </a:lnTo>
                <a:lnTo>
                  <a:pt x="1873" y="2381"/>
                </a:lnTo>
                <a:lnTo>
                  <a:pt x="1872" y="2380"/>
                </a:lnTo>
                <a:lnTo>
                  <a:pt x="1870" y="2379"/>
                </a:lnTo>
                <a:lnTo>
                  <a:pt x="1869" y="2379"/>
                </a:lnTo>
                <a:lnTo>
                  <a:pt x="1868" y="2378"/>
                </a:lnTo>
                <a:lnTo>
                  <a:pt x="1867" y="2378"/>
                </a:lnTo>
                <a:lnTo>
                  <a:pt x="1866" y="2377"/>
                </a:lnTo>
                <a:lnTo>
                  <a:pt x="1866" y="2376"/>
                </a:lnTo>
                <a:lnTo>
                  <a:pt x="1867" y="2374"/>
                </a:lnTo>
                <a:lnTo>
                  <a:pt x="1867" y="2373"/>
                </a:lnTo>
                <a:lnTo>
                  <a:pt x="1867" y="2372"/>
                </a:lnTo>
                <a:lnTo>
                  <a:pt x="1868" y="2371"/>
                </a:lnTo>
                <a:lnTo>
                  <a:pt x="1868" y="2370"/>
                </a:lnTo>
                <a:lnTo>
                  <a:pt x="1868" y="2369"/>
                </a:lnTo>
                <a:lnTo>
                  <a:pt x="1868" y="2368"/>
                </a:lnTo>
                <a:lnTo>
                  <a:pt x="1867" y="2368"/>
                </a:lnTo>
                <a:lnTo>
                  <a:pt x="1867" y="2366"/>
                </a:lnTo>
                <a:lnTo>
                  <a:pt x="1866" y="2366"/>
                </a:lnTo>
                <a:lnTo>
                  <a:pt x="1866" y="2365"/>
                </a:lnTo>
                <a:lnTo>
                  <a:pt x="1865" y="2365"/>
                </a:lnTo>
                <a:lnTo>
                  <a:pt x="1865" y="2364"/>
                </a:lnTo>
                <a:lnTo>
                  <a:pt x="1864" y="2363"/>
                </a:lnTo>
                <a:lnTo>
                  <a:pt x="1864" y="2362"/>
                </a:lnTo>
                <a:lnTo>
                  <a:pt x="1864" y="2361"/>
                </a:lnTo>
                <a:lnTo>
                  <a:pt x="1864" y="2358"/>
                </a:lnTo>
                <a:lnTo>
                  <a:pt x="1863" y="2358"/>
                </a:lnTo>
                <a:lnTo>
                  <a:pt x="1861" y="2360"/>
                </a:lnTo>
                <a:lnTo>
                  <a:pt x="1861" y="2361"/>
                </a:lnTo>
                <a:lnTo>
                  <a:pt x="1861" y="2362"/>
                </a:lnTo>
                <a:lnTo>
                  <a:pt x="1861" y="2363"/>
                </a:lnTo>
                <a:lnTo>
                  <a:pt x="1861" y="2364"/>
                </a:lnTo>
                <a:lnTo>
                  <a:pt x="1860" y="2364"/>
                </a:lnTo>
                <a:lnTo>
                  <a:pt x="1860" y="2365"/>
                </a:lnTo>
                <a:lnTo>
                  <a:pt x="1859" y="2364"/>
                </a:lnTo>
                <a:lnTo>
                  <a:pt x="1860" y="2364"/>
                </a:lnTo>
                <a:lnTo>
                  <a:pt x="1859" y="2364"/>
                </a:lnTo>
                <a:lnTo>
                  <a:pt x="1859" y="2363"/>
                </a:lnTo>
                <a:lnTo>
                  <a:pt x="1859" y="2362"/>
                </a:lnTo>
                <a:lnTo>
                  <a:pt x="1860" y="2361"/>
                </a:lnTo>
                <a:lnTo>
                  <a:pt x="1859" y="2361"/>
                </a:lnTo>
                <a:lnTo>
                  <a:pt x="1859" y="2360"/>
                </a:lnTo>
                <a:lnTo>
                  <a:pt x="1859" y="2358"/>
                </a:lnTo>
                <a:lnTo>
                  <a:pt x="1859" y="2357"/>
                </a:lnTo>
                <a:lnTo>
                  <a:pt x="1858" y="2356"/>
                </a:lnTo>
                <a:lnTo>
                  <a:pt x="1857" y="2356"/>
                </a:lnTo>
                <a:lnTo>
                  <a:pt x="1856" y="2356"/>
                </a:lnTo>
                <a:lnTo>
                  <a:pt x="1856" y="2355"/>
                </a:lnTo>
                <a:lnTo>
                  <a:pt x="1856" y="2354"/>
                </a:lnTo>
                <a:lnTo>
                  <a:pt x="1855" y="2354"/>
                </a:lnTo>
                <a:lnTo>
                  <a:pt x="1855" y="2355"/>
                </a:lnTo>
                <a:lnTo>
                  <a:pt x="1855" y="2356"/>
                </a:lnTo>
                <a:lnTo>
                  <a:pt x="1853" y="2356"/>
                </a:lnTo>
                <a:lnTo>
                  <a:pt x="1853" y="2357"/>
                </a:lnTo>
                <a:lnTo>
                  <a:pt x="1853" y="2358"/>
                </a:lnTo>
                <a:lnTo>
                  <a:pt x="1852" y="2358"/>
                </a:lnTo>
                <a:lnTo>
                  <a:pt x="1851" y="2358"/>
                </a:lnTo>
                <a:lnTo>
                  <a:pt x="1850" y="2358"/>
                </a:lnTo>
                <a:lnTo>
                  <a:pt x="1849" y="2360"/>
                </a:lnTo>
                <a:lnTo>
                  <a:pt x="1850" y="2360"/>
                </a:lnTo>
                <a:lnTo>
                  <a:pt x="1851" y="2361"/>
                </a:lnTo>
                <a:lnTo>
                  <a:pt x="1852" y="2361"/>
                </a:lnTo>
                <a:lnTo>
                  <a:pt x="1852" y="2362"/>
                </a:lnTo>
                <a:lnTo>
                  <a:pt x="1851" y="2362"/>
                </a:lnTo>
                <a:lnTo>
                  <a:pt x="1850" y="2363"/>
                </a:lnTo>
                <a:lnTo>
                  <a:pt x="1850" y="2364"/>
                </a:lnTo>
                <a:lnTo>
                  <a:pt x="1849" y="2364"/>
                </a:lnTo>
                <a:lnTo>
                  <a:pt x="1849" y="2365"/>
                </a:lnTo>
                <a:lnTo>
                  <a:pt x="1849" y="2366"/>
                </a:lnTo>
                <a:lnTo>
                  <a:pt x="1848" y="2366"/>
                </a:lnTo>
                <a:lnTo>
                  <a:pt x="1848" y="2365"/>
                </a:lnTo>
                <a:lnTo>
                  <a:pt x="1848" y="2366"/>
                </a:lnTo>
                <a:lnTo>
                  <a:pt x="1848" y="2368"/>
                </a:lnTo>
                <a:lnTo>
                  <a:pt x="1849" y="2368"/>
                </a:lnTo>
                <a:lnTo>
                  <a:pt x="1850" y="2368"/>
                </a:lnTo>
                <a:lnTo>
                  <a:pt x="1850" y="2369"/>
                </a:lnTo>
                <a:lnTo>
                  <a:pt x="1850" y="2370"/>
                </a:lnTo>
                <a:lnTo>
                  <a:pt x="1850" y="2371"/>
                </a:lnTo>
                <a:lnTo>
                  <a:pt x="1851" y="2372"/>
                </a:lnTo>
                <a:lnTo>
                  <a:pt x="1851" y="2373"/>
                </a:lnTo>
                <a:lnTo>
                  <a:pt x="1851" y="2374"/>
                </a:lnTo>
                <a:lnTo>
                  <a:pt x="1852" y="2376"/>
                </a:lnTo>
                <a:lnTo>
                  <a:pt x="1852" y="2377"/>
                </a:lnTo>
                <a:lnTo>
                  <a:pt x="1851" y="2378"/>
                </a:lnTo>
                <a:lnTo>
                  <a:pt x="1850" y="2378"/>
                </a:lnTo>
                <a:lnTo>
                  <a:pt x="1849" y="2378"/>
                </a:lnTo>
                <a:lnTo>
                  <a:pt x="1848" y="2378"/>
                </a:lnTo>
                <a:lnTo>
                  <a:pt x="1847" y="2379"/>
                </a:lnTo>
                <a:lnTo>
                  <a:pt x="1848" y="2379"/>
                </a:lnTo>
                <a:lnTo>
                  <a:pt x="1848" y="2380"/>
                </a:lnTo>
                <a:lnTo>
                  <a:pt x="1849" y="2381"/>
                </a:lnTo>
                <a:lnTo>
                  <a:pt x="1848" y="2382"/>
                </a:lnTo>
                <a:lnTo>
                  <a:pt x="1848" y="2383"/>
                </a:lnTo>
                <a:lnTo>
                  <a:pt x="1847" y="2383"/>
                </a:lnTo>
                <a:lnTo>
                  <a:pt x="1847" y="2385"/>
                </a:lnTo>
                <a:lnTo>
                  <a:pt x="1846" y="2386"/>
                </a:lnTo>
                <a:lnTo>
                  <a:pt x="1846" y="2387"/>
                </a:lnTo>
                <a:lnTo>
                  <a:pt x="1844" y="2388"/>
                </a:lnTo>
                <a:lnTo>
                  <a:pt x="1843" y="2389"/>
                </a:lnTo>
                <a:lnTo>
                  <a:pt x="1843" y="2390"/>
                </a:lnTo>
                <a:lnTo>
                  <a:pt x="1842" y="2390"/>
                </a:lnTo>
                <a:lnTo>
                  <a:pt x="1842" y="2391"/>
                </a:lnTo>
                <a:lnTo>
                  <a:pt x="1841" y="2393"/>
                </a:lnTo>
                <a:lnTo>
                  <a:pt x="1840" y="2393"/>
                </a:lnTo>
                <a:lnTo>
                  <a:pt x="1840" y="2391"/>
                </a:lnTo>
                <a:lnTo>
                  <a:pt x="1840" y="2390"/>
                </a:lnTo>
                <a:lnTo>
                  <a:pt x="1839" y="2389"/>
                </a:lnTo>
                <a:lnTo>
                  <a:pt x="1839" y="2388"/>
                </a:lnTo>
                <a:lnTo>
                  <a:pt x="1839" y="2387"/>
                </a:lnTo>
                <a:lnTo>
                  <a:pt x="1839" y="2386"/>
                </a:lnTo>
                <a:lnTo>
                  <a:pt x="1839" y="2385"/>
                </a:lnTo>
                <a:lnTo>
                  <a:pt x="1839" y="2382"/>
                </a:lnTo>
                <a:lnTo>
                  <a:pt x="1839" y="2381"/>
                </a:lnTo>
                <a:lnTo>
                  <a:pt x="1838" y="2380"/>
                </a:lnTo>
                <a:lnTo>
                  <a:pt x="1838" y="2379"/>
                </a:lnTo>
                <a:lnTo>
                  <a:pt x="1837" y="2379"/>
                </a:lnTo>
                <a:lnTo>
                  <a:pt x="1837" y="2378"/>
                </a:lnTo>
                <a:lnTo>
                  <a:pt x="1835" y="2377"/>
                </a:lnTo>
                <a:lnTo>
                  <a:pt x="1834" y="2377"/>
                </a:lnTo>
                <a:lnTo>
                  <a:pt x="1833" y="2377"/>
                </a:lnTo>
                <a:lnTo>
                  <a:pt x="1833" y="2376"/>
                </a:lnTo>
                <a:lnTo>
                  <a:pt x="1832" y="2377"/>
                </a:lnTo>
                <a:lnTo>
                  <a:pt x="1831" y="2377"/>
                </a:lnTo>
                <a:lnTo>
                  <a:pt x="1830" y="2377"/>
                </a:lnTo>
                <a:lnTo>
                  <a:pt x="1829" y="2377"/>
                </a:lnTo>
                <a:lnTo>
                  <a:pt x="1829" y="2378"/>
                </a:lnTo>
                <a:lnTo>
                  <a:pt x="1827" y="2378"/>
                </a:lnTo>
                <a:lnTo>
                  <a:pt x="1825" y="2379"/>
                </a:lnTo>
                <a:lnTo>
                  <a:pt x="1825" y="2380"/>
                </a:lnTo>
                <a:lnTo>
                  <a:pt x="1824" y="2380"/>
                </a:lnTo>
                <a:lnTo>
                  <a:pt x="1823" y="2381"/>
                </a:lnTo>
                <a:lnTo>
                  <a:pt x="1822" y="2382"/>
                </a:lnTo>
                <a:lnTo>
                  <a:pt x="1821" y="2382"/>
                </a:lnTo>
                <a:lnTo>
                  <a:pt x="1820" y="2382"/>
                </a:lnTo>
                <a:lnTo>
                  <a:pt x="1820" y="2381"/>
                </a:lnTo>
                <a:lnTo>
                  <a:pt x="1818" y="2381"/>
                </a:lnTo>
                <a:lnTo>
                  <a:pt x="1820" y="2382"/>
                </a:lnTo>
                <a:lnTo>
                  <a:pt x="1818" y="2383"/>
                </a:lnTo>
                <a:lnTo>
                  <a:pt x="1817" y="2383"/>
                </a:lnTo>
                <a:lnTo>
                  <a:pt x="1816" y="2383"/>
                </a:lnTo>
                <a:lnTo>
                  <a:pt x="1815" y="2383"/>
                </a:lnTo>
                <a:lnTo>
                  <a:pt x="1814" y="2383"/>
                </a:lnTo>
                <a:lnTo>
                  <a:pt x="1813" y="2383"/>
                </a:lnTo>
                <a:lnTo>
                  <a:pt x="1812" y="2383"/>
                </a:lnTo>
                <a:lnTo>
                  <a:pt x="1811" y="2383"/>
                </a:lnTo>
                <a:lnTo>
                  <a:pt x="1809" y="2382"/>
                </a:lnTo>
                <a:lnTo>
                  <a:pt x="1808" y="2382"/>
                </a:lnTo>
                <a:lnTo>
                  <a:pt x="1807" y="2382"/>
                </a:lnTo>
                <a:lnTo>
                  <a:pt x="1807" y="2383"/>
                </a:lnTo>
                <a:lnTo>
                  <a:pt x="1806" y="2383"/>
                </a:lnTo>
                <a:lnTo>
                  <a:pt x="1806" y="2385"/>
                </a:lnTo>
                <a:lnTo>
                  <a:pt x="1806" y="2386"/>
                </a:lnTo>
                <a:lnTo>
                  <a:pt x="1806" y="2387"/>
                </a:lnTo>
                <a:lnTo>
                  <a:pt x="1807" y="2388"/>
                </a:lnTo>
                <a:lnTo>
                  <a:pt x="1807" y="2389"/>
                </a:lnTo>
                <a:lnTo>
                  <a:pt x="1807" y="2390"/>
                </a:lnTo>
                <a:lnTo>
                  <a:pt x="1807" y="2391"/>
                </a:lnTo>
                <a:lnTo>
                  <a:pt x="1806" y="2391"/>
                </a:lnTo>
                <a:lnTo>
                  <a:pt x="1805" y="2391"/>
                </a:lnTo>
                <a:lnTo>
                  <a:pt x="1805" y="2390"/>
                </a:lnTo>
                <a:lnTo>
                  <a:pt x="1804" y="2390"/>
                </a:lnTo>
                <a:lnTo>
                  <a:pt x="1804" y="2389"/>
                </a:lnTo>
                <a:lnTo>
                  <a:pt x="1805" y="2388"/>
                </a:lnTo>
                <a:lnTo>
                  <a:pt x="1805" y="2387"/>
                </a:lnTo>
                <a:lnTo>
                  <a:pt x="1805" y="2386"/>
                </a:lnTo>
                <a:lnTo>
                  <a:pt x="1805" y="2385"/>
                </a:lnTo>
                <a:lnTo>
                  <a:pt x="1804" y="2385"/>
                </a:lnTo>
                <a:lnTo>
                  <a:pt x="1804" y="2383"/>
                </a:lnTo>
                <a:lnTo>
                  <a:pt x="1804" y="2382"/>
                </a:lnTo>
                <a:lnTo>
                  <a:pt x="1803" y="2381"/>
                </a:lnTo>
                <a:lnTo>
                  <a:pt x="1800" y="2379"/>
                </a:lnTo>
                <a:lnTo>
                  <a:pt x="1799" y="2379"/>
                </a:lnTo>
                <a:lnTo>
                  <a:pt x="1798" y="2378"/>
                </a:lnTo>
                <a:lnTo>
                  <a:pt x="1797" y="2378"/>
                </a:lnTo>
                <a:lnTo>
                  <a:pt x="1796" y="2377"/>
                </a:lnTo>
                <a:lnTo>
                  <a:pt x="1796" y="2378"/>
                </a:lnTo>
                <a:lnTo>
                  <a:pt x="1795" y="2378"/>
                </a:lnTo>
                <a:lnTo>
                  <a:pt x="1795" y="2379"/>
                </a:lnTo>
                <a:lnTo>
                  <a:pt x="1796" y="2379"/>
                </a:lnTo>
                <a:lnTo>
                  <a:pt x="1796" y="2380"/>
                </a:lnTo>
                <a:lnTo>
                  <a:pt x="1797" y="2380"/>
                </a:lnTo>
                <a:lnTo>
                  <a:pt x="1797" y="2381"/>
                </a:lnTo>
                <a:lnTo>
                  <a:pt x="1798" y="2381"/>
                </a:lnTo>
                <a:lnTo>
                  <a:pt x="1798" y="2382"/>
                </a:lnTo>
                <a:lnTo>
                  <a:pt x="1800" y="2383"/>
                </a:lnTo>
                <a:lnTo>
                  <a:pt x="1799" y="2383"/>
                </a:lnTo>
                <a:lnTo>
                  <a:pt x="1799" y="2385"/>
                </a:lnTo>
                <a:lnTo>
                  <a:pt x="1797" y="2385"/>
                </a:lnTo>
                <a:lnTo>
                  <a:pt x="1796" y="2385"/>
                </a:lnTo>
                <a:lnTo>
                  <a:pt x="1795" y="2386"/>
                </a:lnTo>
                <a:lnTo>
                  <a:pt x="1792" y="2386"/>
                </a:lnTo>
                <a:lnTo>
                  <a:pt x="1791" y="2385"/>
                </a:lnTo>
                <a:lnTo>
                  <a:pt x="1791" y="2386"/>
                </a:lnTo>
                <a:lnTo>
                  <a:pt x="1790" y="2386"/>
                </a:lnTo>
                <a:lnTo>
                  <a:pt x="1789" y="2387"/>
                </a:lnTo>
                <a:lnTo>
                  <a:pt x="1788" y="2388"/>
                </a:lnTo>
                <a:lnTo>
                  <a:pt x="1788" y="2387"/>
                </a:lnTo>
                <a:lnTo>
                  <a:pt x="1787" y="2387"/>
                </a:lnTo>
                <a:lnTo>
                  <a:pt x="1787" y="2386"/>
                </a:lnTo>
                <a:lnTo>
                  <a:pt x="1787" y="2385"/>
                </a:lnTo>
                <a:lnTo>
                  <a:pt x="1787" y="2383"/>
                </a:lnTo>
                <a:lnTo>
                  <a:pt x="1786" y="2383"/>
                </a:lnTo>
                <a:lnTo>
                  <a:pt x="1786" y="2382"/>
                </a:lnTo>
                <a:lnTo>
                  <a:pt x="1784" y="2382"/>
                </a:lnTo>
                <a:lnTo>
                  <a:pt x="1783" y="2382"/>
                </a:lnTo>
                <a:lnTo>
                  <a:pt x="1783" y="2381"/>
                </a:lnTo>
                <a:lnTo>
                  <a:pt x="1782" y="2381"/>
                </a:lnTo>
                <a:lnTo>
                  <a:pt x="1782" y="2380"/>
                </a:lnTo>
                <a:lnTo>
                  <a:pt x="1781" y="2380"/>
                </a:lnTo>
                <a:lnTo>
                  <a:pt x="1780" y="2380"/>
                </a:lnTo>
                <a:lnTo>
                  <a:pt x="1780" y="2379"/>
                </a:lnTo>
                <a:lnTo>
                  <a:pt x="1779" y="2379"/>
                </a:lnTo>
                <a:lnTo>
                  <a:pt x="1779" y="2378"/>
                </a:lnTo>
                <a:lnTo>
                  <a:pt x="1780" y="2378"/>
                </a:lnTo>
                <a:lnTo>
                  <a:pt x="1779" y="2378"/>
                </a:lnTo>
                <a:lnTo>
                  <a:pt x="1778" y="2378"/>
                </a:lnTo>
                <a:lnTo>
                  <a:pt x="1777" y="2378"/>
                </a:lnTo>
                <a:lnTo>
                  <a:pt x="1777" y="2379"/>
                </a:lnTo>
                <a:lnTo>
                  <a:pt x="1777" y="2380"/>
                </a:lnTo>
                <a:lnTo>
                  <a:pt x="1777" y="2381"/>
                </a:lnTo>
                <a:lnTo>
                  <a:pt x="1775" y="2381"/>
                </a:lnTo>
                <a:lnTo>
                  <a:pt x="1775" y="2382"/>
                </a:lnTo>
                <a:lnTo>
                  <a:pt x="1774" y="2382"/>
                </a:lnTo>
                <a:lnTo>
                  <a:pt x="1774" y="2383"/>
                </a:lnTo>
                <a:lnTo>
                  <a:pt x="1775" y="2383"/>
                </a:lnTo>
                <a:lnTo>
                  <a:pt x="1775" y="2382"/>
                </a:lnTo>
                <a:lnTo>
                  <a:pt x="1777" y="2382"/>
                </a:lnTo>
                <a:lnTo>
                  <a:pt x="1777" y="2383"/>
                </a:lnTo>
                <a:lnTo>
                  <a:pt x="1775" y="2385"/>
                </a:lnTo>
                <a:lnTo>
                  <a:pt x="1775" y="2386"/>
                </a:lnTo>
                <a:lnTo>
                  <a:pt x="1775" y="2387"/>
                </a:lnTo>
                <a:lnTo>
                  <a:pt x="1777" y="2388"/>
                </a:lnTo>
                <a:lnTo>
                  <a:pt x="1778" y="2388"/>
                </a:lnTo>
                <a:lnTo>
                  <a:pt x="1778" y="2389"/>
                </a:lnTo>
                <a:lnTo>
                  <a:pt x="1777" y="2389"/>
                </a:lnTo>
                <a:lnTo>
                  <a:pt x="1775" y="2389"/>
                </a:lnTo>
                <a:lnTo>
                  <a:pt x="1774" y="2389"/>
                </a:lnTo>
                <a:lnTo>
                  <a:pt x="1773" y="2389"/>
                </a:lnTo>
                <a:lnTo>
                  <a:pt x="1773" y="2388"/>
                </a:lnTo>
                <a:lnTo>
                  <a:pt x="1772" y="2387"/>
                </a:lnTo>
                <a:lnTo>
                  <a:pt x="1771" y="2386"/>
                </a:lnTo>
                <a:lnTo>
                  <a:pt x="1770" y="2387"/>
                </a:lnTo>
                <a:lnTo>
                  <a:pt x="1770" y="2386"/>
                </a:lnTo>
                <a:lnTo>
                  <a:pt x="1769" y="2387"/>
                </a:lnTo>
                <a:lnTo>
                  <a:pt x="1769" y="2386"/>
                </a:lnTo>
                <a:lnTo>
                  <a:pt x="1768" y="2386"/>
                </a:lnTo>
                <a:lnTo>
                  <a:pt x="1768" y="2385"/>
                </a:lnTo>
                <a:lnTo>
                  <a:pt x="1768" y="2383"/>
                </a:lnTo>
                <a:lnTo>
                  <a:pt x="1768" y="2385"/>
                </a:lnTo>
                <a:lnTo>
                  <a:pt x="1766" y="2385"/>
                </a:lnTo>
                <a:lnTo>
                  <a:pt x="1766" y="2383"/>
                </a:lnTo>
                <a:lnTo>
                  <a:pt x="1765" y="2383"/>
                </a:lnTo>
                <a:lnTo>
                  <a:pt x="1764" y="2385"/>
                </a:lnTo>
                <a:lnTo>
                  <a:pt x="1763" y="2385"/>
                </a:lnTo>
                <a:lnTo>
                  <a:pt x="1763" y="2386"/>
                </a:lnTo>
                <a:lnTo>
                  <a:pt x="1762" y="2386"/>
                </a:lnTo>
                <a:lnTo>
                  <a:pt x="1761" y="2386"/>
                </a:lnTo>
                <a:lnTo>
                  <a:pt x="1760" y="2386"/>
                </a:lnTo>
                <a:lnTo>
                  <a:pt x="1758" y="2386"/>
                </a:lnTo>
                <a:lnTo>
                  <a:pt x="1758" y="2385"/>
                </a:lnTo>
                <a:lnTo>
                  <a:pt x="1758" y="2383"/>
                </a:lnTo>
                <a:lnTo>
                  <a:pt x="1758" y="2382"/>
                </a:lnTo>
                <a:lnTo>
                  <a:pt x="1757" y="2382"/>
                </a:lnTo>
                <a:lnTo>
                  <a:pt x="1757" y="2383"/>
                </a:lnTo>
                <a:lnTo>
                  <a:pt x="1757" y="2385"/>
                </a:lnTo>
                <a:lnTo>
                  <a:pt x="1757" y="2386"/>
                </a:lnTo>
                <a:lnTo>
                  <a:pt x="1756" y="2387"/>
                </a:lnTo>
                <a:lnTo>
                  <a:pt x="1755" y="2387"/>
                </a:lnTo>
                <a:lnTo>
                  <a:pt x="1755" y="2388"/>
                </a:lnTo>
                <a:lnTo>
                  <a:pt x="1754" y="2388"/>
                </a:lnTo>
                <a:lnTo>
                  <a:pt x="1754" y="2387"/>
                </a:lnTo>
                <a:lnTo>
                  <a:pt x="1753" y="2386"/>
                </a:lnTo>
                <a:lnTo>
                  <a:pt x="1753" y="2385"/>
                </a:lnTo>
                <a:lnTo>
                  <a:pt x="1752" y="2385"/>
                </a:lnTo>
                <a:lnTo>
                  <a:pt x="1751" y="2385"/>
                </a:lnTo>
                <a:lnTo>
                  <a:pt x="1749" y="2385"/>
                </a:lnTo>
                <a:lnTo>
                  <a:pt x="1748" y="2385"/>
                </a:lnTo>
                <a:lnTo>
                  <a:pt x="1748" y="2383"/>
                </a:lnTo>
                <a:lnTo>
                  <a:pt x="1748" y="2382"/>
                </a:lnTo>
                <a:lnTo>
                  <a:pt x="1749" y="2382"/>
                </a:lnTo>
                <a:lnTo>
                  <a:pt x="1749" y="2381"/>
                </a:lnTo>
                <a:lnTo>
                  <a:pt x="1749" y="2380"/>
                </a:lnTo>
                <a:lnTo>
                  <a:pt x="1748" y="2381"/>
                </a:lnTo>
                <a:lnTo>
                  <a:pt x="1747" y="2382"/>
                </a:lnTo>
                <a:lnTo>
                  <a:pt x="1746" y="2383"/>
                </a:lnTo>
                <a:lnTo>
                  <a:pt x="1745" y="2383"/>
                </a:lnTo>
                <a:lnTo>
                  <a:pt x="1745" y="2385"/>
                </a:lnTo>
                <a:lnTo>
                  <a:pt x="1744" y="2385"/>
                </a:lnTo>
                <a:lnTo>
                  <a:pt x="1743" y="2385"/>
                </a:lnTo>
                <a:lnTo>
                  <a:pt x="1743" y="2386"/>
                </a:lnTo>
                <a:lnTo>
                  <a:pt x="1742" y="2386"/>
                </a:lnTo>
                <a:lnTo>
                  <a:pt x="1742" y="2387"/>
                </a:lnTo>
                <a:lnTo>
                  <a:pt x="1740" y="2387"/>
                </a:lnTo>
                <a:lnTo>
                  <a:pt x="1739" y="2387"/>
                </a:lnTo>
                <a:lnTo>
                  <a:pt x="1738" y="2388"/>
                </a:lnTo>
                <a:lnTo>
                  <a:pt x="1737" y="2388"/>
                </a:lnTo>
                <a:lnTo>
                  <a:pt x="1736" y="2388"/>
                </a:lnTo>
                <a:lnTo>
                  <a:pt x="1737" y="2390"/>
                </a:lnTo>
                <a:lnTo>
                  <a:pt x="1737" y="2391"/>
                </a:lnTo>
                <a:lnTo>
                  <a:pt x="1738" y="2393"/>
                </a:lnTo>
                <a:lnTo>
                  <a:pt x="1738" y="2394"/>
                </a:lnTo>
                <a:lnTo>
                  <a:pt x="1736" y="2394"/>
                </a:lnTo>
                <a:lnTo>
                  <a:pt x="1736" y="2393"/>
                </a:lnTo>
                <a:lnTo>
                  <a:pt x="1735" y="2393"/>
                </a:lnTo>
                <a:lnTo>
                  <a:pt x="1734" y="2391"/>
                </a:lnTo>
                <a:lnTo>
                  <a:pt x="1732" y="2391"/>
                </a:lnTo>
                <a:lnTo>
                  <a:pt x="1732" y="2390"/>
                </a:lnTo>
                <a:lnTo>
                  <a:pt x="1732" y="2389"/>
                </a:lnTo>
                <a:lnTo>
                  <a:pt x="1731" y="2389"/>
                </a:lnTo>
                <a:lnTo>
                  <a:pt x="1730" y="2389"/>
                </a:lnTo>
                <a:lnTo>
                  <a:pt x="1730" y="2388"/>
                </a:lnTo>
                <a:lnTo>
                  <a:pt x="1729" y="2388"/>
                </a:lnTo>
                <a:lnTo>
                  <a:pt x="1729" y="2387"/>
                </a:lnTo>
                <a:lnTo>
                  <a:pt x="1729" y="2386"/>
                </a:lnTo>
                <a:lnTo>
                  <a:pt x="1728" y="2386"/>
                </a:lnTo>
                <a:lnTo>
                  <a:pt x="1728" y="2385"/>
                </a:lnTo>
                <a:lnTo>
                  <a:pt x="1728" y="2383"/>
                </a:lnTo>
                <a:lnTo>
                  <a:pt x="1727" y="2383"/>
                </a:lnTo>
                <a:lnTo>
                  <a:pt x="1726" y="2382"/>
                </a:lnTo>
                <a:lnTo>
                  <a:pt x="1725" y="2382"/>
                </a:lnTo>
                <a:lnTo>
                  <a:pt x="1725" y="2383"/>
                </a:lnTo>
                <a:lnTo>
                  <a:pt x="1725" y="2385"/>
                </a:lnTo>
                <a:lnTo>
                  <a:pt x="1725" y="2386"/>
                </a:lnTo>
                <a:lnTo>
                  <a:pt x="1725" y="2387"/>
                </a:lnTo>
                <a:lnTo>
                  <a:pt x="1723" y="2387"/>
                </a:lnTo>
                <a:lnTo>
                  <a:pt x="1723" y="2388"/>
                </a:lnTo>
                <a:lnTo>
                  <a:pt x="1722" y="2388"/>
                </a:lnTo>
                <a:lnTo>
                  <a:pt x="1722" y="2389"/>
                </a:lnTo>
                <a:lnTo>
                  <a:pt x="1723" y="2389"/>
                </a:lnTo>
                <a:lnTo>
                  <a:pt x="1725" y="2390"/>
                </a:lnTo>
                <a:lnTo>
                  <a:pt x="1725" y="2391"/>
                </a:lnTo>
                <a:lnTo>
                  <a:pt x="1725" y="2393"/>
                </a:lnTo>
                <a:lnTo>
                  <a:pt x="1725" y="2394"/>
                </a:lnTo>
                <a:lnTo>
                  <a:pt x="1723" y="2395"/>
                </a:lnTo>
                <a:lnTo>
                  <a:pt x="1723" y="2396"/>
                </a:lnTo>
                <a:lnTo>
                  <a:pt x="1723" y="2397"/>
                </a:lnTo>
                <a:lnTo>
                  <a:pt x="1725" y="2398"/>
                </a:lnTo>
                <a:lnTo>
                  <a:pt x="1726" y="2399"/>
                </a:lnTo>
                <a:lnTo>
                  <a:pt x="1726" y="2401"/>
                </a:lnTo>
                <a:lnTo>
                  <a:pt x="1725" y="2401"/>
                </a:lnTo>
                <a:lnTo>
                  <a:pt x="1723" y="2401"/>
                </a:lnTo>
                <a:lnTo>
                  <a:pt x="1723" y="2402"/>
                </a:lnTo>
                <a:lnTo>
                  <a:pt x="1725" y="2402"/>
                </a:lnTo>
                <a:lnTo>
                  <a:pt x="1726" y="2402"/>
                </a:lnTo>
                <a:lnTo>
                  <a:pt x="1726" y="2403"/>
                </a:lnTo>
                <a:lnTo>
                  <a:pt x="1727" y="2404"/>
                </a:lnTo>
                <a:lnTo>
                  <a:pt x="1727" y="2405"/>
                </a:lnTo>
                <a:lnTo>
                  <a:pt x="1728" y="2406"/>
                </a:lnTo>
                <a:lnTo>
                  <a:pt x="1729" y="2406"/>
                </a:lnTo>
                <a:lnTo>
                  <a:pt x="1730" y="2406"/>
                </a:lnTo>
                <a:lnTo>
                  <a:pt x="1730" y="2407"/>
                </a:lnTo>
                <a:lnTo>
                  <a:pt x="1731" y="2407"/>
                </a:lnTo>
                <a:lnTo>
                  <a:pt x="1732" y="2407"/>
                </a:lnTo>
                <a:lnTo>
                  <a:pt x="1734" y="2407"/>
                </a:lnTo>
                <a:lnTo>
                  <a:pt x="1735" y="2407"/>
                </a:lnTo>
                <a:lnTo>
                  <a:pt x="1736" y="2407"/>
                </a:lnTo>
                <a:lnTo>
                  <a:pt x="1737" y="2407"/>
                </a:lnTo>
                <a:lnTo>
                  <a:pt x="1738" y="2407"/>
                </a:lnTo>
                <a:lnTo>
                  <a:pt x="1739" y="2407"/>
                </a:lnTo>
                <a:lnTo>
                  <a:pt x="1742" y="2408"/>
                </a:lnTo>
                <a:lnTo>
                  <a:pt x="1743" y="2408"/>
                </a:lnTo>
                <a:lnTo>
                  <a:pt x="1743" y="2410"/>
                </a:lnTo>
                <a:lnTo>
                  <a:pt x="1744" y="2410"/>
                </a:lnTo>
                <a:lnTo>
                  <a:pt x="1744" y="2411"/>
                </a:lnTo>
                <a:lnTo>
                  <a:pt x="1744" y="2412"/>
                </a:lnTo>
                <a:lnTo>
                  <a:pt x="1745" y="2412"/>
                </a:lnTo>
                <a:lnTo>
                  <a:pt x="1745" y="2413"/>
                </a:lnTo>
                <a:lnTo>
                  <a:pt x="1746" y="2413"/>
                </a:lnTo>
                <a:lnTo>
                  <a:pt x="1747" y="2413"/>
                </a:lnTo>
                <a:lnTo>
                  <a:pt x="1747" y="2414"/>
                </a:lnTo>
                <a:lnTo>
                  <a:pt x="1748" y="2414"/>
                </a:lnTo>
                <a:lnTo>
                  <a:pt x="1749" y="2414"/>
                </a:lnTo>
                <a:lnTo>
                  <a:pt x="1751" y="2413"/>
                </a:lnTo>
                <a:lnTo>
                  <a:pt x="1752" y="2413"/>
                </a:lnTo>
                <a:lnTo>
                  <a:pt x="1753" y="2412"/>
                </a:lnTo>
                <a:lnTo>
                  <a:pt x="1754" y="2412"/>
                </a:lnTo>
                <a:lnTo>
                  <a:pt x="1754" y="2413"/>
                </a:lnTo>
                <a:lnTo>
                  <a:pt x="1755" y="2413"/>
                </a:lnTo>
                <a:lnTo>
                  <a:pt x="1755" y="2412"/>
                </a:lnTo>
                <a:lnTo>
                  <a:pt x="1756" y="2412"/>
                </a:lnTo>
                <a:lnTo>
                  <a:pt x="1757" y="2412"/>
                </a:lnTo>
                <a:lnTo>
                  <a:pt x="1757" y="2411"/>
                </a:lnTo>
                <a:lnTo>
                  <a:pt x="1758" y="2411"/>
                </a:lnTo>
                <a:lnTo>
                  <a:pt x="1760" y="2412"/>
                </a:lnTo>
                <a:lnTo>
                  <a:pt x="1760" y="2413"/>
                </a:lnTo>
                <a:lnTo>
                  <a:pt x="1761" y="2414"/>
                </a:lnTo>
                <a:lnTo>
                  <a:pt x="1762" y="2414"/>
                </a:lnTo>
                <a:lnTo>
                  <a:pt x="1763" y="2414"/>
                </a:lnTo>
                <a:lnTo>
                  <a:pt x="1764" y="2414"/>
                </a:lnTo>
                <a:lnTo>
                  <a:pt x="1765" y="2414"/>
                </a:lnTo>
                <a:lnTo>
                  <a:pt x="1765" y="2413"/>
                </a:lnTo>
                <a:lnTo>
                  <a:pt x="1766" y="2413"/>
                </a:lnTo>
                <a:lnTo>
                  <a:pt x="1768" y="2413"/>
                </a:lnTo>
                <a:lnTo>
                  <a:pt x="1768" y="2412"/>
                </a:lnTo>
                <a:lnTo>
                  <a:pt x="1769" y="2412"/>
                </a:lnTo>
                <a:lnTo>
                  <a:pt x="1769" y="2411"/>
                </a:lnTo>
                <a:lnTo>
                  <a:pt x="1770" y="2411"/>
                </a:lnTo>
                <a:lnTo>
                  <a:pt x="1771" y="2411"/>
                </a:lnTo>
                <a:lnTo>
                  <a:pt x="1772" y="2410"/>
                </a:lnTo>
                <a:lnTo>
                  <a:pt x="1773" y="2410"/>
                </a:lnTo>
                <a:lnTo>
                  <a:pt x="1773" y="2412"/>
                </a:lnTo>
                <a:lnTo>
                  <a:pt x="1773" y="2413"/>
                </a:lnTo>
                <a:lnTo>
                  <a:pt x="1773" y="2414"/>
                </a:lnTo>
                <a:lnTo>
                  <a:pt x="1773" y="2415"/>
                </a:lnTo>
                <a:lnTo>
                  <a:pt x="1774" y="2415"/>
                </a:lnTo>
                <a:lnTo>
                  <a:pt x="1774" y="2416"/>
                </a:lnTo>
                <a:lnTo>
                  <a:pt x="1774" y="2418"/>
                </a:lnTo>
                <a:lnTo>
                  <a:pt x="1775" y="2419"/>
                </a:lnTo>
                <a:lnTo>
                  <a:pt x="1777" y="2420"/>
                </a:lnTo>
                <a:lnTo>
                  <a:pt x="1778" y="2420"/>
                </a:lnTo>
                <a:lnTo>
                  <a:pt x="1778" y="2421"/>
                </a:lnTo>
                <a:lnTo>
                  <a:pt x="1779" y="2421"/>
                </a:lnTo>
                <a:lnTo>
                  <a:pt x="1779" y="2422"/>
                </a:lnTo>
                <a:lnTo>
                  <a:pt x="1780" y="2422"/>
                </a:lnTo>
                <a:lnTo>
                  <a:pt x="1781" y="2422"/>
                </a:lnTo>
                <a:lnTo>
                  <a:pt x="1782" y="2422"/>
                </a:lnTo>
                <a:lnTo>
                  <a:pt x="1783" y="2422"/>
                </a:lnTo>
                <a:lnTo>
                  <a:pt x="1783" y="2423"/>
                </a:lnTo>
                <a:lnTo>
                  <a:pt x="1784" y="2423"/>
                </a:lnTo>
                <a:lnTo>
                  <a:pt x="1786" y="2423"/>
                </a:lnTo>
                <a:lnTo>
                  <a:pt x="1786" y="2424"/>
                </a:lnTo>
                <a:lnTo>
                  <a:pt x="1787" y="2424"/>
                </a:lnTo>
                <a:lnTo>
                  <a:pt x="1788" y="2423"/>
                </a:lnTo>
                <a:lnTo>
                  <a:pt x="1789" y="2423"/>
                </a:lnTo>
                <a:lnTo>
                  <a:pt x="1790" y="2423"/>
                </a:lnTo>
                <a:lnTo>
                  <a:pt x="1791" y="2423"/>
                </a:lnTo>
                <a:lnTo>
                  <a:pt x="1791" y="2422"/>
                </a:lnTo>
                <a:lnTo>
                  <a:pt x="1791" y="2421"/>
                </a:lnTo>
                <a:lnTo>
                  <a:pt x="1791" y="2420"/>
                </a:lnTo>
                <a:lnTo>
                  <a:pt x="1792" y="2420"/>
                </a:lnTo>
                <a:lnTo>
                  <a:pt x="1792" y="2419"/>
                </a:lnTo>
                <a:lnTo>
                  <a:pt x="1794" y="2419"/>
                </a:lnTo>
                <a:lnTo>
                  <a:pt x="1794" y="2418"/>
                </a:lnTo>
                <a:lnTo>
                  <a:pt x="1794" y="2416"/>
                </a:lnTo>
                <a:lnTo>
                  <a:pt x="1795" y="2415"/>
                </a:lnTo>
                <a:lnTo>
                  <a:pt x="1796" y="2415"/>
                </a:lnTo>
                <a:lnTo>
                  <a:pt x="1797" y="2415"/>
                </a:lnTo>
                <a:lnTo>
                  <a:pt x="1798" y="2415"/>
                </a:lnTo>
                <a:lnTo>
                  <a:pt x="1799" y="2415"/>
                </a:lnTo>
                <a:lnTo>
                  <a:pt x="1799" y="2416"/>
                </a:lnTo>
                <a:lnTo>
                  <a:pt x="1800" y="2416"/>
                </a:lnTo>
                <a:lnTo>
                  <a:pt x="1800" y="2418"/>
                </a:lnTo>
                <a:lnTo>
                  <a:pt x="1800" y="2419"/>
                </a:lnTo>
                <a:lnTo>
                  <a:pt x="1801" y="2419"/>
                </a:lnTo>
                <a:lnTo>
                  <a:pt x="1801" y="2420"/>
                </a:lnTo>
                <a:lnTo>
                  <a:pt x="1803" y="2420"/>
                </a:lnTo>
                <a:lnTo>
                  <a:pt x="1803" y="2421"/>
                </a:lnTo>
                <a:lnTo>
                  <a:pt x="1803" y="2422"/>
                </a:lnTo>
                <a:lnTo>
                  <a:pt x="1804" y="2422"/>
                </a:lnTo>
                <a:lnTo>
                  <a:pt x="1805" y="2423"/>
                </a:lnTo>
                <a:lnTo>
                  <a:pt x="1806" y="2423"/>
                </a:lnTo>
                <a:lnTo>
                  <a:pt x="1807" y="2423"/>
                </a:lnTo>
                <a:lnTo>
                  <a:pt x="1807" y="2424"/>
                </a:lnTo>
                <a:lnTo>
                  <a:pt x="1808" y="2424"/>
                </a:lnTo>
                <a:lnTo>
                  <a:pt x="1808" y="2425"/>
                </a:lnTo>
                <a:lnTo>
                  <a:pt x="1809" y="2425"/>
                </a:lnTo>
                <a:lnTo>
                  <a:pt x="1809" y="2427"/>
                </a:lnTo>
                <a:lnTo>
                  <a:pt x="1811" y="2427"/>
                </a:lnTo>
                <a:lnTo>
                  <a:pt x="1812" y="2427"/>
                </a:lnTo>
                <a:lnTo>
                  <a:pt x="1812" y="2425"/>
                </a:lnTo>
                <a:lnTo>
                  <a:pt x="1813" y="2425"/>
                </a:lnTo>
                <a:lnTo>
                  <a:pt x="1814" y="2425"/>
                </a:lnTo>
                <a:lnTo>
                  <a:pt x="1815" y="2427"/>
                </a:lnTo>
                <a:lnTo>
                  <a:pt x="1816" y="2427"/>
                </a:lnTo>
                <a:lnTo>
                  <a:pt x="1816" y="2428"/>
                </a:lnTo>
                <a:lnTo>
                  <a:pt x="1817" y="2428"/>
                </a:lnTo>
                <a:lnTo>
                  <a:pt x="1817" y="2429"/>
                </a:lnTo>
                <a:lnTo>
                  <a:pt x="1818" y="2430"/>
                </a:lnTo>
                <a:lnTo>
                  <a:pt x="1820" y="2430"/>
                </a:lnTo>
                <a:lnTo>
                  <a:pt x="1821" y="2431"/>
                </a:lnTo>
                <a:lnTo>
                  <a:pt x="1821" y="2432"/>
                </a:lnTo>
                <a:lnTo>
                  <a:pt x="1822" y="2433"/>
                </a:lnTo>
                <a:lnTo>
                  <a:pt x="1823" y="2433"/>
                </a:lnTo>
                <a:lnTo>
                  <a:pt x="1824" y="2433"/>
                </a:lnTo>
                <a:lnTo>
                  <a:pt x="1825" y="2433"/>
                </a:lnTo>
                <a:lnTo>
                  <a:pt x="1826" y="2432"/>
                </a:lnTo>
                <a:lnTo>
                  <a:pt x="1827" y="2432"/>
                </a:lnTo>
                <a:lnTo>
                  <a:pt x="1827" y="2433"/>
                </a:lnTo>
                <a:lnTo>
                  <a:pt x="1827" y="2435"/>
                </a:lnTo>
                <a:lnTo>
                  <a:pt x="1829" y="2436"/>
                </a:lnTo>
                <a:lnTo>
                  <a:pt x="1829" y="2437"/>
                </a:lnTo>
                <a:lnTo>
                  <a:pt x="1830" y="2438"/>
                </a:lnTo>
                <a:lnTo>
                  <a:pt x="1830" y="2439"/>
                </a:lnTo>
                <a:lnTo>
                  <a:pt x="1831" y="2439"/>
                </a:lnTo>
                <a:lnTo>
                  <a:pt x="1831" y="2440"/>
                </a:lnTo>
                <a:lnTo>
                  <a:pt x="1832" y="2440"/>
                </a:lnTo>
                <a:lnTo>
                  <a:pt x="1832" y="2441"/>
                </a:lnTo>
                <a:lnTo>
                  <a:pt x="1833" y="2441"/>
                </a:lnTo>
                <a:lnTo>
                  <a:pt x="1834" y="2441"/>
                </a:lnTo>
                <a:lnTo>
                  <a:pt x="1835" y="2443"/>
                </a:lnTo>
                <a:lnTo>
                  <a:pt x="1837" y="2443"/>
                </a:lnTo>
                <a:lnTo>
                  <a:pt x="1838" y="2443"/>
                </a:lnTo>
                <a:lnTo>
                  <a:pt x="1839" y="2444"/>
                </a:lnTo>
                <a:lnTo>
                  <a:pt x="1840" y="2444"/>
                </a:lnTo>
                <a:lnTo>
                  <a:pt x="1840" y="2445"/>
                </a:lnTo>
                <a:lnTo>
                  <a:pt x="1841" y="2445"/>
                </a:lnTo>
                <a:lnTo>
                  <a:pt x="1841" y="2447"/>
                </a:lnTo>
                <a:lnTo>
                  <a:pt x="1842" y="2447"/>
                </a:lnTo>
                <a:lnTo>
                  <a:pt x="1842" y="2449"/>
                </a:lnTo>
                <a:lnTo>
                  <a:pt x="1842" y="2453"/>
                </a:lnTo>
                <a:lnTo>
                  <a:pt x="1842" y="2454"/>
                </a:lnTo>
                <a:lnTo>
                  <a:pt x="1843" y="2454"/>
                </a:lnTo>
                <a:lnTo>
                  <a:pt x="1843" y="2455"/>
                </a:lnTo>
                <a:lnTo>
                  <a:pt x="1843" y="2456"/>
                </a:lnTo>
                <a:lnTo>
                  <a:pt x="1844" y="2456"/>
                </a:lnTo>
                <a:lnTo>
                  <a:pt x="1844" y="2457"/>
                </a:lnTo>
                <a:lnTo>
                  <a:pt x="1844" y="2458"/>
                </a:lnTo>
                <a:lnTo>
                  <a:pt x="1846" y="2458"/>
                </a:lnTo>
                <a:lnTo>
                  <a:pt x="1844" y="2458"/>
                </a:lnTo>
                <a:lnTo>
                  <a:pt x="1844" y="2460"/>
                </a:lnTo>
                <a:lnTo>
                  <a:pt x="1846" y="2460"/>
                </a:lnTo>
                <a:lnTo>
                  <a:pt x="1846" y="2461"/>
                </a:lnTo>
                <a:lnTo>
                  <a:pt x="1847" y="2461"/>
                </a:lnTo>
                <a:lnTo>
                  <a:pt x="1848" y="2462"/>
                </a:lnTo>
                <a:lnTo>
                  <a:pt x="1849" y="2462"/>
                </a:lnTo>
                <a:lnTo>
                  <a:pt x="1850" y="2463"/>
                </a:lnTo>
                <a:lnTo>
                  <a:pt x="1851" y="2463"/>
                </a:lnTo>
                <a:lnTo>
                  <a:pt x="1852" y="2463"/>
                </a:lnTo>
                <a:lnTo>
                  <a:pt x="1852" y="2464"/>
                </a:lnTo>
                <a:lnTo>
                  <a:pt x="1852" y="2466"/>
                </a:lnTo>
                <a:lnTo>
                  <a:pt x="1853" y="2466"/>
                </a:lnTo>
                <a:lnTo>
                  <a:pt x="1853" y="2468"/>
                </a:lnTo>
                <a:lnTo>
                  <a:pt x="1855" y="2468"/>
                </a:lnTo>
                <a:lnTo>
                  <a:pt x="1855" y="2469"/>
                </a:lnTo>
                <a:lnTo>
                  <a:pt x="1856" y="2469"/>
                </a:lnTo>
                <a:lnTo>
                  <a:pt x="1857" y="2470"/>
                </a:lnTo>
                <a:lnTo>
                  <a:pt x="1858" y="2470"/>
                </a:lnTo>
                <a:lnTo>
                  <a:pt x="1859" y="2471"/>
                </a:lnTo>
                <a:lnTo>
                  <a:pt x="1860" y="2471"/>
                </a:lnTo>
                <a:lnTo>
                  <a:pt x="1861" y="2471"/>
                </a:lnTo>
                <a:lnTo>
                  <a:pt x="1863" y="2471"/>
                </a:lnTo>
                <a:lnTo>
                  <a:pt x="1864" y="2471"/>
                </a:lnTo>
                <a:lnTo>
                  <a:pt x="1864" y="2472"/>
                </a:lnTo>
                <a:lnTo>
                  <a:pt x="1865" y="2472"/>
                </a:lnTo>
                <a:lnTo>
                  <a:pt x="1866" y="2472"/>
                </a:lnTo>
                <a:lnTo>
                  <a:pt x="1867" y="2472"/>
                </a:lnTo>
                <a:lnTo>
                  <a:pt x="1869" y="2472"/>
                </a:lnTo>
                <a:lnTo>
                  <a:pt x="1870" y="2472"/>
                </a:lnTo>
                <a:lnTo>
                  <a:pt x="1873" y="2472"/>
                </a:lnTo>
                <a:lnTo>
                  <a:pt x="1875" y="2472"/>
                </a:lnTo>
                <a:lnTo>
                  <a:pt x="1876" y="2472"/>
                </a:lnTo>
                <a:lnTo>
                  <a:pt x="1876" y="2473"/>
                </a:lnTo>
                <a:lnTo>
                  <a:pt x="1877" y="2473"/>
                </a:lnTo>
                <a:lnTo>
                  <a:pt x="1877" y="2474"/>
                </a:lnTo>
                <a:lnTo>
                  <a:pt x="1878" y="2475"/>
                </a:lnTo>
                <a:lnTo>
                  <a:pt x="1878" y="2477"/>
                </a:lnTo>
                <a:lnTo>
                  <a:pt x="1878" y="2479"/>
                </a:lnTo>
                <a:lnTo>
                  <a:pt x="1878" y="2480"/>
                </a:lnTo>
                <a:lnTo>
                  <a:pt x="1878" y="2481"/>
                </a:lnTo>
                <a:lnTo>
                  <a:pt x="1880" y="2482"/>
                </a:lnTo>
                <a:lnTo>
                  <a:pt x="1881" y="2483"/>
                </a:lnTo>
                <a:lnTo>
                  <a:pt x="1881" y="2485"/>
                </a:lnTo>
                <a:lnTo>
                  <a:pt x="1882" y="2485"/>
                </a:lnTo>
                <a:lnTo>
                  <a:pt x="1882" y="2486"/>
                </a:lnTo>
                <a:lnTo>
                  <a:pt x="1883" y="2486"/>
                </a:lnTo>
                <a:lnTo>
                  <a:pt x="1883" y="2487"/>
                </a:lnTo>
                <a:lnTo>
                  <a:pt x="1884" y="2487"/>
                </a:lnTo>
                <a:lnTo>
                  <a:pt x="1885" y="2488"/>
                </a:lnTo>
                <a:lnTo>
                  <a:pt x="1887" y="2488"/>
                </a:lnTo>
                <a:lnTo>
                  <a:pt x="1889" y="2488"/>
                </a:lnTo>
                <a:lnTo>
                  <a:pt x="1890" y="2489"/>
                </a:lnTo>
                <a:lnTo>
                  <a:pt x="1890" y="2490"/>
                </a:lnTo>
                <a:lnTo>
                  <a:pt x="1891" y="2490"/>
                </a:lnTo>
                <a:lnTo>
                  <a:pt x="1892" y="2490"/>
                </a:lnTo>
                <a:lnTo>
                  <a:pt x="1893" y="2491"/>
                </a:lnTo>
                <a:lnTo>
                  <a:pt x="1893" y="2493"/>
                </a:lnTo>
                <a:lnTo>
                  <a:pt x="1894" y="2493"/>
                </a:lnTo>
                <a:lnTo>
                  <a:pt x="1894" y="2494"/>
                </a:lnTo>
                <a:lnTo>
                  <a:pt x="1894" y="2495"/>
                </a:lnTo>
                <a:lnTo>
                  <a:pt x="1895" y="2496"/>
                </a:lnTo>
                <a:lnTo>
                  <a:pt x="1896" y="2497"/>
                </a:lnTo>
                <a:lnTo>
                  <a:pt x="1898" y="2497"/>
                </a:lnTo>
                <a:lnTo>
                  <a:pt x="1898" y="2498"/>
                </a:lnTo>
                <a:lnTo>
                  <a:pt x="1900" y="2499"/>
                </a:lnTo>
                <a:lnTo>
                  <a:pt x="1901" y="2499"/>
                </a:lnTo>
                <a:lnTo>
                  <a:pt x="1902" y="2499"/>
                </a:lnTo>
                <a:lnTo>
                  <a:pt x="1903" y="2500"/>
                </a:lnTo>
                <a:lnTo>
                  <a:pt x="1904" y="2500"/>
                </a:lnTo>
                <a:lnTo>
                  <a:pt x="1907" y="2500"/>
                </a:lnTo>
                <a:lnTo>
                  <a:pt x="1909" y="2500"/>
                </a:lnTo>
                <a:lnTo>
                  <a:pt x="1910" y="2502"/>
                </a:lnTo>
                <a:lnTo>
                  <a:pt x="1911" y="2502"/>
                </a:lnTo>
                <a:lnTo>
                  <a:pt x="1912" y="2502"/>
                </a:lnTo>
                <a:lnTo>
                  <a:pt x="1912" y="2503"/>
                </a:lnTo>
                <a:lnTo>
                  <a:pt x="1913" y="2504"/>
                </a:lnTo>
                <a:lnTo>
                  <a:pt x="1915" y="2504"/>
                </a:lnTo>
                <a:lnTo>
                  <a:pt x="1915" y="2505"/>
                </a:lnTo>
                <a:lnTo>
                  <a:pt x="1916" y="2505"/>
                </a:lnTo>
                <a:lnTo>
                  <a:pt x="1916" y="2506"/>
                </a:lnTo>
                <a:lnTo>
                  <a:pt x="1917" y="2508"/>
                </a:lnTo>
                <a:lnTo>
                  <a:pt x="1917" y="2510"/>
                </a:lnTo>
                <a:lnTo>
                  <a:pt x="1918" y="2511"/>
                </a:lnTo>
                <a:lnTo>
                  <a:pt x="1918" y="2512"/>
                </a:lnTo>
                <a:lnTo>
                  <a:pt x="1918" y="2513"/>
                </a:lnTo>
                <a:lnTo>
                  <a:pt x="1919" y="2513"/>
                </a:lnTo>
                <a:lnTo>
                  <a:pt x="1919" y="2514"/>
                </a:lnTo>
                <a:lnTo>
                  <a:pt x="1919" y="2515"/>
                </a:lnTo>
                <a:lnTo>
                  <a:pt x="1919" y="2517"/>
                </a:lnTo>
                <a:lnTo>
                  <a:pt x="1919" y="2519"/>
                </a:lnTo>
                <a:lnTo>
                  <a:pt x="1919" y="2520"/>
                </a:lnTo>
                <a:lnTo>
                  <a:pt x="1919" y="2521"/>
                </a:lnTo>
                <a:lnTo>
                  <a:pt x="1919" y="2522"/>
                </a:lnTo>
                <a:lnTo>
                  <a:pt x="1918" y="2522"/>
                </a:lnTo>
                <a:lnTo>
                  <a:pt x="1918" y="2523"/>
                </a:lnTo>
                <a:lnTo>
                  <a:pt x="1917" y="2523"/>
                </a:lnTo>
                <a:lnTo>
                  <a:pt x="1917" y="2522"/>
                </a:lnTo>
                <a:lnTo>
                  <a:pt x="1917" y="2521"/>
                </a:lnTo>
                <a:lnTo>
                  <a:pt x="1916" y="2521"/>
                </a:lnTo>
                <a:lnTo>
                  <a:pt x="1915" y="2521"/>
                </a:lnTo>
                <a:lnTo>
                  <a:pt x="1913" y="2521"/>
                </a:lnTo>
                <a:lnTo>
                  <a:pt x="1913" y="2520"/>
                </a:lnTo>
                <a:lnTo>
                  <a:pt x="1913" y="2519"/>
                </a:lnTo>
                <a:lnTo>
                  <a:pt x="1915" y="2519"/>
                </a:lnTo>
                <a:lnTo>
                  <a:pt x="1916" y="2516"/>
                </a:lnTo>
                <a:lnTo>
                  <a:pt x="1916" y="2515"/>
                </a:lnTo>
                <a:lnTo>
                  <a:pt x="1915" y="2515"/>
                </a:lnTo>
                <a:lnTo>
                  <a:pt x="1913" y="2516"/>
                </a:lnTo>
                <a:lnTo>
                  <a:pt x="1912" y="2519"/>
                </a:lnTo>
                <a:lnTo>
                  <a:pt x="1912" y="2520"/>
                </a:lnTo>
                <a:lnTo>
                  <a:pt x="1911" y="2520"/>
                </a:lnTo>
                <a:lnTo>
                  <a:pt x="1911" y="2519"/>
                </a:lnTo>
                <a:lnTo>
                  <a:pt x="1910" y="2519"/>
                </a:lnTo>
                <a:lnTo>
                  <a:pt x="1910" y="2517"/>
                </a:lnTo>
                <a:lnTo>
                  <a:pt x="1910" y="2516"/>
                </a:lnTo>
                <a:lnTo>
                  <a:pt x="1909" y="2515"/>
                </a:lnTo>
                <a:lnTo>
                  <a:pt x="1908" y="2515"/>
                </a:lnTo>
                <a:lnTo>
                  <a:pt x="1907" y="2516"/>
                </a:lnTo>
                <a:lnTo>
                  <a:pt x="1908" y="2516"/>
                </a:lnTo>
                <a:lnTo>
                  <a:pt x="1909" y="2517"/>
                </a:lnTo>
                <a:lnTo>
                  <a:pt x="1909" y="2519"/>
                </a:lnTo>
                <a:lnTo>
                  <a:pt x="1909" y="2520"/>
                </a:lnTo>
                <a:lnTo>
                  <a:pt x="1909" y="2521"/>
                </a:lnTo>
                <a:lnTo>
                  <a:pt x="1908" y="2521"/>
                </a:lnTo>
                <a:lnTo>
                  <a:pt x="1907" y="2521"/>
                </a:lnTo>
                <a:lnTo>
                  <a:pt x="1907" y="2520"/>
                </a:lnTo>
                <a:lnTo>
                  <a:pt x="1906" y="2520"/>
                </a:lnTo>
                <a:lnTo>
                  <a:pt x="1906" y="2521"/>
                </a:lnTo>
                <a:lnTo>
                  <a:pt x="1903" y="2521"/>
                </a:lnTo>
                <a:lnTo>
                  <a:pt x="1902" y="2522"/>
                </a:lnTo>
                <a:lnTo>
                  <a:pt x="1901" y="2522"/>
                </a:lnTo>
                <a:lnTo>
                  <a:pt x="1900" y="2522"/>
                </a:lnTo>
                <a:lnTo>
                  <a:pt x="1900" y="2523"/>
                </a:lnTo>
                <a:lnTo>
                  <a:pt x="1899" y="2523"/>
                </a:lnTo>
                <a:lnTo>
                  <a:pt x="1898" y="2523"/>
                </a:lnTo>
                <a:lnTo>
                  <a:pt x="1898" y="2522"/>
                </a:lnTo>
                <a:lnTo>
                  <a:pt x="1896" y="2522"/>
                </a:lnTo>
                <a:lnTo>
                  <a:pt x="1896" y="2521"/>
                </a:lnTo>
                <a:lnTo>
                  <a:pt x="1895" y="2521"/>
                </a:lnTo>
                <a:lnTo>
                  <a:pt x="1895" y="2522"/>
                </a:lnTo>
                <a:lnTo>
                  <a:pt x="1894" y="2523"/>
                </a:lnTo>
                <a:lnTo>
                  <a:pt x="1894" y="2522"/>
                </a:lnTo>
                <a:lnTo>
                  <a:pt x="1893" y="2523"/>
                </a:lnTo>
                <a:lnTo>
                  <a:pt x="1893" y="2524"/>
                </a:lnTo>
                <a:lnTo>
                  <a:pt x="1892" y="2525"/>
                </a:lnTo>
                <a:lnTo>
                  <a:pt x="1891" y="2525"/>
                </a:lnTo>
                <a:lnTo>
                  <a:pt x="1890" y="2525"/>
                </a:lnTo>
                <a:lnTo>
                  <a:pt x="1891" y="2527"/>
                </a:lnTo>
                <a:lnTo>
                  <a:pt x="1892" y="2527"/>
                </a:lnTo>
                <a:lnTo>
                  <a:pt x="1891" y="2528"/>
                </a:lnTo>
                <a:lnTo>
                  <a:pt x="1890" y="2529"/>
                </a:lnTo>
                <a:lnTo>
                  <a:pt x="1890" y="2530"/>
                </a:lnTo>
                <a:lnTo>
                  <a:pt x="1889" y="2530"/>
                </a:lnTo>
                <a:lnTo>
                  <a:pt x="1889" y="2531"/>
                </a:lnTo>
                <a:lnTo>
                  <a:pt x="1887" y="2531"/>
                </a:lnTo>
                <a:lnTo>
                  <a:pt x="1886" y="2531"/>
                </a:lnTo>
                <a:lnTo>
                  <a:pt x="1885" y="2531"/>
                </a:lnTo>
                <a:lnTo>
                  <a:pt x="1885" y="2532"/>
                </a:lnTo>
                <a:lnTo>
                  <a:pt x="1886" y="2532"/>
                </a:lnTo>
                <a:lnTo>
                  <a:pt x="1887" y="2532"/>
                </a:lnTo>
                <a:lnTo>
                  <a:pt x="1889" y="2532"/>
                </a:lnTo>
                <a:lnTo>
                  <a:pt x="1890" y="2532"/>
                </a:lnTo>
                <a:lnTo>
                  <a:pt x="1891" y="2531"/>
                </a:lnTo>
                <a:lnTo>
                  <a:pt x="1892" y="2531"/>
                </a:lnTo>
                <a:lnTo>
                  <a:pt x="1892" y="2530"/>
                </a:lnTo>
                <a:lnTo>
                  <a:pt x="1894" y="2528"/>
                </a:lnTo>
                <a:lnTo>
                  <a:pt x="1894" y="2527"/>
                </a:lnTo>
                <a:lnTo>
                  <a:pt x="1895" y="2527"/>
                </a:lnTo>
                <a:lnTo>
                  <a:pt x="1896" y="2527"/>
                </a:lnTo>
                <a:lnTo>
                  <a:pt x="1896" y="2525"/>
                </a:lnTo>
                <a:lnTo>
                  <a:pt x="1898" y="2525"/>
                </a:lnTo>
                <a:lnTo>
                  <a:pt x="1898" y="2527"/>
                </a:lnTo>
                <a:lnTo>
                  <a:pt x="1899" y="2527"/>
                </a:lnTo>
                <a:lnTo>
                  <a:pt x="1900" y="2525"/>
                </a:lnTo>
                <a:lnTo>
                  <a:pt x="1901" y="2524"/>
                </a:lnTo>
                <a:lnTo>
                  <a:pt x="1903" y="2525"/>
                </a:lnTo>
                <a:lnTo>
                  <a:pt x="1904" y="2525"/>
                </a:lnTo>
                <a:lnTo>
                  <a:pt x="1906" y="2524"/>
                </a:lnTo>
                <a:lnTo>
                  <a:pt x="1906" y="2525"/>
                </a:lnTo>
                <a:lnTo>
                  <a:pt x="1907" y="2525"/>
                </a:lnTo>
                <a:lnTo>
                  <a:pt x="1908" y="2525"/>
                </a:lnTo>
                <a:lnTo>
                  <a:pt x="1909" y="2524"/>
                </a:lnTo>
                <a:lnTo>
                  <a:pt x="1909" y="2525"/>
                </a:lnTo>
                <a:lnTo>
                  <a:pt x="1910" y="2525"/>
                </a:lnTo>
                <a:lnTo>
                  <a:pt x="1910" y="2524"/>
                </a:lnTo>
                <a:lnTo>
                  <a:pt x="1909" y="2524"/>
                </a:lnTo>
                <a:lnTo>
                  <a:pt x="1910" y="2524"/>
                </a:lnTo>
                <a:lnTo>
                  <a:pt x="1910" y="2525"/>
                </a:lnTo>
                <a:lnTo>
                  <a:pt x="1910" y="2527"/>
                </a:lnTo>
                <a:lnTo>
                  <a:pt x="1910" y="2525"/>
                </a:lnTo>
                <a:lnTo>
                  <a:pt x="1909" y="2527"/>
                </a:lnTo>
                <a:lnTo>
                  <a:pt x="1909" y="2528"/>
                </a:lnTo>
                <a:lnTo>
                  <a:pt x="1909" y="2529"/>
                </a:lnTo>
                <a:lnTo>
                  <a:pt x="1910" y="2529"/>
                </a:lnTo>
                <a:lnTo>
                  <a:pt x="1910" y="2528"/>
                </a:lnTo>
                <a:lnTo>
                  <a:pt x="1911" y="2528"/>
                </a:lnTo>
                <a:lnTo>
                  <a:pt x="1912" y="2527"/>
                </a:lnTo>
                <a:lnTo>
                  <a:pt x="1913" y="2527"/>
                </a:lnTo>
                <a:lnTo>
                  <a:pt x="1915" y="2527"/>
                </a:lnTo>
                <a:lnTo>
                  <a:pt x="1915" y="2525"/>
                </a:lnTo>
                <a:lnTo>
                  <a:pt x="1916" y="2525"/>
                </a:lnTo>
                <a:lnTo>
                  <a:pt x="1916" y="2524"/>
                </a:lnTo>
                <a:lnTo>
                  <a:pt x="1916" y="2525"/>
                </a:lnTo>
                <a:lnTo>
                  <a:pt x="1916" y="2527"/>
                </a:lnTo>
                <a:lnTo>
                  <a:pt x="1916" y="2528"/>
                </a:lnTo>
                <a:lnTo>
                  <a:pt x="1916" y="2529"/>
                </a:lnTo>
                <a:lnTo>
                  <a:pt x="1916" y="2530"/>
                </a:lnTo>
                <a:lnTo>
                  <a:pt x="1916" y="2531"/>
                </a:lnTo>
                <a:lnTo>
                  <a:pt x="1916" y="2532"/>
                </a:lnTo>
                <a:lnTo>
                  <a:pt x="1916" y="2533"/>
                </a:lnTo>
                <a:lnTo>
                  <a:pt x="1916" y="2535"/>
                </a:lnTo>
                <a:lnTo>
                  <a:pt x="1916" y="2536"/>
                </a:lnTo>
                <a:lnTo>
                  <a:pt x="1916" y="2537"/>
                </a:lnTo>
                <a:lnTo>
                  <a:pt x="1916" y="2538"/>
                </a:lnTo>
                <a:lnTo>
                  <a:pt x="1916" y="2539"/>
                </a:lnTo>
                <a:lnTo>
                  <a:pt x="1917" y="2540"/>
                </a:lnTo>
                <a:lnTo>
                  <a:pt x="1917" y="2542"/>
                </a:lnTo>
                <a:lnTo>
                  <a:pt x="1917" y="2544"/>
                </a:lnTo>
                <a:lnTo>
                  <a:pt x="1917" y="2545"/>
                </a:lnTo>
                <a:lnTo>
                  <a:pt x="1916" y="2546"/>
                </a:lnTo>
                <a:lnTo>
                  <a:pt x="1916" y="2547"/>
                </a:lnTo>
                <a:lnTo>
                  <a:pt x="1917" y="2548"/>
                </a:lnTo>
                <a:lnTo>
                  <a:pt x="1917" y="2549"/>
                </a:lnTo>
                <a:lnTo>
                  <a:pt x="1917" y="2550"/>
                </a:lnTo>
                <a:lnTo>
                  <a:pt x="1918" y="2553"/>
                </a:lnTo>
                <a:lnTo>
                  <a:pt x="1919" y="2554"/>
                </a:lnTo>
                <a:lnTo>
                  <a:pt x="1920" y="2556"/>
                </a:lnTo>
                <a:lnTo>
                  <a:pt x="1921" y="2557"/>
                </a:lnTo>
                <a:lnTo>
                  <a:pt x="1922" y="2557"/>
                </a:lnTo>
                <a:lnTo>
                  <a:pt x="1922" y="2558"/>
                </a:lnTo>
                <a:lnTo>
                  <a:pt x="1921" y="2558"/>
                </a:lnTo>
                <a:lnTo>
                  <a:pt x="1922" y="2558"/>
                </a:lnTo>
                <a:lnTo>
                  <a:pt x="1922" y="2560"/>
                </a:lnTo>
                <a:lnTo>
                  <a:pt x="1921" y="2560"/>
                </a:lnTo>
                <a:lnTo>
                  <a:pt x="1921" y="2558"/>
                </a:lnTo>
                <a:lnTo>
                  <a:pt x="1920" y="2558"/>
                </a:lnTo>
                <a:lnTo>
                  <a:pt x="1920" y="2560"/>
                </a:lnTo>
                <a:lnTo>
                  <a:pt x="1919" y="2560"/>
                </a:lnTo>
                <a:lnTo>
                  <a:pt x="1919" y="2561"/>
                </a:lnTo>
                <a:lnTo>
                  <a:pt x="1920" y="2561"/>
                </a:lnTo>
                <a:lnTo>
                  <a:pt x="1920" y="2562"/>
                </a:lnTo>
                <a:lnTo>
                  <a:pt x="1921" y="2561"/>
                </a:lnTo>
                <a:lnTo>
                  <a:pt x="1922" y="2561"/>
                </a:lnTo>
                <a:lnTo>
                  <a:pt x="1922" y="2560"/>
                </a:lnTo>
                <a:lnTo>
                  <a:pt x="1922" y="2558"/>
                </a:lnTo>
                <a:lnTo>
                  <a:pt x="1924" y="2558"/>
                </a:lnTo>
                <a:lnTo>
                  <a:pt x="1924" y="2560"/>
                </a:lnTo>
                <a:lnTo>
                  <a:pt x="1925" y="2560"/>
                </a:lnTo>
                <a:lnTo>
                  <a:pt x="1925" y="2561"/>
                </a:lnTo>
                <a:lnTo>
                  <a:pt x="1926" y="2561"/>
                </a:lnTo>
                <a:lnTo>
                  <a:pt x="1927" y="2561"/>
                </a:lnTo>
                <a:lnTo>
                  <a:pt x="1928" y="2561"/>
                </a:lnTo>
                <a:lnTo>
                  <a:pt x="1929" y="2561"/>
                </a:lnTo>
                <a:lnTo>
                  <a:pt x="1930" y="2561"/>
                </a:lnTo>
                <a:lnTo>
                  <a:pt x="1932" y="2561"/>
                </a:lnTo>
                <a:lnTo>
                  <a:pt x="1933" y="2561"/>
                </a:lnTo>
                <a:lnTo>
                  <a:pt x="1934" y="2562"/>
                </a:lnTo>
                <a:lnTo>
                  <a:pt x="1935" y="2562"/>
                </a:lnTo>
                <a:lnTo>
                  <a:pt x="1936" y="2562"/>
                </a:lnTo>
                <a:lnTo>
                  <a:pt x="1937" y="2562"/>
                </a:lnTo>
                <a:lnTo>
                  <a:pt x="1937" y="2563"/>
                </a:lnTo>
                <a:lnTo>
                  <a:pt x="1938" y="2563"/>
                </a:lnTo>
                <a:lnTo>
                  <a:pt x="1939" y="2563"/>
                </a:lnTo>
                <a:lnTo>
                  <a:pt x="1939" y="2564"/>
                </a:lnTo>
                <a:lnTo>
                  <a:pt x="1941" y="2564"/>
                </a:lnTo>
                <a:lnTo>
                  <a:pt x="1942" y="2564"/>
                </a:lnTo>
                <a:lnTo>
                  <a:pt x="1943" y="2565"/>
                </a:lnTo>
                <a:lnTo>
                  <a:pt x="1944" y="2566"/>
                </a:lnTo>
                <a:lnTo>
                  <a:pt x="1945" y="2567"/>
                </a:lnTo>
                <a:lnTo>
                  <a:pt x="1946" y="2569"/>
                </a:lnTo>
                <a:lnTo>
                  <a:pt x="1947" y="2570"/>
                </a:lnTo>
                <a:lnTo>
                  <a:pt x="1949" y="2571"/>
                </a:lnTo>
                <a:lnTo>
                  <a:pt x="1950" y="2571"/>
                </a:lnTo>
                <a:lnTo>
                  <a:pt x="1950" y="2572"/>
                </a:lnTo>
                <a:lnTo>
                  <a:pt x="1951" y="2573"/>
                </a:lnTo>
                <a:lnTo>
                  <a:pt x="1951" y="2574"/>
                </a:lnTo>
                <a:lnTo>
                  <a:pt x="1951" y="2575"/>
                </a:lnTo>
                <a:lnTo>
                  <a:pt x="1952" y="2575"/>
                </a:lnTo>
                <a:lnTo>
                  <a:pt x="1952" y="2577"/>
                </a:lnTo>
                <a:lnTo>
                  <a:pt x="1952" y="2578"/>
                </a:lnTo>
                <a:lnTo>
                  <a:pt x="1953" y="2578"/>
                </a:lnTo>
                <a:lnTo>
                  <a:pt x="1953" y="2579"/>
                </a:lnTo>
                <a:lnTo>
                  <a:pt x="1954" y="2580"/>
                </a:lnTo>
                <a:lnTo>
                  <a:pt x="1955" y="2580"/>
                </a:lnTo>
                <a:lnTo>
                  <a:pt x="1955" y="2581"/>
                </a:lnTo>
                <a:lnTo>
                  <a:pt x="1956" y="2582"/>
                </a:lnTo>
                <a:lnTo>
                  <a:pt x="1956" y="2583"/>
                </a:lnTo>
                <a:lnTo>
                  <a:pt x="1958" y="2583"/>
                </a:lnTo>
                <a:lnTo>
                  <a:pt x="1958" y="2584"/>
                </a:lnTo>
                <a:lnTo>
                  <a:pt x="1959" y="2586"/>
                </a:lnTo>
                <a:lnTo>
                  <a:pt x="1960" y="2587"/>
                </a:lnTo>
                <a:lnTo>
                  <a:pt x="1961" y="2588"/>
                </a:lnTo>
                <a:lnTo>
                  <a:pt x="1962" y="2589"/>
                </a:lnTo>
                <a:lnTo>
                  <a:pt x="1963" y="2589"/>
                </a:lnTo>
                <a:lnTo>
                  <a:pt x="1964" y="2590"/>
                </a:lnTo>
                <a:lnTo>
                  <a:pt x="1964" y="2591"/>
                </a:lnTo>
                <a:lnTo>
                  <a:pt x="1969" y="2594"/>
                </a:lnTo>
                <a:lnTo>
                  <a:pt x="1970" y="2594"/>
                </a:lnTo>
                <a:lnTo>
                  <a:pt x="1971" y="2595"/>
                </a:lnTo>
                <a:lnTo>
                  <a:pt x="1972" y="2595"/>
                </a:lnTo>
                <a:lnTo>
                  <a:pt x="1973" y="2596"/>
                </a:lnTo>
                <a:lnTo>
                  <a:pt x="1975" y="2596"/>
                </a:lnTo>
                <a:lnTo>
                  <a:pt x="1976" y="2596"/>
                </a:lnTo>
                <a:lnTo>
                  <a:pt x="1976" y="2597"/>
                </a:lnTo>
                <a:lnTo>
                  <a:pt x="1977" y="2597"/>
                </a:lnTo>
                <a:lnTo>
                  <a:pt x="1978" y="2598"/>
                </a:lnTo>
                <a:lnTo>
                  <a:pt x="1978" y="2599"/>
                </a:lnTo>
                <a:lnTo>
                  <a:pt x="1979" y="2599"/>
                </a:lnTo>
                <a:lnTo>
                  <a:pt x="1980" y="2602"/>
                </a:lnTo>
                <a:lnTo>
                  <a:pt x="1981" y="2602"/>
                </a:lnTo>
                <a:lnTo>
                  <a:pt x="1982" y="2603"/>
                </a:lnTo>
                <a:lnTo>
                  <a:pt x="1984" y="2603"/>
                </a:lnTo>
                <a:lnTo>
                  <a:pt x="1985" y="2604"/>
                </a:lnTo>
                <a:lnTo>
                  <a:pt x="1986" y="2604"/>
                </a:lnTo>
                <a:lnTo>
                  <a:pt x="1986" y="2605"/>
                </a:lnTo>
                <a:lnTo>
                  <a:pt x="1986" y="2606"/>
                </a:lnTo>
                <a:lnTo>
                  <a:pt x="1986" y="2607"/>
                </a:lnTo>
                <a:lnTo>
                  <a:pt x="1986" y="2608"/>
                </a:lnTo>
                <a:lnTo>
                  <a:pt x="1986" y="2609"/>
                </a:lnTo>
                <a:lnTo>
                  <a:pt x="1986" y="2611"/>
                </a:lnTo>
                <a:lnTo>
                  <a:pt x="1986" y="2612"/>
                </a:lnTo>
                <a:lnTo>
                  <a:pt x="1986" y="2613"/>
                </a:lnTo>
                <a:lnTo>
                  <a:pt x="1986" y="2614"/>
                </a:lnTo>
                <a:lnTo>
                  <a:pt x="1986" y="2615"/>
                </a:lnTo>
                <a:lnTo>
                  <a:pt x="1986" y="2617"/>
                </a:lnTo>
                <a:lnTo>
                  <a:pt x="1986" y="2619"/>
                </a:lnTo>
                <a:lnTo>
                  <a:pt x="1986" y="2620"/>
                </a:lnTo>
                <a:lnTo>
                  <a:pt x="1986" y="2621"/>
                </a:lnTo>
                <a:lnTo>
                  <a:pt x="1986" y="2622"/>
                </a:lnTo>
                <a:lnTo>
                  <a:pt x="1986" y="2623"/>
                </a:lnTo>
                <a:lnTo>
                  <a:pt x="1987" y="2624"/>
                </a:lnTo>
                <a:lnTo>
                  <a:pt x="1987" y="2625"/>
                </a:lnTo>
                <a:lnTo>
                  <a:pt x="1988" y="2627"/>
                </a:lnTo>
                <a:lnTo>
                  <a:pt x="1989" y="2628"/>
                </a:lnTo>
                <a:lnTo>
                  <a:pt x="1990" y="2629"/>
                </a:lnTo>
                <a:lnTo>
                  <a:pt x="1991" y="2629"/>
                </a:lnTo>
                <a:lnTo>
                  <a:pt x="1991" y="2630"/>
                </a:lnTo>
                <a:lnTo>
                  <a:pt x="1993" y="2630"/>
                </a:lnTo>
                <a:lnTo>
                  <a:pt x="1994" y="2631"/>
                </a:lnTo>
                <a:lnTo>
                  <a:pt x="1995" y="2632"/>
                </a:lnTo>
                <a:lnTo>
                  <a:pt x="1996" y="2632"/>
                </a:lnTo>
                <a:lnTo>
                  <a:pt x="1998" y="2633"/>
                </a:lnTo>
                <a:lnTo>
                  <a:pt x="2001" y="2636"/>
                </a:lnTo>
                <a:lnTo>
                  <a:pt x="2002" y="2638"/>
                </a:lnTo>
                <a:lnTo>
                  <a:pt x="2003" y="2639"/>
                </a:lnTo>
                <a:lnTo>
                  <a:pt x="2003" y="2640"/>
                </a:lnTo>
                <a:lnTo>
                  <a:pt x="2003" y="2641"/>
                </a:lnTo>
                <a:lnTo>
                  <a:pt x="2003" y="2642"/>
                </a:lnTo>
                <a:lnTo>
                  <a:pt x="2002" y="2644"/>
                </a:lnTo>
                <a:lnTo>
                  <a:pt x="2002" y="2645"/>
                </a:lnTo>
                <a:lnTo>
                  <a:pt x="2001" y="2646"/>
                </a:lnTo>
                <a:lnTo>
                  <a:pt x="2001" y="2647"/>
                </a:lnTo>
                <a:lnTo>
                  <a:pt x="2001" y="2648"/>
                </a:lnTo>
                <a:lnTo>
                  <a:pt x="2001" y="2649"/>
                </a:lnTo>
                <a:lnTo>
                  <a:pt x="1999" y="2649"/>
                </a:lnTo>
                <a:lnTo>
                  <a:pt x="1999" y="2650"/>
                </a:lnTo>
                <a:lnTo>
                  <a:pt x="1999" y="2652"/>
                </a:lnTo>
                <a:lnTo>
                  <a:pt x="1999" y="2653"/>
                </a:lnTo>
                <a:lnTo>
                  <a:pt x="2001" y="2654"/>
                </a:lnTo>
                <a:lnTo>
                  <a:pt x="2002" y="2655"/>
                </a:lnTo>
                <a:lnTo>
                  <a:pt x="2002" y="2656"/>
                </a:lnTo>
                <a:lnTo>
                  <a:pt x="2002" y="2657"/>
                </a:lnTo>
                <a:lnTo>
                  <a:pt x="2002" y="2658"/>
                </a:lnTo>
                <a:lnTo>
                  <a:pt x="2002" y="2659"/>
                </a:lnTo>
                <a:lnTo>
                  <a:pt x="2002" y="2661"/>
                </a:lnTo>
                <a:lnTo>
                  <a:pt x="2003" y="2662"/>
                </a:lnTo>
                <a:lnTo>
                  <a:pt x="2003" y="2663"/>
                </a:lnTo>
                <a:lnTo>
                  <a:pt x="2004" y="2664"/>
                </a:lnTo>
                <a:lnTo>
                  <a:pt x="2004" y="2665"/>
                </a:lnTo>
                <a:lnTo>
                  <a:pt x="2005" y="2666"/>
                </a:lnTo>
                <a:lnTo>
                  <a:pt x="2005" y="2667"/>
                </a:lnTo>
                <a:lnTo>
                  <a:pt x="2006" y="2667"/>
                </a:lnTo>
                <a:lnTo>
                  <a:pt x="2006" y="2669"/>
                </a:lnTo>
                <a:lnTo>
                  <a:pt x="2007" y="2669"/>
                </a:lnTo>
                <a:lnTo>
                  <a:pt x="2007" y="2670"/>
                </a:lnTo>
                <a:lnTo>
                  <a:pt x="2007" y="2671"/>
                </a:lnTo>
                <a:lnTo>
                  <a:pt x="2007" y="2672"/>
                </a:lnTo>
                <a:lnTo>
                  <a:pt x="2007" y="2673"/>
                </a:lnTo>
                <a:lnTo>
                  <a:pt x="2008" y="2675"/>
                </a:lnTo>
                <a:lnTo>
                  <a:pt x="2010" y="2676"/>
                </a:lnTo>
                <a:lnTo>
                  <a:pt x="2010" y="2678"/>
                </a:lnTo>
                <a:lnTo>
                  <a:pt x="2010" y="2679"/>
                </a:lnTo>
                <a:lnTo>
                  <a:pt x="2010" y="2680"/>
                </a:lnTo>
                <a:lnTo>
                  <a:pt x="2010" y="2681"/>
                </a:lnTo>
                <a:lnTo>
                  <a:pt x="2010" y="2682"/>
                </a:lnTo>
                <a:lnTo>
                  <a:pt x="2011" y="2682"/>
                </a:lnTo>
                <a:lnTo>
                  <a:pt x="2011" y="2683"/>
                </a:lnTo>
                <a:lnTo>
                  <a:pt x="2011" y="2684"/>
                </a:lnTo>
                <a:lnTo>
                  <a:pt x="2011" y="2687"/>
                </a:lnTo>
                <a:lnTo>
                  <a:pt x="2012" y="2689"/>
                </a:lnTo>
                <a:lnTo>
                  <a:pt x="2012" y="2690"/>
                </a:lnTo>
                <a:lnTo>
                  <a:pt x="2012" y="2691"/>
                </a:lnTo>
                <a:lnTo>
                  <a:pt x="2013" y="2692"/>
                </a:lnTo>
                <a:lnTo>
                  <a:pt x="2015" y="2696"/>
                </a:lnTo>
                <a:lnTo>
                  <a:pt x="2015" y="2697"/>
                </a:lnTo>
                <a:lnTo>
                  <a:pt x="2016" y="2697"/>
                </a:lnTo>
                <a:lnTo>
                  <a:pt x="2016" y="2698"/>
                </a:lnTo>
                <a:lnTo>
                  <a:pt x="2016" y="2699"/>
                </a:lnTo>
                <a:lnTo>
                  <a:pt x="2015" y="2700"/>
                </a:lnTo>
                <a:lnTo>
                  <a:pt x="2015" y="2701"/>
                </a:lnTo>
                <a:lnTo>
                  <a:pt x="2014" y="2701"/>
                </a:lnTo>
                <a:lnTo>
                  <a:pt x="2012" y="2700"/>
                </a:lnTo>
                <a:lnTo>
                  <a:pt x="2010" y="2700"/>
                </a:lnTo>
                <a:lnTo>
                  <a:pt x="2008" y="2700"/>
                </a:lnTo>
                <a:lnTo>
                  <a:pt x="2005" y="2700"/>
                </a:lnTo>
                <a:lnTo>
                  <a:pt x="2003" y="2699"/>
                </a:lnTo>
                <a:lnTo>
                  <a:pt x="2001" y="2699"/>
                </a:lnTo>
                <a:lnTo>
                  <a:pt x="1999" y="2699"/>
                </a:lnTo>
                <a:lnTo>
                  <a:pt x="1998" y="2699"/>
                </a:lnTo>
                <a:lnTo>
                  <a:pt x="1995" y="2699"/>
                </a:lnTo>
                <a:lnTo>
                  <a:pt x="1994" y="2699"/>
                </a:lnTo>
                <a:lnTo>
                  <a:pt x="1993" y="2699"/>
                </a:lnTo>
                <a:lnTo>
                  <a:pt x="1991" y="2699"/>
                </a:lnTo>
                <a:lnTo>
                  <a:pt x="1990" y="2699"/>
                </a:lnTo>
                <a:lnTo>
                  <a:pt x="1989" y="2699"/>
                </a:lnTo>
                <a:lnTo>
                  <a:pt x="1988" y="2699"/>
                </a:lnTo>
                <a:lnTo>
                  <a:pt x="1987" y="2699"/>
                </a:lnTo>
                <a:lnTo>
                  <a:pt x="1986" y="2699"/>
                </a:lnTo>
                <a:lnTo>
                  <a:pt x="1984" y="2699"/>
                </a:lnTo>
                <a:lnTo>
                  <a:pt x="1982" y="2699"/>
                </a:lnTo>
                <a:lnTo>
                  <a:pt x="1981" y="2699"/>
                </a:lnTo>
                <a:lnTo>
                  <a:pt x="1980" y="2699"/>
                </a:lnTo>
                <a:lnTo>
                  <a:pt x="1979" y="2699"/>
                </a:lnTo>
                <a:lnTo>
                  <a:pt x="1978" y="2699"/>
                </a:lnTo>
                <a:lnTo>
                  <a:pt x="1977" y="2699"/>
                </a:lnTo>
                <a:lnTo>
                  <a:pt x="1975" y="2699"/>
                </a:lnTo>
                <a:lnTo>
                  <a:pt x="1973" y="2699"/>
                </a:lnTo>
                <a:lnTo>
                  <a:pt x="1972" y="2699"/>
                </a:lnTo>
                <a:lnTo>
                  <a:pt x="1971" y="2699"/>
                </a:lnTo>
                <a:lnTo>
                  <a:pt x="1970" y="2698"/>
                </a:lnTo>
                <a:lnTo>
                  <a:pt x="1969" y="2698"/>
                </a:lnTo>
                <a:lnTo>
                  <a:pt x="1968" y="2698"/>
                </a:lnTo>
                <a:lnTo>
                  <a:pt x="1967" y="2698"/>
                </a:lnTo>
                <a:lnTo>
                  <a:pt x="1967" y="2697"/>
                </a:lnTo>
                <a:lnTo>
                  <a:pt x="1965" y="2697"/>
                </a:lnTo>
                <a:lnTo>
                  <a:pt x="1963" y="2697"/>
                </a:lnTo>
                <a:lnTo>
                  <a:pt x="1962" y="2697"/>
                </a:lnTo>
                <a:lnTo>
                  <a:pt x="1959" y="2696"/>
                </a:lnTo>
                <a:lnTo>
                  <a:pt x="1956" y="2696"/>
                </a:lnTo>
                <a:lnTo>
                  <a:pt x="1955" y="2696"/>
                </a:lnTo>
                <a:lnTo>
                  <a:pt x="1955" y="2695"/>
                </a:lnTo>
                <a:lnTo>
                  <a:pt x="1954" y="2695"/>
                </a:lnTo>
                <a:lnTo>
                  <a:pt x="1953" y="2695"/>
                </a:lnTo>
                <a:lnTo>
                  <a:pt x="1952" y="2696"/>
                </a:lnTo>
                <a:lnTo>
                  <a:pt x="1952" y="2695"/>
                </a:lnTo>
                <a:lnTo>
                  <a:pt x="1952" y="2696"/>
                </a:lnTo>
                <a:lnTo>
                  <a:pt x="1951" y="2697"/>
                </a:lnTo>
                <a:lnTo>
                  <a:pt x="1950" y="2697"/>
                </a:lnTo>
                <a:lnTo>
                  <a:pt x="1950" y="2698"/>
                </a:lnTo>
                <a:lnTo>
                  <a:pt x="1949" y="2698"/>
                </a:lnTo>
                <a:lnTo>
                  <a:pt x="1949" y="2699"/>
                </a:lnTo>
                <a:lnTo>
                  <a:pt x="1949" y="2700"/>
                </a:lnTo>
                <a:lnTo>
                  <a:pt x="1949" y="2699"/>
                </a:lnTo>
                <a:lnTo>
                  <a:pt x="1949" y="2698"/>
                </a:lnTo>
                <a:lnTo>
                  <a:pt x="1947" y="2698"/>
                </a:lnTo>
                <a:lnTo>
                  <a:pt x="1947" y="2699"/>
                </a:lnTo>
                <a:lnTo>
                  <a:pt x="1947" y="2700"/>
                </a:lnTo>
                <a:lnTo>
                  <a:pt x="1947" y="2698"/>
                </a:lnTo>
                <a:lnTo>
                  <a:pt x="1947" y="2697"/>
                </a:lnTo>
                <a:lnTo>
                  <a:pt x="1946" y="2697"/>
                </a:lnTo>
                <a:lnTo>
                  <a:pt x="1945" y="2697"/>
                </a:lnTo>
                <a:lnTo>
                  <a:pt x="1944" y="2697"/>
                </a:lnTo>
                <a:lnTo>
                  <a:pt x="1944" y="2696"/>
                </a:lnTo>
                <a:lnTo>
                  <a:pt x="1943" y="2696"/>
                </a:lnTo>
                <a:lnTo>
                  <a:pt x="1942" y="2696"/>
                </a:lnTo>
                <a:lnTo>
                  <a:pt x="1942" y="2697"/>
                </a:lnTo>
                <a:lnTo>
                  <a:pt x="1941" y="2697"/>
                </a:lnTo>
                <a:lnTo>
                  <a:pt x="1939" y="2697"/>
                </a:lnTo>
                <a:lnTo>
                  <a:pt x="1939" y="2698"/>
                </a:lnTo>
                <a:lnTo>
                  <a:pt x="1938" y="2698"/>
                </a:lnTo>
                <a:lnTo>
                  <a:pt x="1937" y="2698"/>
                </a:lnTo>
                <a:lnTo>
                  <a:pt x="1937" y="2699"/>
                </a:lnTo>
                <a:lnTo>
                  <a:pt x="1936" y="2699"/>
                </a:lnTo>
                <a:lnTo>
                  <a:pt x="1935" y="2699"/>
                </a:lnTo>
                <a:lnTo>
                  <a:pt x="1934" y="2699"/>
                </a:lnTo>
                <a:lnTo>
                  <a:pt x="1933" y="2699"/>
                </a:lnTo>
                <a:lnTo>
                  <a:pt x="1930" y="2700"/>
                </a:lnTo>
                <a:lnTo>
                  <a:pt x="1929" y="2700"/>
                </a:lnTo>
                <a:lnTo>
                  <a:pt x="1927" y="2700"/>
                </a:lnTo>
                <a:lnTo>
                  <a:pt x="1926" y="2700"/>
                </a:lnTo>
                <a:lnTo>
                  <a:pt x="1925" y="2700"/>
                </a:lnTo>
                <a:lnTo>
                  <a:pt x="1924" y="2700"/>
                </a:lnTo>
                <a:lnTo>
                  <a:pt x="1922" y="2700"/>
                </a:lnTo>
                <a:lnTo>
                  <a:pt x="1921" y="2700"/>
                </a:lnTo>
                <a:lnTo>
                  <a:pt x="1920" y="2700"/>
                </a:lnTo>
                <a:lnTo>
                  <a:pt x="1920" y="2699"/>
                </a:lnTo>
                <a:lnTo>
                  <a:pt x="1919" y="2699"/>
                </a:lnTo>
                <a:lnTo>
                  <a:pt x="1917" y="2698"/>
                </a:lnTo>
                <a:lnTo>
                  <a:pt x="1917" y="2699"/>
                </a:lnTo>
                <a:lnTo>
                  <a:pt x="1915" y="2699"/>
                </a:lnTo>
                <a:lnTo>
                  <a:pt x="1912" y="2699"/>
                </a:lnTo>
                <a:lnTo>
                  <a:pt x="1911" y="2699"/>
                </a:lnTo>
                <a:lnTo>
                  <a:pt x="1911" y="2698"/>
                </a:lnTo>
                <a:lnTo>
                  <a:pt x="1910" y="2698"/>
                </a:lnTo>
                <a:lnTo>
                  <a:pt x="1909" y="2698"/>
                </a:lnTo>
                <a:lnTo>
                  <a:pt x="1907" y="2698"/>
                </a:lnTo>
                <a:lnTo>
                  <a:pt x="1907" y="2697"/>
                </a:lnTo>
                <a:lnTo>
                  <a:pt x="1906" y="2697"/>
                </a:lnTo>
                <a:lnTo>
                  <a:pt x="1904" y="2697"/>
                </a:lnTo>
                <a:lnTo>
                  <a:pt x="1903" y="2697"/>
                </a:lnTo>
                <a:lnTo>
                  <a:pt x="1903" y="2696"/>
                </a:lnTo>
                <a:lnTo>
                  <a:pt x="1902" y="2696"/>
                </a:lnTo>
                <a:lnTo>
                  <a:pt x="1901" y="2696"/>
                </a:lnTo>
                <a:lnTo>
                  <a:pt x="1900" y="2696"/>
                </a:lnTo>
                <a:lnTo>
                  <a:pt x="1899" y="2696"/>
                </a:lnTo>
                <a:lnTo>
                  <a:pt x="1898" y="2696"/>
                </a:lnTo>
                <a:lnTo>
                  <a:pt x="1896" y="2696"/>
                </a:lnTo>
                <a:lnTo>
                  <a:pt x="1895" y="2695"/>
                </a:lnTo>
                <a:lnTo>
                  <a:pt x="1894" y="2695"/>
                </a:lnTo>
                <a:lnTo>
                  <a:pt x="1894" y="2694"/>
                </a:lnTo>
                <a:lnTo>
                  <a:pt x="1893" y="2694"/>
                </a:lnTo>
                <a:lnTo>
                  <a:pt x="1892" y="2692"/>
                </a:lnTo>
                <a:lnTo>
                  <a:pt x="1892" y="2691"/>
                </a:lnTo>
                <a:lnTo>
                  <a:pt x="1891" y="2691"/>
                </a:lnTo>
                <a:lnTo>
                  <a:pt x="1890" y="2691"/>
                </a:lnTo>
                <a:lnTo>
                  <a:pt x="1889" y="2691"/>
                </a:lnTo>
                <a:lnTo>
                  <a:pt x="1889" y="2690"/>
                </a:lnTo>
                <a:lnTo>
                  <a:pt x="1887" y="2690"/>
                </a:lnTo>
                <a:lnTo>
                  <a:pt x="1886" y="2690"/>
                </a:lnTo>
                <a:lnTo>
                  <a:pt x="1885" y="2690"/>
                </a:lnTo>
                <a:lnTo>
                  <a:pt x="1884" y="2690"/>
                </a:lnTo>
                <a:lnTo>
                  <a:pt x="1884" y="2689"/>
                </a:lnTo>
                <a:lnTo>
                  <a:pt x="1883" y="2689"/>
                </a:lnTo>
                <a:lnTo>
                  <a:pt x="1882" y="2689"/>
                </a:lnTo>
                <a:lnTo>
                  <a:pt x="1881" y="2688"/>
                </a:lnTo>
                <a:lnTo>
                  <a:pt x="1880" y="2687"/>
                </a:lnTo>
                <a:lnTo>
                  <a:pt x="1880" y="2686"/>
                </a:lnTo>
                <a:lnTo>
                  <a:pt x="1880" y="2684"/>
                </a:lnTo>
                <a:lnTo>
                  <a:pt x="1880" y="2683"/>
                </a:lnTo>
                <a:lnTo>
                  <a:pt x="1881" y="2682"/>
                </a:lnTo>
                <a:lnTo>
                  <a:pt x="1882" y="2682"/>
                </a:lnTo>
                <a:lnTo>
                  <a:pt x="1882" y="2683"/>
                </a:lnTo>
                <a:lnTo>
                  <a:pt x="1883" y="2682"/>
                </a:lnTo>
                <a:lnTo>
                  <a:pt x="1884" y="2683"/>
                </a:lnTo>
                <a:lnTo>
                  <a:pt x="1884" y="2684"/>
                </a:lnTo>
                <a:lnTo>
                  <a:pt x="1883" y="2684"/>
                </a:lnTo>
                <a:lnTo>
                  <a:pt x="1882" y="2684"/>
                </a:lnTo>
                <a:lnTo>
                  <a:pt x="1882" y="2683"/>
                </a:lnTo>
                <a:lnTo>
                  <a:pt x="1882" y="2684"/>
                </a:lnTo>
                <a:lnTo>
                  <a:pt x="1882" y="2686"/>
                </a:lnTo>
                <a:lnTo>
                  <a:pt x="1882" y="2687"/>
                </a:lnTo>
                <a:lnTo>
                  <a:pt x="1881" y="2688"/>
                </a:lnTo>
                <a:lnTo>
                  <a:pt x="1882" y="2688"/>
                </a:lnTo>
                <a:lnTo>
                  <a:pt x="1883" y="2688"/>
                </a:lnTo>
                <a:lnTo>
                  <a:pt x="1883" y="2687"/>
                </a:lnTo>
                <a:lnTo>
                  <a:pt x="1886" y="2683"/>
                </a:lnTo>
                <a:lnTo>
                  <a:pt x="1887" y="2684"/>
                </a:lnTo>
                <a:lnTo>
                  <a:pt x="1887" y="2687"/>
                </a:lnTo>
                <a:lnTo>
                  <a:pt x="1889" y="2687"/>
                </a:lnTo>
                <a:lnTo>
                  <a:pt x="1890" y="2687"/>
                </a:lnTo>
                <a:lnTo>
                  <a:pt x="1891" y="2687"/>
                </a:lnTo>
                <a:lnTo>
                  <a:pt x="1892" y="2687"/>
                </a:lnTo>
                <a:lnTo>
                  <a:pt x="1892" y="2686"/>
                </a:lnTo>
                <a:lnTo>
                  <a:pt x="1893" y="2686"/>
                </a:lnTo>
                <a:lnTo>
                  <a:pt x="1894" y="2686"/>
                </a:lnTo>
                <a:lnTo>
                  <a:pt x="1894" y="2684"/>
                </a:lnTo>
                <a:lnTo>
                  <a:pt x="1895" y="2684"/>
                </a:lnTo>
                <a:lnTo>
                  <a:pt x="1895" y="2683"/>
                </a:lnTo>
                <a:lnTo>
                  <a:pt x="1898" y="2683"/>
                </a:lnTo>
                <a:lnTo>
                  <a:pt x="1898" y="2682"/>
                </a:lnTo>
                <a:lnTo>
                  <a:pt x="1899" y="2682"/>
                </a:lnTo>
                <a:lnTo>
                  <a:pt x="1899" y="2681"/>
                </a:lnTo>
                <a:lnTo>
                  <a:pt x="1900" y="2681"/>
                </a:lnTo>
                <a:lnTo>
                  <a:pt x="1900" y="2680"/>
                </a:lnTo>
                <a:lnTo>
                  <a:pt x="1901" y="2680"/>
                </a:lnTo>
                <a:lnTo>
                  <a:pt x="1902" y="2679"/>
                </a:lnTo>
                <a:lnTo>
                  <a:pt x="1902" y="2678"/>
                </a:lnTo>
                <a:lnTo>
                  <a:pt x="1903" y="2678"/>
                </a:lnTo>
                <a:lnTo>
                  <a:pt x="1904" y="2678"/>
                </a:lnTo>
                <a:lnTo>
                  <a:pt x="1906" y="2676"/>
                </a:lnTo>
                <a:lnTo>
                  <a:pt x="1907" y="2675"/>
                </a:lnTo>
                <a:lnTo>
                  <a:pt x="1909" y="2675"/>
                </a:lnTo>
                <a:lnTo>
                  <a:pt x="1910" y="2674"/>
                </a:lnTo>
                <a:lnTo>
                  <a:pt x="1911" y="2674"/>
                </a:lnTo>
                <a:lnTo>
                  <a:pt x="1912" y="2674"/>
                </a:lnTo>
                <a:lnTo>
                  <a:pt x="1912" y="2673"/>
                </a:lnTo>
                <a:lnTo>
                  <a:pt x="1911" y="2673"/>
                </a:lnTo>
                <a:lnTo>
                  <a:pt x="1910" y="2673"/>
                </a:lnTo>
                <a:lnTo>
                  <a:pt x="1910" y="2674"/>
                </a:lnTo>
                <a:lnTo>
                  <a:pt x="1909" y="2674"/>
                </a:lnTo>
                <a:lnTo>
                  <a:pt x="1908" y="2674"/>
                </a:lnTo>
                <a:lnTo>
                  <a:pt x="1908" y="2675"/>
                </a:lnTo>
                <a:lnTo>
                  <a:pt x="1906" y="2675"/>
                </a:lnTo>
                <a:lnTo>
                  <a:pt x="1904" y="2675"/>
                </a:lnTo>
                <a:lnTo>
                  <a:pt x="1904" y="2674"/>
                </a:lnTo>
                <a:lnTo>
                  <a:pt x="1903" y="2674"/>
                </a:lnTo>
                <a:lnTo>
                  <a:pt x="1903" y="2675"/>
                </a:lnTo>
                <a:lnTo>
                  <a:pt x="1904" y="2675"/>
                </a:lnTo>
                <a:lnTo>
                  <a:pt x="1903" y="2675"/>
                </a:lnTo>
                <a:lnTo>
                  <a:pt x="1902" y="2676"/>
                </a:lnTo>
                <a:lnTo>
                  <a:pt x="1901" y="2676"/>
                </a:lnTo>
                <a:lnTo>
                  <a:pt x="1899" y="2678"/>
                </a:lnTo>
                <a:lnTo>
                  <a:pt x="1898" y="2679"/>
                </a:lnTo>
                <a:lnTo>
                  <a:pt x="1896" y="2679"/>
                </a:lnTo>
                <a:lnTo>
                  <a:pt x="1895" y="2679"/>
                </a:lnTo>
                <a:lnTo>
                  <a:pt x="1895" y="2680"/>
                </a:lnTo>
                <a:lnTo>
                  <a:pt x="1894" y="2680"/>
                </a:lnTo>
                <a:lnTo>
                  <a:pt x="1893" y="2681"/>
                </a:lnTo>
                <a:lnTo>
                  <a:pt x="1892" y="2681"/>
                </a:lnTo>
                <a:lnTo>
                  <a:pt x="1891" y="2682"/>
                </a:lnTo>
                <a:lnTo>
                  <a:pt x="1891" y="2683"/>
                </a:lnTo>
                <a:lnTo>
                  <a:pt x="1890" y="2684"/>
                </a:lnTo>
                <a:lnTo>
                  <a:pt x="1889" y="2684"/>
                </a:lnTo>
                <a:lnTo>
                  <a:pt x="1889" y="2683"/>
                </a:lnTo>
                <a:lnTo>
                  <a:pt x="1887" y="2682"/>
                </a:lnTo>
                <a:lnTo>
                  <a:pt x="1886" y="2682"/>
                </a:lnTo>
                <a:lnTo>
                  <a:pt x="1886" y="2681"/>
                </a:lnTo>
                <a:lnTo>
                  <a:pt x="1885" y="2681"/>
                </a:lnTo>
                <a:lnTo>
                  <a:pt x="1885" y="2680"/>
                </a:lnTo>
                <a:lnTo>
                  <a:pt x="1884" y="2680"/>
                </a:lnTo>
                <a:lnTo>
                  <a:pt x="1884" y="2679"/>
                </a:lnTo>
                <a:lnTo>
                  <a:pt x="1883" y="2679"/>
                </a:lnTo>
                <a:lnTo>
                  <a:pt x="1883" y="2678"/>
                </a:lnTo>
                <a:lnTo>
                  <a:pt x="1883" y="2676"/>
                </a:lnTo>
                <a:lnTo>
                  <a:pt x="1882" y="2676"/>
                </a:lnTo>
                <a:lnTo>
                  <a:pt x="1882" y="2675"/>
                </a:lnTo>
                <a:lnTo>
                  <a:pt x="1881" y="2675"/>
                </a:lnTo>
                <a:lnTo>
                  <a:pt x="1880" y="2675"/>
                </a:lnTo>
                <a:lnTo>
                  <a:pt x="1880" y="2674"/>
                </a:lnTo>
                <a:lnTo>
                  <a:pt x="1878" y="2674"/>
                </a:lnTo>
                <a:lnTo>
                  <a:pt x="1877" y="2674"/>
                </a:lnTo>
                <a:lnTo>
                  <a:pt x="1876" y="2675"/>
                </a:lnTo>
                <a:lnTo>
                  <a:pt x="1875" y="2675"/>
                </a:lnTo>
                <a:lnTo>
                  <a:pt x="1875" y="2674"/>
                </a:lnTo>
                <a:lnTo>
                  <a:pt x="1876" y="2674"/>
                </a:lnTo>
                <a:lnTo>
                  <a:pt x="1877" y="2674"/>
                </a:lnTo>
                <a:lnTo>
                  <a:pt x="1877" y="2673"/>
                </a:lnTo>
                <a:lnTo>
                  <a:pt x="1878" y="2673"/>
                </a:lnTo>
                <a:lnTo>
                  <a:pt x="1880" y="2673"/>
                </a:lnTo>
                <a:lnTo>
                  <a:pt x="1881" y="2673"/>
                </a:lnTo>
                <a:lnTo>
                  <a:pt x="1882" y="2673"/>
                </a:lnTo>
                <a:lnTo>
                  <a:pt x="1882" y="2672"/>
                </a:lnTo>
                <a:lnTo>
                  <a:pt x="1881" y="2672"/>
                </a:lnTo>
                <a:lnTo>
                  <a:pt x="1881" y="2671"/>
                </a:lnTo>
                <a:lnTo>
                  <a:pt x="1882" y="2671"/>
                </a:lnTo>
                <a:lnTo>
                  <a:pt x="1882" y="2670"/>
                </a:lnTo>
                <a:lnTo>
                  <a:pt x="1881" y="2670"/>
                </a:lnTo>
                <a:lnTo>
                  <a:pt x="1882" y="2670"/>
                </a:lnTo>
                <a:lnTo>
                  <a:pt x="1883" y="2670"/>
                </a:lnTo>
                <a:lnTo>
                  <a:pt x="1883" y="2669"/>
                </a:lnTo>
                <a:lnTo>
                  <a:pt x="1884" y="2669"/>
                </a:lnTo>
                <a:lnTo>
                  <a:pt x="1884" y="2667"/>
                </a:lnTo>
                <a:lnTo>
                  <a:pt x="1885" y="2667"/>
                </a:lnTo>
                <a:lnTo>
                  <a:pt x="1886" y="2667"/>
                </a:lnTo>
                <a:lnTo>
                  <a:pt x="1887" y="2667"/>
                </a:lnTo>
                <a:lnTo>
                  <a:pt x="1889" y="2667"/>
                </a:lnTo>
                <a:lnTo>
                  <a:pt x="1890" y="2667"/>
                </a:lnTo>
                <a:lnTo>
                  <a:pt x="1891" y="2667"/>
                </a:lnTo>
                <a:lnTo>
                  <a:pt x="1891" y="2666"/>
                </a:lnTo>
                <a:lnTo>
                  <a:pt x="1892" y="2666"/>
                </a:lnTo>
                <a:lnTo>
                  <a:pt x="1893" y="2666"/>
                </a:lnTo>
                <a:lnTo>
                  <a:pt x="1893" y="2665"/>
                </a:lnTo>
                <a:lnTo>
                  <a:pt x="1894" y="2665"/>
                </a:lnTo>
                <a:lnTo>
                  <a:pt x="1895" y="2665"/>
                </a:lnTo>
                <a:lnTo>
                  <a:pt x="1896" y="2664"/>
                </a:lnTo>
                <a:lnTo>
                  <a:pt x="1898" y="2664"/>
                </a:lnTo>
                <a:lnTo>
                  <a:pt x="1898" y="2663"/>
                </a:lnTo>
                <a:lnTo>
                  <a:pt x="1899" y="2663"/>
                </a:lnTo>
                <a:lnTo>
                  <a:pt x="1900" y="2663"/>
                </a:lnTo>
                <a:lnTo>
                  <a:pt x="1901" y="2663"/>
                </a:lnTo>
                <a:lnTo>
                  <a:pt x="1901" y="2662"/>
                </a:lnTo>
                <a:lnTo>
                  <a:pt x="1902" y="2662"/>
                </a:lnTo>
                <a:lnTo>
                  <a:pt x="1903" y="2662"/>
                </a:lnTo>
                <a:lnTo>
                  <a:pt x="1903" y="2661"/>
                </a:lnTo>
                <a:lnTo>
                  <a:pt x="1902" y="2661"/>
                </a:lnTo>
                <a:lnTo>
                  <a:pt x="1901" y="2659"/>
                </a:lnTo>
                <a:lnTo>
                  <a:pt x="1902" y="2659"/>
                </a:lnTo>
                <a:lnTo>
                  <a:pt x="1902" y="2658"/>
                </a:lnTo>
                <a:lnTo>
                  <a:pt x="1903" y="2658"/>
                </a:lnTo>
                <a:lnTo>
                  <a:pt x="1903" y="2657"/>
                </a:lnTo>
                <a:lnTo>
                  <a:pt x="1902" y="2657"/>
                </a:lnTo>
                <a:lnTo>
                  <a:pt x="1901" y="2658"/>
                </a:lnTo>
                <a:lnTo>
                  <a:pt x="1901" y="2659"/>
                </a:lnTo>
                <a:lnTo>
                  <a:pt x="1901" y="2661"/>
                </a:lnTo>
                <a:lnTo>
                  <a:pt x="1900" y="2661"/>
                </a:lnTo>
                <a:lnTo>
                  <a:pt x="1899" y="2659"/>
                </a:lnTo>
                <a:lnTo>
                  <a:pt x="1898" y="2661"/>
                </a:lnTo>
                <a:lnTo>
                  <a:pt x="1896" y="2661"/>
                </a:lnTo>
                <a:lnTo>
                  <a:pt x="1895" y="2661"/>
                </a:lnTo>
                <a:lnTo>
                  <a:pt x="1895" y="2662"/>
                </a:lnTo>
                <a:lnTo>
                  <a:pt x="1894" y="2662"/>
                </a:lnTo>
                <a:lnTo>
                  <a:pt x="1893" y="2662"/>
                </a:lnTo>
                <a:lnTo>
                  <a:pt x="1893" y="2663"/>
                </a:lnTo>
                <a:lnTo>
                  <a:pt x="1892" y="2663"/>
                </a:lnTo>
                <a:lnTo>
                  <a:pt x="1891" y="2663"/>
                </a:lnTo>
                <a:lnTo>
                  <a:pt x="1890" y="2663"/>
                </a:lnTo>
                <a:lnTo>
                  <a:pt x="1889" y="2664"/>
                </a:lnTo>
                <a:lnTo>
                  <a:pt x="1887" y="2664"/>
                </a:lnTo>
                <a:lnTo>
                  <a:pt x="1886" y="2663"/>
                </a:lnTo>
                <a:lnTo>
                  <a:pt x="1886" y="2664"/>
                </a:lnTo>
                <a:lnTo>
                  <a:pt x="1885" y="2664"/>
                </a:lnTo>
                <a:lnTo>
                  <a:pt x="1885" y="2665"/>
                </a:lnTo>
                <a:lnTo>
                  <a:pt x="1884" y="2665"/>
                </a:lnTo>
                <a:lnTo>
                  <a:pt x="1884" y="2664"/>
                </a:lnTo>
                <a:lnTo>
                  <a:pt x="1884" y="2663"/>
                </a:lnTo>
                <a:lnTo>
                  <a:pt x="1884" y="2662"/>
                </a:lnTo>
                <a:lnTo>
                  <a:pt x="1885" y="2662"/>
                </a:lnTo>
                <a:lnTo>
                  <a:pt x="1885" y="2661"/>
                </a:lnTo>
                <a:lnTo>
                  <a:pt x="1885" y="2659"/>
                </a:lnTo>
                <a:lnTo>
                  <a:pt x="1884" y="2659"/>
                </a:lnTo>
                <a:lnTo>
                  <a:pt x="1883" y="2659"/>
                </a:lnTo>
                <a:lnTo>
                  <a:pt x="1883" y="2658"/>
                </a:lnTo>
                <a:lnTo>
                  <a:pt x="1884" y="2658"/>
                </a:lnTo>
                <a:lnTo>
                  <a:pt x="1883" y="2658"/>
                </a:lnTo>
                <a:lnTo>
                  <a:pt x="1883" y="2657"/>
                </a:lnTo>
                <a:lnTo>
                  <a:pt x="1883" y="2656"/>
                </a:lnTo>
                <a:lnTo>
                  <a:pt x="1883" y="2655"/>
                </a:lnTo>
                <a:lnTo>
                  <a:pt x="1883" y="2654"/>
                </a:lnTo>
                <a:lnTo>
                  <a:pt x="1883" y="2652"/>
                </a:lnTo>
                <a:lnTo>
                  <a:pt x="1883" y="2650"/>
                </a:lnTo>
                <a:lnTo>
                  <a:pt x="1883" y="2649"/>
                </a:lnTo>
                <a:lnTo>
                  <a:pt x="1883" y="2648"/>
                </a:lnTo>
                <a:lnTo>
                  <a:pt x="1882" y="2647"/>
                </a:lnTo>
                <a:lnTo>
                  <a:pt x="1883" y="2646"/>
                </a:lnTo>
                <a:lnTo>
                  <a:pt x="1882" y="2646"/>
                </a:lnTo>
                <a:lnTo>
                  <a:pt x="1882" y="2645"/>
                </a:lnTo>
                <a:lnTo>
                  <a:pt x="1882" y="2646"/>
                </a:lnTo>
                <a:lnTo>
                  <a:pt x="1881" y="2646"/>
                </a:lnTo>
                <a:lnTo>
                  <a:pt x="1881" y="2647"/>
                </a:lnTo>
                <a:lnTo>
                  <a:pt x="1881" y="2648"/>
                </a:lnTo>
                <a:lnTo>
                  <a:pt x="1881" y="2649"/>
                </a:lnTo>
                <a:lnTo>
                  <a:pt x="1881" y="2650"/>
                </a:lnTo>
                <a:lnTo>
                  <a:pt x="1881" y="2652"/>
                </a:lnTo>
                <a:lnTo>
                  <a:pt x="1881" y="2653"/>
                </a:lnTo>
                <a:lnTo>
                  <a:pt x="1881" y="2654"/>
                </a:lnTo>
                <a:lnTo>
                  <a:pt x="1880" y="2654"/>
                </a:lnTo>
                <a:lnTo>
                  <a:pt x="1880" y="2655"/>
                </a:lnTo>
                <a:lnTo>
                  <a:pt x="1881" y="2655"/>
                </a:lnTo>
                <a:lnTo>
                  <a:pt x="1881" y="2656"/>
                </a:lnTo>
                <a:lnTo>
                  <a:pt x="1881" y="2657"/>
                </a:lnTo>
                <a:lnTo>
                  <a:pt x="1881" y="2658"/>
                </a:lnTo>
                <a:lnTo>
                  <a:pt x="1881" y="2659"/>
                </a:lnTo>
                <a:lnTo>
                  <a:pt x="1881" y="2661"/>
                </a:lnTo>
                <a:lnTo>
                  <a:pt x="1882" y="2661"/>
                </a:lnTo>
                <a:lnTo>
                  <a:pt x="1882" y="2662"/>
                </a:lnTo>
                <a:lnTo>
                  <a:pt x="1881" y="2662"/>
                </a:lnTo>
                <a:lnTo>
                  <a:pt x="1881" y="2663"/>
                </a:lnTo>
                <a:lnTo>
                  <a:pt x="1881" y="2664"/>
                </a:lnTo>
                <a:lnTo>
                  <a:pt x="1882" y="2665"/>
                </a:lnTo>
                <a:lnTo>
                  <a:pt x="1882" y="2666"/>
                </a:lnTo>
                <a:lnTo>
                  <a:pt x="1881" y="2666"/>
                </a:lnTo>
                <a:lnTo>
                  <a:pt x="1880" y="2665"/>
                </a:lnTo>
                <a:lnTo>
                  <a:pt x="1878" y="2666"/>
                </a:lnTo>
                <a:lnTo>
                  <a:pt x="1878" y="2667"/>
                </a:lnTo>
                <a:lnTo>
                  <a:pt x="1877" y="2667"/>
                </a:lnTo>
                <a:lnTo>
                  <a:pt x="1880" y="2670"/>
                </a:lnTo>
                <a:lnTo>
                  <a:pt x="1878" y="2670"/>
                </a:lnTo>
                <a:lnTo>
                  <a:pt x="1877" y="2669"/>
                </a:lnTo>
                <a:lnTo>
                  <a:pt x="1876" y="2669"/>
                </a:lnTo>
                <a:lnTo>
                  <a:pt x="1875" y="2669"/>
                </a:lnTo>
                <a:lnTo>
                  <a:pt x="1875" y="2670"/>
                </a:lnTo>
                <a:lnTo>
                  <a:pt x="1874" y="2670"/>
                </a:lnTo>
                <a:lnTo>
                  <a:pt x="1874" y="2671"/>
                </a:lnTo>
                <a:lnTo>
                  <a:pt x="1874" y="2672"/>
                </a:lnTo>
                <a:lnTo>
                  <a:pt x="1874" y="2673"/>
                </a:lnTo>
                <a:lnTo>
                  <a:pt x="1873" y="2673"/>
                </a:lnTo>
                <a:lnTo>
                  <a:pt x="1872" y="2673"/>
                </a:lnTo>
                <a:lnTo>
                  <a:pt x="1872" y="2672"/>
                </a:lnTo>
                <a:lnTo>
                  <a:pt x="1872" y="2671"/>
                </a:lnTo>
                <a:lnTo>
                  <a:pt x="1872" y="2670"/>
                </a:lnTo>
                <a:lnTo>
                  <a:pt x="1872" y="2669"/>
                </a:lnTo>
                <a:lnTo>
                  <a:pt x="1872" y="2667"/>
                </a:lnTo>
                <a:lnTo>
                  <a:pt x="1870" y="2667"/>
                </a:lnTo>
                <a:lnTo>
                  <a:pt x="1869" y="2667"/>
                </a:lnTo>
                <a:lnTo>
                  <a:pt x="1869" y="2669"/>
                </a:lnTo>
                <a:lnTo>
                  <a:pt x="1868" y="2669"/>
                </a:lnTo>
                <a:lnTo>
                  <a:pt x="1868" y="2667"/>
                </a:lnTo>
                <a:lnTo>
                  <a:pt x="1867" y="2667"/>
                </a:lnTo>
                <a:lnTo>
                  <a:pt x="1867" y="2669"/>
                </a:lnTo>
                <a:lnTo>
                  <a:pt x="1867" y="2670"/>
                </a:lnTo>
                <a:lnTo>
                  <a:pt x="1866" y="2670"/>
                </a:lnTo>
                <a:lnTo>
                  <a:pt x="1866" y="2671"/>
                </a:lnTo>
                <a:lnTo>
                  <a:pt x="1865" y="2670"/>
                </a:lnTo>
                <a:lnTo>
                  <a:pt x="1864" y="2670"/>
                </a:lnTo>
                <a:lnTo>
                  <a:pt x="1864" y="2669"/>
                </a:lnTo>
                <a:lnTo>
                  <a:pt x="1865" y="2669"/>
                </a:lnTo>
                <a:lnTo>
                  <a:pt x="1865" y="2667"/>
                </a:lnTo>
                <a:lnTo>
                  <a:pt x="1864" y="2667"/>
                </a:lnTo>
                <a:lnTo>
                  <a:pt x="1863" y="2666"/>
                </a:lnTo>
                <a:lnTo>
                  <a:pt x="1863" y="2665"/>
                </a:lnTo>
                <a:lnTo>
                  <a:pt x="1863" y="2666"/>
                </a:lnTo>
                <a:lnTo>
                  <a:pt x="1861" y="2666"/>
                </a:lnTo>
                <a:lnTo>
                  <a:pt x="1863" y="2669"/>
                </a:lnTo>
                <a:lnTo>
                  <a:pt x="1863" y="2670"/>
                </a:lnTo>
                <a:lnTo>
                  <a:pt x="1863" y="2671"/>
                </a:lnTo>
                <a:lnTo>
                  <a:pt x="1861" y="2670"/>
                </a:lnTo>
                <a:lnTo>
                  <a:pt x="1860" y="2669"/>
                </a:lnTo>
                <a:lnTo>
                  <a:pt x="1860" y="2667"/>
                </a:lnTo>
                <a:lnTo>
                  <a:pt x="1859" y="2667"/>
                </a:lnTo>
                <a:lnTo>
                  <a:pt x="1859" y="2666"/>
                </a:lnTo>
                <a:lnTo>
                  <a:pt x="1858" y="2666"/>
                </a:lnTo>
                <a:lnTo>
                  <a:pt x="1857" y="2666"/>
                </a:lnTo>
                <a:lnTo>
                  <a:pt x="1857" y="2667"/>
                </a:lnTo>
                <a:lnTo>
                  <a:pt x="1857" y="2669"/>
                </a:lnTo>
                <a:lnTo>
                  <a:pt x="1857" y="2670"/>
                </a:lnTo>
                <a:lnTo>
                  <a:pt x="1858" y="2670"/>
                </a:lnTo>
                <a:lnTo>
                  <a:pt x="1859" y="2670"/>
                </a:lnTo>
                <a:lnTo>
                  <a:pt x="1859" y="2671"/>
                </a:lnTo>
                <a:lnTo>
                  <a:pt x="1860" y="2671"/>
                </a:lnTo>
                <a:lnTo>
                  <a:pt x="1860" y="2672"/>
                </a:lnTo>
                <a:lnTo>
                  <a:pt x="1861" y="2672"/>
                </a:lnTo>
                <a:lnTo>
                  <a:pt x="1860" y="2673"/>
                </a:lnTo>
                <a:lnTo>
                  <a:pt x="1860" y="2674"/>
                </a:lnTo>
                <a:lnTo>
                  <a:pt x="1859" y="2674"/>
                </a:lnTo>
                <a:lnTo>
                  <a:pt x="1859" y="2675"/>
                </a:lnTo>
                <a:lnTo>
                  <a:pt x="1858" y="2675"/>
                </a:lnTo>
                <a:lnTo>
                  <a:pt x="1858" y="2674"/>
                </a:lnTo>
                <a:lnTo>
                  <a:pt x="1858" y="2673"/>
                </a:lnTo>
                <a:lnTo>
                  <a:pt x="1858" y="2672"/>
                </a:lnTo>
                <a:lnTo>
                  <a:pt x="1857" y="2672"/>
                </a:lnTo>
                <a:lnTo>
                  <a:pt x="1856" y="2671"/>
                </a:lnTo>
                <a:lnTo>
                  <a:pt x="1855" y="2671"/>
                </a:lnTo>
                <a:lnTo>
                  <a:pt x="1855" y="2670"/>
                </a:lnTo>
                <a:lnTo>
                  <a:pt x="1853" y="2670"/>
                </a:lnTo>
                <a:lnTo>
                  <a:pt x="1852" y="2670"/>
                </a:lnTo>
                <a:lnTo>
                  <a:pt x="1852" y="2671"/>
                </a:lnTo>
                <a:lnTo>
                  <a:pt x="1853" y="2671"/>
                </a:lnTo>
                <a:lnTo>
                  <a:pt x="1853" y="2672"/>
                </a:lnTo>
                <a:lnTo>
                  <a:pt x="1855" y="2673"/>
                </a:lnTo>
                <a:lnTo>
                  <a:pt x="1853" y="2674"/>
                </a:lnTo>
                <a:lnTo>
                  <a:pt x="1852" y="2674"/>
                </a:lnTo>
                <a:lnTo>
                  <a:pt x="1852" y="2673"/>
                </a:lnTo>
                <a:lnTo>
                  <a:pt x="1851" y="2674"/>
                </a:lnTo>
                <a:lnTo>
                  <a:pt x="1850" y="2673"/>
                </a:lnTo>
                <a:lnTo>
                  <a:pt x="1850" y="2672"/>
                </a:lnTo>
                <a:lnTo>
                  <a:pt x="1849" y="2672"/>
                </a:lnTo>
                <a:lnTo>
                  <a:pt x="1848" y="2671"/>
                </a:lnTo>
                <a:lnTo>
                  <a:pt x="1848" y="2670"/>
                </a:lnTo>
                <a:lnTo>
                  <a:pt x="1847" y="2670"/>
                </a:lnTo>
                <a:lnTo>
                  <a:pt x="1846" y="2670"/>
                </a:lnTo>
                <a:lnTo>
                  <a:pt x="1846" y="2669"/>
                </a:lnTo>
                <a:lnTo>
                  <a:pt x="1846" y="2667"/>
                </a:lnTo>
                <a:lnTo>
                  <a:pt x="1844" y="2667"/>
                </a:lnTo>
                <a:lnTo>
                  <a:pt x="1844" y="2669"/>
                </a:lnTo>
                <a:lnTo>
                  <a:pt x="1846" y="2669"/>
                </a:lnTo>
                <a:lnTo>
                  <a:pt x="1846" y="2670"/>
                </a:lnTo>
                <a:lnTo>
                  <a:pt x="1846" y="2671"/>
                </a:lnTo>
                <a:lnTo>
                  <a:pt x="1846" y="2672"/>
                </a:lnTo>
                <a:lnTo>
                  <a:pt x="1847" y="2672"/>
                </a:lnTo>
                <a:lnTo>
                  <a:pt x="1847" y="2673"/>
                </a:lnTo>
                <a:lnTo>
                  <a:pt x="1848" y="2673"/>
                </a:lnTo>
                <a:lnTo>
                  <a:pt x="1847" y="2674"/>
                </a:lnTo>
                <a:lnTo>
                  <a:pt x="1848" y="2674"/>
                </a:lnTo>
                <a:lnTo>
                  <a:pt x="1848" y="2675"/>
                </a:lnTo>
                <a:lnTo>
                  <a:pt x="1849" y="2675"/>
                </a:lnTo>
                <a:lnTo>
                  <a:pt x="1849" y="2676"/>
                </a:lnTo>
                <a:lnTo>
                  <a:pt x="1848" y="2676"/>
                </a:lnTo>
                <a:lnTo>
                  <a:pt x="1848" y="2678"/>
                </a:lnTo>
                <a:lnTo>
                  <a:pt x="1847" y="2678"/>
                </a:lnTo>
                <a:lnTo>
                  <a:pt x="1846" y="2679"/>
                </a:lnTo>
                <a:lnTo>
                  <a:pt x="1844" y="2679"/>
                </a:lnTo>
                <a:lnTo>
                  <a:pt x="1846" y="2680"/>
                </a:lnTo>
                <a:lnTo>
                  <a:pt x="1846" y="2681"/>
                </a:lnTo>
                <a:lnTo>
                  <a:pt x="1847" y="2680"/>
                </a:lnTo>
                <a:lnTo>
                  <a:pt x="1847" y="2681"/>
                </a:lnTo>
                <a:lnTo>
                  <a:pt x="1848" y="2681"/>
                </a:lnTo>
                <a:lnTo>
                  <a:pt x="1849" y="2681"/>
                </a:lnTo>
                <a:lnTo>
                  <a:pt x="1850" y="2681"/>
                </a:lnTo>
                <a:lnTo>
                  <a:pt x="1850" y="2682"/>
                </a:lnTo>
                <a:lnTo>
                  <a:pt x="1851" y="2684"/>
                </a:lnTo>
                <a:lnTo>
                  <a:pt x="1851" y="2686"/>
                </a:lnTo>
                <a:lnTo>
                  <a:pt x="1850" y="2686"/>
                </a:lnTo>
                <a:lnTo>
                  <a:pt x="1850" y="2684"/>
                </a:lnTo>
                <a:lnTo>
                  <a:pt x="1849" y="2684"/>
                </a:lnTo>
                <a:lnTo>
                  <a:pt x="1849" y="2686"/>
                </a:lnTo>
                <a:lnTo>
                  <a:pt x="1849" y="2684"/>
                </a:lnTo>
                <a:lnTo>
                  <a:pt x="1848" y="2684"/>
                </a:lnTo>
                <a:lnTo>
                  <a:pt x="1848" y="2683"/>
                </a:lnTo>
                <a:lnTo>
                  <a:pt x="1847" y="2683"/>
                </a:lnTo>
                <a:lnTo>
                  <a:pt x="1847" y="2684"/>
                </a:lnTo>
                <a:lnTo>
                  <a:pt x="1846" y="2684"/>
                </a:lnTo>
                <a:lnTo>
                  <a:pt x="1844" y="2684"/>
                </a:lnTo>
                <a:lnTo>
                  <a:pt x="1844" y="2683"/>
                </a:lnTo>
                <a:lnTo>
                  <a:pt x="1844" y="2684"/>
                </a:lnTo>
                <a:lnTo>
                  <a:pt x="1843" y="2684"/>
                </a:lnTo>
                <a:lnTo>
                  <a:pt x="1843" y="2686"/>
                </a:lnTo>
                <a:lnTo>
                  <a:pt x="1844" y="2687"/>
                </a:lnTo>
                <a:lnTo>
                  <a:pt x="1844" y="2688"/>
                </a:lnTo>
                <a:lnTo>
                  <a:pt x="1846" y="2688"/>
                </a:lnTo>
                <a:lnTo>
                  <a:pt x="1846" y="2689"/>
                </a:lnTo>
                <a:lnTo>
                  <a:pt x="1847" y="2689"/>
                </a:lnTo>
                <a:lnTo>
                  <a:pt x="1846" y="2689"/>
                </a:lnTo>
                <a:lnTo>
                  <a:pt x="1846" y="2690"/>
                </a:lnTo>
                <a:lnTo>
                  <a:pt x="1846" y="2691"/>
                </a:lnTo>
                <a:lnTo>
                  <a:pt x="1844" y="2692"/>
                </a:lnTo>
                <a:lnTo>
                  <a:pt x="1843" y="2692"/>
                </a:lnTo>
                <a:lnTo>
                  <a:pt x="1843" y="2691"/>
                </a:lnTo>
                <a:lnTo>
                  <a:pt x="1843" y="2690"/>
                </a:lnTo>
                <a:lnTo>
                  <a:pt x="1842" y="2690"/>
                </a:lnTo>
                <a:lnTo>
                  <a:pt x="1841" y="2690"/>
                </a:lnTo>
                <a:lnTo>
                  <a:pt x="1842" y="2690"/>
                </a:lnTo>
                <a:lnTo>
                  <a:pt x="1842" y="2689"/>
                </a:lnTo>
                <a:lnTo>
                  <a:pt x="1841" y="2689"/>
                </a:lnTo>
                <a:lnTo>
                  <a:pt x="1840" y="2688"/>
                </a:lnTo>
                <a:lnTo>
                  <a:pt x="1839" y="2688"/>
                </a:lnTo>
                <a:lnTo>
                  <a:pt x="1839" y="2689"/>
                </a:lnTo>
                <a:lnTo>
                  <a:pt x="1840" y="2690"/>
                </a:lnTo>
                <a:lnTo>
                  <a:pt x="1841" y="2691"/>
                </a:lnTo>
                <a:lnTo>
                  <a:pt x="1841" y="2692"/>
                </a:lnTo>
                <a:lnTo>
                  <a:pt x="1840" y="2692"/>
                </a:lnTo>
                <a:lnTo>
                  <a:pt x="1839" y="2692"/>
                </a:lnTo>
                <a:lnTo>
                  <a:pt x="1840" y="2694"/>
                </a:lnTo>
                <a:lnTo>
                  <a:pt x="1839" y="2694"/>
                </a:lnTo>
                <a:lnTo>
                  <a:pt x="1838" y="2694"/>
                </a:lnTo>
                <a:lnTo>
                  <a:pt x="1837" y="2694"/>
                </a:lnTo>
                <a:lnTo>
                  <a:pt x="1837" y="2695"/>
                </a:lnTo>
                <a:lnTo>
                  <a:pt x="1837" y="2696"/>
                </a:lnTo>
                <a:lnTo>
                  <a:pt x="1838" y="2697"/>
                </a:lnTo>
                <a:lnTo>
                  <a:pt x="1838" y="2696"/>
                </a:lnTo>
                <a:lnTo>
                  <a:pt x="1839" y="2696"/>
                </a:lnTo>
                <a:lnTo>
                  <a:pt x="1840" y="2696"/>
                </a:lnTo>
                <a:lnTo>
                  <a:pt x="1841" y="2696"/>
                </a:lnTo>
                <a:lnTo>
                  <a:pt x="1841" y="2695"/>
                </a:lnTo>
                <a:lnTo>
                  <a:pt x="1840" y="2695"/>
                </a:lnTo>
                <a:lnTo>
                  <a:pt x="1841" y="2695"/>
                </a:lnTo>
                <a:lnTo>
                  <a:pt x="1842" y="2695"/>
                </a:lnTo>
                <a:lnTo>
                  <a:pt x="1843" y="2695"/>
                </a:lnTo>
                <a:lnTo>
                  <a:pt x="1844" y="2695"/>
                </a:lnTo>
                <a:lnTo>
                  <a:pt x="1844" y="2694"/>
                </a:lnTo>
                <a:lnTo>
                  <a:pt x="1846" y="2695"/>
                </a:lnTo>
                <a:lnTo>
                  <a:pt x="1847" y="2695"/>
                </a:lnTo>
                <a:lnTo>
                  <a:pt x="1848" y="2695"/>
                </a:lnTo>
                <a:lnTo>
                  <a:pt x="1849" y="2695"/>
                </a:lnTo>
                <a:lnTo>
                  <a:pt x="1850" y="2695"/>
                </a:lnTo>
                <a:lnTo>
                  <a:pt x="1849" y="2696"/>
                </a:lnTo>
                <a:lnTo>
                  <a:pt x="1848" y="2696"/>
                </a:lnTo>
                <a:lnTo>
                  <a:pt x="1847" y="2696"/>
                </a:lnTo>
                <a:lnTo>
                  <a:pt x="1847" y="2697"/>
                </a:lnTo>
                <a:lnTo>
                  <a:pt x="1846" y="2697"/>
                </a:lnTo>
                <a:lnTo>
                  <a:pt x="1844" y="2697"/>
                </a:lnTo>
                <a:lnTo>
                  <a:pt x="1844" y="2698"/>
                </a:lnTo>
                <a:lnTo>
                  <a:pt x="1843" y="2698"/>
                </a:lnTo>
                <a:lnTo>
                  <a:pt x="1841" y="2698"/>
                </a:lnTo>
                <a:lnTo>
                  <a:pt x="1840" y="2698"/>
                </a:lnTo>
                <a:lnTo>
                  <a:pt x="1840" y="2699"/>
                </a:lnTo>
                <a:lnTo>
                  <a:pt x="1840" y="2700"/>
                </a:lnTo>
                <a:lnTo>
                  <a:pt x="1841" y="2700"/>
                </a:lnTo>
                <a:lnTo>
                  <a:pt x="1842" y="2700"/>
                </a:lnTo>
                <a:lnTo>
                  <a:pt x="1843" y="2701"/>
                </a:lnTo>
                <a:lnTo>
                  <a:pt x="1844" y="2700"/>
                </a:lnTo>
                <a:lnTo>
                  <a:pt x="1844" y="2701"/>
                </a:lnTo>
                <a:lnTo>
                  <a:pt x="1846" y="2701"/>
                </a:lnTo>
                <a:lnTo>
                  <a:pt x="1847" y="2701"/>
                </a:lnTo>
                <a:lnTo>
                  <a:pt x="1848" y="2701"/>
                </a:lnTo>
                <a:lnTo>
                  <a:pt x="1849" y="2703"/>
                </a:lnTo>
                <a:lnTo>
                  <a:pt x="1850" y="2703"/>
                </a:lnTo>
                <a:lnTo>
                  <a:pt x="1851" y="2704"/>
                </a:lnTo>
                <a:lnTo>
                  <a:pt x="1852" y="2704"/>
                </a:lnTo>
                <a:lnTo>
                  <a:pt x="1852" y="2703"/>
                </a:lnTo>
                <a:lnTo>
                  <a:pt x="1853" y="2701"/>
                </a:lnTo>
                <a:lnTo>
                  <a:pt x="1852" y="2700"/>
                </a:lnTo>
                <a:lnTo>
                  <a:pt x="1852" y="2699"/>
                </a:lnTo>
                <a:lnTo>
                  <a:pt x="1853" y="2699"/>
                </a:lnTo>
                <a:lnTo>
                  <a:pt x="1853" y="2698"/>
                </a:lnTo>
                <a:lnTo>
                  <a:pt x="1852" y="2698"/>
                </a:lnTo>
                <a:lnTo>
                  <a:pt x="1852" y="2697"/>
                </a:lnTo>
                <a:lnTo>
                  <a:pt x="1853" y="2697"/>
                </a:lnTo>
                <a:lnTo>
                  <a:pt x="1853" y="2696"/>
                </a:lnTo>
                <a:lnTo>
                  <a:pt x="1853" y="2695"/>
                </a:lnTo>
                <a:lnTo>
                  <a:pt x="1855" y="2695"/>
                </a:lnTo>
                <a:lnTo>
                  <a:pt x="1855" y="2696"/>
                </a:lnTo>
                <a:lnTo>
                  <a:pt x="1855" y="2697"/>
                </a:lnTo>
                <a:lnTo>
                  <a:pt x="1856" y="2697"/>
                </a:lnTo>
                <a:lnTo>
                  <a:pt x="1857" y="2699"/>
                </a:lnTo>
                <a:lnTo>
                  <a:pt x="1857" y="2700"/>
                </a:lnTo>
                <a:lnTo>
                  <a:pt x="1857" y="2703"/>
                </a:lnTo>
                <a:lnTo>
                  <a:pt x="1857" y="2704"/>
                </a:lnTo>
                <a:lnTo>
                  <a:pt x="1858" y="2704"/>
                </a:lnTo>
                <a:lnTo>
                  <a:pt x="1858" y="2705"/>
                </a:lnTo>
                <a:lnTo>
                  <a:pt x="1858" y="2706"/>
                </a:lnTo>
                <a:lnTo>
                  <a:pt x="1859" y="2707"/>
                </a:lnTo>
                <a:lnTo>
                  <a:pt x="1859" y="2708"/>
                </a:lnTo>
                <a:lnTo>
                  <a:pt x="1860" y="2708"/>
                </a:lnTo>
                <a:lnTo>
                  <a:pt x="1861" y="2708"/>
                </a:lnTo>
                <a:lnTo>
                  <a:pt x="1863" y="2708"/>
                </a:lnTo>
                <a:lnTo>
                  <a:pt x="1864" y="2709"/>
                </a:lnTo>
                <a:lnTo>
                  <a:pt x="1864" y="2711"/>
                </a:lnTo>
                <a:lnTo>
                  <a:pt x="1864" y="2712"/>
                </a:lnTo>
                <a:lnTo>
                  <a:pt x="1864" y="2711"/>
                </a:lnTo>
                <a:lnTo>
                  <a:pt x="1865" y="2712"/>
                </a:lnTo>
                <a:lnTo>
                  <a:pt x="1865" y="2713"/>
                </a:lnTo>
                <a:lnTo>
                  <a:pt x="1864" y="2713"/>
                </a:lnTo>
                <a:lnTo>
                  <a:pt x="1863" y="2713"/>
                </a:lnTo>
                <a:lnTo>
                  <a:pt x="1863" y="2712"/>
                </a:lnTo>
                <a:lnTo>
                  <a:pt x="1861" y="2712"/>
                </a:lnTo>
                <a:lnTo>
                  <a:pt x="1859" y="2712"/>
                </a:lnTo>
                <a:lnTo>
                  <a:pt x="1857" y="2713"/>
                </a:lnTo>
                <a:lnTo>
                  <a:pt x="1856" y="2713"/>
                </a:lnTo>
                <a:lnTo>
                  <a:pt x="1853" y="2714"/>
                </a:lnTo>
                <a:lnTo>
                  <a:pt x="1853" y="2715"/>
                </a:lnTo>
                <a:lnTo>
                  <a:pt x="1852" y="2715"/>
                </a:lnTo>
                <a:lnTo>
                  <a:pt x="1851" y="2715"/>
                </a:lnTo>
                <a:lnTo>
                  <a:pt x="1850" y="2714"/>
                </a:lnTo>
                <a:lnTo>
                  <a:pt x="1849" y="2713"/>
                </a:lnTo>
                <a:lnTo>
                  <a:pt x="1849" y="2712"/>
                </a:lnTo>
                <a:lnTo>
                  <a:pt x="1849" y="2711"/>
                </a:lnTo>
                <a:lnTo>
                  <a:pt x="1850" y="2711"/>
                </a:lnTo>
                <a:lnTo>
                  <a:pt x="1851" y="2712"/>
                </a:lnTo>
                <a:lnTo>
                  <a:pt x="1851" y="2711"/>
                </a:lnTo>
                <a:lnTo>
                  <a:pt x="1851" y="2709"/>
                </a:lnTo>
                <a:lnTo>
                  <a:pt x="1851" y="2708"/>
                </a:lnTo>
                <a:lnTo>
                  <a:pt x="1850" y="2707"/>
                </a:lnTo>
                <a:lnTo>
                  <a:pt x="1849" y="2707"/>
                </a:lnTo>
                <a:lnTo>
                  <a:pt x="1848" y="2707"/>
                </a:lnTo>
                <a:lnTo>
                  <a:pt x="1848" y="2706"/>
                </a:lnTo>
                <a:lnTo>
                  <a:pt x="1847" y="2706"/>
                </a:lnTo>
                <a:lnTo>
                  <a:pt x="1846" y="2707"/>
                </a:lnTo>
                <a:lnTo>
                  <a:pt x="1847" y="2708"/>
                </a:lnTo>
                <a:lnTo>
                  <a:pt x="1847" y="2709"/>
                </a:lnTo>
                <a:lnTo>
                  <a:pt x="1846" y="2708"/>
                </a:lnTo>
                <a:lnTo>
                  <a:pt x="1844" y="2708"/>
                </a:lnTo>
                <a:lnTo>
                  <a:pt x="1843" y="2707"/>
                </a:lnTo>
                <a:lnTo>
                  <a:pt x="1842" y="2707"/>
                </a:lnTo>
                <a:lnTo>
                  <a:pt x="1841" y="2707"/>
                </a:lnTo>
                <a:lnTo>
                  <a:pt x="1841" y="2706"/>
                </a:lnTo>
                <a:lnTo>
                  <a:pt x="1840" y="2706"/>
                </a:lnTo>
                <a:lnTo>
                  <a:pt x="1840" y="2707"/>
                </a:lnTo>
                <a:lnTo>
                  <a:pt x="1839" y="2707"/>
                </a:lnTo>
                <a:lnTo>
                  <a:pt x="1839" y="2708"/>
                </a:lnTo>
                <a:lnTo>
                  <a:pt x="1840" y="2708"/>
                </a:lnTo>
                <a:lnTo>
                  <a:pt x="1840" y="2709"/>
                </a:lnTo>
                <a:lnTo>
                  <a:pt x="1839" y="2709"/>
                </a:lnTo>
                <a:lnTo>
                  <a:pt x="1839" y="2711"/>
                </a:lnTo>
                <a:lnTo>
                  <a:pt x="1839" y="2709"/>
                </a:lnTo>
                <a:lnTo>
                  <a:pt x="1838" y="2711"/>
                </a:lnTo>
                <a:lnTo>
                  <a:pt x="1838" y="2712"/>
                </a:lnTo>
                <a:lnTo>
                  <a:pt x="1839" y="2712"/>
                </a:lnTo>
                <a:lnTo>
                  <a:pt x="1839" y="2713"/>
                </a:lnTo>
                <a:lnTo>
                  <a:pt x="1839" y="2714"/>
                </a:lnTo>
                <a:lnTo>
                  <a:pt x="1839" y="2715"/>
                </a:lnTo>
                <a:lnTo>
                  <a:pt x="1841" y="2716"/>
                </a:lnTo>
                <a:lnTo>
                  <a:pt x="1842" y="2716"/>
                </a:lnTo>
                <a:lnTo>
                  <a:pt x="1843" y="2717"/>
                </a:lnTo>
                <a:lnTo>
                  <a:pt x="1844" y="2717"/>
                </a:lnTo>
                <a:lnTo>
                  <a:pt x="1846" y="2717"/>
                </a:lnTo>
                <a:lnTo>
                  <a:pt x="1846" y="2716"/>
                </a:lnTo>
                <a:lnTo>
                  <a:pt x="1847" y="2717"/>
                </a:lnTo>
                <a:lnTo>
                  <a:pt x="1847" y="2716"/>
                </a:lnTo>
                <a:lnTo>
                  <a:pt x="1848" y="2716"/>
                </a:lnTo>
                <a:lnTo>
                  <a:pt x="1848" y="2715"/>
                </a:lnTo>
                <a:lnTo>
                  <a:pt x="1849" y="2715"/>
                </a:lnTo>
                <a:lnTo>
                  <a:pt x="1849" y="2716"/>
                </a:lnTo>
                <a:lnTo>
                  <a:pt x="1850" y="2717"/>
                </a:lnTo>
                <a:lnTo>
                  <a:pt x="1849" y="2717"/>
                </a:lnTo>
                <a:lnTo>
                  <a:pt x="1849" y="2719"/>
                </a:lnTo>
                <a:lnTo>
                  <a:pt x="1848" y="2720"/>
                </a:lnTo>
                <a:lnTo>
                  <a:pt x="1848" y="2721"/>
                </a:lnTo>
                <a:lnTo>
                  <a:pt x="1848" y="2722"/>
                </a:lnTo>
                <a:lnTo>
                  <a:pt x="1848" y="2723"/>
                </a:lnTo>
                <a:lnTo>
                  <a:pt x="1847" y="2724"/>
                </a:lnTo>
                <a:lnTo>
                  <a:pt x="1846" y="2724"/>
                </a:lnTo>
                <a:lnTo>
                  <a:pt x="1844" y="2724"/>
                </a:lnTo>
                <a:lnTo>
                  <a:pt x="1843" y="2724"/>
                </a:lnTo>
                <a:lnTo>
                  <a:pt x="1842" y="2725"/>
                </a:lnTo>
                <a:lnTo>
                  <a:pt x="1841" y="2725"/>
                </a:lnTo>
                <a:lnTo>
                  <a:pt x="1840" y="2724"/>
                </a:lnTo>
                <a:lnTo>
                  <a:pt x="1840" y="2723"/>
                </a:lnTo>
                <a:lnTo>
                  <a:pt x="1840" y="2722"/>
                </a:lnTo>
                <a:lnTo>
                  <a:pt x="1841" y="2721"/>
                </a:lnTo>
                <a:lnTo>
                  <a:pt x="1841" y="2720"/>
                </a:lnTo>
                <a:lnTo>
                  <a:pt x="1842" y="2720"/>
                </a:lnTo>
                <a:lnTo>
                  <a:pt x="1843" y="2719"/>
                </a:lnTo>
                <a:lnTo>
                  <a:pt x="1842" y="2719"/>
                </a:lnTo>
                <a:lnTo>
                  <a:pt x="1841" y="2717"/>
                </a:lnTo>
                <a:lnTo>
                  <a:pt x="1840" y="2717"/>
                </a:lnTo>
                <a:lnTo>
                  <a:pt x="1840" y="2716"/>
                </a:lnTo>
                <a:lnTo>
                  <a:pt x="1839" y="2716"/>
                </a:lnTo>
                <a:lnTo>
                  <a:pt x="1838" y="2717"/>
                </a:lnTo>
                <a:lnTo>
                  <a:pt x="1837" y="2717"/>
                </a:lnTo>
                <a:lnTo>
                  <a:pt x="1837" y="2719"/>
                </a:lnTo>
                <a:lnTo>
                  <a:pt x="1835" y="2719"/>
                </a:lnTo>
                <a:lnTo>
                  <a:pt x="1835" y="2720"/>
                </a:lnTo>
                <a:lnTo>
                  <a:pt x="1834" y="2720"/>
                </a:lnTo>
                <a:lnTo>
                  <a:pt x="1834" y="2719"/>
                </a:lnTo>
                <a:lnTo>
                  <a:pt x="1833" y="2719"/>
                </a:lnTo>
                <a:lnTo>
                  <a:pt x="1833" y="2717"/>
                </a:lnTo>
                <a:lnTo>
                  <a:pt x="1832" y="2717"/>
                </a:lnTo>
                <a:lnTo>
                  <a:pt x="1832" y="2716"/>
                </a:lnTo>
                <a:lnTo>
                  <a:pt x="1832" y="2715"/>
                </a:lnTo>
                <a:lnTo>
                  <a:pt x="1831" y="2715"/>
                </a:lnTo>
                <a:lnTo>
                  <a:pt x="1831" y="2714"/>
                </a:lnTo>
                <a:lnTo>
                  <a:pt x="1832" y="2714"/>
                </a:lnTo>
                <a:lnTo>
                  <a:pt x="1832" y="2713"/>
                </a:lnTo>
                <a:lnTo>
                  <a:pt x="1831" y="2713"/>
                </a:lnTo>
                <a:lnTo>
                  <a:pt x="1831" y="2712"/>
                </a:lnTo>
                <a:lnTo>
                  <a:pt x="1830" y="2711"/>
                </a:lnTo>
                <a:lnTo>
                  <a:pt x="1830" y="2709"/>
                </a:lnTo>
                <a:lnTo>
                  <a:pt x="1830" y="2708"/>
                </a:lnTo>
                <a:lnTo>
                  <a:pt x="1829" y="2708"/>
                </a:lnTo>
                <a:lnTo>
                  <a:pt x="1830" y="2708"/>
                </a:lnTo>
                <a:lnTo>
                  <a:pt x="1830" y="2707"/>
                </a:lnTo>
                <a:lnTo>
                  <a:pt x="1829" y="2707"/>
                </a:lnTo>
                <a:lnTo>
                  <a:pt x="1827" y="2707"/>
                </a:lnTo>
                <a:lnTo>
                  <a:pt x="1826" y="2707"/>
                </a:lnTo>
                <a:lnTo>
                  <a:pt x="1826" y="2708"/>
                </a:lnTo>
                <a:lnTo>
                  <a:pt x="1825" y="2709"/>
                </a:lnTo>
                <a:lnTo>
                  <a:pt x="1824" y="2711"/>
                </a:lnTo>
                <a:lnTo>
                  <a:pt x="1824" y="2712"/>
                </a:lnTo>
                <a:lnTo>
                  <a:pt x="1823" y="2712"/>
                </a:lnTo>
                <a:lnTo>
                  <a:pt x="1822" y="2712"/>
                </a:lnTo>
                <a:lnTo>
                  <a:pt x="1821" y="2711"/>
                </a:lnTo>
                <a:lnTo>
                  <a:pt x="1821" y="2709"/>
                </a:lnTo>
                <a:lnTo>
                  <a:pt x="1820" y="2711"/>
                </a:lnTo>
                <a:lnTo>
                  <a:pt x="1818" y="2712"/>
                </a:lnTo>
                <a:lnTo>
                  <a:pt x="1818" y="2713"/>
                </a:lnTo>
                <a:lnTo>
                  <a:pt x="1817" y="2713"/>
                </a:lnTo>
                <a:lnTo>
                  <a:pt x="1816" y="2713"/>
                </a:lnTo>
                <a:lnTo>
                  <a:pt x="1815" y="2713"/>
                </a:lnTo>
                <a:lnTo>
                  <a:pt x="1815" y="2712"/>
                </a:lnTo>
                <a:lnTo>
                  <a:pt x="1815" y="2713"/>
                </a:lnTo>
                <a:lnTo>
                  <a:pt x="1814" y="2714"/>
                </a:lnTo>
                <a:lnTo>
                  <a:pt x="1813" y="2714"/>
                </a:lnTo>
                <a:lnTo>
                  <a:pt x="1813" y="2713"/>
                </a:lnTo>
                <a:lnTo>
                  <a:pt x="1812" y="2713"/>
                </a:lnTo>
                <a:lnTo>
                  <a:pt x="1812" y="2714"/>
                </a:lnTo>
                <a:lnTo>
                  <a:pt x="1811" y="2714"/>
                </a:lnTo>
                <a:lnTo>
                  <a:pt x="1809" y="2714"/>
                </a:lnTo>
                <a:lnTo>
                  <a:pt x="1809" y="2713"/>
                </a:lnTo>
                <a:lnTo>
                  <a:pt x="1809" y="2712"/>
                </a:lnTo>
                <a:lnTo>
                  <a:pt x="1808" y="2712"/>
                </a:lnTo>
                <a:lnTo>
                  <a:pt x="1807" y="2712"/>
                </a:lnTo>
                <a:lnTo>
                  <a:pt x="1807" y="2713"/>
                </a:lnTo>
                <a:lnTo>
                  <a:pt x="1806" y="2713"/>
                </a:lnTo>
                <a:lnTo>
                  <a:pt x="1806" y="2712"/>
                </a:lnTo>
                <a:lnTo>
                  <a:pt x="1805" y="2712"/>
                </a:lnTo>
                <a:lnTo>
                  <a:pt x="1805" y="2711"/>
                </a:lnTo>
                <a:lnTo>
                  <a:pt x="1805" y="2709"/>
                </a:lnTo>
                <a:lnTo>
                  <a:pt x="1805" y="2708"/>
                </a:lnTo>
                <a:lnTo>
                  <a:pt x="1804" y="2708"/>
                </a:lnTo>
                <a:lnTo>
                  <a:pt x="1804" y="2709"/>
                </a:lnTo>
                <a:lnTo>
                  <a:pt x="1805" y="2711"/>
                </a:lnTo>
                <a:lnTo>
                  <a:pt x="1804" y="2711"/>
                </a:lnTo>
                <a:lnTo>
                  <a:pt x="1804" y="2712"/>
                </a:lnTo>
                <a:lnTo>
                  <a:pt x="1805" y="2713"/>
                </a:lnTo>
                <a:lnTo>
                  <a:pt x="1806" y="2713"/>
                </a:lnTo>
                <a:lnTo>
                  <a:pt x="1806" y="2714"/>
                </a:lnTo>
                <a:lnTo>
                  <a:pt x="1807" y="2714"/>
                </a:lnTo>
                <a:lnTo>
                  <a:pt x="1807" y="2715"/>
                </a:lnTo>
                <a:lnTo>
                  <a:pt x="1808" y="2715"/>
                </a:lnTo>
                <a:lnTo>
                  <a:pt x="1809" y="2715"/>
                </a:lnTo>
                <a:lnTo>
                  <a:pt x="1811" y="2715"/>
                </a:lnTo>
                <a:lnTo>
                  <a:pt x="1812" y="2715"/>
                </a:lnTo>
                <a:lnTo>
                  <a:pt x="1813" y="2715"/>
                </a:lnTo>
                <a:lnTo>
                  <a:pt x="1814" y="2715"/>
                </a:lnTo>
                <a:lnTo>
                  <a:pt x="1815" y="2715"/>
                </a:lnTo>
                <a:lnTo>
                  <a:pt x="1815" y="2714"/>
                </a:lnTo>
                <a:lnTo>
                  <a:pt x="1816" y="2714"/>
                </a:lnTo>
                <a:lnTo>
                  <a:pt x="1816" y="2715"/>
                </a:lnTo>
                <a:lnTo>
                  <a:pt x="1817" y="2715"/>
                </a:lnTo>
                <a:lnTo>
                  <a:pt x="1818" y="2715"/>
                </a:lnTo>
                <a:lnTo>
                  <a:pt x="1818" y="2714"/>
                </a:lnTo>
                <a:lnTo>
                  <a:pt x="1820" y="2714"/>
                </a:lnTo>
                <a:lnTo>
                  <a:pt x="1820" y="2713"/>
                </a:lnTo>
                <a:lnTo>
                  <a:pt x="1820" y="2712"/>
                </a:lnTo>
                <a:lnTo>
                  <a:pt x="1821" y="2712"/>
                </a:lnTo>
                <a:lnTo>
                  <a:pt x="1822" y="2712"/>
                </a:lnTo>
                <a:lnTo>
                  <a:pt x="1822" y="2713"/>
                </a:lnTo>
                <a:lnTo>
                  <a:pt x="1823" y="2713"/>
                </a:lnTo>
                <a:lnTo>
                  <a:pt x="1824" y="2713"/>
                </a:lnTo>
                <a:lnTo>
                  <a:pt x="1825" y="2713"/>
                </a:lnTo>
                <a:lnTo>
                  <a:pt x="1825" y="2712"/>
                </a:lnTo>
                <a:lnTo>
                  <a:pt x="1824" y="2712"/>
                </a:lnTo>
                <a:lnTo>
                  <a:pt x="1825" y="2711"/>
                </a:lnTo>
                <a:lnTo>
                  <a:pt x="1826" y="2711"/>
                </a:lnTo>
                <a:lnTo>
                  <a:pt x="1826" y="2709"/>
                </a:lnTo>
                <a:lnTo>
                  <a:pt x="1826" y="2708"/>
                </a:lnTo>
                <a:lnTo>
                  <a:pt x="1827" y="2708"/>
                </a:lnTo>
                <a:lnTo>
                  <a:pt x="1827" y="2709"/>
                </a:lnTo>
                <a:lnTo>
                  <a:pt x="1827" y="2711"/>
                </a:lnTo>
                <a:lnTo>
                  <a:pt x="1829" y="2712"/>
                </a:lnTo>
                <a:lnTo>
                  <a:pt x="1830" y="2712"/>
                </a:lnTo>
                <a:lnTo>
                  <a:pt x="1830" y="2714"/>
                </a:lnTo>
                <a:lnTo>
                  <a:pt x="1830" y="2715"/>
                </a:lnTo>
                <a:lnTo>
                  <a:pt x="1830" y="2716"/>
                </a:lnTo>
                <a:lnTo>
                  <a:pt x="1830" y="2717"/>
                </a:lnTo>
                <a:lnTo>
                  <a:pt x="1831" y="2717"/>
                </a:lnTo>
                <a:lnTo>
                  <a:pt x="1832" y="2720"/>
                </a:lnTo>
                <a:lnTo>
                  <a:pt x="1833" y="2720"/>
                </a:lnTo>
                <a:lnTo>
                  <a:pt x="1833" y="2721"/>
                </a:lnTo>
                <a:lnTo>
                  <a:pt x="1834" y="2721"/>
                </a:lnTo>
                <a:lnTo>
                  <a:pt x="1835" y="2721"/>
                </a:lnTo>
                <a:lnTo>
                  <a:pt x="1837" y="2721"/>
                </a:lnTo>
                <a:lnTo>
                  <a:pt x="1837" y="2720"/>
                </a:lnTo>
                <a:lnTo>
                  <a:pt x="1838" y="2720"/>
                </a:lnTo>
                <a:lnTo>
                  <a:pt x="1838" y="2719"/>
                </a:lnTo>
                <a:lnTo>
                  <a:pt x="1839" y="2719"/>
                </a:lnTo>
                <a:lnTo>
                  <a:pt x="1840" y="2719"/>
                </a:lnTo>
                <a:lnTo>
                  <a:pt x="1840" y="2720"/>
                </a:lnTo>
                <a:lnTo>
                  <a:pt x="1839" y="2721"/>
                </a:lnTo>
                <a:lnTo>
                  <a:pt x="1839" y="2722"/>
                </a:lnTo>
                <a:lnTo>
                  <a:pt x="1839" y="2723"/>
                </a:lnTo>
                <a:lnTo>
                  <a:pt x="1839" y="2724"/>
                </a:lnTo>
                <a:lnTo>
                  <a:pt x="1839" y="2725"/>
                </a:lnTo>
                <a:lnTo>
                  <a:pt x="1839" y="2726"/>
                </a:lnTo>
                <a:lnTo>
                  <a:pt x="1840" y="2726"/>
                </a:lnTo>
                <a:lnTo>
                  <a:pt x="1840" y="2728"/>
                </a:lnTo>
                <a:lnTo>
                  <a:pt x="1840" y="2729"/>
                </a:lnTo>
                <a:lnTo>
                  <a:pt x="1839" y="2729"/>
                </a:lnTo>
                <a:lnTo>
                  <a:pt x="1839" y="2730"/>
                </a:lnTo>
                <a:lnTo>
                  <a:pt x="1838" y="2731"/>
                </a:lnTo>
                <a:lnTo>
                  <a:pt x="1837" y="2731"/>
                </a:lnTo>
                <a:lnTo>
                  <a:pt x="1837" y="2730"/>
                </a:lnTo>
                <a:lnTo>
                  <a:pt x="1837" y="2729"/>
                </a:lnTo>
                <a:lnTo>
                  <a:pt x="1837" y="2728"/>
                </a:lnTo>
                <a:lnTo>
                  <a:pt x="1837" y="2726"/>
                </a:lnTo>
                <a:lnTo>
                  <a:pt x="1835" y="2726"/>
                </a:lnTo>
                <a:lnTo>
                  <a:pt x="1834" y="2728"/>
                </a:lnTo>
                <a:lnTo>
                  <a:pt x="1834" y="2726"/>
                </a:lnTo>
                <a:lnTo>
                  <a:pt x="1833" y="2725"/>
                </a:lnTo>
                <a:lnTo>
                  <a:pt x="1833" y="2724"/>
                </a:lnTo>
                <a:lnTo>
                  <a:pt x="1832" y="2724"/>
                </a:lnTo>
                <a:lnTo>
                  <a:pt x="1832" y="2725"/>
                </a:lnTo>
                <a:lnTo>
                  <a:pt x="1831" y="2724"/>
                </a:lnTo>
                <a:lnTo>
                  <a:pt x="1831" y="2725"/>
                </a:lnTo>
                <a:lnTo>
                  <a:pt x="1831" y="2726"/>
                </a:lnTo>
                <a:lnTo>
                  <a:pt x="1832" y="2726"/>
                </a:lnTo>
                <a:lnTo>
                  <a:pt x="1832" y="2728"/>
                </a:lnTo>
                <a:lnTo>
                  <a:pt x="1831" y="2728"/>
                </a:lnTo>
                <a:lnTo>
                  <a:pt x="1830" y="2728"/>
                </a:lnTo>
                <a:lnTo>
                  <a:pt x="1830" y="2729"/>
                </a:lnTo>
                <a:lnTo>
                  <a:pt x="1831" y="2729"/>
                </a:lnTo>
                <a:lnTo>
                  <a:pt x="1831" y="2730"/>
                </a:lnTo>
                <a:lnTo>
                  <a:pt x="1832" y="2730"/>
                </a:lnTo>
                <a:lnTo>
                  <a:pt x="1833" y="2730"/>
                </a:lnTo>
                <a:lnTo>
                  <a:pt x="1834" y="2730"/>
                </a:lnTo>
                <a:lnTo>
                  <a:pt x="1834" y="2729"/>
                </a:lnTo>
                <a:lnTo>
                  <a:pt x="1834" y="2730"/>
                </a:lnTo>
                <a:lnTo>
                  <a:pt x="1834" y="2731"/>
                </a:lnTo>
                <a:lnTo>
                  <a:pt x="1833" y="2731"/>
                </a:lnTo>
                <a:lnTo>
                  <a:pt x="1832" y="2731"/>
                </a:lnTo>
                <a:lnTo>
                  <a:pt x="1832" y="2730"/>
                </a:lnTo>
                <a:lnTo>
                  <a:pt x="1832" y="2731"/>
                </a:lnTo>
                <a:lnTo>
                  <a:pt x="1832" y="2732"/>
                </a:lnTo>
                <a:lnTo>
                  <a:pt x="1831" y="2732"/>
                </a:lnTo>
                <a:lnTo>
                  <a:pt x="1830" y="2733"/>
                </a:lnTo>
                <a:lnTo>
                  <a:pt x="1829" y="2733"/>
                </a:lnTo>
                <a:lnTo>
                  <a:pt x="1830" y="2733"/>
                </a:lnTo>
                <a:lnTo>
                  <a:pt x="1829" y="2734"/>
                </a:lnTo>
                <a:lnTo>
                  <a:pt x="1830" y="2734"/>
                </a:lnTo>
                <a:lnTo>
                  <a:pt x="1831" y="2734"/>
                </a:lnTo>
                <a:lnTo>
                  <a:pt x="1831" y="2733"/>
                </a:lnTo>
                <a:lnTo>
                  <a:pt x="1832" y="2734"/>
                </a:lnTo>
                <a:lnTo>
                  <a:pt x="1831" y="2734"/>
                </a:lnTo>
                <a:lnTo>
                  <a:pt x="1831" y="2736"/>
                </a:lnTo>
                <a:lnTo>
                  <a:pt x="1830" y="2736"/>
                </a:lnTo>
                <a:lnTo>
                  <a:pt x="1829" y="2737"/>
                </a:lnTo>
                <a:lnTo>
                  <a:pt x="1829" y="2738"/>
                </a:lnTo>
                <a:lnTo>
                  <a:pt x="1830" y="2738"/>
                </a:lnTo>
                <a:lnTo>
                  <a:pt x="1830" y="2739"/>
                </a:lnTo>
                <a:lnTo>
                  <a:pt x="1830" y="2740"/>
                </a:lnTo>
                <a:lnTo>
                  <a:pt x="1830" y="2741"/>
                </a:lnTo>
                <a:lnTo>
                  <a:pt x="1831" y="2742"/>
                </a:lnTo>
                <a:lnTo>
                  <a:pt x="1832" y="2742"/>
                </a:lnTo>
                <a:lnTo>
                  <a:pt x="1832" y="2741"/>
                </a:lnTo>
                <a:lnTo>
                  <a:pt x="1831" y="2741"/>
                </a:lnTo>
                <a:lnTo>
                  <a:pt x="1831" y="2740"/>
                </a:lnTo>
                <a:lnTo>
                  <a:pt x="1831" y="2739"/>
                </a:lnTo>
                <a:lnTo>
                  <a:pt x="1830" y="2739"/>
                </a:lnTo>
                <a:lnTo>
                  <a:pt x="1831" y="2738"/>
                </a:lnTo>
                <a:lnTo>
                  <a:pt x="1830" y="2738"/>
                </a:lnTo>
                <a:lnTo>
                  <a:pt x="1830" y="2737"/>
                </a:lnTo>
                <a:lnTo>
                  <a:pt x="1831" y="2737"/>
                </a:lnTo>
                <a:lnTo>
                  <a:pt x="1831" y="2738"/>
                </a:lnTo>
                <a:lnTo>
                  <a:pt x="1832" y="2738"/>
                </a:lnTo>
                <a:lnTo>
                  <a:pt x="1832" y="2739"/>
                </a:lnTo>
                <a:lnTo>
                  <a:pt x="1833" y="2739"/>
                </a:lnTo>
                <a:lnTo>
                  <a:pt x="1834" y="2739"/>
                </a:lnTo>
                <a:lnTo>
                  <a:pt x="1834" y="2738"/>
                </a:lnTo>
                <a:lnTo>
                  <a:pt x="1833" y="2738"/>
                </a:lnTo>
                <a:lnTo>
                  <a:pt x="1832" y="2737"/>
                </a:lnTo>
                <a:lnTo>
                  <a:pt x="1833" y="2736"/>
                </a:lnTo>
                <a:lnTo>
                  <a:pt x="1834" y="2736"/>
                </a:lnTo>
                <a:lnTo>
                  <a:pt x="1834" y="2734"/>
                </a:lnTo>
                <a:lnTo>
                  <a:pt x="1834" y="2733"/>
                </a:lnTo>
                <a:lnTo>
                  <a:pt x="1835" y="2733"/>
                </a:lnTo>
                <a:lnTo>
                  <a:pt x="1837" y="2733"/>
                </a:lnTo>
                <a:lnTo>
                  <a:pt x="1838" y="2733"/>
                </a:lnTo>
                <a:lnTo>
                  <a:pt x="1839" y="2733"/>
                </a:lnTo>
                <a:lnTo>
                  <a:pt x="1839" y="2732"/>
                </a:lnTo>
                <a:lnTo>
                  <a:pt x="1840" y="2731"/>
                </a:lnTo>
                <a:lnTo>
                  <a:pt x="1840" y="2730"/>
                </a:lnTo>
                <a:lnTo>
                  <a:pt x="1841" y="2730"/>
                </a:lnTo>
                <a:lnTo>
                  <a:pt x="1842" y="2730"/>
                </a:lnTo>
                <a:lnTo>
                  <a:pt x="1843" y="2731"/>
                </a:lnTo>
                <a:lnTo>
                  <a:pt x="1844" y="2731"/>
                </a:lnTo>
                <a:lnTo>
                  <a:pt x="1843" y="2731"/>
                </a:lnTo>
                <a:lnTo>
                  <a:pt x="1843" y="2730"/>
                </a:lnTo>
                <a:lnTo>
                  <a:pt x="1843" y="2729"/>
                </a:lnTo>
                <a:lnTo>
                  <a:pt x="1842" y="2729"/>
                </a:lnTo>
                <a:lnTo>
                  <a:pt x="1842" y="2728"/>
                </a:lnTo>
                <a:lnTo>
                  <a:pt x="1842" y="2726"/>
                </a:lnTo>
                <a:lnTo>
                  <a:pt x="1843" y="2726"/>
                </a:lnTo>
                <a:lnTo>
                  <a:pt x="1844" y="2728"/>
                </a:lnTo>
                <a:lnTo>
                  <a:pt x="1846" y="2728"/>
                </a:lnTo>
                <a:lnTo>
                  <a:pt x="1847" y="2728"/>
                </a:lnTo>
                <a:lnTo>
                  <a:pt x="1848" y="2729"/>
                </a:lnTo>
                <a:lnTo>
                  <a:pt x="1847" y="2729"/>
                </a:lnTo>
                <a:lnTo>
                  <a:pt x="1848" y="2730"/>
                </a:lnTo>
                <a:lnTo>
                  <a:pt x="1847" y="2730"/>
                </a:lnTo>
                <a:lnTo>
                  <a:pt x="1847" y="2731"/>
                </a:lnTo>
                <a:lnTo>
                  <a:pt x="1848" y="2732"/>
                </a:lnTo>
                <a:lnTo>
                  <a:pt x="1849" y="2731"/>
                </a:lnTo>
                <a:lnTo>
                  <a:pt x="1850" y="2730"/>
                </a:lnTo>
                <a:lnTo>
                  <a:pt x="1851" y="2729"/>
                </a:lnTo>
                <a:lnTo>
                  <a:pt x="1851" y="2728"/>
                </a:lnTo>
                <a:lnTo>
                  <a:pt x="1851" y="2726"/>
                </a:lnTo>
                <a:lnTo>
                  <a:pt x="1851" y="2725"/>
                </a:lnTo>
                <a:lnTo>
                  <a:pt x="1851" y="2724"/>
                </a:lnTo>
                <a:lnTo>
                  <a:pt x="1850" y="2723"/>
                </a:lnTo>
                <a:lnTo>
                  <a:pt x="1850" y="2722"/>
                </a:lnTo>
                <a:lnTo>
                  <a:pt x="1850" y="2721"/>
                </a:lnTo>
                <a:lnTo>
                  <a:pt x="1850" y="2720"/>
                </a:lnTo>
                <a:lnTo>
                  <a:pt x="1851" y="2720"/>
                </a:lnTo>
                <a:lnTo>
                  <a:pt x="1851" y="2721"/>
                </a:lnTo>
                <a:lnTo>
                  <a:pt x="1851" y="2722"/>
                </a:lnTo>
                <a:lnTo>
                  <a:pt x="1852" y="2722"/>
                </a:lnTo>
                <a:lnTo>
                  <a:pt x="1852" y="2723"/>
                </a:lnTo>
                <a:lnTo>
                  <a:pt x="1852" y="2724"/>
                </a:lnTo>
                <a:lnTo>
                  <a:pt x="1852" y="2725"/>
                </a:lnTo>
                <a:lnTo>
                  <a:pt x="1852" y="2726"/>
                </a:lnTo>
                <a:lnTo>
                  <a:pt x="1851" y="2728"/>
                </a:lnTo>
                <a:lnTo>
                  <a:pt x="1851" y="2729"/>
                </a:lnTo>
                <a:lnTo>
                  <a:pt x="1849" y="2732"/>
                </a:lnTo>
                <a:lnTo>
                  <a:pt x="1848" y="2732"/>
                </a:lnTo>
                <a:lnTo>
                  <a:pt x="1848" y="2733"/>
                </a:lnTo>
                <a:lnTo>
                  <a:pt x="1847" y="2734"/>
                </a:lnTo>
                <a:lnTo>
                  <a:pt x="1846" y="2736"/>
                </a:lnTo>
                <a:lnTo>
                  <a:pt x="1846" y="2737"/>
                </a:lnTo>
                <a:lnTo>
                  <a:pt x="1844" y="2737"/>
                </a:lnTo>
                <a:lnTo>
                  <a:pt x="1843" y="2738"/>
                </a:lnTo>
                <a:lnTo>
                  <a:pt x="1843" y="2739"/>
                </a:lnTo>
                <a:lnTo>
                  <a:pt x="1842" y="2739"/>
                </a:lnTo>
                <a:lnTo>
                  <a:pt x="1842" y="2740"/>
                </a:lnTo>
                <a:lnTo>
                  <a:pt x="1841" y="2741"/>
                </a:lnTo>
                <a:lnTo>
                  <a:pt x="1841" y="2742"/>
                </a:lnTo>
                <a:lnTo>
                  <a:pt x="1840" y="2742"/>
                </a:lnTo>
                <a:lnTo>
                  <a:pt x="1840" y="2744"/>
                </a:lnTo>
                <a:lnTo>
                  <a:pt x="1839" y="2745"/>
                </a:lnTo>
                <a:lnTo>
                  <a:pt x="1838" y="2746"/>
                </a:lnTo>
                <a:lnTo>
                  <a:pt x="1838" y="2747"/>
                </a:lnTo>
                <a:lnTo>
                  <a:pt x="1837" y="2747"/>
                </a:lnTo>
                <a:lnTo>
                  <a:pt x="1835" y="2748"/>
                </a:lnTo>
                <a:lnTo>
                  <a:pt x="1834" y="2749"/>
                </a:lnTo>
                <a:lnTo>
                  <a:pt x="1834" y="2750"/>
                </a:lnTo>
                <a:lnTo>
                  <a:pt x="1833" y="2751"/>
                </a:lnTo>
                <a:lnTo>
                  <a:pt x="1832" y="2753"/>
                </a:lnTo>
                <a:lnTo>
                  <a:pt x="1831" y="2754"/>
                </a:lnTo>
                <a:lnTo>
                  <a:pt x="1830" y="2754"/>
                </a:lnTo>
                <a:lnTo>
                  <a:pt x="1830" y="2755"/>
                </a:lnTo>
                <a:lnTo>
                  <a:pt x="1829" y="2755"/>
                </a:lnTo>
                <a:lnTo>
                  <a:pt x="1829" y="2756"/>
                </a:lnTo>
                <a:lnTo>
                  <a:pt x="1827" y="2756"/>
                </a:lnTo>
                <a:lnTo>
                  <a:pt x="1827" y="2757"/>
                </a:lnTo>
                <a:lnTo>
                  <a:pt x="1826" y="2758"/>
                </a:lnTo>
                <a:lnTo>
                  <a:pt x="1825" y="2759"/>
                </a:lnTo>
                <a:lnTo>
                  <a:pt x="1825" y="2761"/>
                </a:lnTo>
                <a:lnTo>
                  <a:pt x="1825" y="2762"/>
                </a:lnTo>
                <a:lnTo>
                  <a:pt x="1824" y="2762"/>
                </a:lnTo>
                <a:lnTo>
                  <a:pt x="1822" y="2763"/>
                </a:lnTo>
                <a:lnTo>
                  <a:pt x="1821" y="2763"/>
                </a:lnTo>
                <a:lnTo>
                  <a:pt x="1820" y="2763"/>
                </a:lnTo>
                <a:lnTo>
                  <a:pt x="1818" y="2763"/>
                </a:lnTo>
                <a:lnTo>
                  <a:pt x="1816" y="2764"/>
                </a:lnTo>
                <a:lnTo>
                  <a:pt x="1815" y="2764"/>
                </a:lnTo>
                <a:lnTo>
                  <a:pt x="1814" y="2764"/>
                </a:lnTo>
                <a:lnTo>
                  <a:pt x="1813" y="2764"/>
                </a:lnTo>
                <a:lnTo>
                  <a:pt x="1812" y="2765"/>
                </a:lnTo>
                <a:lnTo>
                  <a:pt x="1811" y="2766"/>
                </a:lnTo>
                <a:lnTo>
                  <a:pt x="1808" y="2767"/>
                </a:lnTo>
                <a:lnTo>
                  <a:pt x="1807" y="2767"/>
                </a:lnTo>
                <a:lnTo>
                  <a:pt x="1805" y="2768"/>
                </a:lnTo>
                <a:lnTo>
                  <a:pt x="1804" y="2768"/>
                </a:lnTo>
                <a:lnTo>
                  <a:pt x="1803" y="2768"/>
                </a:lnTo>
                <a:lnTo>
                  <a:pt x="1796" y="2768"/>
                </a:lnTo>
                <a:lnTo>
                  <a:pt x="1795" y="2768"/>
                </a:lnTo>
                <a:lnTo>
                  <a:pt x="1794" y="2770"/>
                </a:lnTo>
                <a:lnTo>
                  <a:pt x="1792" y="2770"/>
                </a:lnTo>
                <a:lnTo>
                  <a:pt x="1791" y="2770"/>
                </a:lnTo>
                <a:lnTo>
                  <a:pt x="1789" y="2770"/>
                </a:lnTo>
                <a:lnTo>
                  <a:pt x="1788" y="2770"/>
                </a:lnTo>
                <a:lnTo>
                  <a:pt x="1787" y="2771"/>
                </a:lnTo>
                <a:lnTo>
                  <a:pt x="1786" y="2771"/>
                </a:lnTo>
                <a:lnTo>
                  <a:pt x="1784" y="2771"/>
                </a:lnTo>
                <a:lnTo>
                  <a:pt x="1783" y="2772"/>
                </a:lnTo>
                <a:lnTo>
                  <a:pt x="1781" y="2773"/>
                </a:lnTo>
                <a:lnTo>
                  <a:pt x="1780" y="2773"/>
                </a:lnTo>
                <a:lnTo>
                  <a:pt x="1779" y="2773"/>
                </a:lnTo>
                <a:lnTo>
                  <a:pt x="1777" y="2774"/>
                </a:lnTo>
                <a:lnTo>
                  <a:pt x="1775" y="2774"/>
                </a:lnTo>
                <a:lnTo>
                  <a:pt x="1774" y="2774"/>
                </a:lnTo>
                <a:lnTo>
                  <a:pt x="1773" y="2774"/>
                </a:lnTo>
                <a:lnTo>
                  <a:pt x="1772" y="2774"/>
                </a:lnTo>
                <a:lnTo>
                  <a:pt x="1771" y="2775"/>
                </a:lnTo>
                <a:lnTo>
                  <a:pt x="1770" y="2775"/>
                </a:lnTo>
                <a:lnTo>
                  <a:pt x="1768" y="2775"/>
                </a:lnTo>
                <a:lnTo>
                  <a:pt x="1768" y="2776"/>
                </a:lnTo>
                <a:lnTo>
                  <a:pt x="1766" y="2776"/>
                </a:lnTo>
                <a:lnTo>
                  <a:pt x="1766" y="2778"/>
                </a:lnTo>
                <a:lnTo>
                  <a:pt x="1765" y="2778"/>
                </a:lnTo>
                <a:lnTo>
                  <a:pt x="1765" y="2779"/>
                </a:lnTo>
                <a:lnTo>
                  <a:pt x="1764" y="2779"/>
                </a:lnTo>
                <a:lnTo>
                  <a:pt x="1764" y="2780"/>
                </a:lnTo>
                <a:lnTo>
                  <a:pt x="1763" y="2781"/>
                </a:lnTo>
                <a:lnTo>
                  <a:pt x="1762" y="2782"/>
                </a:lnTo>
                <a:lnTo>
                  <a:pt x="1761" y="2782"/>
                </a:lnTo>
                <a:lnTo>
                  <a:pt x="1761" y="2783"/>
                </a:lnTo>
                <a:lnTo>
                  <a:pt x="1760" y="2783"/>
                </a:lnTo>
                <a:lnTo>
                  <a:pt x="1758" y="2783"/>
                </a:lnTo>
                <a:lnTo>
                  <a:pt x="1757" y="2783"/>
                </a:lnTo>
                <a:lnTo>
                  <a:pt x="1757" y="2784"/>
                </a:lnTo>
                <a:lnTo>
                  <a:pt x="1756" y="2784"/>
                </a:lnTo>
                <a:lnTo>
                  <a:pt x="1754" y="2786"/>
                </a:lnTo>
                <a:lnTo>
                  <a:pt x="1752" y="2786"/>
                </a:lnTo>
                <a:lnTo>
                  <a:pt x="1751" y="2786"/>
                </a:lnTo>
                <a:lnTo>
                  <a:pt x="1749" y="2786"/>
                </a:lnTo>
                <a:lnTo>
                  <a:pt x="1747" y="2786"/>
                </a:lnTo>
                <a:lnTo>
                  <a:pt x="1744" y="2786"/>
                </a:lnTo>
                <a:lnTo>
                  <a:pt x="1743" y="2786"/>
                </a:lnTo>
                <a:lnTo>
                  <a:pt x="1742" y="2787"/>
                </a:lnTo>
                <a:lnTo>
                  <a:pt x="1740" y="2787"/>
                </a:lnTo>
                <a:lnTo>
                  <a:pt x="1738" y="2787"/>
                </a:lnTo>
                <a:lnTo>
                  <a:pt x="1737" y="2788"/>
                </a:lnTo>
                <a:lnTo>
                  <a:pt x="1736" y="2788"/>
                </a:lnTo>
                <a:lnTo>
                  <a:pt x="1735" y="2788"/>
                </a:lnTo>
                <a:lnTo>
                  <a:pt x="1735" y="2789"/>
                </a:lnTo>
                <a:lnTo>
                  <a:pt x="1734" y="2789"/>
                </a:lnTo>
                <a:lnTo>
                  <a:pt x="1732" y="2789"/>
                </a:lnTo>
                <a:lnTo>
                  <a:pt x="1732" y="2790"/>
                </a:lnTo>
                <a:lnTo>
                  <a:pt x="1731" y="2790"/>
                </a:lnTo>
                <a:lnTo>
                  <a:pt x="1730" y="2790"/>
                </a:lnTo>
                <a:lnTo>
                  <a:pt x="1729" y="2790"/>
                </a:lnTo>
                <a:lnTo>
                  <a:pt x="1729" y="2791"/>
                </a:lnTo>
                <a:lnTo>
                  <a:pt x="1728" y="2791"/>
                </a:lnTo>
                <a:lnTo>
                  <a:pt x="1727" y="2791"/>
                </a:lnTo>
                <a:lnTo>
                  <a:pt x="1726" y="2791"/>
                </a:lnTo>
                <a:lnTo>
                  <a:pt x="1723" y="2792"/>
                </a:lnTo>
                <a:lnTo>
                  <a:pt x="1722" y="2792"/>
                </a:lnTo>
                <a:lnTo>
                  <a:pt x="1721" y="2792"/>
                </a:lnTo>
                <a:lnTo>
                  <a:pt x="1720" y="2793"/>
                </a:lnTo>
                <a:lnTo>
                  <a:pt x="1720" y="2795"/>
                </a:lnTo>
                <a:lnTo>
                  <a:pt x="1719" y="2796"/>
                </a:lnTo>
                <a:lnTo>
                  <a:pt x="1719" y="2797"/>
                </a:lnTo>
                <a:lnTo>
                  <a:pt x="1718" y="2798"/>
                </a:lnTo>
                <a:lnTo>
                  <a:pt x="1718" y="2799"/>
                </a:lnTo>
                <a:lnTo>
                  <a:pt x="1715" y="2799"/>
                </a:lnTo>
                <a:lnTo>
                  <a:pt x="1714" y="2799"/>
                </a:lnTo>
                <a:lnTo>
                  <a:pt x="1714" y="2800"/>
                </a:lnTo>
                <a:lnTo>
                  <a:pt x="1713" y="2800"/>
                </a:lnTo>
                <a:lnTo>
                  <a:pt x="1712" y="2801"/>
                </a:lnTo>
                <a:lnTo>
                  <a:pt x="1711" y="2801"/>
                </a:lnTo>
                <a:lnTo>
                  <a:pt x="1708" y="2801"/>
                </a:lnTo>
                <a:lnTo>
                  <a:pt x="1706" y="2800"/>
                </a:lnTo>
                <a:lnTo>
                  <a:pt x="1705" y="2800"/>
                </a:lnTo>
                <a:lnTo>
                  <a:pt x="1703" y="2800"/>
                </a:lnTo>
                <a:lnTo>
                  <a:pt x="1702" y="2800"/>
                </a:lnTo>
                <a:lnTo>
                  <a:pt x="1701" y="2800"/>
                </a:lnTo>
                <a:lnTo>
                  <a:pt x="1700" y="2800"/>
                </a:lnTo>
                <a:lnTo>
                  <a:pt x="1699" y="2800"/>
                </a:lnTo>
                <a:lnTo>
                  <a:pt x="1697" y="2800"/>
                </a:lnTo>
                <a:lnTo>
                  <a:pt x="1696" y="2799"/>
                </a:lnTo>
                <a:lnTo>
                  <a:pt x="1695" y="2799"/>
                </a:lnTo>
                <a:lnTo>
                  <a:pt x="1694" y="2799"/>
                </a:lnTo>
                <a:lnTo>
                  <a:pt x="1693" y="2799"/>
                </a:lnTo>
                <a:lnTo>
                  <a:pt x="1692" y="2799"/>
                </a:lnTo>
                <a:lnTo>
                  <a:pt x="1691" y="2799"/>
                </a:lnTo>
                <a:lnTo>
                  <a:pt x="1689" y="2799"/>
                </a:lnTo>
                <a:lnTo>
                  <a:pt x="1688" y="2799"/>
                </a:lnTo>
                <a:lnTo>
                  <a:pt x="1687" y="2799"/>
                </a:lnTo>
                <a:lnTo>
                  <a:pt x="1686" y="2799"/>
                </a:lnTo>
                <a:lnTo>
                  <a:pt x="1685" y="2799"/>
                </a:lnTo>
                <a:lnTo>
                  <a:pt x="1684" y="2800"/>
                </a:lnTo>
                <a:lnTo>
                  <a:pt x="1683" y="2800"/>
                </a:lnTo>
                <a:lnTo>
                  <a:pt x="1682" y="2800"/>
                </a:lnTo>
                <a:lnTo>
                  <a:pt x="1680" y="2800"/>
                </a:lnTo>
                <a:lnTo>
                  <a:pt x="1679" y="2800"/>
                </a:lnTo>
                <a:lnTo>
                  <a:pt x="1678" y="2800"/>
                </a:lnTo>
                <a:lnTo>
                  <a:pt x="1677" y="2800"/>
                </a:lnTo>
                <a:lnTo>
                  <a:pt x="1676" y="2800"/>
                </a:lnTo>
                <a:lnTo>
                  <a:pt x="1676" y="2801"/>
                </a:lnTo>
                <a:lnTo>
                  <a:pt x="1675" y="2801"/>
                </a:lnTo>
                <a:lnTo>
                  <a:pt x="1674" y="2801"/>
                </a:lnTo>
                <a:lnTo>
                  <a:pt x="1673" y="2801"/>
                </a:lnTo>
                <a:lnTo>
                  <a:pt x="1671" y="2803"/>
                </a:lnTo>
                <a:lnTo>
                  <a:pt x="1670" y="2803"/>
                </a:lnTo>
                <a:lnTo>
                  <a:pt x="1669" y="2803"/>
                </a:lnTo>
                <a:lnTo>
                  <a:pt x="1669" y="2804"/>
                </a:lnTo>
                <a:lnTo>
                  <a:pt x="1668" y="2804"/>
                </a:lnTo>
                <a:lnTo>
                  <a:pt x="1668" y="2805"/>
                </a:lnTo>
                <a:lnTo>
                  <a:pt x="1667" y="2805"/>
                </a:lnTo>
                <a:lnTo>
                  <a:pt x="1666" y="2806"/>
                </a:lnTo>
                <a:lnTo>
                  <a:pt x="1665" y="2806"/>
                </a:lnTo>
                <a:lnTo>
                  <a:pt x="1663" y="2807"/>
                </a:lnTo>
                <a:lnTo>
                  <a:pt x="1662" y="2807"/>
                </a:lnTo>
                <a:lnTo>
                  <a:pt x="1662" y="2808"/>
                </a:lnTo>
                <a:lnTo>
                  <a:pt x="1662" y="2809"/>
                </a:lnTo>
                <a:lnTo>
                  <a:pt x="1661" y="2811"/>
                </a:lnTo>
                <a:lnTo>
                  <a:pt x="1660" y="2811"/>
                </a:lnTo>
                <a:lnTo>
                  <a:pt x="1660" y="2812"/>
                </a:lnTo>
                <a:lnTo>
                  <a:pt x="1659" y="2812"/>
                </a:lnTo>
                <a:lnTo>
                  <a:pt x="1658" y="2812"/>
                </a:lnTo>
                <a:lnTo>
                  <a:pt x="1658" y="2811"/>
                </a:lnTo>
                <a:lnTo>
                  <a:pt x="1657" y="2811"/>
                </a:lnTo>
                <a:lnTo>
                  <a:pt x="1657" y="2812"/>
                </a:lnTo>
                <a:lnTo>
                  <a:pt x="1657" y="2811"/>
                </a:lnTo>
                <a:lnTo>
                  <a:pt x="1656" y="2811"/>
                </a:lnTo>
                <a:lnTo>
                  <a:pt x="1654" y="2811"/>
                </a:lnTo>
                <a:lnTo>
                  <a:pt x="1653" y="2809"/>
                </a:lnTo>
                <a:lnTo>
                  <a:pt x="1652" y="2808"/>
                </a:lnTo>
                <a:lnTo>
                  <a:pt x="1651" y="2808"/>
                </a:lnTo>
                <a:lnTo>
                  <a:pt x="1651" y="2807"/>
                </a:lnTo>
                <a:lnTo>
                  <a:pt x="1650" y="2807"/>
                </a:lnTo>
                <a:lnTo>
                  <a:pt x="1650" y="2806"/>
                </a:lnTo>
                <a:lnTo>
                  <a:pt x="1649" y="2806"/>
                </a:lnTo>
                <a:lnTo>
                  <a:pt x="1649" y="2805"/>
                </a:lnTo>
                <a:lnTo>
                  <a:pt x="1648" y="2804"/>
                </a:lnTo>
                <a:lnTo>
                  <a:pt x="1648" y="2803"/>
                </a:lnTo>
                <a:lnTo>
                  <a:pt x="1646" y="2803"/>
                </a:lnTo>
                <a:lnTo>
                  <a:pt x="1646" y="2801"/>
                </a:lnTo>
                <a:lnTo>
                  <a:pt x="1646" y="2800"/>
                </a:lnTo>
                <a:lnTo>
                  <a:pt x="1645" y="2800"/>
                </a:lnTo>
                <a:lnTo>
                  <a:pt x="1645" y="2799"/>
                </a:lnTo>
                <a:lnTo>
                  <a:pt x="1645" y="2797"/>
                </a:lnTo>
                <a:lnTo>
                  <a:pt x="1645" y="2796"/>
                </a:lnTo>
                <a:lnTo>
                  <a:pt x="1644" y="2796"/>
                </a:lnTo>
                <a:lnTo>
                  <a:pt x="1644" y="2795"/>
                </a:lnTo>
                <a:lnTo>
                  <a:pt x="1644" y="2793"/>
                </a:lnTo>
                <a:lnTo>
                  <a:pt x="1644" y="2792"/>
                </a:lnTo>
                <a:lnTo>
                  <a:pt x="1644" y="2791"/>
                </a:lnTo>
                <a:lnTo>
                  <a:pt x="1644" y="2790"/>
                </a:lnTo>
                <a:lnTo>
                  <a:pt x="1645" y="2789"/>
                </a:lnTo>
                <a:lnTo>
                  <a:pt x="1645" y="2788"/>
                </a:lnTo>
                <a:lnTo>
                  <a:pt x="1645" y="2787"/>
                </a:lnTo>
                <a:lnTo>
                  <a:pt x="1645" y="2786"/>
                </a:lnTo>
                <a:lnTo>
                  <a:pt x="1645" y="2784"/>
                </a:lnTo>
                <a:lnTo>
                  <a:pt x="1645" y="2783"/>
                </a:lnTo>
                <a:lnTo>
                  <a:pt x="1645" y="2782"/>
                </a:lnTo>
                <a:lnTo>
                  <a:pt x="1645" y="2781"/>
                </a:lnTo>
                <a:lnTo>
                  <a:pt x="1645" y="2780"/>
                </a:lnTo>
                <a:lnTo>
                  <a:pt x="1645" y="2778"/>
                </a:lnTo>
                <a:lnTo>
                  <a:pt x="1645" y="2775"/>
                </a:lnTo>
                <a:lnTo>
                  <a:pt x="1645" y="2774"/>
                </a:lnTo>
                <a:lnTo>
                  <a:pt x="1645" y="2773"/>
                </a:lnTo>
                <a:lnTo>
                  <a:pt x="1645" y="2770"/>
                </a:lnTo>
                <a:lnTo>
                  <a:pt x="1645" y="2768"/>
                </a:lnTo>
                <a:lnTo>
                  <a:pt x="1645" y="2767"/>
                </a:lnTo>
                <a:lnTo>
                  <a:pt x="1644" y="2764"/>
                </a:lnTo>
                <a:lnTo>
                  <a:pt x="1644" y="2763"/>
                </a:lnTo>
                <a:lnTo>
                  <a:pt x="1644" y="2762"/>
                </a:lnTo>
                <a:lnTo>
                  <a:pt x="1643" y="2761"/>
                </a:lnTo>
                <a:lnTo>
                  <a:pt x="1643" y="2759"/>
                </a:lnTo>
                <a:lnTo>
                  <a:pt x="1642" y="2758"/>
                </a:lnTo>
                <a:lnTo>
                  <a:pt x="1642" y="2757"/>
                </a:lnTo>
                <a:lnTo>
                  <a:pt x="1641" y="2757"/>
                </a:lnTo>
                <a:lnTo>
                  <a:pt x="1641" y="2756"/>
                </a:lnTo>
                <a:lnTo>
                  <a:pt x="1640" y="2756"/>
                </a:lnTo>
                <a:lnTo>
                  <a:pt x="1639" y="2755"/>
                </a:lnTo>
                <a:lnTo>
                  <a:pt x="1639" y="2754"/>
                </a:lnTo>
                <a:lnTo>
                  <a:pt x="1637" y="2753"/>
                </a:lnTo>
                <a:lnTo>
                  <a:pt x="1636" y="2751"/>
                </a:lnTo>
                <a:lnTo>
                  <a:pt x="1635" y="2750"/>
                </a:lnTo>
                <a:lnTo>
                  <a:pt x="1634" y="2749"/>
                </a:lnTo>
                <a:lnTo>
                  <a:pt x="1633" y="2749"/>
                </a:lnTo>
                <a:lnTo>
                  <a:pt x="1633" y="2748"/>
                </a:lnTo>
                <a:lnTo>
                  <a:pt x="1632" y="2748"/>
                </a:lnTo>
                <a:lnTo>
                  <a:pt x="1631" y="2746"/>
                </a:lnTo>
                <a:lnTo>
                  <a:pt x="1628" y="2746"/>
                </a:lnTo>
                <a:lnTo>
                  <a:pt x="1628" y="2745"/>
                </a:lnTo>
                <a:lnTo>
                  <a:pt x="1627" y="2744"/>
                </a:lnTo>
                <a:lnTo>
                  <a:pt x="1626" y="2742"/>
                </a:lnTo>
                <a:lnTo>
                  <a:pt x="1625" y="2741"/>
                </a:lnTo>
                <a:lnTo>
                  <a:pt x="1624" y="2741"/>
                </a:lnTo>
                <a:lnTo>
                  <a:pt x="1624" y="2740"/>
                </a:lnTo>
                <a:lnTo>
                  <a:pt x="1623" y="2740"/>
                </a:lnTo>
                <a:lnTo>
                  <a:pt x="1623" y="2739"/>
                </a:lnTo>
                <a:lnTo>
                  <a:pt x="1622" y="2739"/>
                </a:lnTo>
                <a:lnTo>
                  <a:pt x="1622" y="2738"/>
                </a:lnTo>
                <a:lnTo>
                  <a:pt x="1619" y="2737"/>
                </a:lnTo>
                <a:lnTo>
                  <a:pt x="1618" y="2736"/>
                </a:lnTo>
                <a:lnTo>
                  <a:pt x="1617" y="2736"/>
                </a:lnTo>
                <a:lnTo>
                  <a:pt x="1617" y="2734"/>
                </a:lnTo>
                <a:lnTo>
                  <a:pt x="1616" y="2734"/>
                </a:lnTo>
                <a:lnTo>
                  <a:pt x="1616" y="2733"/>
                </a:lnTo>
                <a:lnTo>
                  <a:pt x="1615" y="2732"/>
                </a:lnTo>
                <a:lnTo>
                  <a:pt x="1616" y="2732"/>
                </a:lnTo>
                <a:lnTo>
                  <a:pt x="1615" y="2731"/>
                </a:lnTo>
                <a:lnTo>
                  <a:pt x="1615" y="2730"/>
                </a:lnTo>
                <a:lnTo>
                  <a:pt x="1614" y="2730"/>
                </a:lnTo>
                <a:lnTo>
                  <a:pt x="1614" y="2729"/>
                </a:lnTo>
                <a:lnTo>
                  <a:pt x="1614" y="2728"/>
                </a:lnTo>
                <a:lnTo>
                  <a:pt x="1613" y="2726"/>
                </a:lnTo>
                <a:lnTo>
                  <a:pt x="1613" y="2725"/>
                </a:lnTo>
                <a:lnTo>
                  <a:pt x="1611" y="2725"/>
                </a:lnTo>
                <a:lnTo>
                  <a:pt x="1611" y="2724"/>
                </a:lnTo>
                <a:lnTo>
                  <a:pt x="1610" y="2724"/>
                </a:lnTo>
                <a:lnTo>
                  <a:pt x="1610" y="2723"/>
                </a:lnTo>
                <a:lnTo>
                  <a:pt x="1610" y="2722"/>
                </a:lnTo>
                <a:lnTo>
                  <a:pt x="1609" y="2722"/>
                </a:lnTo>
                <a:lnTo>
                  <a:pt x="1608" y="2721"/>
                </a:lnTo>
                <a:lnTo>
                  <a:pt x="1608" y="2720"/>
                </a:lnTo>
                <a:lnTo>
                  <a:pt x="1607" y="2719"/>
                </a:lnTo>
                <a:lnTo>
                  <a:pt x="1607" y="2717"/>
                </a:lnTo>
                <a:lnTo>
                  <a:pt x="1606" y="2717"/>
                </a:lnTo>
                <a:lnTo>
                  <a:pt x="1605" y="2716"/>
                </a:lnTo>
                <a:lnTo>
                  <a:pt x="1605" y="2715"/>
                </a:lnTo>
                <a:lnTo>
                  <a:pt x="1605" y="2714"/>
                </a:lnTo>
                <a:lnTo>
                  <a:pt x="1604" y="2713"/>
                </a:lnTo>
                <a:lnTo>
                  <a:pt x="1604" y="2712"/>
                </a:lnTo>
                <a:lnTo>
                  <a:pt x="1604" y="2711"/>
                </a:lnTo>
                <a:lnTo>
                  <a:pt x="1602" y="2709"/>
                </a:lnTo>
                <a:lnTo>
                  <a:pt x="1602" y="2708"/>
                </a:lnTo>
                <a:lnTo>
                  <a:pt x="1604" y="2708"/>
                </a:lnTo>
                <a:lnTo>
                  <a:pt x="1604" y="2707"/>
                </a:lnTo>
                <a:lnTo>
                  <a:pt x="1604" y="2706"/>
                </a:lnTo>
                <a:lnTo>
                  <a:pt x="1604" y="2705"/>
                </a:lnTo>
                <a:lnTo>
                  <a:pt x="1604" y="2704"/>
                </a:lnTo>
                <a:lnTo>
                  <a:pt x="1604" y="2703"/>
                </a:lnTo>
                <a:lnTo>
                  <a:pt x="1604" y="2701"/>
                </a:lnTo>
                <a:lnTo>
                  <a:pt x="1604" y="2700"/>
                </a:lnTo>
                <a:lnTo>
                  <a:pt x="1602" y="2700"/>
                </a:lnTo>
                <a:lnTo>
                  <a:pt x="1602" y="2699"/>
                </a:lnTo>
                <a:lnTo>
                  <a:pt x="1602" y="2698"/>
                </a:lnTo>
                <a:lnTo>
                  <a:pt x="1602" y="2697"/>
                </a:lnTo>
                <a:lnTo>
                  <a:pt x="1601" y="2697"/>
                </a:lnTo>
                <a:lnTo>
                  <a:pt x="1601" y="2696"/>
                </a:lnTo>
                <a:lnTo>
                  <a:pt x="1601" y="2695"/>
                </a:lnTo>
                <a:lnTo>
                  <a:pt x="1600" y="2694"/>
                </a:lnTo>
                <a:lnTo>
                  <a:pt x="1600" y="2692"/>
                </a:lnTo>
                <a:lnTo>
                  <a:pt x="1599" y="2692"/>
                </a:lnTo>
                <a:lnTo>
                  <a:pt x="1599" y="2691"/>
                </a:lnTo>
                <a:lnTo>
                  <a:pt x="1598" y="2691"/>
                </a:lnTo>
                <a:lnTo>
                  <a:pt x="1597" y="2690"/>
                </a:lnTo>
                <a:lnTo>
                  <a:pt x="1596" y="2689"/>
                </a:lnTo>
                <a:lnTo>
                  <a:pt x="1594" y="2689"/>
                </a:lnTo>
                <a:lnTo>
                  <a:pt x="1594" y="2688"/>
                </a:lnTo>
                <a:lnTo>
                  <a:pt x="1593" y="2688"/>
                </a:lnTo>
                <a:lnTo>
                  <a:pt x="1593" y="2687"/>
                </a:lnTo>
                <a:lnTo>
                  <a:pt x="1592" y="2687"/>
                </a:lnTo>
                <a:lnTo>
                  <a:pt x="1591" y="2686"/>
                </a:lnTo>
                <a:lnTo>
                  <a:pt x="1590" y="2686"/>
                </a:lnTo>
                <a:lnTo>
                  <a:pt x="1590" y="2684"/>
                </a:lnTo>
                <a:lnTo>
                  <a:pt x="1591" y="2684"/>
                </a:lnTo>
                <a:lnTo>
                  <a:pt x="1592" y="2684"/>
                </a:lnTo>
                <a:lnTo>
                  <a:pt x="1593" y="2684"/>
                </a:lnTo>
                <a:lnTo>
                  <a:pt x="1594" y="2684"/>
                </a:lnTo>
                <a:lnTo>
                  <a:pt x="1596" y="2684"/>
                </a:lnTo>
                <a:lnTo>
                  <a:pt x="1597" y="2684"/>
                </a:lnTo>
                <a:lnTo>
                  <a:pt x="1601" y="2684"/>
                </a:lnTo>
                <a:lnTo>
                  <a:pt x="1604" y="2684"/>
                </a:lnTo>
                <a:lnTo>
                  <a:pt x="1604" y="2683"/>
                </a:lnTo>
                <a:lnTo>
                  <a:pt x="1605" y="2683"/>
                </a:lnTo>
                <a:lnTo>
                  <a:pt x="1606" y="2683"/>
                </a:lnTo>
                <a:lnTo>
                  <a:pt x="1607" y="2683"/>
                </a:lnTo>
                <a:lnTo>
                  <a:pt x="1609" y="2684"/>
                </a:lnTo>
                <a:lnTo>
                  <a:pt x="1610" y="2684"/>
                </a:lnTo>
                <a:lnTo>
                  <a:pt x="1611" y="2686"/>
                </a:lnTo>
                <a:lnTo>
                  <a:pt x="1613" y="2686"/>
                </a:lnTo>
                <a:lnTo>
                  <a:pt x="1614" y="2686"/>
                </a:lnTo>
                <a:lnTo>
                  <a:pt x="1615" y="2686"/>
                </a:lnTo>
                <a:lnTo>
                  <a:pt x="1617" y="2686"/>
                </a:lnTo>
                <a:lnTo>
                  <a:pt x="1618" y="2686"/>
                </a:lnTo>
                <a:lnTo>
                  <a:pt x="1622" y="2686"/>
                </a:lnTo>
                <a:lnTo>
                  <a:pt x="1623" y="2686"/>
                </a:lnTo>
                <a:lnTo>
                  <a:pt x="1624" y="2686"/>
                </a:lnTo>
                <a:lnTo>
                  <a:pt x="1625" y="2686"/>
                </a:lnTo>
                <a:lnTo>
                  <a:pt x="1627" y="2686"/>
                </a:lnTo>
                <a:lnTo>
                  <a:pt x="1630" y="2684"/>
                </a:lnTo>
                <a:lnTo>
                  <a:pt x="1631" y="2684"/>
                </a:lnTo>
                <a:lnTo>
                  <a:pt x="1632" y="2683"/>
                </a:lnTo>
                <a:lnTo>
                  <a:pt x="1633" y="2683"/>
                </a:lnTo>
                <a:lnTo>
                  <a:pt x="1634" y="2682"/>
                </a:lnTo>
                <a:lnTo>
                  <a:pt x="1635" y="2682"/>
                </a:lnTo>
                <a:lnTo>
                  <a:pt x="1636" y="2681"/>
                </a:lnTo>
                <a:lnTo>
                  <a:pt x="1637" y="2681"/>
                </a:lnTo>
                <a:lnTo>
                  <a:pt x="1639" y="2680"/>
                </a:lnTo>
                <a:lnTo>
                  <a:pt x="1640" y="2680"/>
                </a:lnTo>
                <a:lnTo>
                  <a:pt x="1640" y="2679"/>
                </a:lnTo>
                <a:lnTo>
                  <a:pt x="1642" y="2679"/>
                </a:lnTo>
                <a:lnTo>
                  <a:pt x="1642" y="2678"/>
                </a:lnTo>
                <a:lnTo>
                  <a:pt x="1643" y="2678"/>
                </a:lnTo>
                <a:lnTo>
                  <a:pt x="1643" y="2676"/>
                </a:lnTo>
                <a:lnTo>
                  <a:pt x="1645" y="2676"/>
                </a:lnTo>
                <a:lnTo>
                  <a:pt x="1646" y="2676"/>
                </a:lnTo>
                <a:lnTo>
                  <a:pt x="1646" y="2675"/>
                </a:lnTo>
                <a:lnTo>
                  <a:pt x="1648" y="2674"/>
                </a:lnTo>
                <a:lnTo>
                  <a:pt x="1649" y="2673"/>
                </a:lnTo>
                <a:lnTo>
                  <a:pt x="1650" y="2673"/>
                </a:lnTo>
                <a:lnTo>
                  <a:pt x="1650" y="2672"/>
                </a:lnTo>
                <a:lnTo>
                  <a:pt x="1651" y="2672"/>
                </a:lnTo>
                <a:lnTo>
                  <a:pt x="1651" y="2671"/>
                </a:lnTo>
                <a:lnTo>
                  <a:pt x="1652" y="2671"/>
                </a:lnTo>
                <a:lnTo>
                  <a:pt x="1653" y="2671"/>
                </a:lnTo>
                <a:lnTo>
                  <a:pt x="1653" y="2670"/>
                </a:lnTo>
                <a:lnTo>
                  <a:pt x="1654" y="2669"/>
                </a:lnTo>
                <a:lnTo>
                  <a:pt x="1656" y="2667"/>
                </a:lnTo>
                <a:lnTo>
                  <a:pt x="1657" y="2666"/>
                </a:lnTo>
                <a:lnTo>
                  <a:pt x="1657" y="2665"/>
                </a:lnTo>
                <a:lnTo>
                  <a:pt x="1658" y="2665"/>
                </a:lnTo>
                <a:lnTo>
                  <a:pt x="1658" y="2664"/>
                </a:lnTo>
                <a:lnTo>
                  <a:pt x="1659" y="2663"/>
                </a:lnTo>
                <a:lnTo>
                  <a:pt x="1660" y="2663"/>
                </a:lnTo>
                <a:lnTo>
                  <a:pt x="1660" y="2662"/>
                </a:lnTo>
                <a:lnTo>
                  <a:pt x="1662" y="2658"/>
                </a:lnTo>
                <a:lnTo>
                  <a:pt x="1663" y="2657"/>
                </a:lnTo>
                <a:lnTo>
                  <a:pt x="1665" y="2656"/>
                </a:lnTo>
                <a:lnTo>
                  <a:pt x="1666" y="2655"/>
                </a:lnTo>
                <a:lnTo>
                  <a:pt x="1666" y="2654"/>
                </a:lnTo>
                <a:lnTo>
                  <a:pt x="1667" y="2653"/>
                </a:lnTo>
                <a:lnTo>
                  <a:pt x="1668" y="2652"/>
                </a:lnTo>
                <a:lnTo>
                  <a:pt x="1668" y="2650"/>
                </a:lnTo>
                <a:lnTo>
                  <a:pt x="1669" y="2649"/>
                </a:lnTo>
                <a:lnTo>
                  <a:pt x="1670" y="2648"/>
                </a:lnTo>
                <a:lnTo>
                  <a:pt x="1670" y="2647"/>
                </a:lnTo>
                <a:lnTo>
                  <a:pt x="1671" y="2645"/>
                </a:lnTo>
                <a:lnTo>
                  <a:pt x="1673" y="2642"/>
                </a:lnTo>
                <a:lnTo>
                  <a:pt x="1674" y="2641"/>
                </a:lnTo>
                <a:lnTo>
                  <a:pt x="1675" y="2640"/>
                </a:lnTo>
                <a:lnTo>
                  <a:pt x="1675" y="2639"/>
                </a:lnTo>
                <a:lnTo>
                  <a:pt x="1676" y="2638"/>
                </a:lnTo>
                <a:lnTo>
                  <a:pt x="1676" y="2637"/>
                </a:lnTo>
                <a:lnTo>
                  <a:pt x="1677" y="2636"/>
                </a:lnTo>
                <a:lnTo>
                  <a:pt x="1678" y="2632"/>
                </a:lnTo>
                <a:lnTo>
                  <a:pt x="1678" y="2631"/>
                </a:lnTo>
                <a:lnTo>
                  <a:pt x="1678" y="2630"/>
                </a:lnTo>
                <a:lnTo>
                  <a:pt x="1679" y="2630"/>
                </a:lnTo>
                <a:lnTo>
                  <a:pt x="1680" y="2630"/>
                </a:lnTo>
                <a:lnTo>
                  <a:pt x="1680" y="2629"/>
                </a:lnTo>
                <a:lnTo>
                  <a:pt x="1680" y="2628"/>
                </a:lnTo>
                <a:lnTo>
                  <a:pt x="1682" y="2627"/>
                </a:lnTo>
                <a:lnTo>
                  <a:pt x="1683" y="2624"/>
                </a:lnTo>
                <a:lnTo>
                  <a:pt x="1684" y="2623"/>
                </a:lnTo>
                <a:lnTo>
                  <a:pt x="1685" y="2623"/>
                </a:lnTo>
                <a:lnTo>
                  <a:pt x="1685" y="2622"/>
                </a:lnTo>
                <a:lnTo>
                  <a:pt x="1686" y="2621"/>
                </a:lnTo>
                <a:lnTo>
                  <a:pt x="1687" y="2620"/>
                </a:lnTo>
                <a:lnTo>
                  <a:pt x="1687" y="2619"/>
                </a:lnTo>
                <a:lnTo>
                  <a:pt x="1687" y="2617"/>
                </a:lnTo>
                <a:lnTo>
                  <a:pt x="1688" y="2617"/>
                </a:lnTo>
                <a:lnTo>
                  <a:pt x="1689" y="2617"/>
                </a:lnTo>
                <a:lnTo>
                  <a:pt x="1689" y="2616"/>
                </a:lnTo>
                <a:lnTo>
                  <a:pt x="1691" y="2616"/>
                </a:lnTo>
                <a:lnTo>
                  <a:pt x="1692" y="2616"/>
                </a:lnTo>
                <a:lnTo>
                  <a:pt x="1693" y="2616"/>
                </a:lnTo>
                <a:lnTo>
                  <a:pt x="1693" y="2615"/>
                </a:lnTo>
                <a:lnTo>
                  <a:pt x="1694" y="2615"/>
                </a:lnTo>
                <a:lnTo>
                  <a:pt x="1694" y="2614"/>
                </a:lnTo>
                <a:lnTo>
                  <a:pt x="1695" y="2613"/>
                </a:lnTo>
                <a:lnTo>
                  <a:pt x="1696" y="2612"/>
                </a:lnTo>
                <a:lnTo>
                  <a:pt x="1697" y="2612"/>
                </a:lnTo>
                <a:lnTo>
                  <a:pt x="1697" y="2611"/>
                </a:lnTo>
                <a:lnTo>
                  <a:pt x="1699" y="2611"/>
                </a:lnTo>
                <a:lnTo>
                  <a:pt x="1700" y="2611"/>
                </a:lnTo>
                <a:lnTo>
                  <a:pt x="1701" y="2611"/>
                </a:lnTo>
                <a:lnTo>
                  <a:pt x="1702" y="2611"/>
                </a:lnTo>
                <a:lnTo>
                  <a:pt x="1703" y="2611"/>
                </a:lnTo>
                <a:lnTo>
                  <a:pt x="1704" y="2611"/>
                </a:lnTo>
                <a:lnTo>
                  <a:pt x="1705" y="2612"/>
                </a:lnTo>
                <a:lnTo>
                  <a:pt x="1706" y="2612"/>
                </a:lnTo>
                <a:lnTo>
                  <a:pt x="1708" y="2612"/>
                </a:lnTo>
                <a:lnTo>
                  <a:pt x="1709" y="2612"/>
                </a:lnTo>
                <a:lnTo>
                  <a:pt x="1710" y="2612"/>
                </a:lnTo>
                <a:lnTo>
                  <a:pt x="1711" y="2612"/>
                </a:lnTo>
                <a:lnTo>
                  <a:pt x="1710" y="2605"/>
                </a:lnTo>
                <a:lnTo>
                  <a:pt x="1709" y="2605"/>
                </a:lnTo>
                <a:lnTo>
                  <a:pt x="1708" y="2605"/>
                </a:lnTo>
                <a:lnTo>
                  <a:pt x="1708" y="2604"/>
                </a:lnTo>
                <a:lnTo>
                  <a:pt x="1706" y="2603"/>
                </a:lnTo>
                <a:lnTo>
                  <a:pt x="1705" y="2603"/>
                </a:lnTo>
                <a:lnTo>
                  <a:pt x="1705" y="2602"/>
                </a:lnTo>
                <a:lnTo>
                  <a:pt x="1704" y="2602"/>
                </a:lnTo>
                <a:lnTo>
                  <a:pt x="1704" y="2600"/>
                </a:lnTo>
                <a:lnTo>
                  <a:pt x="1703" y="2600"/>
                </a:lnTo>
                <a:lnTo>
                  <a:pt x="1703" y="2599"/>
                </a:lnTo>
                <a:lnTo>
                  <a:pt x="1702" y="2599"/>
                </a:lnTo>
                <a:lnTo>
                  <a:pt x="1702" y="2598"/>
                </a:lnTo>
                <a:lnTo>
                  <a:pt x="1702" y="2597"/>
                </a:lnTo>
                <a:lnTo>
                  <a:pt x="1702" y="2596"/>
                </a:lnTo>
                <a:lnTo>
                  <a:pt x="1701" y="2595"/>
                </a:lnTo>
                <a:lnTo>
                  <a:pt x="1701" y="2594"/>
                </a:lnTo>
                <a:lnTo>
                  <a:pt x="1700" y="2592"/>
                </a:lnTo>
                <a:lnTo>
                  <a:pt x="1700" y="2591"/>
                </a:lnTo>
                <a:lnTo>
                  <a:pt x="1700" y="2590"/>
                </a:lnTo>
                <a:lnTo>
                  <a:pt x="1700" y="2589"/>
                </a:lnTo>
                <a:lnTo>
                  <a:pt x="1699" y="2588"/>
                </a:lnTo>
                <a:lnTo>
                  <a:pt x="1700" y="2587"/>
                </a:lnTo>
                <a:lnTo>
                  <a:pt x="1700" y="2586"/>
                </a:lnTo>
                <a:lnTo>
                  <a:pt x="1700" y="2584"/>
                </a:lnTo>
                <a:lnTo>
                  <a:pt x="1701" y="2584"/>
                </a:lnTo>
                <a:lnTo>
                  <a:pt x="1702" y="2583"/>
                </a:lnTo>
                <a:lnTo>
                  <a:pt x="1702" y="2582"/>
                </a:lnTo>
                <a:lnTo>
                  <a:pt x="1701" y="2581"/>
                </a:lnTo>
                <a:lnTo>
                  <a:pt x="1700" y="2581"/>
                </a:lnTo>
                <a:lnTo>
                  <a:pt x="1699" y="2581"/>
                </a:lnTo>
                <a:lnTo>
                  <a:pt x="1697" y="2580"/>
                </a:lnTo>
                <a:lnTo>
                  <a:pt x="1696" y="2580"/>
                </a:lnTo>
                <a:lnTo>
                  <a:pt x="1695" y="2580"/>
                </a:lnTo>
                <a:lnTo>
                  <a:pt x="1694" y="2581"/>
                </a:lnTo>
                <a:lnTo>
                  <a:pt x="1693" y="2581"/>
                </a:lnTo>
                <a:lnTo>
                  <a:pt x="1694" y="2581"/>
                </a:lnTo>
                <a:lnTo>
                  <a:pt x="1694" y="2580"/>
                </a:lnTo>
                <a:lnTo>
                  <a:pt x="1694" y="2579"/>
                </a:lnTo>
                <a:lnTo>
                  <a:pt x="1693" y="2578"/>
                </a:lnTo>
                <a:lnTo>
                  <a:pt x="1694" y="2578"/>
                </a:lnTo>
                <a:lnTo>
                  <a:pt x="1693" y="2578"/>
                </a:lnTo>
                <a:lnTo>
                  <a:pt x="1692" y="2578"/>
                </a:lnTo>
                <a:lnTo>
                  <a:pt x="1692" y="2577"/>
                </a:lnTo>
                <a:lnTo>
                  <a:pt x="1691" y="2577"/>
                </a:lnTo>
                <a:lnTo>
                  <a:pt x="1689" y="2575"/>
                </a:lnTo>
                <a:lnTo>
                  <a:pt x="1688" y="2575"/>
                </a:lnTo>
                <a:lnTo>
                  <a:pt x="1688" y="2574"/>
                </a:lnTo>
                <a:lnTo>
                  <a:pt x="1687" y="2574"/>
                </a:lnTo>
                <a:lnTo>
                  <a:pt x="1686" y="2573"/>
                </a:lnTo>
                <a:lnTo>
                  <a:pt x="1686" y="2572"/>
                </a:lnTo>
                <a:lnTo>
                  <a:pt x="1685" y="2571"/>
                </a:lnTo>
                <a:lnTo>
                  <a:pt x="1684" y="2570"/>
                </a:lnTo>
                <a:lnTo>
                  <a:pt x="1684" y="2569"/>
                </a:lnTo>
                <a:lnTo>
                  <a:pt x="1683" y="2567"/>
                </a:lnTo>
                <a:lnTo>
                  <a:pt x="1682" y="2566"/>
                </a:lnTo>
                <a:lnTo>
                  <a:pt x="1680" y="2565"/>
                </a:lnTo>
                <a:lnTo>
                  <a:pt x="1679" y="2565"/>
                </a:lnTo>
                <a:lnTo>
                  <a:pt x="1679" y="2564"/>
                </a:lnTo>
                <a:lnTo>
                  <a:pt x="1678" y="2563"/>
                </a:lnTo>
                <a:lnTo>
                  <a:pt x="1677" y="2562"/>
                </a:lnTo>
                <a:lnTo>
                  <a:pt x="1676" y="2562"/>
                </a:lnTo>
                <a:lnTo>
                  <a:pt x="1676" y="2561"/>
                </a:lnTo>
                <a:lnTo>
                  <a:pt x="1675" y="2561"/>
                </a:lnTo>
                <a:lnTo>
                  <a:pt x="1675" y="2560"/>
                </a:lnTo>
                <a:lnTo>
                  <a:pt x="1673" y="2558"/>
                </a:lnTo>
                <a:lnTo>
                  <a:pt x="1671" y="2557"/>
                </a:lnTo>
                <a:lnTo>
                  <a:pt x="1669" y="2556"/>
                </a:lnTo>
                <a:lnTo>
                  <a:pt x="1668" y="2555"/>
                </a:lnTo>
                <a:lnTo>
                  <a:pt x="1667" y="2554"/>
                </a:lnTo>
                <a:lnTo>
                  <a:pt x="1666" y="2554"/>
                </a:lnTo>
                <a:lnTo>
                  <a:pt x="1665" y="2553"/>
                </a:lnTo>
                <a:lnTo>
                  <a:pt x="1663" y="2553"/>
                </a:lnTo>
                <a:lnTo>
                  <a:pt x="1663" y="2554"/>
                </a:lnTo>
                <a:lnTo>
                  <a:pt x="1662" y="2554"/>
                </a:lnTo>
                <a:lnTo>
                  <a:pt x="1661" y="2554"/>
                </a:lnTo>
                <a:lnTo>
                  <a:pt x="1660" y="2553"/>
                </a:lnTo>
                <a:lnTo>
                  <a:pt x="1659" y="2553"/>
                </a:lnTo>
                <a:lnTo>
                  <a:pt x="1658" y="2553"/>
                </a:lnTo>
                <a:lnTo>
                  <a:pt x="1657" y="2553"/>
                </a:lnTo>
                <a:lnTo>
                  <a:pt x="1656" y="2552"/>
                </a:lnTo>
                <a:lnTo>
                  <a:pt x="1654" y="2552"/>
                </a:lnTo>
                <a:lnTo>
                  <a:pt x="1653" y="2552"/>
                </a:lnTo>
                <a:lnTo>
                  <a:pt x="1652" y="2552"/>
                </a:lnTo>
                <a:lnTo>
                  <a:pt x="1651" y="2552"/>
                </a:lnTo>
                <a:lnTo>
                  <a:pt x="1650" y="2552"/>
                </a:lnTo>
                <a:lnTo>
                  <a:pt x="1650" y="2553"/>
                </a:lnTo>
                <a:lnTo>
                  <a:pt x="1649" y="2553"/>
                </a:lnTo>
                <a:lnTo>
                  <a:pt x="1648" y="2553"/>
                </a:lnTo>
                <a:lnTo>
                  <a:pt x="1645" y="2554"/>
                </a:lnTo>
                <a:lnTo>
                  <a:pt x="1644" y="2554"/>
                </a:lnTo>
                <a:lnTo>
                  <a:pt x="1644" y="2555"/>
                </a:lnTo>
                <a:lnTo>
                  <a:pt x="1643" y="2555"/>
                </a:lnTo>
                <a:lnTo>
                  <a:pt x="1642" y="2555"/>
                </a:lnTo>
                <a:lnTo>
                  <a:pt x="1641" y="2556"/>
                </a:lnTo>
                <a:lnTo>
                  <a:pt x="1640" y="2556"/>
                </a:lnTo>
                <a:lnTo>
                  <a:pt x="1639" y="2556"/>
                </a:lnTo>
                <a:lnTo>
                  <a:pt x="1639" y="2557"/>
                </a:lnTo>
                <a:lnTo>
                  <a:pt x="1637" y="2557"/>
                </a:lnTo>
                <a:lnTo>
                  <a:pt x="1637" y="2558"/>
                </a:lnTo>
                <a:lnTo>
                  <a:pt x="1636" y="2558"/>
                </a:lnTo>
                <a:lnTo>
                  <a:pt x="1635" y="2560"/>
                </a:lnTo>
                <a:lnTo>
                  <a:pt x="1634" y="2558"/>
                </a:lnTo>
                <a:lnTo>
                  <a:pt x="1633" y="2558"/>
                </a:lnTo>
                <a:lnTo>
                  <a:pt x="1632" y="2558"/>
                </a:lnTo>
                <a:lnTo>
                  <a:pt x="1631" y="2560"/>
                </a:lnTo>
                <a:lnTo>
                  <a:pt x="1630" y="2560"/>
                </a:lnTo>
                <a:lnTo>
                  <a:pt x="1628" y="2561"/>
                </a:lnTo>
                <a:lnTo>
                  <a:pt x="1627" y="2561"/>
                </a:lnTo>
                <a:lnTo>
                  <a:pt x="1626" y="2561"/>
                </a:lnTo>
                <a:lnTo>
                  <a:pt x="1625" y="2561"/>
                </a:lnTo>
                <a:lnTo>
                  <a:pt x="1624" y="2562"/>
                </a:lnTo>
                <a:lnTo>
                  <a:pt x="1623" y="2562"/>
                </a:lnTo>
                <a:lnTo>
                  <a:pt x="1622" y="2562"/>
                </a:lnTo>
                <a:lnTo>
                  <a:pt x="1622" y="2563"/>
                </a:lnTo>
                <a:lnTo>
                  <a:pt x="1620" y="2563"/>
                </a:lnTo>
                <a:lnTo>
                  <a:pt x="1619" y="2563"/>
                </a:lnTo>
                <a:lnTo>
                  <a:pt x="1618" y="2563"/>
                </a:lnTo>
                <a:lnTo>
                  <a:pt x="1618" y="2564"/>
                </a:lnTo>
                <a:lnTo>
                  <a:pt x="1617" y="2564"/>
                </a:lnTo>
                <a:lnTo>
                  <a:pt x="1616" y="2564"/>
                </a:lnTo>
                <a:lnTo>
                  <a:pt x="1615" y="2564"/>
                </a:lnTo>
                <a:lnTo>
                  <a:pt x="1614" y="2564"/>
                </a:lnTo>
                <a:lnTo>
                  <a:pt x="1613" y="2564"/>
                </a:lnTo>
                <a:lnTo>
                  <a:pt x="1611" y="2564"/>
                </a:lnTo>
                <a:lnTo>
                  <a:pt x="1610" y="2564"/>
                </a:lnTo>
                <a:lnTo>
                  <a:pt x="1609" y="2564"/>
                </a:lnTo>
                <a:lnTo>
                  <a:pt x="1608" y="2563"/>
                </a:lnTo>
                <a:lnTo>
                  <a:pt x="1607" y="2563"/>
                </a:lnTo>
                <a:lnTo>
                  <a:pt x="1605" y="2563"/>
                </a:lnTo>
                <a:lnTo>
                  <a:pt x="1604" y="2562"/>
                </a:lnTo>
                <a:lnTo>
                  <a:pt x="1602" y="2562"/>
                </a:lnTo>
                <a:lnTo>
                  <a:pt x="1601" y="2562"/>
                </a:lnTo>
                <a:lnTo>
                  <a:pt x="1601" y="2561"/>
                </a:lnTo>
                <a:lnTo>
                  <a:pt x="1600" y="2561"/>
                </a:lnTo>
                <a:lnTo>
                  <a:pt x="1599" y="2561"/>
                </a:lnTo>
                <a:lnTo>
                  <a:pt x="1598" y="2560"/>
                </a:lnTo>
                <a:lnTo>
                  <a:pt x="1597" y="2560"/>
                </a:lnTo>
                <a:lnTo>
                  <a:pt x="1596" y="2560"/>
                </a:lnTo>
                <a:lnTo>
                  <a:pt x="1594" y="2560"/>
                </a:lnTo>
                <a:lnTo>
                  <a:pt x="1593" y="2560"/>
                </a:lnTo>
                <a:lnTo>
                  <a:pt x="1592" y="2560"/>
                </a:lnTo>
                <a:lnTo>
                  <a:pt x="1591" y="2560"/>
                </a:lnTo>
                <a:lnTo>
                  <a:pt x="1590" y="2558"/>
                </a:lnTo>
                <a:lnTo>
                  <a:pt x="1589" y="2558"/>
                </a:lnTo>
                <a:lnTo>
                  <a:pt x="1588" y="2558"/>
                </a:lnTo>
                <a:lnTo>
                  <a:pt x="1587" y="2558"/>
                </a:lnTo>
                <a:lnTo>
                  <a:pt x="1585" y="2558"/>
                </a:lnTo>
                <a:lnTo>
                  <a:pt x="1584" y="2558"/>
                </a:lnTo>
                <a:lnTo>
                  <a:pt x="1584" y="2557"/>
                </a:lnTo>
                <a:lnTo>
                  <a:pt x="1583" y="2557"/>
                </a:lnTo>
                <a:lnTo>
                  <a:pt x="1582" y="2557"/>
                </a:lnTo>
                <a:lnTo>
                  <a:pt x="1581" y="2557"/>
                </a:lnTo>
                <a:lnTo>
                  <a:pt x="1580" y="2557"/>
                </a:lnTo>
                <a:lnTo>
                  <a:pt x="1579" y="2557"/>
                </a:lnTo>
                <a:lnTo>
                  <a:pt x="1577" y="2557"/>
                </a:lnTo>
                <a:lnTo>
                  <a:pt x="1576" y="2556"/>
                </a:lnTo>
                <a:lnTo>
                  <a:pt x="1576" y="2557"/>
                </a:lnTo>
                <a:lnTo>
                  <a:pt x="1575" y="2556"/>
                </a:lnTo>
                <a:lnTo>
                  <a:pt x="1574" y="2556"/>
                </a:lnTo>
                <a:lnTo>
                  <a:pt x="1573" y="2556"/>
                </a:lnTo>
                <a:lnTo>
                  <a:pt x="1572" y="2556"/>
                </a:lnTo>
                <a:lnTo>
                  <a:pt x="1571" y="2556"/>
                </a:lnTo>
                <a:lnTo>
                  <a:pt x="1570" y="2556"/>
                </a:lnTo>
                <a:lnTo>
                  <a:pt x="1568" y="2556"/>
                </a:lnTo>
                <a:lnTo>
                  <a:pt x="1566" y="2556"/>
                </a:lnTo>
                <a:lnTo>
                  <a:pt x="1563" y="2556"/>
                </a:lnTo>
                <a:lnTo>
                  <a:pt x="1562" y="2556"/>
                </a:lnTo>
                <a:lnTo>
                  <a:pt x="1561" y="2556"/>
                </a:lnTo>
                <a:lnTo>
                  <a:pt x="1557" y="2556"/>
                </a:lnTo>
                <a:lnTo>
                  <a:pt x="1554" y="2556"/>
                </a:lnTo>
                <a:lnTo>
                  <a:pt x="1553" y="2556"/>
                </a:lnTo>
                <a:lnTo>
                  <a:pt x="1551" y="2557"/>
                </a:lnTo>
                <a:lnTo>
                  <a:pt x="1550" y="2557"/>
                </a:lnTo>
                <a:lnTo>
                  <a:pt x="1548" y="2555"/>
                </a:lnTo>
                <a:lnTo>
                  <a:pt x="1548" y="2554"/>
                </a:lnTo>
                <a:lnTo>
                  <a:pt x="1548" y="2553"/>
                </a:lnTo>
                <a:lnTo>
                  <a:pt x="1549" y="2552"/>
                </a:lnTo>
                <a:lnTo>
                  <a:pt x="1549" y="2550"/>
                </a:lnTo>
                <a:lnTo>
                  <a:pt x="1550" y="2550"/>
                </a:lnTo>
                <a:lnTo>
                  <a:pt x="1550" y="2549"/>
                </a:lnTo>
                <a:lnTo>
                  <a:pt x="1550" y="2548"/>
                </a:lnTo>
                <a:lnTo>
                  <a:pt x="1551" y="2547"/>
                </a:lnTo>
                <a:lnTo>
                  <a:pt x="1553" y="2546"/>
                </a:lnTo>
                <a:lnTo>
                  <a:pt x="1553" y="2545"/>
                </a:lnTo>
                <a:lnTo>
                  <a:pt x="1554" y="2544"/>
                </a:lnTo>
                <a:lnTo>
                  <a:pt x="1554" y="2542"/>
                </a:lnTo>
                <a:lnTo>
                  <a:pt x="1554" y="2540"/>
                </a:lnTo>
                <a:lnTo>
                  <a:pt x="1555" y="2540"/>
                </a:lnTo>
                <a:lnTo>
                  <a:pt x="1556" y="2540"/>
                </a:lnTo>
                <a:lnTo>
                  <a:pt x="1558" y="2540"/>
                </a:lnTo>
                <a:lnTo>
                  <a:pt x="1559" y="2539"/>
                </a:lnTo>
                <a:lnTo>
                  <a:pt x="1561" y="2538"/>
                </a:lnTo>
                <a:lnTo>
                  <a:pt x="1562" y="2538"/>
                </a:lnTo>
                <a:lnTo>
                  <a:pt x="1563" y="2538"/>
                </a:lnTo>
                <a:lnTo>
                  <a:pt x="1563" y="2537"/>
                </a:lnTo>
                <a:lnTo>
                  <a:pt x="1564" y="2536"/>
                </a:lnTo>
                <a:lnTo>
                  <a:pt x="1564" y="2535"/>
                </a:lnTo>
                <a:lnTo>
                  <a:pt x="1564" y="2533"/>
                </a:lnTo>
                <a:lnTo>
                  <a:pt x="1564" y="2532"/>
                </a:lnTo>
                <a:lnTo>
                  <a:pt x="1564" y="2531"/>
                </a:lnTo>
                <a:lnTo>
                  <a:pt x="1564" y="2530"/>
                </a:lnTo>
                <a:lnTo>
                  <a:pt x="1564" y="2529"/>
                </a:lnTo>
                <a:lnTo>
                  <a:pt x="1564" y="2528"/>
                </a:lnTo>
                <a:lnTo>
                  <a:pt x="1564" y="2527"/>
                </a:lnTo>
                <a:lnTo>
                  <a:pt x="1565" y="2527"/>
                </a:lnTo>
                <a:lnTo>
                  <a:pt x="1565" y="2525"/>
                </a:lnTo>
                <a:lnTo>
                  <a:pt x="1566" y="2524"/>
                </a:lnTo>
                <a:lnTo>
                  <a:pt x="1565" y="2524"/>
                </a:lnTo>
                <a:lnTo>
                  <a:pt x="1565" y="2523"/>
                </a:lnTo>
                <a:lnTo>
                  <a:pt x="1565" y="2522"/>
                </a:lnTo>
                <a:lnTo>
                  <a:pt x="1566" y="2522"/>
                </a:lnTo>
                <a:lnTo>
                  <a:pt x="1566" y="2521"/>
                </a:lnTo>
                <a:lnTo>
                  <a:pt x="1567" y="2521"/>
                </a:lnTo>
                <a:lnTo>
                  <a:pt x="1567" y="2520"/>
                </a:lnTo>
                <a:lnTo>
                  <a:pt x="1567" y="2519"/>
                </a:lnTo>
                <a:lnTo>
                  <a:pt x="1567" y="2517"/>
                </a:lnTo>
                <a:lnTo>
                  <a:pt x="1567" y="2516"/>
                </a:lnTo>
                <a:lnTo>
                  <a:pt x="1568" y="2516"/>
                </a:lnTo>
                <a:lnTo>
                  <a:pt x="1568" y="2515"/>
                </a:lnTo>
                <a:lnTo>
                  <a:pt x="1568" y="2514"/>
                </a:lnTo>
                <a:lnTo>
                  <a:pt x="1568" y="2513"/>
                </a:lnTo>
                <a:lnTo>
                  <a:pt x="1568" y="2512"/>
                </a:lnTo>
                <a:lnTo>
                  <a:pt x="1568" y="2511"/>
                </a:lnTo>
                <a:lnTo>
                  <a:pt x="1568" y="2510"/>
                </a:lnTo>
                <a:lnTo>
                  <a:pt x="1570" y="2510"/>
                </a:lnTo>
                <a:lnTo>
                  <a:pt x="1570" y="2508"/>
                </a:lnTo>
                <a:lnTo>
                  <a:pt x="1570" y="2507"/>
                </a:lnTo>
                <a:lnTo>
                  <a:pt x="1570" y="2506"/>
                </a:lnTo>
                <a:lnTo>
                  <a:pt x="1570" y="2505"/>
                </a:lnTo>
                <a:lnTo>
                  <a:pt x="1570" y="2504"/>
                </a:lnTo>
                <a:lnTo>
                  <a:pt x="1571" y="2503"/>
                </a:lnTo>
                <a:lnTo>
                  <a:pt x="1571" y="2502"/>
                </a:lnTo>
                <a:lnTo>
                  <a:pt x="1572" y="2500"/>
                </a:lnTo>
                <a:lnTo>
                  <a:pt x="1571" y="2498"/>
                </a:lnTo>
                <a:lnTo>
                  <a:pt x="1571" y="2497"/>
                </a:lnTo>
                <a:lnTo>
                  <a:pt x="1571" y="2496"/>
                </a:lnTo>
                <a:lnTo>
                  <a:pt x="1571" y="2495"/>
                </a:lnTo>
                <a:lnTo>
                  <a:pt x="1571" y="2494"/>
                </a:lnTo>
                <a:lnTo>
                  <a:pt x="1572" y="2494"/>
                </a:lnTo>
                <a:lnTo>
                  <a:pt x="1572" y="2493"/>
                </a:lnTo>
                <a:lnTo>
                  <a:pt x="1572" y="2491"/>
                </a:lnTo>
                <a:lnTo>
                  <a:pt x="1572" y="2490"/>
                </a:lnTo>
                <a:lnTo>
                  <a:pt x="1573" y="2489"/>
                </a:lnTo>
                <a:lnTo>
                  <a:pt x="1572" y="2489"/>
                </a:lnTo>
                <a:lnTo>
                  <a:pt x="1572" y="2488"/>
                </a:lnTo>
                <a:lnTo>
                  <a:pt x="1571" y="2487"/>
                </a:lnTo>
                <a:lnTo>
                  <a:pt x="1571" y="2486"/>
                </a:lnTo>
                <a:lnTo>
                  <a:pt x="1571" y="2485"/>
                </a:lnTo>
                <a:lnTo>
                  <a:pt x="1572" y="2485"/>
                </a:lnTo>
                <a:lnTo>
                  <a:pt x="1571" y="2485"/>
                </a:lnTo>
                <a:lnTo>
                  <a:pt x="1571" y="2483"/>
                </a:lnTo>
                <a:lnTo>
                  <a:pt x="1571" y="2482"/>
                </a:lnTo>
                <a:lnTo>
                  <a:pt x="1571" y="2481"/>
                </a:lnTo>
                <a:lnTo>
                  <a:pt x="1571" y="2480"/>
                </a:lnTo>
                <a:lnTo>
                  <a:pt x="1570" y="2480"/>
                </a:lnTo>
                <a:lnTo>
                  <a:pt x="1571" y="2479"/>
                </a:lnTo>
                <a:lnTo>
                  <a:pt x="1571" y="2478"/>
                </a:lnTo>
                <a:lnTo>
                  <a:pt x="1571" y="2477"/>
                </a:lnTo>
                <a:lnTo>
                  <a:pt x="1571" y="2475"/>
                </a:lnTo>
                <a:lnTo>
                  <a:pt x="1571" y="2477"/>
                </a:lnTo>
                <a:lnTo>
                  <a:pt x="1571" y="2478"/>
                </a:lnTo>
                <a:lnTo>
                  <a:pt x="1570" y="2478"/>
                </a:lnTo>
                <a:lnTo>
                  <a:pt x="1570" y="2479"/>
                </a:lnTo>
                <a:lnTo>
                  <a:pt x="1570" y="2480"/>
                </a:lnTo>
                <a:lnTo>
                  <a:pt x="1570" y="2481"/>
                </a:lnTo>
                <a:lnTo>
                  <a:pt x="1571" y="2481"/>
                </a:lnTo>
                <a:lnTo>
                  <a:pt x="1570" y="2482"/>
                </a:lnTo>
                <a:lnTo>
                  <a:pt x="1570" y="2483"/>
                </a:lnTo>
                <a:lnTo>
                  <a:pt x="1570" y="2485"/>
                </a:lnTo>
                <a:lnTo>
                  <a:pt x="1571" y="2485"/>
                </a:lnTo>
                <a:lnTo>
                  <a:pt x="1571" y="2486"/>
                </a:lnTo>
                <a:lnTo>
                  <a:pt x="1571" y="2488"/>
                </a:lnTo>
                <a:lnTo>
                  <a:pt x="1571" y="2489"/>
                </a:lnTo>
                <a:lnTo>
                  <a:pt x="1571" y="2493"/>
                </a:lnTo>
                <a:lnTo>
                  <a:pt x="1570" y="2493"/>
                </a:lnTo>
                <a:lnTo>
                  <a:pt x="1568" y="2493"/>
                </a:lnTo>
                <a:lnTo>
                  <a:pt x="1567" y="2493"/>
                </a:lnTo>
                <a:lnTo>
                  <a:pt x="1566" y="2493"/>
                </a:lnTo>
                <a:lnTo>
                  <a:pt x="1565" y="2493"/>
                </a:lnTo>
                <a:lnTo>
                  <a:pt x="1565" y="2494"/>
                </a:lnTo>
                <a:lnTo>
                  <a:pt x="1564" y="2494"/>
                </a:lnTo>
                <a:lnTo>
                  <a:pt x="1564" y="2493"/>
                </a:lnTo>
                <a:lnTo>
                  <a:pt x="1564" y="2491"/>
                </a:lnTo>
                <a:lnTo>
                  <a:pt x="1565" y="2491"/>
                </a:lnTo>
                <a:lnTo>
                  <a:pt x="1565" y="2490"/>
                </a:lnTo>
                <a:lnTo>
                  <a:pt x="1565" y="2489"/>
                </a:lnTo>
                <a:lnTo>
                  <a:pt x="1565" y="2488"/>
                </a:lnTo>
                <a:lnTo>
                  <a:pt x="1565" y="2487"/>
                </a:lnTo>
                <a:lnTo>
                  <a:pt x="1566" y="2486"/>
                </a:lnTo>
                <a:lnTo>
                  <a:pt x="1567" y="2486"/>
                </a:lnTo>
                <a:lnTo>
                  <a:pt x="1568" y="2486"/>
                </a:lnTo>
                <a:lnTo>
                  <a:pt x="1568" y="2485"/>
                </a:lnTo>
                <a:lnTo>
                  <a:pt x="1565" y="2485"/>
                </a:lnTo>
                <a:lnTo>
                  <a:pt x="1564" y="2486"/>
                </a:lnTo>
                <a:lnTo>
                  <a:pt x="1564" y="2485"/>
                </a:lnTo>
                <a:lnTo>
                  <a:pt x="1564" y="2486"/>
                </a:lnTo>
                <a:lnTo>
                  <a:pt x="1564" y="2487"/>
                </a:lnTo>
                <a:lnTo>
                  <a:pt x="1564" y="2488"/>
                </a:lnTo>
                <a:lnTo>
                  <a:pt x="1563" y="2488"/>
                </a:lnTo>
                <a:lnTo>
                  <a:pt x="1563" y="2489"/>
                </a:lnTo>
                <a:lnTo>
                  <a:pt x="1563" y="2491"/>
                </a:lnTo>
                <a:lnTo>
                  <a:pt x="1562" y="2491"/>
                </a:lnTo>
                <a:lnTo>
                  <a:pt x="1562" y="2493"/>
                </a:lnTo>
                <a:lnTo>
                  <a:pt x="1562" y="2494"/>
                </a:lnTo>
                <a:lnTo>
                  <a:pt x="1562" y="2495"/>
                </a:lnTo>
                <a:lnTo>
                  <a:pt x="1561" y="2497"/>
                </a:lnTo>
                <a:lnTo>
                  <a:pt x="1561" y="2498"/>
                </a:lnTo>
                <a:lnTo>
                  <a:pt x="1561" y="2499"/>
                </a:lnTo>
                <a:lnTo>
                  <a:pt x="1561" y="2500"/>
                </a:lnTo>
                <a:lnTo>
                  <a:pt x="1559" y="2500"/>
                </a:lnTo>
                <a:lnTo>
                  <a:pt x="1561" y="2502"/>
                </a:lnTo>
                <a:lnTo>
                  <a:pt x="1561" y="2503"/>
                </a:lnTo>
                <a:lnTo>
                  <a:pt x="1559" y="2504"/>
                </a:lnTo>
                <a:lnTo>
                  <a:pt x="1559" y="2505"/>
                </a:lnTo>
                <a:lnTo>
                  <a:pt x="1559" y="2506"/>
                </a:lnTo>
                <a:lnTo>
                  <a:pt x="1559" y="2507"/>
                </a:lnTo>
                <a:lnTo>
                  <a:pt x="1559" y="2508"/>
                </a:lnTo>
                <a:lnTo>
                  <a:pt x="1558" y="2508"/>
                </a:lnTo>
                <a:lnTo>
                  <a:pt x="1558" y="2510"/>
                </a:lnTo>
                <a:lnTo>
                  <a:pt x="1559" y="2510"/>
                </a:lnTo>
                <a:lnTo>
                  <a:pt x="1558" y="2511"/>
                </a:lnTo>
                <a:lnTo>
                  <a:pt x="1558" y="2512"/>
                </a:lnTo>
                <a:lnTo>
                  <a:pt x="1557" y="2513"/>
                </a:lnTo>
                <a:lnTo>
                  <a:pt x="1558" y="2513"/>
                </a:lnTo>
                <a:lnTo>
                  <a:pt x="1557" y="2514"/>
                </a:lnTo>
                <a:lnTo>
                  <a:pt x="1556" y="2514"/>
                </a:lnTo>
                <a:lnTo>
                  <a:pt x="1557" y="2514"/>
                </a:lnTo>
                <a:lnTo>
                  <a:pt x="1557" y="2515"/>
                </a:lnTo>
                <a:lnTo>
                  <a:pt x="1556" y="2515"/>
                </a:lnTo>
                <a:lnTo>
                  <a:pt x="1556" y="2516"/>
                </a:lnTo>
                <a:lnTo>
                  <a:pt x="1557" y="2516"/>
                </a:lnTo>
                <a:lnTo>
                  <a:pt x="1556" y="2516"/>
                </a:lnTo>
                <a:lnTo>
                  <a:pt x="1556" y="2517"/>
                </a:lnTo>
                <a:lnTo>
                  <a:pt x="1556" y="2519"/>
                </a:lnTo>
                <a:lnTo>
                  <a:pt x="1555" y="2517"/>
                </a:lnTo>
                <a:lnTo>
                  <a:pt x="1554" y="2517"/>
                </a:lnTo>
                <a:lnTo>
                  <a:pt x="1553" y="2519"/>
                </a:lnTo>
                <a:lnTo>
                  <a:pt x="1553" y="2520"/>
                </a:lnTo>
                <a:lnTo>
                  <a:pt x="1553" y="2522"/>
                </a:lnTo>
                <a:lnTo>
                  <a:pt x="1551" y="2523"/>
                </a:lnTo>
                <a:lnTo>
                  <a:pt x="1551" y="2524"/>
                </a:lnTo>
                <a:lnTo>
                  <a:pt x="1553" y="2524"/>
                </a:lnTo>
                <a:lnTo>
                  <a:pt x="1554" y="2524"/>
                </a:lnTo>
                <a:lnTo>
                  <a:pt x="1554" y="2525"/>
                </a:lnTo>
                <a:lnTo>
                  <a:pt x="1553" y="2525"/>
                </a:lnTo>
                <a:lnTo>
                  <a:pt x="1553" y="2527"/>
                </a:lnTo>
                <a:lnTo>
                  <a:pt x="1553" y="2528"/>
                </a:lnTo>
                <a:lnTo>
                  <a:pt x="1551" y="2528"/>
                </a:lnTo>
                <a:lnTo>
                  <a:pt x="1550" y="2528"/>
                </a:lnTo>
                <a:lnTo>
                  <a:pt x="1549" y="2528"/>
                </a:lnTo>
                <a:lnTo>
                  <a:pt x="1549" y="2527"/>
                </a:lnTo>
                <a:lnTo>
                  <a:pt x="1548" y="2527"/>
                </a:lnTo>
                <a:lnTo>
                  <a:pt x="1547" y="2527"/>
                </a:lnTo>
                <a:lnTo>
                  <a:pt x="1546" y="2527"/>
                </a:lnTo>
                <a:lnTo>
                  <a:pt x="1546" y="2528"/>
                </a:lnTo>
                <a:lnTo>
                  <a:pt x="1545" y="2528"/>
                </a:lnTo>
                <a:lnTo>
                  <a:pt x="1545" y="2529"/>
                </a:lnTo>
                <a:lnTo>
                  <a:pt x="1545" y="2530"/>
                </a:lnTo>
                <a:lnTo>
                  <a:pt x="1545" y="2531"/>
                </a:lnTo>
                <a:lnTo>
                  <a:pt x="1545" y="2532"/>
                </a:lnTo>
                <a:lnTo>
                  <a:pt x="1545" y="2533"/>
                </a:lnTo>
                <a:lnTo>
                  <a:pt x="1545" y="2535"/>
                </a:lnTo>
                <a:lnTo>
                  <a:pt x="1545" y="2536"/>
                </a:lnTo>
                <a:lnTo>
                  <a:pt x="1544" y="2537"/>
                </a:lnTo>
                <a:lnTo>
                  <a:pt x="1542" y="2537"/>
                </a:lnTo>
                <a:lnTo>
                  <a:pt x="1542" y="2538"/>
                </a:lnTo>
                <a:lnTo>
                  <a:pt x="1541" y="2538"/>
                </a:lnTo>
                <a:lnTo>
                  <a:pt x="1541" y="2539"/>
                </a:lnTo>
                <a:lnTo>
                  <a:pt x="1540" y="2539"/>
                </a:lnTo>
                <a:lnTo>
                  <a:pt x="1539" y="2539"/>
                </a:lnTo>
                <a:lnTo>
                  <a:pt x="1537" y="2538"/>
                </a:lnTo>
                <a:lnTo>
                  <a:pt x="1536" y="2538"/>
                </a:lnTo>
                <a:lnTo>
                  <a:pt x="1532" y="2538"/>
                </a:lnTo>
                <a:lnTo>
                  <a:pt x="1531" y="2538"/>
                </a:lnTo>
                <a:lnTo>
                  <a:pt x="1531" y="2537"/>
                </a:lnTo>
                <a:lnTo>
                  <a:pt x="1530" y="2536"/>
                </a:lnTo>
                <a:lnTo>
                  <a:pt x="1530" y="2535"/>
                </a:lnTo>
                <a:lnTo>
                  <a:pt x="1529" y="2532"/>
                </a:lnTo>
                <a:lnTo>
                  <a:pt x="1529" y="2531"/>
                </a:lnTo>
                <a:lnTo>
                  <a:pt x="1528" y="2531"/>
                </a:lnTo>
                <a:lnTo>
                  <a:pt x="1528" y="2530"/>
                </a:lnTo>
                <a:lnTo>
                  <a:pt x="1527" y="2530"/>
                </a:lnTo>
                <a:lnTo>
                  <a:pt x="1525" y="2529"/>
                </a:lnTo>
                <a:lnTo>
                  <a:pt x="1525" y="2528"/>
                </a:lnTo>
                <a:lnTo>
                  <a:pt x="1524" y="2528"/>
                </a:lnTo>
                <a:lnTo>
                  <a:pt x="1524" y="2527"/>
                </a:lnTo>
                <a:lnTo>
                  <a:pt x="1524" y="2528"/>
                </a:lnTo>
                <a:lnTo>
                  <a:pt x="1523" y="2529"/>
                </a:lnTo>
                <a:lnTo>
                  <a:pt x="1524" y="2530"/>
                </a:lnTo>
                <a:lnTo>
                  <a:pt x="1524" y="2531"/>
                </a:lnTo>
                <a:lnTo>
                  <a:pt x="1523" y="2532"/>
                </a:lnTo>
                <a:lnTo>
                  <a:pt x="1522" y="2533"/>
                </a:lnTo>
                <a:lnTo>
                  <a:pt x="1521" y="2533"/>
                </a:lnTo>
                <a:lnTo>
                  <a:pt x="1520" y="2532"/>
                </a:lnTo>
                <a:lnTo>
                  <a:pt x="1519" y="2532"/>
                </a:lnTo>
                <a:lnTo>
                  <a:pt x="1519" y="2531"/>
                </a:lnTo>
                <a:lnTo>
                  <a:pt x="1518" y="2530"/>
                </a:lnTo>
                <a:lnTo>
                  <a:pt x="1518" y="2529"/>
                </a:lnTo>
                <a:lnTo>
                  <a:pt x="1518" y="2528"/>
                </a:lnTo>
                <a:lnTo>
                  <a:pt x="1516" y="2528"/>
                </a:lnTo>
                <a:lnTo>
                  <a:pt x="1516" y="2527"/>
                </a:lnTo>
                <a:lnTo>
                  <a:pt x="1514" y="2525"/>
                </a:lnTo>
                <a:lnTo>
                  <a:pt x="1513" y="2525"/>
                </a:lnTo>
                <a:lnTo>
                  <a:pt x="1512" y="2525"/>
                </a:lnTo>
                <a:lnTo>
                  <a:pt x="1511" y="2525"/>
                </a:lnTo>
                <a:lnTo>
                  <a:pt x="1509" y="2523"/>
                </a:lnTo>
                <a:lnTo>
                  <a:pt x="1509" y="2522"/>
                </a:lnTo>
                <a:lnTo>
                  <a:pt x="1507" y="2522"/>
                </a:lnTo>
                <a:lnTo>
                  <a:pt x="1506" y="2521"/>
                </a:lnTo>
                <a:lnTo>
                  <a:pt x="1505" y="2521"/>
                </a:lnTo>
                <a:lnTo>
                  <a:pt x="1505" y="2520"/>
                </a:lnTo>
                <a:lnTo>
                  <a:pt x="1504" y="2520"/>
                </a:lnTo>
                <a:lnTo>
                  <a:pt x="1503" y="2519"/>
                </a:lnTo>
                <a:lnTo>
                  <a:pt x="1502" y="2519"/>
                </a:lnTo>
                <a:lnTo>
                  <a:pt x="1502" y="2517"/>
                </a:lnTo>
                <a:lnTo>
                  <a:pt x="1501" y="2517"/>
                </a:lnTo>
                <a:lnTo>
                  <a:pt x="1501" y="2516"/>
                </a:lnTo>
                <a:lnTo>
                  <a:pt x="1499" y="2516"/>
                </a:lnTo>
                <a:lnTo>
                  <a:pt x="1498" y="2515"/>
                </a:lnTo>
                <a:lnTo>
                  <a:pt x="1498" y="2514"/>
                </a:lnTo>
                <a:lnTo>
                  <a:pt x="1497" y="2514"/>
                </a:lnTo>
                <a:lnTo>
                  <a:pt x="1497" y="2513"/>
                </a:lnTo>
                <a:lnTo>
                  <a:pt x="1496" y="2513"/>
                </a:lnTo>
                <a:lnTo>
                  <a:pt x="1496" y="2512"/>
                </a:lnTo>
                <a:lnTo>
                  <a:pt x="1495" y="2512"/>
                </a:lnTo>
                <a:lnTo>
                  <a:pt x="1495" y="2511"/>
                </a:lnTo>
                <a:lnTo>
                  <a:pt x="1494" y="2511"/>
                </a:lnTo>
                <a:lnTo>
                  <a:pt x="1488" y="2516"/>
                </a:lnTo>
                <a:lnTo>
                  <a:pt x="1482" y="2511"/>
                </a:lnTo>
                <a:lnTo>
                  <a:pt x="1480" y="2508"/>
                </a:lnTo>
                <a:lnTo>
                  <a:pt x="1479" y="2506"/>
                </a:lnTo>
                <a:lnTo>
                  <a:pt x="1478" y="2504"/>
                </a:lnTo>
                <a:lnTo>
                  <a:pt x="1477" y="2503"/>
                </a:lnTo>
                <a:lnTo>
                  <a:pt x="1475" y="2500"/>
                </a:lnTo>
                <a:lnTo>
                  <a:pt x="1475" y="2499"/>
                </a:lnTo>
                <a:lnTo>
                  <a:pt x="1473" y="2499"/>
                </a:lnTo>
                <a:lnTo>
                  <a:pt x="1472" y="2497"/>
                </a:lnTo>
                <a:lnTo>
                  <a:pt x="1471" y="2496"/>
                </a:lnTo>
                <a:lnTo>
                  <a:pt x="1471" y="2495"/>
                </a:lnTo>
                <a:lnTo>
                  <a:pt x="1470" y="2495"/>
                </a:lnTo>
                <a:lnTo>
                  <a:pt x="1470" y="2494"/>
                </a:lnTo>
                <a:lnTo>
                  <a:pt x="1469" y="2494"/>
                </a:lnTo>
                <a:lnTo>
                  <a:pt x="1469" y="2493"/>
                </a:lnTo>
                <a:lnTo>
                  <a:pt x="1468" y="2491"/>
                </a:lnTo>
                <a:lnTo>
                  <a:pt x="1467" y="2489"/>
                </a:lnTo>
                <a:lnTo>
                  <a:pt x="1466" y="2487"/>
                </a:lnTo>
                <a:lnTo>
                  <a:pt x="1454" y="2472"/>
                </a:lnTo>
                <a:lnTo>
                  <a:pt x="1453" y="2470"/>
                </a:lnTo>
                <a:lnTo>
                  <a:pt x="1451" y="2469"/>
                </a:lnTo>
                <a:lnTo>
                  <a:pt x="1450" y="2468"/>
                </a:lnTo>
                <a:lnTo>
                  <a:pt x="1449" y="2466"/>
                </a:lnTo>
                <a:lnTo>
                  <a:pt x="1447" y="2466"/>
                </a:lnTo>
                <a:lnTo>
                  <a:pt x="1446" y="2465"/>
                </a:lnTo>
                <a:lnTo>
                  <a:pt x="1446" y="2464"/>
                </a:lnTo>
                <a:lnTo>
                  <a:pt x="1445" y="2464"/>
                </a:lnTo>
                <a:lnTo>
                  <a:pt x="1444" y="2464"/>
                </a:lnTo>
                <a:lnTo>
                  <a:pt x="1444" y="2463"/>
                </a:lnTo>
                <a:lnTo>
                  <a:pt x="1443" y="2463"/>
                </a:lnTo>
                <a:lnTo>
                  <a:pt x="1442" y="2463"/>
                </a:lnTo>
                <a:lnTo>
                  <a:pt x="1442" y="2462"/>
                </a:lnTo>
                <a:lnTo>
                  <a:pt x="1441" y="2462"/>
                </a:lnTo>
                <a:lnTo>
                  <a:pt x="1438" y="2461"/>
                </a:lnTo>
                <a:lnTo>
                  <a:pt x="1436" y="2460"/>
                </a:lnTo>
                <a:lnTo>
                  <a:pt x="1435" y="2460"/>
                </a:lnTo>
                <a:lnTo>
                  <a:pt x="1432" y="2457"/>
                </a:lnTo>
                <a:lnTo>
                  <a:pt x="1430" y="2457"/>
                </a:lnTo>
                <a:lnTo>
                  <a:pt x="1426" y="2455"/>
                </a:lnTo>
                <a:lnTo>
                  <a:pt x="1424" y="2454"/>
                </a:lnTo>
                <a:lnTo>
                  <a:pt x="1423" y="2454"/>
                </a:lnTo>
                <a:lnTo>
                  <a:pt x="1423" y="2453"/>
                </a:lnTo>
                <a:lnTo>
                  <a:pt x="1421" y="2453"/>
                </a:lnTo>
                <a:lnTo>
                  <a:pt x="1421" y="2452"/>
                </a:lnTo>
                <a:lnTo>
                  <a:pt x="1420" y="2452"/>
                </a:lnTo>
                <a:lnTo>
                  <a:pt x="1420" y="2450"/>
                </a:lnTo>
                <a:lnTo>
                  <a:pt x="1419" y="2450"/>
                </a:lnTo>
                <a:lnTo>
                  <a:pt x="1419" y="2449"/>
                </a:lnTo>
                <a:lnTo>
                  <a:pt x="1419" y="2448"/>
                </a:lnTo>
                <a:lnTo>
                  <a:pt x="1417" y="2444"/>
                </a:lnTo>
                <a:lnTo>
                  <a:pt x="1417" y="2441"/>
                </a:lnTo>
                <a:lnTo>
                  <a:pt x="1416" y="2439"/>
                </a:lnTo>
                <a:lnTo>
                  <a:pt x="1415" y="2437"/>
                </a:lnTo>
                <a:lnTo>
                  <a:pt x="1413" y="2432"/>
                </a:lnTo>
                <a:lnTo>
                  <a:pt x="1413" y="2431"/>
                </a:lnTo>
                <a:lnTo>
                  <a:pt x="1412" y="2429"/>
                </a:lnTo>
                <a:lnTo>
                  <a:pt x="1411" y="2428"/>
                </a:lnTo>
                <a:lnTo>
                  <a:pt x="1411" y="2427"/>
                </a:lnTo>
                <a:lnTo>
                  <a:pt x="1410" y="2424"/>
                </a:lnTo>
                <a:lnTo>
                  <a:pt x="1409" y="2423"/>
                </a:lnTo>
                <a:lnTo>
                  <a:pt x="1408" y="2422"/>
                </a:lnTo>
                <a:lnTo>
                  <a:pt x="1408" y="2421"/>
                </a:lnTo>
                <a:lnTo>
                  <a:pt x="1407" y="2421"/>
                </a:lnTo>
                <a:lnTo>
                  <a:pt x="1406" y="2418"/>
                </a:lnTo>
                <a:lnTo>
                  <a:pt x="1402" y="2413"/>
                </a:lnTo>
                <a:lnTo>
                  <a:pt x="1400" y="2410"/>
                </a:lnTo>
                <a:lnTo>
                  <a:pt x="1400" y="2408"/>
                </a:lnTo>
                <a:lnTo>
                  <a:pt x="1399" y="2407"/>
                </a:lnTo>
                <a:lnTo>
                  <a:pt x="1399" y="2406"/>
                </a:lnTo>
                <a:lnTo>
                  <a:pt x="1398" y="2406"/>
                </a:lnTo>
                <a:lnTo>
                  <a:pt x="1398" y="2405"/>
                </a:lnTo>
                <a:lnTo>
                  <a:pt x="1397" y="2404"/>
                </a:lnTo>
                <a:lnTo>
                  <a:pt x="1397" y="2403"/>
                </a:lnTo>
                <a:lnTo>
                  <a:pt x="1395" y="2403"/>
                </a:lnTo>
                <a:lnTo>
                  <a:pt x="1395" y="2402"/>
                </a:lnTo>
                <a:lnTo>
                  <a:pt x="1394" y="2401"/>
                </a:lnTo>
                <a:lnTo>
                  <a:pt x="1393" y="2399"/>
                </a:lnTo>
                <a:lnTo>
                  <a:pt x="1393" y="2398"/>
                </a:lnTo>
                <a:lnTo>
                  <a:pt x="1392" y="2398"/>
                </a:lnTo>
                <a:lnTo>
                  <a:pt x="1391" y="2397"/>
                </a:lnTo>
                <a:lnTo>
                  <a:pt x="1387" y="2393"/>
                </a:lnTo>
                <a:lnTo>
                  <a:pt x="1386" y="2393"/>
                </a:lnTo>
                <a:lnTo>
                  <a:pt x="1385" y="2391"/>
                </a:lnTo>
                <a:lnTo>
                  <a:pt x="1384" y="2390"/>
                </a:lnTo>
                <a:lnTo>
                  <a:pt x="1383" y="2389"/>
                </a:lnTo>
                <a:lnTo>
                  <a:pt x="1382" y="2389"/>
                </a:lnTo>
                <a:lnTo>
                  <a:pt x="1382" y="2388"/>
                </a:lnTo>
                <a:lnTo>
                  <a:pt x="1381" y="2388"/>
                </a:lnTo>
                <a:lnTo>
                  <a:pt x="1381" y="2387"/>
                </a:lnTo>
                <a:lnTo>
                  <a:pt x="1380" y="2387"/>
                </a:lnTo>
                <a:lnTo>
                  <a:pt x="1380" y="2386"/>
                </a:lnTo>
                <a:lnTo>
                  <a:pt x="1378" y="2386"/>
                </a:lnTo>
                <a:lnTo>
                  <a:pt x="1377" y="2386"/>
                </a:lnTo>
                <a:lnTo>
                  <a:pt x="1377" y="2385"/>
                </a:lnTo>
                <a:lnTo>
                  <a:pt x="1376" y="2385"/>
                </a:lnTo>
                <a:lnTo>
                  <a:pt x="1376" y="2383"/>
                </a:lnTo>
                <a:lnTo>
                  <a:pt x="1375" y="2383"/>
                </a:lnTo>
                <a:lnTo>
                  <a:pt x="1374" y="2383"/>
                </a:lnTo>
                <a:lnTo>
                  <a:pt x="1372" y="2381"/>
                </a:lnTo>
                <a:lnTo>
                  <a:pt x="1371" y="2380"/>
                </a:lnTo>
                <a:lnTo>
                  <a:pt x="1368" y="2380"/>
                </a:lnTo>
                <a:lnTo>
                  <a:pt x="1364" y="2377"/>
                </a:lnTo>
                <a:lnTo>
                  <a:pt x="1363" y="2376"/>
                </a:lnTo>
                <a:lnTo>
                  <a:pt x="1360" y="2374"/>
                </a:lnTo>
                <a:lnTo>
                  <a:pt x="1357" y="2373"/>
                </a:lnTo>
                <a:lnTo>
                  <a:pt x="1356" y="2373"/>
                </a:lnTo>
                <a:lnTo>
                  <a:pt x="1352" y="2371"/>
                </a:lnTo>
                <a:lnTo>
                  <a:pt x="1351" y="2371"/>
                </a:lnTo>
                <a:lnTo>
                  <a:pt x="1349" y="2370"/>
                </a:lnTo>
                <a:lnTo>
                  <a:pt x="1347" y="2369"/>
                </a:lnTo>
                <a:lnTo>
                  <a:pt x="1346" y="2366"/>
                </a:lnTo>
                <a:lnTo>
                  <a:pt x="1344" y="2366"/>
                </a:lnTo>
                <a:lnTo>
                  <a:pt x="1342" y="2364"/>
                </a:lnTo>
                <a:lnTo>
                  <a:pt x="1340" y="2361"/>
                </a:lnTo>
                <a:lnTo>
                  <a:pt x="1338" y="2358"/>
                </a:lnTo>
                <a:lnTo>
                  <a:pt x="1335" y="2357"/>
                </a:lnTo>
                <a:lnTo>
                  <a:pt x="1334" y="2356"/>
                </a:lnTo>
                <a:lnTo>
                  <a:pt x="1334" y="2355"/>
                </a:lnTo>
                <a:lnTo>
                  <a:pt x="1332" y="2354"/>
                </a:lnTo>
                <a:lnTo>
                  <a:pt x="1330" y="2353"/>
                </a:lnTo>
                <a:lnTo>
                  <a:pt x="1329" y="2353"/>
                </a:lnTo>
                <a:lnTo>
                  <a:pt x="1328" y="2353"/>
                </a:lnTo>
                <a:lnTo>
                  <a:pt x="1326" y="2352"/>
                </a:lnTo>
                <a:lnTo>
                  <a:pt x="1322" y="2347"/>
                </a:lnTo>
                <a:lnTo>
                  <a:pt x="1316" y="2343"/>
                </a:lnTo>
                <a:lnTo>
                  <a:pt x="1315" y="2341"/>
                </a:lnTo>
                <a:lnTo>
                  <a:pt x="1314" y="2340"/>
                </a:lnTo>
                <a:lnTo>
                  <a:pt x="1313" y="2340"/>
                </a:lnTo>
                <a:lnTo>
                  <a:pt x="1312" y="2339"/>
                </a:lnTo>
                <a:lnTo>
                  <a:pt x="1312" y="2338"/>
                </a:lnTo>
                <a:lnTo>
                  <a:pt x="1311" y="2337"/>
                </a:lnTo>
                <a:lnTo>
                  <a:pt x="1309" y="2336"/>
                </a:lnTo>
                <a:lnTo>
                  <a:pt x="1308" y="2335"/>
                </a:lnTo>
                <a:lnTo>
                  <a:pt x="1308" y="2334"/>
                </a:lnTo>
                <a:lnTo>
                  <a:pt x="1307" y="2334"/>
                </a:lnTo>
                <a:lnTo>
                  <a:pt x="1307" y="2332"/>
                </a:lnTo>
                <a:lnTo>
                  <a:pt x="1306" y="2331"/>
                </a:lnTo>
                <a:lnTo>
                  <a:pt x="1303" y="2327"/>
                </a:lnTo>
                <a:lnTo>
                  <a:pt x="1302" y="2326"/>
                </a:lnTo>
                <a:lnTo>
                  <a:pt x="1300" y="2326"/>
                </a:lnTo>
                <a:lnTo>
                  <a:pt x="1299" y="2324"/>
                </a:lnTo>
                <a:lnTo>
                  <a:pt x="1298" y="2324"/>
                </a:lnTo>
                <a:lnTo>
                  <a:pt x="1298" y="2323"/>
                </a:lnTo>
                <a:lnTo>
                  <a:pt x="1297" y="2323"/>
                </a:lnTo>
                <a:lnTo>
                  <a:pt x="1296" y="2323"/>
                </a:lnTo>
                <a:lnTo>
                  <a:pt x="1296" y="2322"/>
                </a:lnTo>
                <a:lnTo>
                  <a:pt x="1295" y="2322"/>
                </a:lnTo>
                <a:lnTo>
                  <a:pt x="1294" y="2322"/>
                </a:lnTo>
                <a:lnTo>
                  <a:pt x="1292" y="2321"/>
                </a:lnTo>
                <a:lnTo>
                  <a:pt x="1291" y="2321"/>
                </a:lnTo>
                <a:lnTo>
                  <a:pt x="1290" y="2321"/>
                </a:lnTo>
                <a:lnTo>
                  <a:pt x="1289" y="2320"/>
                </a:lnTo>
                <a:lnTo>
                  <a:pt x="1287" y="2319"/>
                </a:lnTo>
                <a:lnTo>
                  <a:pt x="1286" y="2319"/>
                </a:lnTo>
                <a:lnTo>
                  <a:pt x="1285" y="2319"/>
                </a:lnTo>
                <a:lnTo>
                  <a:pt x="1283" y="2318"/>
                </a:lnTo>
                <a:lnTo>
                  <a:pt x="1282" y="2318"/>
                </a:lnTo>
                <a:lnTo>
                  <a:pt x="1281" y="2316"/>
                </a:lnTo>
                <a:lnTo>
                  <a:pt x="1280" y="2316"/>
                </a:lnTo>
                <a:lnTo>
                  <a:pt x="1279" y="2316"/>
                </a:lnTo>
                <a:lnTo>
                  <a:pt x="1277" y="2315"/>
                </a:lnTo>
                <a:lnTo>
                  <a:pt x="1275" y="2315"/>
                </a:lnTo>
                <a:lnTo>
                  <a:pt x="1273" y="2314"/>
                </a:lnTo>
                <a:lnTo>
                  <a:pt x="1270" y="2314"/>
                </a:lnTo>
                <a:lnTo>
                  <a:pt x="1269" y="2313"/>
                </a:lnTo>
                <a:lnTo>
                  <a:pt x="1268" y="2313"/>
                </a:lnTo>
                <a:lnTo>
                  <a:pt x="1264" y="2311"/>
                </a:lnTo>
                <a:lnTo>
                  <a:pt x="1263" y="2310"/>
                </a:lnTo>
                <a:lnTo>
                  <a:pt x="1262" y="2309"/>
                </a:lnTo>
                <a:lnTo>
                  <a:pt x="1261" y="2309"/>
                </a:lnTo>
                <a:lnTo>
                  <a:pt x="1259" y="2307"/>
                </a:lnTo>
                <a:lnTo>
                  <a:pt x="1254" y="2303"/>
                </a:lnTo>
                <a:lnTo>
                  <a:pt x="1243" y="2295"/>
                </a:lnTo>
                <a:lnTo>
                  <a:pt x="1243" y="2294"/>
                </a:lnTo>
                <a:lnTo>
                  <a:pt x="1242" y="2293"/>
                </a:lnTo>
                <a:lnTo>
                  <a:pt x="1240" y="2293"/>
                </a:lnTo>
                <a:lnTo>
                  <a:pt x="1239" y="2291"/>
                </a:lnTo>
                <a:lnTo>
                  <a:pt x="1238" y="2290"/>
                </a:lnTo>
                <a:lnTo>
                  <a:pt x="1237" y="2289"/>
                </a:lnTo>
                <a:lnTo>
                  <a:pt x="1236" y="2289"/>
                </a:lnTo>
                <a:lnTo>
                  <a:pt x="1235" y="2288"/>
                </a:lnTo>
                <a:lnTo>
                  <a:pt x="1234" y="2288"/>
                </a:lnTo>
                <a:lnTo>
                  <a:pt x="1233" y="2287"/>
                </a:lnTo>
                <a:lnTo>
                  <a:pt x="1231" y="2287"/>
                </a:lnTo>
                <a:lnTo>
                  <a:pt x="1229" y="2286"/>
                </a:lnTo>
                <a:lnTo>
                  <a:pt x="1227" y="2285"/>
                </a:lnTo>
                <a:lnTo>
                  <a:pt x="1226" y="2285"/>
                </a:lnTo>
                <a:lnTo>
                  <a:pt x="1225" y="2284"/>
                </a:lnTo>
                <a:lnTo>
                  <a:pt x="1223" y="2284"/>
                </a:lnTo>
                <a:lnTo>
                  <a:pt x="1222" y="2282"/>
                </a:lnTo>
                <a:lnTo>
                  <a:pt x="1221" y="2281"/>
                </a:lnTo>
                <a:lnTo>
                  <a:pt x="1220" y="2281"/>
                </a:lnTo>
                <a:lnTo>
                  <a:pt x="1220" y="2280"/>
                </a:lnTo>
                <a:lnTo>
                  <a:pt x="1219" y="2280"/>
                </a:lnTo>
                <a:lnTo>
                  <a:pt x="1219" y="2279"/>
                </a:lnTo>
                <a:lnTo>
                  <a:pt x="1218" y="2279"/>
                </a:lnTo>
                <a:lnTo>
                  <a:pt x="1217" y="2278"/>
                </a:lnTo>
                <a:lnTo>
                  <a:pt x="1216" y="2277"/>
                </a:lnTo>
                <a:lnTo>
                  <a:pt x="1206" y="2271"/>
                </a:lnTo>
                <a:lnTo>
                  <a:pt x="1205" y="2270"/>
                </a:lnTo>
                <a:lnTo>
                  <a:pt x="1204" y="2270"/>
                </a:lnTo>
                <a:lnTo>
                  <a:pt x="1204" y="2269"/>
                </a:lnTo>
                <a:lnTo>
                  <a:pt x="1203" y="2269"/>
                </a:lnTo>
                <a:lnTo>
                  <a:pt x="1201" y="2268"/>
                </a:lnTo>
                <a:lnTo>
                  <a:pt x="1199" y="2266"/>
                </a:lnTo>
                <a:lnTo>
                  <a:pt x="1197" y="2265"/>
                </a:lnTo>
                <a:lnTo>
                  <a:pt x="1195" y="2265"/>
                </a:lnTo>
                <a:lnTo>
                  <a:pt x="1194" y="2264"/>
                </a:lnTo>
                <a:lnTo>
                  <a:pt x="1192" y="2264"/>
                </a:lnTo>
                <a:lnTo>
                  <a:pt x="1190" y="2263"/>
                </a:lnTo>
                <a:lnTo>
                  <a:pt x="1188" y="2263"/>
                </a:lnTo>
                <a:lnTo>
                  <a:pt x="1186" y="2262"/>
                </a:lnTo>
                <a:lnTo>
                  <a:pt x="1185" y="2262"/>
                </a:lnTo>
                <a:lnTo>
                  <a:pt x="1184" y="2261"/>
                </a:lnTo>
                <a:lnTo>
                  <a:pt x="1182" y="2260"/>
                </a:lnTo>
                <a:lnTo>
                  <a:pt x="1180" y="2259"/>
                </a:lnTo>
                <a:lnTo>
                  <a:pt x="1178" y="2256"/>
                </a:lnTo>
                <a:lnTo>
                  <a:pt x="1177" y="2256"/>
                </a:lnTo>
                <a:lnTo>
                  <a:pt x="1177" y="2255"/>
                </a:lnTo>
                <a:lnTo>
                  <a:pt x="1176" y="2255"/>
                </a:lnTo>
                <a:lnTo>
                  <a:pt x="1176" y="2254"/>
                </a:lnTo>
                <a:lnTo>
                  <a:pt x="1175" y="2254"/>
                </a:lnTo>
                <a:lnTo>
                  <a:pt x="1175" y="2253"/>
                </a:lnTo>
                <a:lnTo>
                  <a:pt x="1174" y="2253"/>
                </a:lnTo>
                <a:lnTo>
                  <a:pt x="1174" y="2252"/>
                </a:lnTo>
                <a:lnTo>
                  <a:pt x="1174" y="2251"/>
                </a:lnTo>
                <a:lnTo>
                  <a:pt x="1173" y="2251"/>
                </a:lnTo>
                <a:lnTo>
                  <a:pt x="1173" y="2249"/>
                </a:lnTo>
                <a:lnTo>
                  <a:pt x="1171" y="2248"/>
                </a:lnTo>
                <a:lnTo>
                  <a:pt x="1171" y="2247"/>
                </a:lnTo>
                <a:lnTo>
                  <a:pt x="1169" y="2243"/>
                </a:lnTo>
                <a:lnTo>
                  <a:pt x="1168" y="2242"/>
                </a:lnTo>
                <a:lnTo>
                  <a:pt x="1164" y="2238"/>
                </a:lnTo>
                <a:lnTo>
                  <a:pt x="1164" y="2237"/>
                </a:lnTo>
                <a:lnTo>
                  <a:pt x="1162" y="2237"/>
                </a:lnTo>
                <a:lnTo>
                  <a:pt x="1161" y="2236"/>
                </a:lnTo>
                <a:lnTo>
                  <a:pt x="1160" y="2236"/>
                </a:lnTo>
                <a:lnTo>
                  <a:pt x="1159" y="2236"/>
                </a:lnTo>
                <a:lnTo>
                  <a:pt x="1159" y="2235"/>
                </a:lnTo>
                <a:lnTo>
                  <a:pt x="1158" y="2235"/>
                </a:lnTo>
                <a:lnTo>
                  <a:pt x="1157" y="2235"/>
                </a:lnTo>
                <a:lnTo>
                  <a:pt x="1154" y="2235"/>
                </a:lnTo>
                <a:lnTo>
                  <a:pt x="1153" y="2235"/>
                </a:lnTo>
                <a:lnTo>
                  <a:pt x="1151" y="2235"/>
                </a:lnTo>
                <a:lnTo>
                  <a:pt x="1149" y="2236"/>
                </a:lnTo>
                <a:lnTo>
                  <a:pt x="1147" y="2236"/>
                </a:lnTo>
                <a:lnTo>
                  <a:pt x="1145" y="2236"/>
                </a:lnTo>
                <a:lnTo>
                  <a:pt x="1144" y="2237"/>
                </a:lnTo>
                <a:lnTo>
                  <a:pt x="1143" y="2237"/>
                </a:lnTo>
                <a:lnTo>
                  <a:pt x="1141" y="2238"/>
                </a:lnTo>
                <a:lnTo>
                  <a:pt x="1140" y="2238"/>
                </a:lnTo>
                <a:lnTo>
                  <a:pt x="1139" y="2239"/>
                </a:lnTo>
                <a:lnTo>
                  <a:pt x="1138" y="2239"/>
                </a:lnTo>
                <a:lnTo>
                  <a:pt x="1136" y="2240"/>
                </a:lnTo>
                <a:lnTo>
                  <a:pt x="1134" y="2242"/>
                </a:lnTo>
                <a:lnTo>
                  <a:pt x="1132" y="2244"/>
                </a:lnTo>
                <a:lnTo>
                  <a:pt x="1130" y="2245"/>
                </a:lnTo>
                <a:lnTo>
                  <a:pt x="1125" y="2248"/>
                </a:lnTo>
                <a:lnTo>
                  <a:pt x="1124" y="2251"/>
                </a:lnTo>
                <a:lnTo>
                  <a:pt x="1122" y="2254"/>
                </a:lnTo>
                <a:lnTo>
                  <a:pt x="1118" y="2259"/>
                </a:lnTo>
                <a:lnTo>
                  <a:pt x="1117" y="2260"/>
                </a:lnTo>
                <a:lnTo>
                  <a:pt x="1117" y="2262"/>
                </a:lnTo>
                <a:lnTo>
                  <a:pt x="1115" y="2266"/>
                </a:lnTo>
                <a:lnTo>
                  <a:pt x="1113" y="2270"/>
                </a:lnTo>
                <a:lnTo>
                  <a:pt x="1111" y="2271"/>
                </a:lnTo>
                <a:lnTo>
                  <a:pt x="1111" y="2272"/>
                </a:lnTo>
                <a:lnTo>
                  <a:pt x="1110" y="2273"/>
                </a:lnTo>
                <a:lnTo>
                  <a:pt x="1109" y="2273"/>
                </a:lnTo>
                <a:lnTo>
                  <a:pt x="1108" y="2274"/>
                </a:lnTo>
                <a:lnTo>
                  <a:pt x="1107" y="2276"/>
                </a:lnTo>
                <a:lnTo>
                  <a:pt x="1106" y="2277"/>
                </a:lnTo>
                <a:lnTo>
                  <a:pt x="1105" y="2277"/>
                </a:lnTo>
                <a:lnTo>
                  <a:pt x="1102" y="2278"/>
                </a:lnTo>
                <a:lnTo>
                  <a:pt x="1101" y="2278"/>
                </a:lnTo>
                <a:lnTo>
                  <a:pt x="1100" y="2278"/>
                </a:lnTo>
                <a:lnTo>
                  <a:pt x="1098" y="2279"/>
                </a:lnTo>
                <a:lnTo>
                  <a:pt x="1097" y="2279"/>
                </a:lnTo>
                <a:lnTo>
                  <a:pt x="1095" y="2279"/>
                </a:lnTo>
                <a:lnTo>
                  <a:pt x="1093" y="2279"/>
                </a:lnTo>
                <a:lnTo>
                  <a:pt x="1091" y="2279"/>
                </a:lnTo>
                <a:lnTo>
                  <a:pt x="1089" y="2279"/>
                </a:lnTo>
                <a:lnTo>
                  <a:pt x="1088" y="2279"/>
                </a:lnTo>
                <a:lnTo>
                  <a:pt x="1087" y="2279"/>
                </a:lnTo>
                <a:lnTo>
                  <a:pt x="1084" y="2278"/>
                </a:lnTo>
                <a:lnTo>
                  <a:pt x="1083" y="2278"/>
                </a:lnTo>
                <a:lnTo>
                  <a:pt x="1082" y="2278"/>
                </a:lnTo>
                <a:lnTo>
                  <a:pt x="1081" y="2279"/>
                </a:lnTo>
                <a:lnTo>
                  <a:pt x="1080" y="2279"/>
                </a:lnTo>
                <a:lnTo>
                  <a:pt x="1078" y="2279"/>
                </a:lnTo>
                <a:lnTo>
                  <a:pt x="1075" y="2278"/>
                </a:lnTo>
                <a:lnTo>
                  <a:pt x="1070" y="2278"/>
                </a:lnTo>
                <a:lnTo>
                  <a:pt x="1069" y="2277"/>
                </a:lnTo>
                <a:lnTo>
                  <a:pt x="1067" y="2277"/>
                </a:lnTo>
                <a:lnTo>
                  <a:pt x="1065" y="2277"/>
                </a:lnTo>
                <a:lnTo>
                  <a:pt x="1062" y="2277"/>
                </a:lnTo>
                <a:lnTo>
                  <a:pt x="1057" y="2277"/>
                </a:lnTo>
                <a:lnTo>
                  <a:pt x="1054" y="2277"/>
                </a:lnTo>
                <a:lnTo>
                  <a:pt x="1052" y="2277"/>
                </a:lnTo>
                <a:lnTo>
                  <a:pt x="1049" y="2276"/>
                </a:lnTo>
                <a:lnTo>
                  <a:pt x="1048" y="2276"/>
                </a:lnTo>
                <a:lnTo>
                  <a:pt x="1046" y="2274"/>
                </a:lnTo>
                <a:lnTo>
                  <a:pt x="1045" y="2273"/>
                </a:lnTo>
                <a:lnTo>
                  <a:pt x="1044" y="2272"/>
                </a:lnTo>
                <a:lnTo>
                  <a:pt x="1042" y="2270"/>
                </a:lnTo>
                <a:lnTo>
                  <a:pt x="1041" y="2269"/>
                </a:lnTo>
                <a:lnTo>
                  <a:pt x="1040" y="2266"/>
                </a:lnTo>
                <a:lnTo>
                  <a:pt x="1040" y="2265"/>
                </a:lnTo>
                <a:lnTo>
                  <a:pt x="1040" y="2263"/>
                </a:lnTo>
                <a:lnTo>
                  <a:pt x="1040" y="2262"/>
                </a:lnTo>
                <a:lnTo>
                  <a:pt x="1040" y="2261"/>
                </a:lnTo>
                <a:lnTo>
                  <a:pt x="1040" y="2260"/>
                </a:lnTo>
                <a:lnTo>
                  <a:pt x="1041" y="2259"/>
                </a:lnTo>
                <a:lnTo>
                  <a:pt x="1042" y="2257"/>
                </a:lnTo>
                <a:lnTo>
                  <a:pt x="1044" y="2255"/>
                </a:lnTo>
                <a:lnTo>
                  <a:pt x="1044" y="2254"/>
                </a:lnTo>
                <a:lnTo>
                  <a:pt x="1046" y="2252"/>
                </a:lnTo>
                <a:lnTo>
                  <a:pt x="1048" y="2247"/>
                </a:lnTo>
                <a:lnTo>
                  <a:pt x="1050" y="2245"/>
                </a:lnTo>
                <a:lnTo>
                  <a:pt x="1050" y="2244"/>
                </a:lnTo>
                <a:lnTo>
                  <a:pt x="1052" y="2243"/>
                </a:lnTo>
                <a:lnTo>
                  <a:pt x="1054" y="2239"/>
                </a:lnTo>
                <a:lnTo>
                  <a:pt x="1056" y="2237"/>
                </a:lnTo>
                <a:lnTo>
                  <a:pt x="1057" y="2235"/>
                </a:lnTo>
                <a:lnTo>
                  <a:pt x="1061" y="2232"/>
                </a:lnTo>
                <a:lnTo>
                  <a:pt x="1066" y="2229"/>
                </a:lnTo>
                <a:lnTo>
                  <a:pt x="1070" y="2228"/>
                </a:lnTo>
                <a:lnTo>
                  <a:pt x="1072" y="2227"/>
                </a:lnTo>
                <a:lnTo>
                  <a:pt x="1073" y="2227"/>
                </a:lnTo>
                <a:lnTo>
                  <a:pt x="1073" y="2226"/>
                </a:lnTo>
                <a:lnTo>
                  <a:pt x="1074" y="2226"/>
                </a:lnTo>
                <a:lnTo>
                  <a:pt x="1074" y="2224"/>
                </a:lnTo>
                <a:lnTo>
                  <a:pt x="1074" y="2223"/>
                </a:lnTo>
                <a:lnTo>
                  <a:pt x="1074" y="2222"/>
                </a:lnTo>
                <a:lnTo>
                  <a:pt x="1074" y="2221"/>
                </a:lnTo>
                <a:lnTo>
                  <a:pt x="1074" y="2220"/>
                </a:lnTo>
                <a:lnTo>
                  <a:pt x="1074" y="2219"/>
                </a:lnTo>
                <a:lnTo>
                  <a:pt x="1074" y="2218"/>
                </a:lnTo>
                <a:lnTo>
                  <a:pt x="1074" y="2217"/>
                </a:lnTo>
                <a:lnTo>
                  <a:pt x="1073" y="2215"/>
                </a:lnTo>
                <a:lnTo>
                  <a:pt x="1073" y="2213"/>
                </a:lnTo>
                <a:lnTo>
                  <a:pt x="1072" y="2212"/>
                </a:lnTo>
                <a:lnTo>
                  <a:pt x="1071" y="2211"/>
                </a:lnTo>
                <a:lnTo>
                  <a:pt x="1070" y="2210"/>
                </a:lnTo>
                <a:lnTo>
                  <a:pt x="1069" y="2210"/>
                </a:lnTo>
                <a:lnTo>
                  <a:pt x="1069" y="2209"/>
                </a:lnTo>
                <a:lnTo>
                  <a:pt x="1067" y="2209"/>
                </a:lnTo>
                <a:lnTo>
                  <a:pt x="1066" y="2207"/>
                </a:lnTo>
                <a:lnTo>
                  <a:pt x="1064" y="2207"/>
                </a:lnTo>
                <a:lnTo>
                  <a:pt x="1063" y="2206"/>
                </a:lnTo>
                <a:lnTo>
                  <a:pt x="1062" y="2206"/>
                </a:lnTo>
                <a:lnTo>
                  <a:pt x="1061" y="2206"/>
                </a:lnTo>
                <a:lnTo>
                  <a:pt x="1058" y="2206"/>
                </a:lnTo>
                <a:lnTo>
                  <a:pt x="1057" y="2206"/>
                </a:lnTo>
                <a:lnTo>
                  <a:pt x="1055" y="2205"/>
                </a:lnTo>
                <a:lnTo>
                  <a:pt x="1053" y="2205"/>
                </a:lnTo>
                <a:lnTo>
                  <a:pt x="1050" y="2206"/>
                </a:lnTo>
                <a:lnTo>
                  <a:pt x="1048" y="2206"/>
                </a:lnTo>
                <a:lnTo>
                  <a:pt x="1046" y="2206"/>
                </a:lnTo>
                <a:lnTo>
                  <a:pt x="1044" y="2207"/>
                </a:lnTo>
                <a:lnTo>
                  <a:pt x="1041" y="2209"/>
                </a:lnTo>
                <a:lnTo>
                  <a:pt x="1039" y="2209"/>
                </a:lnTo>
                <a:lnTo>
                  <a:pt x="1037" y="2211"/>
                </a:lnTo>
                <a:lnTo>
                  <a:pt x="1036" y="2211"/>
                </a:lnTo>
                <a:lnTo>
                  <a:pt x="1035" y="2212"/>
                </a:lnTo>
                <a:lnTo>
                  <a:pt x="1033" y="2212"/>
                </a:lnTo>
                <a:lnTo>
                  <a:pt x="1032" y="2213"/>
                </a:lnTo>
                <a:lnTo>
                  <a:pt x="1031" y="2213"/>
                </a:lnTo>
                <a:lnTo>
                  <a:pt x="1029" y="2214"/>
                </a:lnTo>
                <a:lnTo>
                  <a:pt x="1028" y="2214"/>
                </a:lnTo>
                <a:lnTo>
                  <a:pt x="1027" y="2214"/>
                </a:lnTo>
                <a:lnTo>
                  <a:pt x="1027" y="2215"/>
                </a:lnTo>
                <a:lnTo>
                  <a:pt x="1026" y="2215"/>
                </a:lnTo>
                <a:lnTo>
                  <a:pt x="1024" y="2215"/>
                </a:lnTo>
                <a:lnTo>
                  <a:pt x="1023" y="2215"/>
                </a:lnTo>
                <a:lnTo>
                  <a:pt x="1022" y="2215"/>
                </a:lnTo>
                <a:lnTo>
                  <a:pt x="1021" y="2215"/>
                </a:lnTo>
                <a:lnTo>
                  <a:pt x="1020" y="2215"/>
                </a:lnTo>
                <a:lnTo>
                  <a:pt x="1019" y="2214"/>
                </a:lnTo>
                <a:lnTo>
                  <a:pt x="1018" y="2214"/>
                </a:lnTo>
                <a:lnTo>
                  <a:pt x="1015" y="2213"/>
                </a:lnTo>
                <a:lnTo>
                  <a:pt x="1014" y="2212"/>
                </a:lnTo>
                <a:lnTo>
                  <a:pt x="1013" y="2212"/>
                </a:lnTo>
                <a:lnTo>
                  <a:pt x="1013" y="2211"/>
                </a:lnTo>
                <a:lnTo>
                  <a:pt x="1013" y="2210"/>
                </a:lnTo>
                <a:lnTo>
                  <a:pt x="1012" y="2210"/>
                </a:lnTo>
                <a:lnTo>
                  <a:pt x="1012" y="2209"/>
                </a:lnTo>
                <a:lnTo>
                  <a:pt x="1011" y="2206"/>
                </a:lnTo>
                <a:lnTo>
                  <a:pt x="1011" y="2205"/>
                </a:lnTo>
                <a:lnTo>
                  <a:pt x="1011" y="2204"/>
                </a:lnTo>
                <a:lnTo>
                  <a:pt x="1011" y="2203"/>
                </a:lnTo>
                <a:lnTo>
                  <a:pt x="1011" y="2201"/>
                </a:lnTo>
                <a:lnTo>
                  <a:pt x="1012" y="2198"/>
                </a:lnTo>
                <a:lnTo>
                  <a:pt x="1012" y="2196"/>
                </a:lnTo>
                <a:lnTo>
                  <a:pt x="1012" y="2193"/>
                </a:lnTo>
                <a:lnTo>
                  <a:pt x="1013" y="2187"/>
                </a:lnTo>
                <a:lnTo>
                  <a:pt x="1013" y="2185"/>
                </a:lnTo>
                <a:lnTo>
                  <a:pt x="1014" y="2181"/>
                </a:lnTo>
                <a:lnTo>
                  <a:pt x="1014" y="2180"/>
                </a:lnTo>
                <a:lnTo>
                  <a:pt x="1014" y="2179"/>
                </a:lnTo>
                <a:lnTo>
                  <a:pt x="1014" y="2178"/>
                </a:lnTo>
                <a:lnTo>
                  <a:pt x="1014" y="2176"/>
                </a:lnTo>
                <a:lnTo>
                  <a:pt x="1014" y="2174"/>
                </a:lnTo>
                <a:lnTo>
                  <a:pt x="1014" y="2173"/>
                </a:lnTo>
                <a:lnTo>
                  <a:pt x="1014" y="2172"/>
                </a:lnTo>
                <a:lnTo>
                  <a:pt x="1014" y="2171"/>
                </a:lnTo>
                <a:lnTo>
                  <a:pt x="1013" y="2171"/>
                </a:lnTo>
                <a:lnTo>
                  <a:pt x="1013" y="2170"/>
                </a:lnTo>
                <a:lnTo>
                  <a:pt x="1012" y="2170"/>
                </a:lnTo>
                <a:lnTo>
                  <a:pt x="1012" y="2169"/>
                </a:lnTo>
                <a:lnTo>
                  <a:pt x="1011" y="2168"/>
                </a:lnTo>
                <a:lnTo>
                  <a:pt x="1010" y="2167"/>
                </a:lnTo>
                <a:lnTo>
                  <a:pt x="1009" y="2167"/>
                </a:lnTo>
                <a:lnTo>
                  <a:pt x="1006" y="2165"/>
                </a:lnTo>
                <a:lnTo>
                  <a:pt x="1003" y="2164"/>
                </a:lnTo>
                <a:lnTo>
                  <a:pt x="1003" y="2163"/>
                </a:lnTo>
                <a:lnTo>
                  <a:pt x="1002" y="2163"/>
                </a:lnTo>
                <a:lnTo>
                  <a:pt x="1001" y="2163"/>
                </a:lnTo>
                <a:lnTo>
                  <a:pt x="998" y="2162"/>
                </a:lnTo>
                <a:lnTo>
                  <a:pt x="996" y="2162"/>
                </a:lnTo>
                <a:lnTo>
                  <a:pt x="995" y="2161"/>
                </a:lnTo>
                <a:lnTo>
                  <a:pt x="994" y="2161"/>
                </a:lnTo>
                <a:lnTo>
                  <a:pt x="992" y="2161"/>
                </a:lnTo>
                <a:lnTo>
                  <a:pt x="990" y="2160"/>
                </a:lnTo>
                <a:lnTo>
                  <a:pt x="988" y="2160"/>
                </a:lnTo>
                <a:lnTo>
                  <a:pt x="985" y="2160"/>
                </a:lnTo>
                <a:lnTo>
                  <a:pt x="983" y="2160"/>
                </a:lnTo>
                <a:lnTo>
                  <a:pt x="979" y="2160"/>
                </a:lnTo>
                <a:lnTo>
                  <a:pt x="978" y="2160"/>
                </a:lnTo>
                <a:lnTo>
                  <a:pt x="976" y="2160"/>
                </a:lnTo>
                <a:lnTo>
                  <a:pt x="973" y="2160"/>
                </a:lnTo>
                <a:lnTo>
                  <a:pt x="972" y="2160"/>
                </a:lnTo>
                <a:lnTo>
                  <a:pt x="971" y="2160"/>
                </a:lnTo>
                <a:lnTo>
                  <a:pt x="970" y="2159"/>
                </a:lnTo>
                <a:lnTo>
                  <a:pt x="969" y="2159"/>
                </a:lnTo>
                <a:lnTo>
                  <a:pt x="968" y="2159"/>
                </a:lnTo>
                <a:lnTo>
                  <a:pt x="967" y="2159"/>
                </a:lnTo>
                <a:lnTo>
                  <a:pt x="966" y="2157"/>
                </a:lnTo>
                <a:lnTo>
                  <a:pt x="964" y="2157"/>
                </a:lnTo>
                <a:lnTo>
                  <a:pt x="961" y="2155"/>
                </a:lnTo>
                <a:lnTo>
                  <a:pt x="959" y="2154"/>
                </a:lnTo>
                <a:lnTo>
                  <a:pt x="957" y="2153"/>
                </a:lnTo>
                <a:lnTo>
                  <a:pt x="955" y="2153"/>
                </a:lnTo>
                <a:lnTo>
                  <a:pt x="955" y="2152"/>
                </a:lnTo>
                <a:lnTo>
                  <a:pt x="954" y="2152"/>
                </a:lnTo>
                <a:lnTo>
                  <a:pt x="953" y="2152"/>
                </a:lnTo>
                <a:lnTo>
                  <a:pt x="951" y="2152"/>
                </a:lnTo>
                <a:lnTo>
                  <a:pt x="951" y="2151"/>
                </a:lnTo>
                <a:lnTo>
                  <a:pt x="950" y="2151"/>
                </a:lnTo>
                <a:lnTo>
                  <a:pt x="949" y="2151"/>
                </a:lnTo>
                <a:lnTo>
                  <a:pt x="947" y="2151"/>
                </a:lnTo>
                <a:lnTo>
                  <a:pt x="943" y="2152"/>
                </a:lnTo>
                <a:lnTo>
                  <a:pt x="942" y="2152"/>
                </a:lnTo>
                <a:lnTo>
                  <a:pt x="941" y="2152"/>
                </a:lnTo>
                <a:lnTo>
                  <a:pt x="940" y="2152"/>
                </a:lnTo>
                <a:lnTo>
                  <a:pt x="938" y="2152"/>
                </a:lnTo>
                <a:lnTo>
                  <a:pt x="937" y="2152"/>
                </a:lnTo>
                <a:lnTo>
                  <a:pt x="936" y="2152"/>
                </a:lnTo>
                <a:lnTo>
                  <a:pt x="935" y="2152"/>
                </a:lnTo>
                <a:lnTo>
                  <a:pt x="934" y="2152"/>
                </a:lnTo>
                <a:lnTo>
                  <a:pt x="933" y="2152"/>
                </a:lnTo>
                <a:lnTo>
                  <a:pt x="932" y="2151"/>
                </a:lnTo>
                <a:lnTo>
                  <a:pt x="931" y="2151"/>
                </a:lnTo>
                <a:lnTo>
                  <a:pt x="929" y="2151"/>
                </a:lnTo>
                <a:lnTo>
                  <a:pt x="928" y="2151"/>
                </a:lnTo>
                <a:lnTo>
                  <a:pt x="927" y="2151"/>
                </a:lnTo>
                <a:lnTo>
                  <a:pt x="926" y="2151"/>
                </a:lnTo>
                <a:lnTo>
                  <a:pt x="925" y="2150"/>
                </a:lnTo>
                <a:lnTo>
                  <a:pt x="924" y="2150"/>
                </a:lnTo>
                <a:lnTo>
                  <a:pt x="923" y="2150"/>
                </a:lnTo>
                <a:lnTo>
                  <a:pt x="921" y="2148"/>
                </a:lnTo>
                <a:lnTo>
                  <a:pt x="920" y="2148"/>
                </a:lnTo>
                <a:lnTo>
                  <a:pt x="919" y="2148"/>
                </a:lnTo>
                <a:lnTo>
                  <a:pt x="919" y="2147"/>
                </a:lnTo>
                <a:lnTo>
                  <a:pt x="918" y="2147"/>
                </a:lnTo>
                <a:lnTo>
                  <a:pt x="917" y="2146"/>
                </a:lnTo>
                <a:lnTo>
                  <a:pt x="916" y="2146"/>
                </a:lnTo>
                <a:lnTo>
                  <a:pt x="916" y="2145"/>
                </a:lnTo>
                <a:lnTo>
                  <a:pt x="915" y="2145"/>
                </a:lnTo>
                <a:lnTo>
                  <a:pt x="915" y="2144"/>
                </a:lnTo>
                <a:lnTo>
                  <a:pt x="914" y="2144"/>
                </a:lnTo>
                <a:lnTo>
                  <a:pt x="914" y="2143"/>
                </a:lnTo>
                <a:lnTo>
                  <a:pt x="912" y="2143"/>
                </a:lnTo>
                <a:lnTo>
                  <a:pt x="912" y="2142"/>
                </a:lnTo>
                <a:lnTo>
                  <a:pt x="911" y="2142"/>
                </a:lnTo>
                <a:lnTo>
                  <a:pt x="911" y="2140"/>
                </a:lnTo>
                <a:lnTo>
                  <a:pt x="910" y="2139"/>
                </a:lnTo>
                <a:lnTo>
                  <a:pt x="909" y="2138"/>
                </a:lnTo>
                <a:lnTo>
                  <a:pt x="909" y="2137"/>
                </a:lnTo>
                <a:lnTo>
                  <a:pt x="907" y="2135"/>
                </a:lnTo>
                <a:lnTo>
                  <a:pt x="906" y="2134"/>
                </a:lnTo>
                <a:lnTo>
                  <a:pt x="902" y="2129"/>
                </a:lnTo>
                <a:lnTo>
                  <a:pt x="901" y="2128"/>
                </a:lnTo>
                <a:lnTo>
                  <a:pt x="901" y="2127"/>
                </a:lnTo>
                <a:lnTo>
                  <a:pt x="900" y="2126"/>
                </a:lnTo>
                <a:lnTo>
                  <a:pt x="899" y="2126"/>
                </a:lnTo>
                <a:lnTo>
                  <a:pt x="898" y="2125"/>
                </a:lnTo>
                <a:lnTo>
                  <a:pt x="897" y="2125"/>
                </a:lnTo>
                <a:lnTo>
                  <a:pt x="897" y="2123"/>
                </a:lnTo>
                <a:lnTo>
                  <a:pt x="895" y="2123"/>
                </a:lnTo>
                <a:lnTo>
                  <a:pt x="894" y="2123"/>
                </a:lnTo>
                <a:lnTo>
                  <a:pt x="893" y="2125"/>
                </a:lnTo>
                <a:lnTo>
                  <a:pt x="892" y="2125"/>
                </a:lnTo>
                <a:lnTo>
                  <a:pt x="891" y="2126"/>
                </a:lnTo>
                <a:lnTo>
                  <a:pt x="890" y="2127"/>
                </a:lnTo>
                <a:lnTo>
                  <a:pt x="889" y="2127"/>
                </a:lnTo>
                <a:lnTo>
                  <a:pt x="888" y="2128"/>
                </a:lnTo>
                <a:lnTo>
                  <a:pt x="886" y="2129"/>
                </a:lnTo>
                <a:lnTo>
                  <a:pt x="885" y="2130"/>
                </a:lnTo>
                <a:lnTo>
                  <a:pt x="884" y="2131"/>
                </a:lnTo>
                <a:lnTo>
                  <a:pt x="883" y="2132"/>
                </a:lnTo>
                <a:lnTo>
                  <a:pt x="882" y="2134"/>
                </a:lnTo>
                <a:lnTo>
                  <a:pt x="881" y="2135"/>
                </a:lnTo>
                <a:lnTo>
                  <a:pt x="880" y="2137"/>
                </a:lnTo>
                <a:lnTo>
                  <a:pt x="877" y="2139"/>
                </a:lnTo>
                <a:lnTo>
                  <a:pt x="877" y="2140"/>
                </a:lnTo>
                <a:lnTo>
                  <a:pt x="876" y="2140"/>
                </a:lnTo>
                <a:lnTo>
                  <a:pt x="876" y="2142"/>
                </a:lnTo>
                <a:lnTo>
                  <a:pt x="876" y="2143"/>
                </a:lnTo>
                <a:lnTo>
                  <a:pt x="875" y="2143"/>
                </a:lnTo>
                <a:lnTo>
                  <a:pt x="875" y="2144"/>
                </a:lnTo>
                <a:lnTo>
                  <a:pt x="874" y="2146"/>
                </a:lnTo>
                <a:lnTo>
                  <a:pt x="873" y="2147"/>
                </a:lnTo>
                <a:lnTo>
                  <a:pt x="873" y="2148"/>
                </a:lnTo>
                <a:lnTo>
                  <a:pt x="873" y="2150"/>
                </a:lnTo>
                <a:lnTo>
                  <a:pt x="872" y="2151"/>
                </a:lnTo>
                <a:lnTo>
                  <a:pt x="871" y="2153"/>
                </a:lnTo>
                <a:lnTo>
                  <a:pt x="871" y="2154"/>
                </a:lnTo>
                <a:lnTo>
                  <a:pt x="869" y="2156"/>
                </a:lnTo>
                <a:lnTo>
                  <a:pt x="869" y="2157"/>
                </a:lnTo>
                <a:lnTo>
                  <a:pt x="868" y="2159"/>
                </a:lnTo>
                <a:lnTo>
                  <a:pt x="868" y="2161"/>
                </a:lnTo>
                <a:lnTo>
                  <a:pt x="867" y="2163"/>
                </a:lnTo>
                <a:lnTo>
                  <a:pt x="867" y="2165"/>
                </a:lnTo>
                <a:lnTo>
                  <a:pt x="866" y="2167"/>
                </a:lnTo>
                <a:lnTo>
                  <a:pt x="866" y="2169"/>
                </a:lnTo>
                <a:lnTo>
                  <a:pt x="865" y="2170"/>
                </a:lnTo>
                <a:lnTo>
                  <a:pt x="865" y="2173"/>
                </a:lnTo>
                <a:lnTo>
                  <a:pt x="864" y="2174"/>
                </a:lnTo>
                <a:lnTo>
                  <a:pt x="864" y="2177"/>
                </a:lnTo>
                <a:lnTo>
                  <a:pt x="864" y="2179"/>
                </a:lnTo>
                <a:lnTo>
                  <a:pt x="863" y="2180"/>
                </a:lnTo>
                <a:lnTo>
                  <a:pt x="863" y="2181"/>
                </a:lnTo>
                <a:lnTo>
                  <a:pt x="862" y="2184"/>
                </a:lnTo>
                <a:lnTo>
                  <a:pt x="862" y="2185"/>
                </a:lnTo>
                <a:lnTo>
                  <a:pt x="862" y="2186"/>
                </a:lnTo>
                <a:lnTo>
                  <a:pt x="860" y="2187"/>
                </a:lnTo>
                <a:lnTo>
                  <a:pt x="859" y="2188"/>
                </a:lnTo>
                <a:lnTo>
                  <a:pt x="858" y="2189"/>
                </a:lnTo>
                <a:lnTo>
                  <a:pt x="857" y="2190"/>
                </a:lnTo>
                <a:lnTo>
                  <a:pt x="856" y="2190"/>
                </a:lnTo>
                <a:lnTo>
                  <a:pt x="855" y="2192"/>
                </a:lnTo>
                <a:lnTo>
                  <a:pt x="854" y="2192"/>
                </a:lnTo>
                <a:lnTo>
                  <a:pt x="852" y="2193"/>
                </a:lnTo>
                <a:lnTo>
                  <a:pt x="851" y="2193"/>
                </a:lnTo>
                <a:lnTo>
                  <a:pt x="850" y="2193"/>
                </a:lnTo>
                <a:lnTo>
                  <a:pt x="849" y="2193"/>
                </a:lnTo>
                <a:lnTo>
                  <a:pt x="848" y="2194"/>
                </a:lnTo>
                <a:lnTo>
                  <a:pt x="847" y="2194"/>
                </a:lnTo>
                <a:lnTo>
                  <a:pt x="846" y="2194"/>
                </a:lnTo>
                <a:lnTo>
                  <a:pt x="845" y="2195"/>
                </a:lnTo>
                <a:lnTo>
                  <a:pt x="843" y="2195"/>
                </a:lnTo>
                <a:lnTo>
                  <a:pt x="842" y="2196"/>
                </a:lnTo>
                <a:lnTo>
                  <a:pt x="841" y="2196"/>
                </a:lnTo>
                <a:lnTo>
                  <a:pt x="841" y="2197"/>
                </a:lnTo>
                <a:lnTo>
                  <a:pt x="840" y="2197"/>
                </a:lnTo>
                <a:lnTo>
                  <a:pt x="840" y="2198"/>
                </a:lnTo>
                <a:lnTo>
                  <a:pt x="839" y="2199"/>
                </a:lnTo>
                <a:lnTo>
                  <a:pt x="839" y="2201"/>
                </a:lnTo>
                <a:lnTo>
                  <a:pt x="838" y="2201"/>
                </a:lnTo>
                <a:lnTo>
                  <a:pt x="838" y="2202"/>
                </a:lnTo>
                <a:lnTo>
                  <a:pt x="838" y="2203"/>
                </a:lnTo>
                <a:lnTo>
                  <a:pt x="837" y="2204"/>
                </a:lnTo>
                <a:lnTo>
                  <a:pt x="837" y="2206"/>
                </a:lnTo>
                <a:lnTo>
                  <a:pt x="837" y="2207"/>
                </a:lnTo>
                <a:lnTo>
                  <a:pt x="837" y="2210"/>
                </a:lnTo>
                <a:lnTo>
                  <a:pt x="837" y="2211"/>
                </a:lnTo>
                <a:lnTo>
                  <a:pt x="837" y="2212"/>
                </a:lnTo>
                <a:lnTo>
                  <a:pt x="837" y="2213"/>
                </a:lnTo>
                <a:lnTo>
                  <a:pt x="835" y="2214"/>
                </a:lnTo>
                <a:lnTo>
                  <a:pt x="835" y="2215"/>
                </a:lnTo>
                <a:lnTo>
                  <a:pt x="835" y="2217"/>
                </a:lnTo>
                <a:lnTo>
                  <a:pt x="834" y="2217"/>
                </a:lnTo>
                <a:lnTo>
                  <a:pt x="834" y="2218"/>
                </a:lnTo>
                <a:lnTo>
                  <a:pt x="833" y="2219"/>
                </a:lnTo>
                <a:lnTo>
                  <a:pt x="832" y="2220"/>
                </a:lnTo>
                <a:lnTo>
                  <a:pt x="831" y="2220"/>
                </a:lnTo>
                <a:lnTo>
                  <a:pt x="830" y="2221"/>
                </a:lnTo>
                <a:lnTo>
                  <a:pt x="829" y="2221"/>
                </a:lnTo>
                <a:lnTo>
                  <a:pt x="828" y="2221"/>
                </a:lnTo>
                <a:lnTo>
                  <a:pt x="826" y="2221"/>
                </a:lnTo>
                <a:lnTo>
                  <a:pt x="825" y="2221"/>
                </a:lnTo>
                <a:lnTo>
                  <a:pt x="824" y="2220"/>
                </a:lnTo>
                <a:lnTo>
                  <a:pt x="823" y="2220"/>
                </a:lnTo>
                <a:lnTo>
                  <a:pt x="822" y="2219"/>
                </a:lnTo>
                <a:lnTo>
                  <a:pt x="821" y="2219"/>
                </a:lnTo>
                <a:lnTo>
                  <a:pt x="816" y="2217"/>
                </a:lnTo>
                <a:lnTo>
                  <a:pt x="813" y="2214"/>
                </a:lnTo>
                <a:lnTo>
                  <a:pt x="811" y="2213"/>
                </a:lnTo>
                <a:lnTo>
                  <a:pt x="811" y="2212"/>
                </a:lnTo>
                <a:lnTo>
                  <a:pt x="807" y="2210"/>
                </a:lnTo>
                <a:lnTo>
                  <a:pt x="806" y="2207"/>
                </a:lnTo>
                <a:lnTo>
                  <a:pt x="805" y="2206"/>
                </a:lnTo>
                <a:lnTo>
                  <a:pt x="804" y="2205"/>
                </a:lnTo>
                <a:lnTo>
                  <a:pt x="802" y="2203"/>
                </a:lnTo>
                <a:lnTo>
                  <a:pt x="800" y="2202"/>
                </a:lnTo>
                <a:lnTo>
                  <a:pt x="798" y="2198"/>
                </a:lnTo>
                <a:lnTo>
                  <a:pt x="791" y="2187"/>
                </a:lnTo>
                <a:lnTo>
                  <a:pt x="789" y="2184"/>
                </a:lnTo>
                <a:lnTo>
                  <a:pt x="788" y="2182"/>
                </a:lnTo>
                <a:lnTo>
                  <a:pt x="787" y="2179"/>
                </a:lnTo>
                <a:lnTo>
                  <a:pt x="786" y="2178"/>
                </a:lnTo>
                <a:lnTo>
                  <a:pt x="785" y="2177"/>
                </a:lnTo>
                <a:lnTo>
                  <a:pt x="785" y="2176"/>
                </a:lnTo>
                <a:lnTo>
                  <a:pt x="783" y="2174"/>
                </a:lnTo>
                <a:lnTo>
                  <a:pt x="783" y="2173"/>
                </a:lnTo>
                <a:lnTo>
                  <a:pt x="782" y="2172"/>
                </a:lnTo>
                <a:lnTo>
                  <a:pt x="782" y="2171"/>
                </a:lnTo>
                <a:lnTo>
                  <a:pt x="781" y="2170"/>
                </a:lnTo>
                <a:lnTo>
                  <a:pt x="781" y="2169"/>
                </a:lnTo>
                <a:lnTo>
                  <a:pt x="780" y="2168"/>
                </a:lnTo>
                <a:lnTo>
                  <a:pt x="780" y="2167"/>
                </a:lnTo>
                <a:lnTo>
                  <a:pt x="780" y="2165"/>
                </a:lnTo>
                <a:lnTo>
                  <a:pt x="779" y="2164"/>
                </a:lnTo>
                <a:lnTo>
                  <a:pt x="778" y="2162"/>
                </a:lnTo>
                <a:lnTo>
                  <a:pt x="778" y="2160"/>
                </a:lnTo>
                <a:lnTo>
                  <a:pt x="777" y="2157"/>
                </a:lnTo>
                <a:lnTo>
                  <a:pt x="777" y="2156"/>
                </a:lnTo>
                <a:lnTo>
                  <a:pt x="777" y="2154"/>
                </a:lnTo>
                <a:lnTo>
                  <a:pt x="777" y="2152"/>
                </a:lnTo>
                <a:lnTo>
                  <a:pt x="776" y="2152"/>
                </a:lnTo>
                <a:lnTo>
                  <a:pt x="776" y="2151"/>
                </a:lnTo>
                <a:lnTo>
                  <a:pt x="776" y="2150"/>
                </a:lnTo>
                <a:lnTo>
                  <a:pt x="776" y="2148"/>
                </a:lnTo>
                <a:lnTo>
                  <a:pt x="776" y="2147"/>
                </a:lnTo>
                <a:lnTo>
                  <a:pt x="776" y="2146"/>
                </a:lnTo>
                <a:lnTo>
                  <a:pt x="774" y="2144"/>
                </a:lnTo>
                <a:lnTo>
                  <a:pt x="774" y="2143"/>
                </a:lnTo>
                <a:lnTo>
                  <a:pt x="774" y="2142"/>
                </a:lnTo>
                <a:lnTo>
                  <a:pt x="774" y="2138"/>
                </a:lnTo>
                <a:lnTo>
                  <a:pt x="776" y="2137"/>
                </a:lnTo>
                <a:lnTo>
                  <a:pt x="776" y="2135"/>
                </a:lnTo>
                <a:lnTo>
                  <a:pt x="776" y="2134"/>
                </a:lnTo>
                <a:lnTo>
                  <a:pt x="776" y="2131"/>
                </a:lnTo>
                <a:lnTo>
                  <a:pt x="776" y="2130"/>
                </a:lnTo>
                <a:lnTo>
                  <a:pt x="776" y="2129"/>
                </a:lnTo>
                <a:lnTo>
                  <a:pt x="777" y="2128"/>
                </a:lnTo>
                <a:lnTo>
                  <a:pt x="777" y="2127"/>
                </a:lnTo>
                <a:lnTo>
                  <a:pt x="777" y="2126"/>
                </a:lnTo>
                <a:lnTo>
                  <a:pt x="777" y="2125"/>
                </a:lnTo>
                <a:lnTo>
                  <a:pt x="778" y="2125"/>
                </a:lnTo>
                <a:lnTo>
                  <a:pt x="778" y="2123"/>
                </a:lnTo>
                <a:lnTo>
                  <a:pt x="778" y="2122"/>
                </a:lnTo>
                <a:lnTo>
                  <a:pt x="778" y="2121"/>
                </a:lnTo>
                <a:lnTo>
                  <a:pt x="779" y="2121"/>
                </a:lnTo>
                <a:lnTo>
                  <a:pt x="779" y="2120"/>
                </a:lnTo>
                <a:lnTo>
                  <a:pt x="779" y="2119"/>
                </a:lnTo>
                <a:lnTo>
                  <a:pt x="780" y="2118"/>
                </a:lnTo>
                <a:lnTo>
                  <a:pt x="780" y="2117"/>
                </a:lnTo>
                <a:lnTo>
                  <a:pt x="781" y="2115"/>
                </a:lnTo>
                <a:lnTo>
                  <a:pt x="781" y="2114"/>
                </a:lnTo>
                <a:lnTo>
                  <a:pt x="783" y="2112"/>
                </a:lnTo>
                <a:lnTo>
                  <a:pt x="783" y="2111"/>
                </a:lnTo>
                <a:lnTo>
                  <a:pt x="785" y="2110"/>
                </a:lnTo>
                <a:lnTo>
                  <a:pt x="785" y="2109"/>
                </a:lnTo>
                <a:lnTo>
                  <a:pt x="786" y="2107"/>
                </a:lnTo>
                <a:lnTo>
                  <a:pt x="788" y="2105"/>
                </a:lnTo>
                <a:lnTo>
                  <a:pt x="788" y="2104"/>
                </a:lnTo>
                <a:lnTo>
                  <a:pt x="788" y="2103"/>
                </a:lnTo>
                <a:lnTo>
                  <a:pt x="789" y="2103"/>
                </a:lnTo>
                <a:lnTo>
                  <a:pt x="789" y="2102"/>
                </a:lnTo>
                <a:lnTo>
                  <a:pt x="790" y="2101"/>
                </a:lnTo>
                <a:lnTo>
                  <a:pt x="790" y="2100"/>
                </a:lnTo>
                <a:lnTo>
                  <a:pt x="790" y="2098"/>
                </a:lnTo>
                <a:lnTo>
                  <a:pt x="790" y="2097"/>
                </a:lnTo>
                <a:lnTo>
                  <a:pt x="790" y="2093"/>
                </a:lnTo>
                <a:lnTo>
                  <a:pt x="789" y="2086"/>
                </a:lnTo>
                <a:lnTo>
                  <a:pt x="789" y="2080"/>
                </a:lnTo>
                <a:lnTo>
                  <a:pt x="788" y="2075"/>
                </a:lnTo>
                <a:lnTo>
                  <a:pt x="788" y="2073"/>
                </a:lnTo>
                <a:lnTo>
                  <a:pt x="788" y="2072"/>
                </a:lnTo>
                <a:lnTo>
                  <a:pt x="788" y="2071"/>
                </a:lnTo>
                <a:lnTo>
                  <a:pt x="788" y="2070"/>
                </a:lnTo>
                <a:lnTo>
                  <a:pt x="787" y="2069"/>
                </a:lnTo>
                <a:lnTo>
                  <a:pt x="787" y="2068"/>
                </a:lnTo>
                <a:lnTo>
                  <a:pt x="787" y="2067"/>
                </a:lnTo>
                <a:lnTo>
                  <a:pt x="786" y="2064"/>
                </a:lnTo>
                <a:lnTo>
                  <a:pt x="785" y="2063"/>
                </a:lnTo>
                <a:lnTo>
                  <a:pt x="785" y="2061"/>
                </a:lnTo>
                <a:lnTo>
                  <a:pt x="782" y="2059"/>
                </a:lnTo>
                <a:lnTo>
                  <a:pt x="781" y="2055"/>
                </a:lnTo>
                <a:lnTo>
                  <a:pt x="780" y="2054"/>
                </a:lnTo>
                <a:lnTo>
                  <a:pt x="779" y="2053"/>
                </a:lnTo>
                <a:lnTo>
                  <a:pt x="779" y="2052"/>
                </a:lnTo>
                <a:lnTo>
                  <a:pt x="778" y="2051"/>
                </a:lnTo>
                <a:lnTo>
                  <a:pt x="777" y="2050"/>
                </a:lnTo>
                <a:lnTo>
                  <a:pt x="776" y="2048"/>
                </a:lnTo>
                <a:lnTo>
                  <a:pt x="776" y="2047"/>
                </a:lnTo>
                <a:lnTo>
                  <a:pt x="774" y="2047"/>
                </a:lnTo>
                <a:lnTo>
                  <a:pt x="774" y="2046"/>
                </a:lnTo>
                <a:lnTo>
                  <a:pt x="770" y="2042"/>
                </a:lnTo>
                <a:lnTo>
                  <a:pt x="769" y="2042"/>
                </a:lnTo>
                <a:lnTo>
                  <a:pt x="767" y="2039"/>
                </a:lnTo>
                <a:lnTo>
                  <a:pt x="765" y="2038"/>
                </a:lnTo>
                <a:lnTo>
                  <a:pt x="764" y="2037"/>
                </a:lnTo>
                <a:lnTo>
                  <a:pt x="762" y="2035"/>
                </a:lnTo>
                <a:lnTo>
                  <a:pt x="761" y="2034"/>
                </a:lnTo>
                <a:lnTo>
                  <a:pt x="757" y="2030"/>
                </a:lnTo>
                <a:lnTo>
                  <a:pt x="752" y="2025"/>
                </a:lnTo>
                <a:lnTo>
                  <a:pt x="751" y="2023"/>
                </a:lnTo>
                <a:lnTo>
                  <a:pt x="750" y="2023"/>
                </a:lnTo>
                <a:lnTo>
                  <a:pt x="750" y="2022"/>
                </a:lnTo>
                <a:lnTo>
                  <a:pt x="748" y="2022"/>
                </a:lnTo>
                <a:lnTo>
                  <a:pt x="747" y="2021"/>
                </a:lnTo>
                <a:lnTo>
                  <a:pt x="746" y="2021"/>
                </a:lnTo>
                <a:lnTo>
                  <a:pt x="744" y="2020"/>
                </a:lnTo>
                <a:lnTo>
                  <a:pt x="743" y="2020"/>
                </a:lnTo>
                <a:lnTo>
                  <a:pt x="742" y="2020"/>
                </a:lnTo>
                <a:lnTo>
                  <a:pt x="742" y="2019"/>
                </a:lnTo>
                <a:lnTo>
                  <a:pt x="740" y="2019"/>
                </a:lnTo>
                <a:lnTo>
                  <a:pt x="740" y="2018"/>
                </a:lnTo>
                <a:lnTo>
                  <a:pt x="739" y="2018"/>
                </a:lnTo>
                <a:lnTo>
                  <a:pt x="737" y="2017"/>
                </a:lnTo>
                <a:lnTo>
                  <a:pt x="736" y="2015"/>
                </a:lnTo>
                <a:lnTo>
                  <a:pt x="735" y="2015"/>
                </a:lnTo>
                <a:lnTo>
                  <a:pt x="734" y="2014"/>
                </a:lnTo>
                <a:lnTo>
                  <a:pt x="733" y="2014"/>
                </a:lnTo>
                <a:lnTo>
                  <a:pt x="731" y="2013"/>
                </a:lnTo>
                <a:lnTo>
                  <a:pt x="730" y="2013"/>
                </a:lnTo>
                <a:lnTo>
                  <a:pt x="730" y="2012"/>
                </a:lnTo>
                <a:lnTo>
                  <a:pt x="729" y="2012"/>
                </a:lnTo>
                <a:lnTo>
                  <a:pt x="729" y="2011"/>
                </a:lnTo>
                <a:lnTo>
                  <a:pt x="729" y="2010"/>
                </a:lnTo>
                <a:lnTo>
                  <a:pt x="729" y="2009"/>
                </a:lnTo>
                <a:lnTo>
                  <a:pt x="729" y="2008"/>
                </a:lnTo>
                <a:lnTo>
                  <a:pt x="729" y="2006"/>
                </a:lnTo>
                <a:lnTo>
                  <a:pt x="729" y="2005"/>
                </a:lnTo>
                <a:lnTo>
                  <a:pt x="729" y="2004"/>
                </a:lnTo>
                <a:lnTo>
                  <a:pt x="729" y="2003"/>
                </a:lnTo>
                <a:lnTo>
                  <a:pt x="729" y="2002"/>
                </a:lnTo>
                <a:lnTo>
                  <a:pt x="730" y="2001"/>
                </a:lnTo>
                <a:lnTo>
                  <a:pt x="730" y="2000"/>
                </a:lnTo>
                <a:lnTo>
                  <a:pt x="731" y="1998"/>
                </a:lnTo>
                <a:lnTo>
                  <a:pt x="733" y="1997"/>
                </a:lnTo>
                <a:lnTo>
                  <a:pt x="733" y="1996"/>
                </a:lnTo>
                <a:lnTo>
                  <a:pt x="734" y="1995"/>
                </a:lnTo>
                <a:lnTo>
                  <a:pt x="734" y="1994"/>
                </a:lnTo>
                <a:lnTo>
                  <a:pt x="735" y="1994"/>
                </a:lnTo>
                <a:lnTo>
                  <a:pt x="735" y="1993"/>
                </a:lnTo>
                <a:lnTo>
                  <a:pt x="735" y="1992"/>
                </a:lnTo>
                <a:lnTo>
                  <a:pt x="736" y="1991"/>
                </a:lnTo>
                <a:lnTo>
                  <a:pt x="736" y="1989"/>
                </a:lnTo>
                <a:lnTo>
                  <a:pt x="737" y="1988"/>
                </a:lnTo>
                <a:lnTo>
                  <a:pt x="737" y="1987"/>
                </a:lnTo>
                <a:lnTo>
                  <a:pt x="737" y="1986"/>
                </a:lnTo>
                <a:lnTo>
                  <a:pt x="738" y="1985"/>
                </a:lnTo>
                <a:lnTo>
                  <a:pt x="738" y="1984"/>
                </a:lnTo>
                <a:lnTo>
                  <a:pt x="738" y="1983"/>
                </a:lnTo>
                <a:lnTo>
                  <a:pt x="738" y="1981"/>
                </a:lnTo>
                <a:lnTo>
                  <a:pt x="738" y="1980"/>
                </a:lnTo>
                <a:lnTo>
                  <a:pt x="738" y="1979"/>
                </a:lnTo>
                <a:lnTo>
                  <a:pt x="738" y="1978"/>
                </a:lnTo>
                <a:lnTo>
                  <a:pt x="737" y="1977"/>
                </a:lnTo>
                <a:lnTo>
                  <a:pt x="737" y="1976"/>
                </a:lnTo>
                <a:lnTo>
                  <a:pt x="737" y="1975"/>
                </a:lnTo>
                <a:lnTo>
                  <a:pt x="736" y="1973"/>
                </a:lnTo>
                <a:lnTo>
                  <a:pt x="735" y="1973"/>
                </a:lnTo>
                <a:lnTo>
                  <a:pt x="734" y="1972"/>
                </a:lnTo>
                <a:lnTo>
                  <a:pt x="733" y="1972"/>
                </a:lnTo>
                <a:lnTo>
                  <a:pt x="731" y="1972"/>
                </a:lnTo>
                <a:lnTo>
                  <a:pt x="730" y="1972"/>
                </a:lnTo>
                <a:lnTo>
                  <a:pt x="729" y="1972"/>
                </a:lnTo>
                <a:lnTo>
                  <a:pt x="728" y="1972"/>
                </a:lnTo>
                <a:lnTo>
                  <a:pt x="727" y="1972"/>
                </a:lnTo>
                <a:lnTo>
                  <a:pt x="725" y="1972"/>
                </a:lnTo>
                <a:lnTo>
                  <a:pt x="722" y="1972"/>
                </a:lnTo>
                <a:lnTo>
                  <a:pt x="721" y="1972"/>
                </a:lnTo>
                <a:lnTo>
                  <a:pt x="720" y="1972"/>
                </a:lnTo>
                <a:lnTo>
                  <a:pt x="719" y="1972"/>
                </a:lnTo>
                <a:lnTo>
                  <a:pt x="718" y="1972"/>
                </a:lnTo>
                <a:lnTo>
                  <a:pt x="717" y="1972"/>
                </a:lnTo>
                <a:lnTo>
                  <a:pt x="717" y="1971"/>
                </a:lnTo>
                <a:lnTo>
                  <a:pt x="716" y="1971"/>
                </a:lnTo>
                <a:lnTo>
                  <a:pt x="711" y="1969"/>
                </a:lnTo>
                <a:lnTo>
                  <a:pt x="710" y="1969"/>
                </a:lnTo>
                <a:lnTo>
                  <a:pt x="709" y="1969"/>
                </a:lnTo>
                <a:lnTo>
                  <a:pt x="708" y="1969"/>
                </a:lnTo>
                <a:lnTo>
                  <a:pt x="705" y="1969"/>
                </a:lnTo>
                <a:lnTo>
                  <a:pt x="704" y="1969"/>
                </a:lnTo>
                <a:lnTo>
                  <a:pt x="703" y="1969"/>
                </a:lnTo>
                <a:lnTo>
                  <a:pt x="702" y="1969"/>
                </a:lnTo>
                <a:lnTo>
                  <a:pt x="701" y="1969"/>
                </a:lnTo>
                <a:lnTo>
                  <a:pt x="700" y="1969"/>
                </a:lnTo>
                <a:lnTo>
                  <a:pt x="699" y="1969"/>
                </a:lnTo>
                <a:lnTo>
                  <a:pt x="698" y="1969"/>
                </a:lnTo>
                <a:lnTo>
                  <a:pt x="696" y="1970"/>
                </a:lnTo>
                <a:lnTo>
                  <a:pt x="695" y="1970"/>
                </a:lnTo>
                <a:lnTo>
                  <a:pt x="694" y="1971"/>
                </a:lnTo>
                <a:lnTo>
                  <a:pt x="692" y="1971"/>
                </a:lnTo>
                <a:lnTo>
                  <a:pt x="691" y="1972"/>
                </a:lnTo>
                <a:lnTo>
                  <a:pt x="690" y="1972"/>
                </a:lnTo>
                <a:lnTo>
                  <a:pt x="688" y="1972"/>
                </a:lnTo>
                <a:lnTo>
                  <a:pt x="687" y="1972"/>
                </a:lnTo>
                <a:lnTo>
                  <a:pt x="687" y="1971"/>
                </a:lnTo>
                <a:lnTo>
                  <a:pt x="686" y="1970"/>
                </a:lnTo>
                <a:lnTo>
                  <a:pt x="686" y="1968"/>
                </a:lnTo>
                <a:lnTo>
                  <a:pt x="685" y="1967"/>
                </a:lnTo>
                <a:lnTo>
                  <a:pt x="683" y="1963"/>
                </a:lnTo>
                <a:lnTo>
                  <a:pt x="679" y="1960"/>
                </a:lnTo>
                <a:lnTo>
                  <a:pt x="677" y="1958"/>
                </a:lnTo>
                <a:lnTo>
                  <a:pt x="676" y="1956"/>
                </a:lnTo>
                <a:lnTo>
                  <a:pt x="675" y="1955"/>
                </a:lnTo>
                <a:lnTo>
                  <a:pt x="674" y="1954"/>
                </a:lnTo>
                <a:lnTo>
                  <a:pt x="673" y="1954"/>
                </a:lnTo>
                <a:lnTo>
                  <a:pt x="671" y="1953"/>
                </a:lnTo>
                <a:lnTo>
                  <a:pt x="670" y="1952"/>
                </a:lnTo>
                <a:lnTo>
                  <a:pt x="669" y="1952"/>
                </a:lnTo>
                <a:lnTo>
                  <a:pt x="668" y="1952"/>
                </a:lnTo>
                <a:lnTo>
                  <a:pt x="667" y="1952"/>
                </a:lnTo>
                <a:lnTo>
                  <a:pt x="666" y="1953"/>
                </a:lnTo>
                <a:lnTo>
                  <a:pt x="664" y="1953"/>
                </a:lnTo>
                <a:lnTo>
                  <a:pt x="660" y="1955"/>
                </a:lnTo>
                <a:lnTo>
                  <a:pt x="659" y="1955"/>
                </a:lnTo>
                <a:lnTo>
                  <a:pt x="659" y="1956"/>
                </a:lnTo>
                <a:lnTo>
                  <a:pt x="658" y="1956"/>
                </a:lnTo>
                <a:lnTo>
                  <a:pt x="658" y="1958"/>
                </a:lnTo>
                <a:lnTo>
                  <a:pt x="657" y="1959"/>
                </a:lnTo>
                <a:lnTo>
                  <a:pt x="657" y="1960"/>
                </a:lnTo>
                <a:lnTo>
                  <a:pt x="656" y="1963"/>
                </a:lnTo>
                <a:lnTo>
                  <a:pt x="655" y="1966"/>
                </a:lnTo>
                <a:lnTo>
                  <a:pt x="653" y="1967"/>
                </a:lnTo>
                <a:lnTo>
                  <a:pt x="653" y="1969"/>
                </a:lnTo>
                <a:lnTo>
                  <a:pt x="653" y="1970"/>
                </a:lnTo>
                <a:lnTo>
                  <a:pt x="653" y="1971"/>
                </a:lnTo>
                <a:lnTo>
                  <a:pt x="653" y="1975"/>
                </a:lnTo>
                <a:lnTo>
                  <a:pt x="655" y="1977"/>
                </a:lnTo>
                <a:lnTo>
                  <a:pt x="655" y="1978"/>
                </a:lnTo>
                <a:lnTo>
                  <a:pt x="656" y="1979"/>
                </a:lnTo>
                <a:lnTo>
                  <a:pt x="656" y="1980"/>
                </a:lnTo>
                <a:lnTo>
                  <a:pt x="656" y="1981"/>
                </a:lnTo>
                <a:lnTo>
                  <a:pt x="656" y="1983"/>
                </a:lnTo>
                <a:lnTo>
                  <a:pt x="657" y="1983"/>
                </a:lnTo>
                <a:lnTo>
                  <a:pt x="657" y="1984"/>
                </a:lnTo>
                <a:lnTo>
                  <a:pt x="658" y="1985"/>
                </a:lnTo>
                <a:lnTo>
                  <a:pt x="658" y="1986"/>
                </a:lnTo>
                <a:lnTo>
                  <a:pt x="659" y="1986"/>
                </a:lnTo>
                <a:lnTo>
                  <a:pt x="659" y="1987"/>
                </a:lnTo>
                <a:lnTo>
                  <a:pt x="660" y="1988"/>
                </a:lnTo>
                <a:lnTo>
                  <a:pt x="660" y="1989"/>
                </a:lnTo>
                <a:lnTo>
                  <a:pt x="660" y="1991"/>
                </a:lnTo>
                <a:lnTo>
                  <a:pt x="659" y="1992"/>
                </a:lnTo>
                <a:lnTo>
                  <a:pt x="659" y="1993"/>
                </a:lnTo>
                <a:lnTo>
                  <a:pt x="658" y="1993"/>
                </a:lnTo>
                <a:lnTo>
                  <a:pt x="658" y="1994"/>
                </a:lnTo>
                <a:lnTo>
                  <a:pt x="657" y="1994"/>
                </a:lnTo>
                <a:lnTo>
                  <a:pt x="656" y="1994"/>
                </a:lnTo>
                <a:lnTo>
                  <a:pt x="655" y="1994"/>
                </a:lnTo>
                <a:lnTo>
                  <a:pt x="653" y="1994"/>
                </a:lnTo>
                <a:lnTo>
                  <a:pt x="653" y="1993"/>
                </a:lnTo>
                <a:lnTo>
                  <a:pt x="650" y="1993"/>
                </a:lnTo>
                <a:lnTo>
                  <a:pt x="649" y="1993"/>
                </a:lnTo>
                <a:lnTo>
                  <a:pt x="648" y="1993"/>
                </a:lnTo>
                <a:lnTo>
                  <a:pt x="647" y="1993"/>
                </a:lnTo>
                <a:lnTo>
                  <a:pt x="644" y="1993"/>
                </a:lnTo>
                <a:lnTo>
                  <a:pt x="643" y="1993"/>
                </a:lnTo>
                <a:lnTo>
                  <a:pt x="642" y="1994"/>
                </a:lnTo>
                <a:lnTo>
                  <a:pt x="641" y="1994"/>
                </a:lnTo>
                <a:lnTo>
                  <a:pt x="640" y="1995"/>
                </a:lnTo>
                <a:lnTo>
                  <a:pt x="639" y="1996"/>
                </a:lnTo>
                <a:lnTo>
                  <a:pt x="639" y="1997"/>
                </a:lnTo>
                <a:lnTo>
                  <a:pt x="638" y="1998"/>
                </a:lnTo>
                <a:lnTo>
                  <a:pt x="636" y="1998"/>
                </a:lnTo>
                <a:lnTo>
                  <a:pt x="636" y="2000"/>
                </a:lnTo>
                <a:lnTo>
                  <a:pt x="635" y="2000"/>
                </a:lnTo>
                <a:lnTo>
                  <a:pt x="634" y="2000"/>
                </a:lnTo>
                <a:lnTo>
                  <a:pt x="633" y="2000"/>
                </a:lnTo>
                <a:lnTo>
                  <a:pt x="632" y="2001"/>
                </a:lnTo>
                <a:lnTo>
                  <a:pt x="630" y="2001"/>
                </a:lnTo>
                <a:lnTo>
                  <a:pt x="629" y="2001"/>
                </a:lnTo>
                <a:lnTo>
                  <a:pt x="627" y="2001"/>
                </a:lnTo>
                <a:lnTo>
                  <a:pt x="626" y="2001"/>
                </a:lnTo>
                <a:lnTo>
                  <a:pt x="625" y="2002"/>
                </a:lnTo>
                <a:lnTo>
                  <a:pt x="624" y="2002"/>
                </a:lnTo>
                <a:lnTo>
                  <a:pt x="623" y="2002"/>
                </a:lnTo>
                <a:lnTo>
                  <a:pt x="622" y="2001"/>
                </a:lnTo>
                <a:lnTo>
                  <a:pt x="621" y="2001"/>
                </a:lnTo>
                <a:lnTo>
                  <a:pt x="621" y="2000"/>
                </a:lnTo>
                <a:lnTo>
                  <a:pt x="619" y="1998"/>
                </a:lnTo>
                <a:lnTo>
                  <a:pt x="619" y="1997"/>
                </a:lnTo>
                <a:lnTo>
                  <a:pt x="619" y="1996"/>
                </a:lnTo>
                <a:lnTo>
                  <a:pt x="619" y="1995"/>
                </a:lnTo>
                <a:lnTo>
                  <a:pt x="619" y="1994"/>
                </a:lnTo>
                <a:lnTo>
                  <a:pt x="619" y="1993"/>
                </a:lnTo>
                <a:lnTo>
                  <a:pt x="619" y="1992"/>
                </a:lnTo>
                <a:lnTo>
                  <a:pt x="619" y="1991"/>
                </a:lnTo>
                <a:lnTo>
                  <a:pt x="619" y="1989"/>
                </a:lnTo>
                <a:lnTo>
                  <a:pt x="619" y="1988"/>
                </a:lnTo>
                <a:lnTo>
                  <a:pt x="619" y="1987"/>
                </a:lnTo>
                <a:lnTo>
                  <a:pt x="621" y="1986"/>
                </a:lnTo>
                <a:lnTo>
                  <a:pt x="621" y="1985"/>
                </a:lnTo>
                <a:lnTo>
                  <a:pt x="621" y="1984"/>
                </a:lnTo>
                <a:lnTo>
                  <a:pt x="622" y="1983"/>
                </a:lnTo>
                <a:lnTo>
                  <a:pt x="622" y="1980"/>
                </a:lnTo>
                <a:lnTo>
                  <a:pt x="623" y="1979"/>
                </a:lnTo>
                <a:lnTo>
                  <a:pt x="623" y="1978"/>
                </a:lnTo>
                <a:lnTo>
                  <a:pt x="624" y="1977"/>
                </a:lnTo>
                <a:lnTo>
                  <a:pt x="624" y="1976"/>
                </a:lnTo>
                <a:lnTo>
                  <a:pt x="624" y="1975"/>
                </a:lnTo>
                <a:lnTo>
                  <a:pt x="625" y="1972"/>
                </a:lnTo>
                <a:lnTo>
                  <a:pt x="626" y="1971"/>
                </a:lnTo>
                <a:lnTo>
                  <a:pt x="626" y="1970"/>
                </a:lnTo>
                <a:lnTo>
                  <a:pt x="627" y="1970"/>
                </a:lnTo>
                <a:lnTo>
                  <a:pt x="629" y="1969"/>
                </a:lnTo>
                <a:lnTo>
                  <a:pt x="630" y="1968"/>
                </a:lnTo>
                <a:lnTo>
                  <a:pt x="630" y="1967"/>
                </a:lnTo>
                <a:lnTo>
                  <a:pt x="631" y="1966"/>
                </a:lnTo>
                <a:lnTo>
                  <a:pt x="632" y="1966"/>
                </a:lnTo>
                <a:lnTo>
                  <a:pt x="632" y="1964"/>
                </a:lnTo>
                <a:lnTo>
                  <a:pt x="633" y="1963"/>
                </a:lnTo>
                <a:lnTo>
                  <a:pt x="634" y="1962"/>
                </a:lnTo>
                <a:lnTo>
                  <a:pt x="635" y="1961"/>
                </a:lnTo>
                <a:lnTo>
                  <a:pt x="636" y="1960"/>
                </a:lnTo>
                <a:lnTo>
                  <a:pt x="638" y="1959"/>
                </a:lnTo>
                <a:lnTo>
                  <a:pt x="639" y="1958"/>
                </a:lnTo>
                <a:lnTo>
                  <a:pt x="640" y="1956"/>
                </a:lnTo>
                <a:lnTo>
                  <a:pt x="641" y="1954"/>
                </a:lnTo>
                <a:lnTo>
                  <a:pt x="642" y="1953"/>
                </a:lnTo>
                <a:lnTo>
                  <a:pt x="643" y="1953"/>
                </a:lnTo>
                <a:lnTo>
                  <a:pt x="644" y="1952"/>
                </a:lnTo>
                <a:lnTo>
                  <a:pt x="645" y="1951"/>
                </a:lnTo>
                <a:lnTo>
                  <a:pt x="645" y="1950"/>
                </a:lnTo>
                <a:lnTo>
                  <a:pt x="647" y="1948"/>
                </a:lnTo>
                <a:lnTo>
                  <a:pt x="647" y="1947"/>
                </a:lnTo>
                <a:lnTo>
                  <a:pt x="647" y="1946"/>
                </a:lnTo>
                <a:lnTo>
                  <a:pt x="647" y="1945"/>
                </a:lnTo>
                <a:lnTo>
                  <a:pt x="647" y="1944"/>
                </a:lnTo>
                <a:lnTo>
                  <a:pt x="645" y="1943"/>
                </a:lnTo>
                <a:lnTo>
                  <a:pt x="645" y="1942"/>
                </a:lnTo>
                <a:lnTo>
                  <a:pt x="644" y="1942"/>
                </a:lnTo>
                <a:lnTo>
                  <a:pt x="643" y="1941"/>
                </a:lnTo>
                <a:lnTo>
                  <a:pt x="642" y="1939"/>
                </a:lnTo>
                <a:lnTo>
                  <a:pt x="641" y="1938"/>
                </a:lnTo>
                <a:lnTo>
                  <a:pt x="640" y="1938"/>
                </a:lnTo>
                <a:lnTo>
                  <a:pt x="639" y="1937"/>
                </a:lnTo>
                <a:lnTo>
                  <a:pt x="636" y="1936"/>
                </a:lnTo>
                <a:lnTo>
                  <a:pt x="635" y="1936"/>
                </a:lnTo>
                <a:lnTo>
                  <a:pt x="634" y="1935"/>
                </a:lnTo>
                <a:lnTo>
                  <a:pt x="632" y="1934"/>
                </a:lnTo>
                <a:lnTo>
                  <a:pt x="631" y="1934"/>
                </a:lnTo>
                <a:lnTo>
                  <a:pt x="630" y="1933"/>
                </a:lnTo>
                <a:lnTo>
                  <a:pt x="629" y="1933"/>
                </a:lnTo>
                <a:lnTo>
                  <a:pt x="629" y="1931"/>
                </a:lnTo>
                <a:lnTo>
                  <a:pt x="627" y="1931"/>
                </a:lnTo>
                <a:lnTo>
                  <a:pt x="626" y="1930"/>
                </a:lnTo>
                <a:lnTo>
                  <a:pt x="625" y="1930"/>
                </a:lnTo>
                <a:lnTo>
                  <a:pt x="624" y="1929"/>
                </a:lnTo>
                <a:lnTo>
                  <a:pt x="623" y="1929"/>
                </a:lnTo>
                <a:lnTo>
                  <a:pt x="622" y="1928"/>
                </a:lnTo>
                <a:lnTo>
                  <a:pt x="621" y="1927"/>
                </a:lnTo>
                <a:lnTo>
                  <a:pt x="619" y="1926"/>
                </a:lnTo>
                <a:lnTo>
                  <a:pt x="618" y="1925"/>
                </a:lnTo>
                <a:lnTo>
                  <a:pt x="616" y="1924"/>
                </a:lnTo>
                <a:lnTo>
                  <a:pt x="614" y="1924"/>
                </a:lnTo>
                <a:lnTo>
                  <a:pt x="613" y="1922"/>
                </a:lnTo>
                <a:lnTo>
                  <a:pt x="612" y="1921"/>
                </a:lnTo>
                <a:lnTo>
                  <a:pt x="610" y="1920"/>
                </a:lnTo>
                <a:lnTo>
                  <a:pt x="609" y="1920"/>
                </a:lnTo>
                <a:lnTo>
                  <a:pt x="608" y="1919"/>
                </a:lnTo>
                <a:lnTo>
                  <a:pt x="607" y="1918"/>
                </a:lnTo>
                <a:lnTo>
                  <a:pt x="606" y="1918"/>
                </a:lnTo>
                <a:lnTo>
                  <a:pt x="605" y="1918"/>
                </a:lnTo>
                <a:lnTo>
                  <a:pt x="604" y="1918"/>
                </a:lnTo>
                <a:lnTo>
                  <a:pt x="602" y="1918"/>
                </a:lnTo>
                <a:lnTo>
                  <a:pt x="601" y="1918"/>
                </a:lnTo>
                <a:lnTo>
                  <a:pt x="601" y="1917"/>
                </a:lnTo>
                <a:lnTo>
                  <a:pt x="600" y="1917"/>
                </a:lnTo>
                <a:lnTo>
                  <a:pt x="600" y="1916"/>
                </a:lnTo>
                <a:lnTo>
                  <a:pt x="599" y="1916"/>
                </a:lnTo>
                <a:lnTo>
                  <a:pt x="599" y="1914"/>
                </a:lnTo>
                <a:lnTo>
                  <a:pt x="598" y="1913"/>
                </a:lnTo>
                <a:lnTo>
                  <a:pt x="598" y="1912"/>
                </a:lnTo>
                <a:lnTo>
                  <a:pt x="598" y="1911"/>
                </a:lnTo>
                <a:lnTo>
                  <a:pt x="597" y="1910"/>
                </a:lnTo>
                <a:lnTo>
                  <a:pt x="597" y="1909"/>
                </a:lnTo>
                <a:lnTo>
                  <a:pt x="597" y="1908"/>
                </a:lnTo>
                <a:lnTo>
                  <a:pt x="596" y="1906"/>
                </a:lnTo>
                <a:lnTo>
                  <a:pt x="596" y="1905"/>
                </a:lnTo>
                <a:lnTo>
                  <a:pt x="596" y="1904"/>
                </a:lnTo>
                <a:lnTo>
                  <a:pt x="596" y="1903"/>
                </a:lnTo>
                <a:lnTo>
                  <a:pt x="595" y="1903"/>
                </a:lnTo>
                <a:lnTo>
                  <a:pt x="595" y="1902"/>
                </a:lnTo>
                <a:lnTo>
                  <a:pt x="595" y="1901"/>
                </a:lnTo>
                <a:lnTo>
                  <a:pt x="593" y="1901"/>
                </a:lnTo>
                <a:lnTo>
                  <a:pt x="593" y="1900"/>
                </a:lnTo>
                <a:lnTo>
                  <a:pt x="593" y="1899"/>
                </a:lnTo>
                <a:lnTo>
                  <a:pt x="592" y="1899"/>
                </a:lnTo>
                <a:lnTo>
                  <a:pt x="592" y="1897"/>
                </a:lnTo>
                <a:lnTo>
                  <a:pt x="592" y="1896"/>
                </a:lnTo>
                <a:lnTo>
                  <a:pt x="593" y="1896"/>
                </a:lnTo>
                <a:lnTo>
                  <a:pt x="593" y="1895"/>
                </a:lnTo>
                <a:lnTo>
                  <a:pt x="595" y="1895"/>
                </a:lnTo>
                <a:lnTo>
                  <a:pt x="595" y="1894"/>
                </a:lnTo>
                <a:lnTo>
                  <a:pt x="596" y="1893"/>
                </a:lnTo>
                <a:lnTo>
                  <a:pt x="597" y="1893"/>
                </a:lnTo>
                <a:lnTo>
                  <a:pt x="598" y="1892"/>
                </a:lnTo>
                <a:lnTo>
                  <a:pt x="599" y="1892"/>
                </a:lnTo>
                <a:lnTo>
                  <a:pt x="600" y="1891"/>
                </a:lnTo>
                <a:lnTo>
                  <a:pt x="601" y="1891"/>
                </a:lnTo>
                <a:lnTo>
                  <a:pt x="601" y="1889"/>
                </a:lnTo>
                <a:lnTo>
                  <a:pt x="602" y="1889"/>
                </a:lnTo>
                <a:lnTo>
                  <a:pt x="604" y="1889"/>
                </a:lnTo>
                <a:lnTo>
                  <a:pt x="605" y="1889"/>
                </a:lnTo>
                <a:lnTo>
                  <a:pt x="607" y="1889"/>
                </a:lnTo>
                <a:lnTo>
                  <a:pt x="608" y="1891"/>
                </a:lnTo>
                <a:lnTo>
                  <a:pt x="609" y="1891"/>
                </a:lnTo>
                <a:lnTo>
                  <a:pt x="609" y="1892"/>
                </a:lnTo>
                <a:lnTo>
                  <a:pt x="610" y="1892"/>
                </a:lnTo>
                <a:lnTo>
                  <a:pt x="612" y="1891"/>
                </a:lnTo>
                <a:lnTo>
                  <a:pt x="613" y="1891"/>
                </a:lnTo>
                <a:lnTo>
                  <a:pt x="613" y="1889"/>
                </a:lnTo>
                <a:lnTo>
                  <a:pt x="614" y="1889"/>
                </a:lnTo>
                <a:lnTo>
                  <a:pt x="614" y="1888"/>
                </a:lnTo>
                <a:lnTo>
                  <a:pt x="615" y="1887"/>
                </a:lnTo>
                <a:lnTo>
                  <a:pt x="615" y="1886"/>
                </a:lnTo>
                <a:lnTo>
                  <a:pt x="615" y="1885"/>
                </a:lnTo>
                <a:lnTo>
                  <a:pt x="615" y="1884"/>
                </a:lnTo>
                <a:lnTo>
                  <a:pt x="615" y="1883"/>
                </a:lnTo>
                <a:lnTo>
                  <a:pt x="615" y="1881"/>
                </a:lnTo>
                <a:lnTo>
                  <a:pt x="615" y="1880"/>
                </a:lnTo>
                <a:lnTo>
                  <a:pt x="615" y="1879"/>
                </a:lnTo>
                <a:lnTo>
                  <a:pt x="615" y="1878"/>
                </a:lnTo>
                <a:lnTo>
                  <a:pt x="615" y="1877"/>
                </a:lnTo>
                <a:lnTo>
                  <a:pt x="615" y="1876"/>
                </a:lnTo>
                <a:lnTo>
                  <a:pt x="616" y="1876"/>
                </a:lnTo>
                <a:lnTo>
                  <a:pt x="616" y="1875"/>
                </a:lnTo>
                <a:lnTo>
                  <a:pt x="615" y="1875"/>
                </a:lnTo>
                <a:lnTo>
                  <a:pt x="615" y="1874"/>
                </a:lnTo>
                <a:lnTo>
                  <a:pt x="615" y="1872"/>
                </a:lnTo>
                <a:lnTo>
                  <a:pt x="615" y="1871"/>
                </a:lnTo>
                <a:lnTo>
                  <a:pt x="615" y="1870"/>
                </a:lnTo>
                <a:lnTo>
                  <a:pt x="615" y="1869"/>
                </a:lnTo>
                <a:lnTo>
                  <a:pt x="614" y="1868"/>
                </a:lnTo>
                <a:lnTo>
                  <a:pt x="614" y="1867"/>
                </a:lnTo>
                <a:lnTo>
                  <a:pt x="613" y="1867"/>
                </a:lnTo>
                <a:lnTo>
                  <a:pt x="613" y="1866"/>
                </a:lnTo>
                <a:lnTo>
                  <a:pt x="612" y="1864"/>
                </a:lnTo>
                <a:lnTo>
                  <a:pt x="612" y="1863"/>
                </a:lnTo>
                <a:lnTo>
                  <a:pt x="610" y="1863"/>
                </a:lnTo>
                <a:lnTo>
                  <a:pt x="609" y="1862"/>
                </a:lnTo>
                <a:lnTo>
                  <a:pt x="608" y="1862"/>
                </a:lnTo>
                <a:lnTo>
                  <a:pt x="607" y="1862"/>
                </a:lnTo>
                <a:lnTo>
                  <a:pt x="606" y="1861"/>
                </a:lnTo>
                <a:lnTo>
                  <a:pt x="605" y="1861"/>
                </a:lnTo>
                <a:lnTo>
                  <a:pt x="604" y="1861"/>
                </a:lnTo>
                <a:lnTo>
                  <a:pt x="602" y="1861"/>
                </a:lnTo>
                <a:lnTo>
                  <a:pt x="601" y="1861"/>
                </a:lnTo>
                <a:lnTo>
                  <a:pt x="601" y="1860"/>
                </a:lnTo>
                <a:lnTo>
                  <a:pt x="601" y="1859"/>
                </a:lnTo>
                <a:lnTo>
                  <a:pt x="600" y="1859"/>
                </a:lnTo>
                <a:lnTo>
                  <a:pt x="600" y="1858"/>
                </a:lnTo>
                <a:lnTo>
                  <a:pt x="600" y="1856"/>
                </a:lnTo>
                <a:lnTo>
                  <a:pt x="600" y="1855"/>
                </a:lnTo>
                <a:lnTo>
                  <a:pt x="600" y="1853"/>
                </a:lnTo>
                <a:lnTo>
                  <a:pt x="600" y="1851"/>
                </a:lnTo>
                <a:lnTo>
                  <a:pt x="601" y="1849"/>
                </a:lnTo>
                <a:lnTo>
                  <a:pt x="601" y="1846"/>
                </a:lnTo>
                <a:lnTo>
                  <a:pt x="601" y="1845"/>
                </a:lnTo>
                <a:lnTo>
                  <a:pt x="602" y="1844"/>
                </a:lnTo>
                <a:lnTo>
                  <a:pt x="602" y="1843"/>
                </a:lnTo>
                <a:lnTo>
                  <a:pt x="602" y="1842"/>
                </a:lnTo>
                <a:lnTo>
                  <a:pt x="604" y="1841"/>
                </a:lnTo>
                <a:lnTo>
                  <a:pt x="604" y="1839"/>
                </a:lnTo>
                <a:lnTo>
                  <a:pt x="605" y="1839"/>
                </a:lnTo>
                <a:lnTo>
                  <a:pt x="606" y="1837"/>
                </a:lnTo>
                <a:lnTo>
                  <a:pt x="608" y="1836"/>
                </a:lnTo>
                <a:lnTo>
                  <a:pt x="610" y="1835"/>
                </a:lnTo>
                <a:lnTo>
                  <a:pt x="612" y="1834"/>
                </a:lnTo>
                <a:lnTo>
                  <a:pt x="613" y="1833"/>
                </a:lnTo>
                <a:lnTo>
                  <a:pt x="614" y="1833"/>
                </a:lnTo>
                <a:lnTo>
                  <a:pt x="615" y="1833"/>
                </a:lnTo>
                <a:lnTo>
                  <a:pt x="615" y="1832"/>
                </a:lnTo>
                <a:lnTo>
                  <a:pt x="616" y="1832"/>
                </a:lnTo>
                <a:lnTo>
                  <a:pt x="616" y="1830"/>
                </a:lnTo>
                <a:lnTo>
                  <a:pt x="616" y="1829"/>
                </a:lnTo>
                <a:lnTo>
                  <a:pt x="616" y="1828"/>
                </a:lnTo>
                <a:lnTo>
                  <a:pt x="615" y="1828"/>
                </a:lnTo>
                <a:lnTo>
                  <a:pt x="615" y="1827"/>
                </a:lnTo>
                <a:lnTo>
                  <a:pt x="614" y="1827"/>
                </a:lnTo>
                <a:lnTo>
                  <a:pt x="614" y="1826"/>
                </a:lnTo>
                <a:lnTo>
                  <a:pt x="613" y="1825"/>
                </a:lnTo>
                <a:lnTo>
                  <a:pt x="612" y="1824"/>
                </a:lnTo>
                <a:lnTo>
                  <a:pt x="612" y="1822"/>
                </a:lnTo>
                <a:lnTo>
                  <a:pt x="610" y="1821"/>
                </a:lnTo>
                <a:lnTo>
                  <a:pt x="609" y="1821"/>
                </a:lnTo>
                <a:lnTo>
                  <a:pt x="609" y="1820"/>
                </a:lnTo>
                <a:lnTo>
                  <a:pt x="608" y="1820"/>
                </a:lnTo>
                <a:lnTo>
                  <a:pt x="607" y="1820"/>
                </a:lnTo>
                <a:lnTo>
                  <a:pt x="606" y="1820"/>
                </a:lnTo>
                <a:lnTo>
                  <a:pt x="606" y="1819"/>
                </a:lnTo>
                <a:lnTo>
                  <a:pt x="605" y="1819"/>
                </a:lnTo>
                <a:lnTo>
                  <a:pt x="604" y="1819"/>
                </a:lnTo>
                <a:lnTo>
                  <a:pt x="602" y="1818"/>
                </a:lnTo>
                <a:lnTo>
                  <a:pt x="601" y="1817"/>
                </a:lnTo>
                <a:lnTo>
                  <a:pt x="600" y="1817"/>
                </a:lnTo>
                <a:lnTo>
                  <a:pt x="599" y="1816"/>
                </a:lnTo>
                <a:lnTo>
                  <a:pt x="598" y="1814"/>
                </a:lnTo>
                <a:lnTo>
                  <a:pt x="597" y="1813"/>
                </a:lnTo>
                <a:lnTo>
                  <a:pt x="596" y="1812"/>
                </a:lnTo>
                <a:lnTo>
                  <a:pt x="595" y="1812"/>
                </a:lnTo>
                <a:lnTo>
                  <a:pt x="592" y="1811"/>
                </a:lnTo>
                <a:lnTo>
                  <a:pt x="592" y="1810"/>
                </a:lnTo>
                <a:lnTo>
                  <a:pt x="591" y="1810"/>
                </a:lnTo>
                <a:lnTo>
                  <a:pt x="590" y="1809"/>
                </a:lnTo>
                <a:lnTo>
                  <a:pt x="589" y="1809"/>
                </a:lnTo>
                <a:lnTo>
                  <a:pt x="588" y="1808"/>
                </a:lnTo>
                <a:lnTo>
                  <a:pt x="587" y="1808"/>
                </a:lnTo>
                <a:lnTo>
                  <a:pt x="586" y="1808"/>
                </a:lnTo>
                <a:lnTo>
                  <a:pt x="584" y="1807"/>
                </a:lnTo>
                <a:lnTo>
                  <a:pt x="583" y="1807"/>
                </a:lnTo>
                <a:lnTo>
                  <a:pt x="581" y="1805"/>
                </a:lnTo>
                <a:lnTo>
                  <a:pt x="580" y="1805"/>
                </a:lnTo>
                <a:lnTo>
                  <a:pt x="580" y="1804"/>
                </a:lnTo>
                <a:lnTo>
                  <a:pt x="579" y="1803"/>
                </a:lnTo>
                <a:lnTo>
                  <a:pt x="579" y="1802"/>
                </a:lnTo>
                <a:lnTo>
                  <a:pt x="578" y="1802"/>
                </a:lnTo>
                <a:lnTo>
                  <a:pt x="576" y="1801"/>
                </a:lnTo>
                <a:lnTo>
                  <a:pt x="575" y="1801"/>
                </a:lnTo>
                <a:lnTo>
                  <a:pt x="574" y="1801"/>
                </a:lnTo>
                <a:lnTo>
                  <a:pt x="573" y="1801"/>
                </a:lnTo>
                <a:lnTo>
                  <a:pt x="572" y="1801"/>
                </a:lnTo>
                <a:lnTo>
                  <a:pt x="572" y="1800"/>
                </a:lnTo>
                <a:lnTo>
                  <a:pt x="571" y="1800"/>
                </a:lnTo>
                <a:lnTo>
                  <a:pt x="571" y="1799"/>
                </a:lnTo>
                <a:lnTo>
                  <a:pt x="571" y="1797"/>
                </a:lnTo>
                <a:lnTo>
                  <a:pt x="571" y="1796"/>
                </a:lnTo>
                <a:lnTo>
                  <a:pt x="571" y="1795"/>
                </a:lnTo>
                <a:lnTo>
                  <a:pt x="570" y="1795"/>
                </a:lnTo>
                <a:lnTo>
                  <a:pt x="570" y="1794"/>
                </a:lnTo>
                <a:lnTo>
                  <a:pt x="569" y="1794"/>
                </a:lnTo>
                <a:lnTo>
                  <a:pt x="567" y="1793"/>
                </a:lnTo>
                <a:lnTo>
                  <a:pt x="566" y="1793"/>
                </a:lnTo>
                <a:lnTo>
                  <a:pt x="565" y="1792"/>
                </a:lnTo>
                <a:lnTo>
                  <a:pt x="564" y="1791"/>
                </a:lnTo>
                <a:lnTo>
                  <a:pt x="563" y="1789"/>
                </a:lnTo>
                <a:lnTo>
                  <a:pt x="562" y="1789"/>
                </a:lnTo>
                <a:lnTo>
                  <a:pt x="560" y="1788"/>
                </a:lnTo>
                <a:lnTo>
                  <a:pt x="557" y="1788"/>
                </a:lnTo>
                <a:lnTo>
                  <a:pt x="556" y="1787"/>
                </a:lnTo>
                <a:lnTo>
                  <a:pt x="555" y="1787"/>
                </a:lnTo>
                <a:lnTo>
                  <a:pt x="554" y="1786"/>
                </a:lnTo>
                <a:lnTo>
                  <a:pt x="553" y="1786"/>
                </a:lnTo>
                <a:lnTo>
                  <a:pt x="550" y="1785"/>
                </a:lnTo>
                <a:lnTo>
                  <a:pt x="548" y="1784"/>
                </a:lnTo>
                <a:lnTo>
                  <a:pt x="548" y="1783"/>
                </a:lnTo>
                <a:lnTo>
                  <a:pt x="547" y="1783"/>
                </a:lnTo>
                <a:lnTo>
                  <a:pt x="546" y="1783"/>
                </a:lnTo>
                <a:lnTo>
                  <a:pt x="546" y="1782"/>
                </a:lnTo>
                <a:lnTo>
                  <a:pt x="545" y="1780"/>
                </a:lnTo>
                <a:lnTo>
                  <a:pt x="544" y="1779"/>
                </a:lnTo>
                <a:lnTo>
                  <a:pt x="543" y="1779"/>
                </a:lnTo>
                <a:lnTo>
                  <a:pt x="543" y="1778"/>
                </a:lnTo>
                <a:lnTo>
                  <a:pt x="540" y="1777"/>
                </a:lnTo>
                <a:lnTo>
                  <a:pt x="539" y="1776"/>
                </a:lnTo>
                <a:lnTo>
                  <a:pt x="538" y="1775"/>
                </a:lnTo>
                <a:lnTo>
                  <a:pt x="537" y="1774"/>
                </a:lnTo>
                <a:lnTo>
                  <a:pt x="536" y="1774"/>
                </a:lnTo>
                <a:lnTo>
                  <a:pt x="535" y="1772"/>
                </a:lnTo>
                <a:lnTo>
                  <a:pt x="535" y="1771"/>
                </a:lnTo>
                <a:lnTo>
                  <a:pt x="533" y="1771"/>
                </a:lnTo>
                <a:lnTo>
                  <a:pt x="532" y="1770"/>
                </a:lnTo>
                <a:lnTo>
                  <a:pt x="532" y="1769"/>
                </a:lnTo>
                <a:lnTo>
                  <a:pt x="531" y="1769"/>
                </a:lnTo>
                <a:lnTo>
                  <a:pt x="530" y="1768"/>
                </a:lnTo>
                <a:lnTo>
                  <a:pt x="529" y="1768"/>
                </a:lnTo>
                <a:lnTo>
                  <a:pt x="528" y="1768"/>
                </a:lnTo>
                <a:lnTo>
                  <a:pt x="527" y="1768"/>
                </a:lnTo>
                <a:lnTo>
                  <a:pt x="527" y="1769"/>
                </a:lnTo>
                <a:lnTo>
                  <a:pt x="526" y="1769"/>
                </a:lnTo>
                <a:lnTo>
                  <a:pt x="524" y="1770"/>
                </a:lnTo>
                <a:lnTo>
                  <a:pt x="524" y="1771"/>
                </a:lnTo>
                <a:lnTo>
                  <a:pt x="523" y="1771"/>
                </a:lnTo>
                <a:lnTo>
                  <a:pt x="522" y="1772"/>
                </a:lnTo>
                <a:lnTo>
                  <a:pt x="522" y="1774"/>
                </a:lnTo>
                <a:lnTo>
                  <a:pt x="521" y="1775"/>
                </a:lnTo>
                <a:lnTo>
                  <a:pt x="520" y="1776"/>
                </a:lnTo>
                <a:lnTo>
                  <a:pt x="519" y="1776"/>
                </a:lnTo>
                <a:lnTo>
                  <a:pt x="518" y="1777"/>
                </a:lnTo>
                <a:lnTo>
                  <a:pt x="517" y="1777"/>
                </a:lnTo>
                <a:lnTo>
                  <a:pt x="515" y="1777"/>
                </a:lnTo>
                <a:lnTo>
                  <a:pt x="514" y="1777"/>
                </a:lnTo>
                <a:lnTo>
                  <a:pt x="513" y="1776"/>
                </a:lnTo>
                <a:lnTo>
                  <a:pt x="513" y="1775"/>
                </a:lnTo>
                <a:lnTo>
                  <a:pt x="512" y="1775"/>
                </a:lnTo>
                <a:lnTo>
                  <a:pt x="512" y="1774"/>
                </a:lnTo>
                <a:lnTo>
                  <a:pt x="512" y="1772"/>
                </a:lnTo>
                <a:lnTo>
                  <a:pt x="512" y="1771"/>
                </a:lnTo>
                <a:lnTo>
                  <a:pt x="512" y="1770"/>
                </a:lnTo>
                <a:lnTo>
                  <a:pt x="512" y="1768"/>
                </a:lnTo>
                <a:lnTo>
                  <a:pt x="513" y="1766"/>
                </a:lnTo>
                <a:lnTo>
                  <a:pt x="513" y="1763"/>
                </a:lnTo>
                <a:lnTo>
                  <a:pt x="513" y="1762"/>
                </a:lnTo>
                <a:lnTo>
                  <a:pt x="513" y="1761"/>
                </a:lnTo>
                <a:lnTo>
                  <a:pt x="513" y="1760"/>
                </a:lnTo>
                <a:lnTo>
                  <a:pt x="513" y="1759"/>
                </a:lnTo>
                <a:lnTo>
                  <a:pt x="513" y="1758"/>
                </a:lnTo>
                <a:lnTo>
                  <a:pt x="513" y="1757"/>
                </a:lnTo>
                <a:lnTo>
                  <a:pt x="513" y="1755"/>
                </a:lnTo>
                <a:lnTo>
                  <a:pt x="513" y="1754"/>
                </a:lnTo>
                <a:lnTo>
                  <a:pt x="513" y="1753"/>
                </a:lnTo>
                <a:lnTo>
                  <a:pt x="513" y="1752"/>
                </a:lnTo>
                <a:lnTo>
                  <a:pt x="513" y="1751"/>
                </a:lnTo>
                <a:lnTo>
                  <a:pt x="513" y="1749"/>
                </a:lnTo>
                <a:lnTo>
                  <a:pt x="513" y="1747"/>
                </a:lnTo>
                <a:lnTo>
                  <a:pt x="513" y="1744"/>
                </a:lnTo>
                <a:lnTo>
                  <a:pt x="513" y="1743"/>
                </a:lnTo>
                <a:lnTo>
                  <a:pt x="513" y="1742"/>
                </a:lnTo>
                <a:lnTo>
                  <a:pt x="514" y="1742"/>
                </a:lnTo>
                <a:lnTo>
                  <a:pt x="514" y="1741"/>
                </a:lnTo>
                <a:lnTo>
                  <a:pt x="514" y="1740"/>
                </a:lnTo>
                <a:lnTo>
                  <a:pt x="514" y="1738"/>
                </a:lnTo>
                <a:lnTo>
                  <a:pt x="514" y="1737"/>
                </a:lnTo>
                <a:lnTo>
                  <a:pt x="515" y="1735"/>
                </a:lnTo>
                <a:lnTo>
                  <a:pt x="515" y="1733"/>
                </a:lnTo>
                <a:lnTo>
                  <a:pt x="514" y="1732"/>
                </a:lnTo>
                <a:lnTo>
                  <a:pt x="514" y="1730"/>
                </a:lnTo>
                <a:lnTo>
                  <a:pt x="514" y="1729"/>
                </a:lnTo>
                <a:lnTo>
                  <a:pt x="514" y="1728"/>
                </a:lnTo>
                <a:lnTo>
                  <a:pt x="513" y="1728"/>
                </a:lnTo>
                <a:lnTo>
                  <a:pt x="513" y="1727"/>
                </a:lnTo>
                <a:lnTo>
                  <a:pt x="512" y="1727"/>
                </a:lnTo>
                <a:lnTo>
                  <a:pt x="511" y="1725"/>
                </a:lnTo>
                <a:lnTo>
                  <a:pt x="511" y="1724"/>
                </a:lnTo>
                <a:lnTo>
                  <a:pt x="510" y="1722"/>
                </a:lnTo>
                <a:lnTo>
                  <a:pt x="509" y="1721"/>
                </a:lnTo>
                <a:lnTo>
                  <a:pt x="506" y="1719"/>
                </a:lnTo>
                <a:lnTo>
                  <a:pt x="505" y="1718"/>
                </a:lnTo>
                <a:lnTo>
                  <a:pt x="504" y="1717"/>
                </a:lnTo>
                <a:lnTo>
                  <a:pt x="503" y="1716"/>
                </a:lnTo>
                <a:lnTo>
                  <a:pt x="502" y="1715"/>
                </a:lnTo>
                <a:lnTo>
                  <a:pt x="501" y="1713"/>
                </a:lnTo>
                <a:lnTo>
                  <a:pt x="501" y="1712"/>
                </a:lnTo>
                <a:lnTo>
                  <a:pt x="500" y="1712"/>
                </a:lnTo>
                <a:lnTo>
                  <a:pt x="500" y="1711"/>
                </a:lnTo>
                <a:lnTo>
                  <a:pt x="500" y="1710"/>
                </a:lnTo>
                <a:lnTo>
                  <a:pt x="498" y="1709"/>
                </a:lnTo>
                <a:lnTo>
                  <a:pt x="497" y="1708"/>
                </a:lnTo>
                <a:lnTo>
                  <a:pt x="497" y="1707"/>
                </a:lnTo>
                <a:lnTo>
                  <a:pt x="496" y="1705"/>
                </a:lnTo>
                <a:lnTo>
                  <a:pt x="496" y="1704"/>
                </a:lnTo>
                <a:lnTo>
                  <a:pt x="496" y="1703"/>
                </a:lnTo>
                <a:lnTo>
                  <a:pt x="496" y="1702"/>
                </a:lnTo>
                <a:lnTo>
                  <a:pt x="496" y="1701"/>
                </a:lnTo>
                <a:lnTo>
                  <a:pt x="497" y="1697"/>
                </a:lnTo>
                <a:lnTo>
                  <a:pt x="498" y="1696"/>
                </a:lnTo>
                <a:lnTo>
                  <a:pt x="498" y="1695"/>
                </a:lnTo>
                <a:lnTo>
                  <a:pt x="498" y="1694"/>
                </a:lnTo>
                <a:lnTo>
                  <a:pt x="497" y="1694"/>
                </a:lnTo>
                <a:lnTo>
                  <a:pt x="497" y="1693"/>
                </a:lnTo>
                <a:lnTo>
                  <a:pt x="497" y="1692"/>
                </a:lnTo>
                <a:lnTo>
                  <a:pt x="496" y="1690"/>
                </a:lnTo>
                <a:lnTo>
                  <a:pt x="495" y="1687"/>
                </a:lnTo>
                <a:lnTo>
                  <a:pt x="494" y="1686"/>
                </a:lnTo>
                <a:lnTo>
                  <a:pt x="494" y="1685"/>
                </a:lnTo>
                <a:lnTo>
                  <a:pt x="493" y="1684"/>
                </a:lnTo>
                <a:lnTo>
                  <a:pt x="493" y="1683"/>
                </a:lnTo>
                <a:lnTo>
                  <a:pt x="492" y="1683"/>
                </a:lnTo>
                <a:lnTo>
                  <a:pt x="492" y="1682"/>
                </a:lnTo>
                <a:lnTo>
                  <a:pt x="491" y="1680"/>
                </a:lnTo>
                <a:lnTo>
                  <a:pt x="491" y="1679"/>
                </a:lnTo>
                <a:lnTo>
                  <a:pt x="491" y="1678"/>
                </a:lnTo>
                <a:lnTo>
                  <a:pt x="491" y="1677"/>
                </a:lnTo>
                <a:lnTo>
                  <a:pt x="491" y="1676"/>
                </a:lnTo>
                <a:lnTo>
                  <a:pt x="491" y="1675"/>
                </a:lnTo>
                <a:lnTo>
                  <a:pt x="491" y="1674"/>
                </a:lnTo>
                <a:lnTo>
                  <a:pt x="489" y="1674"/>
                </a:lnTo>
                <a:lnTo>
                  <a:pt x="489" y="1673"/>
                </a:lnTo>
                <a:lnTo>
                  <a:pt x="489" y="1671"/>
                </a:lnTo>
                <a:lnTo>
                  <a:pt x="488" y="1671"/>
                </a:lnTo>
                <a:lnTo>
                  <a:pt x="488" y="1670"/>
                </a:lnTo>
                <a:lnTo>
                  <a:pt x="488" y="1669"/>
                </a:lnTo>
                <a:lnTo>
                  <a:pt x="487" y="1669"/>
                </a:lnTo>
                <a:lnTo>
                  <a:pt x="487" y="1668"/>
                </a:lnTo>
                <a:lnTo>
                  <a:pt x="487" y="1667"/>
                </a:lnTo>
                <a:lnTo>
                  <a:pt x="487" y="1666"/>
                </a:lnTo>
                <a:lnTo>
                  <a:pt x="486" y="1665"/>
                </a:lnTo>
                <a:lnTo>
                  <a:pt x="486" y="1663"/>
                </a:lnTo>
                <a:lnTo>
                  <a:pt x="486" y="1662"/>
                </a:lnTo>
                <a:lnTo>
                  <a:pt x="485" y="1661"/>
                </a:lnTo>
                <a:lnTo>
                  <a:pt x="485" y="1660"/>
                </a:lnTo>
                <a:lnTo>
                  <a:pt x="485" y="1659"/>
                </a:lnTo>
                <a:lnTo>
                  <a:pt x="485" y="1658"/>
                </a:lnTo>
                <a:lnTo>
                  <a:pt x="484" y="1658"/>
                </a:lnTo>
                <a:lnTo>
                  <a:pt x="484" y="1657"/>
                </a:lnTo>
                <a:lnTo>
                  <a:pt x="484" y="1655"/>
                </a:lnTo>
                <a:lnTo>
                  <a:pt x="483" y="1654"/>
                </a:lnTo>
                <a:lnTo>
                  <a:pt x="483" y="1653"/>
                </a:lnTo>
                <a:lnTo>
                  <a:pt x="481" y="1653"/>
                </a:lnTo>
                <a:lnTo>
                  <a:pt x="481" y="1652"/>
                </a:lnTo>
                <a:lnTo>
                  <a:pt x="480" y="1652"/>
                </a:lnTo>
                <a:lnTo>
                  <a:pt x="480" y="1651"/>
                </a:lnTo>
                <a:lnTo>
                  <a:pt x="480" y="1650"/>
                </a:lnTo>
                <a:lnTo>
                  <a:pt x="479" y="1650"/>
                </a:lnTo>
                <a:lnTo>
                  <a:pt x="479" y="1649"/>
                </a:lnTo>
                <a:lnTo>
                  <a:pt x="479" y="1648"/>
                </a:lnTo>
                <a:lnTo>
                  <a:pt x="478" y="1648"/>
                </a:lnTo>
                <a:lnTo>
                  <a:pt x="478" y="1646"/>
                </a:lnTo>
                <a:lnTo>
                  <a:pt x="477" y="1645"/>
                </a:lnTo>
                <a:lnTo>
                  <a:pt x="477" y="1644"/>
                </a:lnTo>
                <a:lnTo>
                  <a:pt x="476" y="1644"/>
                </a:lnTo>
                <a:lnTo>
                  <a:pt x="476" y="1643"/>
                </a:lnTo>
                <a:lnTo>
                  <a:pt x="475" y="1643"/>
                </a:lnTo>
                <a:lnTo>
                  <a:pt x="475" y="1642"/>
                </a:lnTo>
                <a:lnTo>
                  <a:pt x="474" y="1641"/>
                </a:lnTo>
                <a:lnTo>
                  <a:pt x="472" y="1640"/>
                </a:lnTo>
                <a:lnTo>
                  <a:pt x="472" y="1638"/>
                </a:lnTo>
                <a:lnTo>
                  <a:pt x="471" y="1637"/>
                </a:lnTo>
                <a:lnTo>
                  <a:pt x="470" y="1636"/>
                </a:lnTo>
                <a:lnTo>
                  <a:pt x="470" y="1635"/>
                </a:lnTo>
                <a:lnTo>
                  <a:pt x="469" y="1634"/>
                </a:lnTo>
                <a:lnTo>
                  <a:pt x="469" y="1633"/>
                </a:lnTo>
                <a:lnTo>
                  <a:pt x="468" y="1632"/>
                </a:lnTo>
                <a:lnTo>
                  <a:pt x="468" y="1630"/>
                </a:lnTo>
                <a:lnTo>
                  <a:pt x="467" y="1628"/>
                </a:lnTo>
                <a:lnTo>
                  <a:pt x="467" y="1627"/>
                </a:lnTo>
                <a:lnTo>
                  <a:pt x="466" y="1626"/>
                </a:lnTo>
                <a:lnTo>
                  <a:pt x="466" y="1625"/>
                </a:lnTo>
                <a:lnTo>
                  <a:pt x="464" y="1625"/>
                </a:lnTo>
                <a:lnTo>
                  <a:pt x="463" y="1624"/>
                </a:lnTo>
                <a:lnTo>
                  <a:pt x="462" y="1624"/>
                </a:lnTo>
                <a:lnTo>
                  <a:pt x="461" y="1624"/>
                </a:lnTo>
                <a:lnTo>
                  <a:pt x="460" y="1624"/>
                </a:lnTo>
                <a:lnTo>
                  <a:pt x="459" y="1625"/>
                </a:lnTo>
                <a:lnTo>
                  <a:pt x="458" y="1625"/>
                </a:lnTo>
                <a:lnTo>
                  <a:pt x="457" y="1625"/>
                </a:lnTo>
                <a:lnTo>
                  <a:pt x="454" y="1625"/>
                </a:lnTo>
                <a:lnTo>
                  <a:pt x="452" y="1625"/>
                </a:lnTo>
                <a:lnTo>
                  <a:pt x="451" y="1625"/>
                </a:lnTo>
                <a:lnTo>
                  <a:pt x="449" y="1625"/>
                </a:lnTo>
                <a:lnTo>
                  <a:pt x="449" y="1624"/>
                </a:lnTo>
                <a:lnTo>
                  <a:pt x="448" y="1624"/>
                </a:lnTo>
                <a:lnTo>
                  <a:pt x="446" y="1624"/>
                </a:lnTo>
                <a:lnTo>
                  <a:pt x="445" y="1624"/>
                </a:lnTo>
                <a:lnTo>
                  <a:pt x="444" y="1623"/>
                </a:lnTo>
                <a:lnTo>
                  <a:pt x="444" y="1624"/>
                </a:lnTo>
                <a:lnTo>
                  <a:pt x="443" y="1624"/>
                </a:lnTo>
                <a:lnTo>
                  <a:pt x="442" y="1624"/>
                </a:lnTo>
                <a:lnTo>
                  <a:pt x="441" y="1624"/>
                </a:lnTo>
                <a:lnTo>
                  <a:pt x="440" y="1624"/>
                </a:lnTo>
                <a:lnTo>
                  <a:pt x="440" y="1625"/>
                </a:lnTo>
                <a:lnTo>
                  <a:pt x="438" y="1625"/>
                </a:lnTo>
                <a:lnTo>
                  <a:pt x="437" y="1626"/>
                </a:lnTo>
                <a:lnTo>
                  <a:pt x="436" y="1627"/>
                </a:lnTo>
                <a:lnTo>
                  <a:pt x="436" y="1628"/>
                </a:lnTo>
                <a:lnTo>
                  <a:pt x="435" y="1628"/>
                </a:lnTo>
                <a:lnTo>
                  <a:pt x="434" y="1628"/>
                </a:lnTo>
                <a:lnTo>
                  <a:pt x="432" y="1629"/>
                </a:lnTo>
                <a:lnTo>
                  <a:pt x="432" y="1630"/>
                </a:lnTo>
                <a:lnTo>
                  <a:pt x="431" y="1632"/>
                </a:lnTo>
                <a:lnTo>
                  <a:pt x="429" y="1633"/>
                </a:lnTo>
                <a:lnTo>
                  <a:pt x="428" y="1633"/>
                </a:lnTo>
                <a:lnTo>
                  <a:pt x="427" y="1634"/>
                </a:lnTo>
                <a:lnTo>
                  <a:pt x="427" y="1635"/>
                </a:lnTo>
                <a:lnTo>
                  <a:pt x="427" y="1636"/>
                </a:lnTo>
                <a:lnTo>
                  <a:pt x="427" y="1637"/>
                </a:lnTo>
                <a:lnTo>
                  <a:pt x="427" y="1638"/>
                </a:lnTo>
                <a:lnTo>
                  <a:pt x="428" y="1640"/>
                </a:lnTo>
                <a:lnTo>
                  <a:pt x="429" y="1641"/>
                </a:lnTo>
                <a:lnTo>
                  <a:pt x="429" y="1642"/>
                </a:lnTo>
                <a:lnTo>
                  <a:pt x="431" y="1643"/>
                </a:lnTo>
                <a:lnTo>
                  <a:pt x="431" y="1644"/>
                </a:lnTo>
                <a:lnTo>
                  <a:pt x="431" y="1645"/>
                </a:lnTo>
                <a:lnTo>
                  <a:pt x="431" y="1646"/>
                </a:lnTo>
                <a:lnTo>
                  <a:pt x="429" y="1648"/>
                </a:lnTo>
                <a:lnTo>
                  <a:pt x="428" y="1650"/>
                </a:lnTo>
                <a:lnTo>
                  <a:pt x="427" y="1654"/>
                </a:lnTo>
                <a:lnTo>
                  <a:pt x="426" y="1654"/>
                </a:lnTo>
                <a:lnTo>
                  <a:pt x="426" y="1655"/>
                </a:lnTo>
                <a:lnTo>
                  <a:pt x="426" y="1657"/>
                </a:lnTo>
                <a:lnTo>
                  <a:pt x="425" y="1657"/>
                </a:lnTo>
                <a:lnTo>
                  <a:pt x="425" y="1658"/>
                </a:lnTo>
                <a:lnTo>
                  <a:pt x="425" y="1659"/>
                </a:lnTo>
                <a:lnTo>
                  <a:pt x="425" y="1660"/>
                </a:lnTo>
                <a:lnTo>
                  <a:pt x="425" y="1661"/>
                </a:lnTo>
                <a:lnTo>
                  <a:pt x="424" y="1662"/>
                </a:lnTo>
                <a:lnTo>
                  <a:pt x="424" y="1663"/>
                </a:lnTo>
                <a:lnTo>
                  <a:pt x="424" y="1665"/>
                </a:lnTo>
                <a:lnTo>
                  <a:pt x="423" y="1666"/>
                </a:lnTo>
                <a:lnTo>
                  <a:pt x="423" y="1667"/>
                </a:lnTo>
                <a:lnTo>
                  <a:pt x="422" y="1668"/>
                </a:lnTo>
                <a:lnTo>
                  <a:pt x="422" y="1669"/>
                </a:lnTo>
                <a:lnTo>
                  <a:pt x="420" y="1669"/>
                </a:lnTo>
                <a:lnTo>
                  <a:pt x="420" y="1670"/>
                </a:lnTo>
                <a:lnTo>
                  <a:pt x="419" y="1671"/>
                </a:lnTo>
                <a:lnTo>
                  <a:pt x="418" y="1671"/>
                </a:lnTo>
                <a:lnTo>
                  <a:pt x="418" y="1673"/>
                </a:lnTo>
                <a:lnTo>
                  <a:pt x="417" y="1673"/>
                </a:lnTo>
                <a:lnTo>
                  <a:pt x="416" y="1673"/>
                </a:lnTo>
                <a:lnTo>
                  <a:pt x="415" y="1673"/>
                </a:lnTo>
                <a:lnTo>
                  <a:pt x="414" y="1673"/>
                </a:lnTo>
                <a:lnTo>
                  <a:pt x="412" y="1673"/>
                </a:lnTo>
                <a:lnTo>
                  <a:pt x="411" y="1673"/>
                </a:lnTo>
                <a:lnTo>
                  <a:pt x="410" y="1674"/>
                </a:lnTo>
                <a:lnTo>
                  <a:pt x="409" y="1674"/>
                </a:lnTo>
                <a:lnTo>
                  <a:pt x="408" y="1674"/>
                </a:lnTo>
                <a:lnTo>
                  <a:pt x="407" y="1674"/>
                </a:lnTo>
                <a:lnTo>
                  <a:pt x="406" y="1674"/>
                </a:lnTo>
                <a:lnTo>
                  <a:pt x="405" y="1674"/>
                </a:lnTo>
                <a:lnTo>
                  <a:pt x="405" y="1673"/>
                </a:lnTo>
                <a:lnTo>
                  <a:pt x="403" y="1673"/>
                </a:lnTo>
                <a:lnTo>
                  <a:pt x="402" y="1673"/>
                </a:lnTo>
                <a:lnTo>
                  <a:pt x="401" y="1673"/>
                </a:lnTo>
                <a:lnTo>
                  <a:pt x="400" y="1674"/>
                </a:lnTo>
                <a:lnTo>
                  <a:pt x="399" y="1674"/>
                </a:lnTo>
                <a:lnTo>
                  <a:pt x="398" y="1675"/>
                </a:lnTo>
                <a:lnTo>
                  <a:pt x="397" y="1675"/>
                </a:lnTo>
                <a:lnTo>
                  <a:pt x="395" y="1674"/>
                </a:lnTo>
                <a:lnTo>
                  <a:pt x="395" y="1673"/>
                </a:lnTo>
                <a:lnTo>
                  <a:pt x="394" y="1673"/>
                </a:lnTo>
                <a:lnTo>
                  <a:pt x="394" y="1671"/>
                </a:lnTo>
                <a:lnTo>
                  <a:pt x="394" y="1670"/>
                </a:lnTo>
                <a:lnTo>
                  <a:pt x="394" y="1669"/>
                </a:lnTo>
                <a:lnTo>
                  <a:pt x="394" y="1668"/>
                </a:lnTo>
                <a:lnTo>
                  <a:pt x="393" y="1668"/>
                </a:lnTo>
                <a:lnTo>
                  <a:pt x="393" y="1667"/>
                </a:lnTo>
                <a:lnTo>
                  <a:pt x="393" y="1666"/>
                </a:lnTo>
                <a:lnTo>
                  <a:pt x="392" y="1666"/>
                </a:lnTo>
                <a:lnTo>
                  <a:pt x="391" y="1665"/>
                </a:lnTo>
                <a:lnTo>
                  <a:pt x="390" y="1663"/>
                </a:lnTo>
                <a:lnTo>
                  <a:pt x="389" y="1663"/>
                </a:lnTo>
                <a:lnTo>
                  <a:pt x="388" y="1663"/>
                </a:lnTo>
                <a:lnTo>
                  <a:pt x="386" y="1662"/>
                </a:lnTo>
                <a:lnTo>
                  <a:pt x="385" y="1662"/>
                </a:lnTo>
                <a:lnTo>
                  <a:pt x="384" y="1662"/>
                </a:lnTo>
                <a:lnTo>
                  <a:pt x="384" y="1663"/>
                </a:lnTo>
                <a:lnTo>
                  <a:pt x="383" y="1663"/>
                </a:lnTo>
                <a:lnTo>
                  <a:pt x="382" y="1663"/>
                </a:lnTo>
                <a:lnTo>
                  <a:pt x="382" y="1665"/>
                </a:lnTo>
                <a:lnTo>
                  <a:pt x="381" y="1665"/>
                </a:lnTo>
                <a:lnTo>
                  <a:pt x="381" y="1666"/>
                </a:lnTo>
                <a:lnTo>
                  <a:pt x="381" y="1667"/>
                </a:lnTo>
                <a:lnTo>
                  <a:pt x="381" y="1668"/>
                </a:lnTo>
                <a:lnTo>
                  <a:pt x="380" y="1668"/>
                </a:lnTo>
                <a:lnTo>
                  <a:pt x="380" y="1669"/>
                </a:lnTo>
                <a:lnTo>
                  <a:pt x="380" y="1670"/>
                </a:lnTo>
                <a:lnTo>
                  <a:pt x="379" y="1671"/>
                </a:lnTo>
                <a:lnTo>
                  <a:pt x="375" y="1674"/>
                </a:lnTo>
                <a:lnTo>
                  <a:pt x="374" y="1675"/>
                </a:lnTo>
                <a:lnTo>
                  <a:pt x="373" y="1676"/>
                </a:lnTo>
                <a:lnTo>
                  <a:pt x="372" y="1676"/>
                </a:lnTo>
                <a:lnTo>
                  <a:pt x="371" y="1677"/>
                </a:lnTo>
                <a:lnTo>
                  <a:pt x="369" y="1677"/>
                </a:lnTo>
                <a:lnTo>
                  <a:pt x="368" y="1677"/>
                </a:lnTo>
                <a:lnTo>
                  <a:pt x="367" y="1676"/>
                </a:lnTo>
                <a:lnTo>
                  <a:pt x="366" y="1676"/>
                </a:lnTo>
                <a:lnTo>
                  <a:pt x="365" y="1675"/>
                </a:lnTo>
                <a:lnTo>
                  <a:pt x="364" y="1675"/>
                </a:lnTo>
                <a:lnTo>
                  <a:pt x="363" y="1674"/>
                </a:lnTo>
                <a:lnTo>
                  <a:pt x="362" y="1674"/>
                </a:lnTo>
                <a:lnTo>
                  <a:pt x="362" y="1673"/>
                </a:lnTo>
                <a:lnTo>
                  <a:pt x="360" y="1673"/>
                </a:lnTo>
                <a:lnTo>
                  <a:pt x="359" y="1673"/>
                </a:lnTo>
                <a:lnTo>
                  <a:pt x="359" y="1671"/>
                </a:lnTo>
                <a:lnTo>
                  <a:pt x="358" y="1671"/>
                </a:lnTo>
                <a:lnTo>
                  <a:pt x="357" y="1671"/>
                </a:lnTo>
                <a:lnTo>
                  <a:pt x="356" y="1670"/>
                </a:lnTo>
                <a:lnTo>
                  <a:pt x="355" y="1670"/>
                </a:lnTo>
                <a:lnTo>
                  <a:pt x="354" y="1670"/>
                </a:lnTo>
                <a:lnTo>
                  <a:pt x="353" y="1670"/>
                </a:lnTo>
                <a:lnTo>
                  <a:pt x="351" y="1669"/>
                </a:lnTo>
                <a:lnTo>
                  <a:pt x="350" y="1669"/>
                </a:lnTo>
                <a:lnTo>
                  <a:pt x="349" y="1670"/>
                </a:lnTo>
                <a:lnTo>
                  <a:pt x="348" y="1670"/>
                </a:lnTo>
                <a:lnTo>
                  <a:pt x="347" y="1670"/>
                </a:lnTo>
                <a:lnTo>
                  <a:pt x="346" y="1670"/>
                </a:lnTo>
                <a:lnTo>
                  <a:pt x="345" y="1670"/>
                </a:lnTo>
                <a:lnTo>
                  <a:pt x="345" y="1671"/>
                </a:lnTo>
                <a:lnTo>
                  <a:pt x="343" y="1671"/>
                </a:lnTo>
                <a:lnTo>
                  <a:pt x="342" y="1671"/>
                </a:lnTo>
                <a:lnTo>
                  <a:pt x="341" y="1671"/>
                </a:lnTo>
                <a:lnTo>
                  <a:pt x="340" y="1671"/>
                </a:lnTo>
                <a:lnTo>
                  <a:pt x="339" y="1671"/>
                </a:lnTo>
                <a:lnTo>
                  <a:pt x="339" y="1673"/>
                </a:lnTo>
                <a:lnTo>
                  <a:pt x="338" y="1674"/>
                </a:lnTo>
                <a:lnTo>
                  <a:pt x="337" y="1674"/>
                </a:lnTo>
                <a:lnTo>
                  <a:pt x="336" y="1674"/>
                </a:lnTo>
                <a:lnTo>
                  <a:pt x="334" y="1674"/>
                </a:lnTo>
                <a:lnTo>
                  <a:pt x="333" y="1674"/>
                </a:lnTo>
                <a:lnTo>
                  <a:pt x="332" y="1674"/>
                </a:lnTo>
                <a:lnTo>
                  <a:pt x="332" y="1675"/>
                </a:lnTo>
                <a:lnTo>
                  <a:pt x="331" y="1675"/>
                </a:lnTo>
                <a:lnTo>
                  <a:pt x="330" y="1675"/>
                </a:lnTo>
                <a:lnTo>
                  <a:pt x="329" y="1676"/>
                </a:lnTo>
                <a:lnTo>
                  <a:pt x="329" y="1675"/>
                </a:lnTo>
                <a:lnTo>
                  <a:pt x="328" y="1675"/>
                </a:lnTo>
                <a:lnTo>
                  <a:pt x="328" y="1674"/>
                </a:lnTo>
                <a:lnTo>
                  <a:pt x="327" y="1674"/>
                </a:lnTo>
                <a:lnTo>
                  <a:pt x="325" y="1674"/>
                </a:lnTo>
                <a:lnTo>
                  <a:pt x="325" y="1673"/>
                </a:lnTo>
                <a:lnTo>
                  <a:pt x="324" y="1673"/>
                </a:lnTo>
                <a:lnTo>
                  <a:pt x="323" y="1671"/>
                </a:lnTo>
                <a:lnTo>
                  <a:pt x="322" y="1671"/>
                </a:lnTo>
                <a:lnTo>
                  <a:pt x="321" y="1671"/>
                </a:lnTo>
                <a:lnTo>
                  <a:pt x="320" y="1671"/>
                </a:lnTo>
                <a:lnTo>
                  <a:pt x="319" y="1670"/>
                </a:lnTo>
                <a:lnTo>
                  <a:pt x="319" y="1671"/>
                </a:lnTo>
                <a:lnTo>
                  <a:pt x="317" y="1671"/>
                </a:lnTo>
                <a:lnTo>
                  <a:pt x="316" y="1671"/>
                </a:lnTo>
                <a:lnTo>
                  <a:pt x="315" y="1671"/>
                </a:lnTo>
                <a:lnTo>
                  <a:pt x="314" y="1671"/>
                </a:lnTo>
                <a:lnTo>
                  <a:pt x="313" y="1671"/>
                </a:lnTo>
                <a:lnTo>
                  <a:pt x="312" y="1670"/>
                </a:lnTo>
                <a:lnTo>
                  <a:pt x="311" y="1670"/>
                </a:lnTo>
                <a:lnTo>
                  <a:pt x="310" y="1669"/>
                </a:lnTo>
                <a:lnTo>
                  <a:pt x="308" y="1669"/>
                </a:lnTo>
                <a:lnTo>
                  <a:pt x="308" y="1668"/>
                </a:lnTo>
                <a:lnTo>
                  <a:pt x="307" y="1668"/>
                </a:lnTo>
                <a:lnTo>
                  <a:pt x="307" y="1667"/>
                </a:lnTo>
                <a:lnTo>
                  <a:pt x="306" y="1667"/>
                </a:lnTo>
                <a:lnTo>
                  <a:pt x="306" y="1666"/>
                </a:lnTo>
                <a:lnTo>
                  <a:pt x="305" y="1666"/>
                </a:lnTo>
                <a:lnTo>
                  <a:pt x="305" y="1665"/>
                </a:lnTo>
                <a:lnTo>
                  <a:pt x="304" y="1665"/>
                </a:lnTo>
                <a:lnTo>
                  <a:pt x="303" y="1665"/>
                </a:lnTo>
                <a:lnTo>
                  <a:pt x="303" y="1663"/>
                </a:lnTo>
                <a:lnTo>
                  <a:pt x="302" y="1662"/>
                </a:lnTo>
                <a:lnTo>
                  <a:pt x="302" y="1661"/>
                </a:lnTo>
                <a:lnTo>
                  <a:pt x="302" y="1660"/>
                </a:lnTo>
                <a:lnTo>
                  <a:pt x="302" y="1659"/>
                </a:lnTo>
                <a:lnTo>
                  <a:pt x="302" y="1658"/>
                </a:lnTo>
                <a:lnTo>
                  <a:pt x="302" y="1657"/>
                </a:lnTo>
                <a:lnTo>
                  <a:pt x="302" y="1655"/>
                </a:lnTo>
                <a:lnTo>
                  <a:pt x="302" y="1654"/>
                </a:lnTo>
                <a:lnTo>
                  <a:pt x="302" y="1653"/>
                </a:lnTo>
                <a:lnTo>
                  <a:pt x="300" y="1653"/>
                </a:lnTo>
                <a:lnTo>
                  <a:pt x="300" y="1652"/>
                </a:lnTo>
                <a:lnTo>
                  <a:pt x="299" y="1652"/>
                </a:lnTo>
                <a:lnTo>
                  <a:pt x="298" y="1652"/>
                </a:lnTo>
                <a:lnTo>
                  <a:pt x="297" y="1652"/>
                </a:lnTo>
                <a:lnTo>
                  <a:pt x="296" y="1652"/>
                </a:lnTo>
                <a:lnTo>
                  <a:pt x="296" y="1653"/>
                </a:lnTo>
                <a:lnTo>
                  <a:pt x="295" y="1653"/>
                </a:lnTo>
                <a:lnTo>
                  <a:pt x="294" y="1653"/>
                </a:lnTo>
                <a:lnTo>
                  <a:pt x="293" y="1653"/>
                </a:lnTo>
                <a:lnTo>
                  <a:pt x="291" y="1653"/>
                </a:lnTo>
                <a:lnTo>
                  <a:pt x="290" y="1653"/>
                </a:lnTo>
                <a:lnTo>
                  <a:pt x="289" y="1654"/>
                </a:lnTo>
                <a:lnTo>
                  <a:pt x="288" y="1654"/>
                </a:lnTo>
                <a:lnTo>
                  <a:pt x="287" y="1654"/>
                </a:lnTo>
                <a:lnTo>
                  <a:pt x="286" y="1653"/>
                </a:lnTo>
                <a:lnTo>
                  <a:pt x="285" y="1654"/>
                </a:lnTo>
                <a:lnTo>
                  <a:pt x="284" y="1654"/>
                </a:lnTo>
                <a:lnTo>
                  <a:pt x="282" y="1654"/>
                </a:lnTo>
                <a:lnTo>
                  <a:pt x="282" y="1655"/>
                </a:lnTo>
                <a:lnTo>
                  <a:pt x="281" y="1655"/>
                </a:lnTo>
                <a:lnTo>
                  <a:pt x="281" y="1657"/>
                </a:lnTo>
                <a:lnTo>
                  <a:pt x="281" y="1658"/>
                </a:lnTo>
                <a:lnTo>
                  <a:pt x="281" y="1659"/>
                </a:lnTo>
                <a:lnTo>
                  <a:pt x="280" y="1659"/>
                </a:lnTo>
                <a:lnTo>
                  <a:pt x="280" y="1660"/>
                </a:lnTo>
                <a:lnTo>
                  <a:pt x="280" y="1661"/>
                </a:lnTo>
                <a:lnTo>
                  <a:pt x="280" y="1662"/>
                </a:lnTo>
                <a:lnTo>
                  <a:pt x="280" y="1663"/>
                </a:lnTo>
                <a:lnTo>
                  <a:pt x="280" y="1665"/>
                </a:lnTo>
                <a:lnTo>
                  <a:pt x="280" y="1666"/>
                </a:lnTo>
                <a:lnTo>
                  <a:pt x="281" y="1667"/>
                </a:lnTo>
                <a:lnTo>
                  <a:pt x="280" y="1667"/>
                </a:lnTo>
                <a:lnTo>
                  <a:pt x="280" y="1668"/>
                </a:lnTo>
                <a:lnTo>
                  <a:pt x="280" y="1669"/>
                </a:lnTo>
                <a:lnTo>
                  <a:pt x="280" y="1670"/>
                </a:lnTo>
                <a:lnTo>
                  <a:pt x="279" y="1670"/>
                </a:lnTo>
                <a:lnTo>
                  <a:pt x="278" y="1670"/>
                </a:lnTo>
                <a:lnTo>
                  <a:pt x="277" y="1670"/>
                </a:lnTo>
                <a:lnTo>
                  <a:pt x="276" y="1670"/>
                </a:lnTo>
                <a:lnTo>
                  <a:pt x="274" y="1670"/>
                </a:lnTo>
                <a:lnTo>
                  <a:pt x="274" y="1669"/>
                </a:lnTo>
                <a:lnTo>
                  <a:pt x="273" y="1669"/>
                </a:lnTo>
                <a:lnTo>
                  <a:pt x="272" y="1669"/>
                </a:lnTo>
                <a:lnTo>
                  <a:pt x="271" y="1669"/>
                </a:lnTo>
                <a:lnTo>
                  <a:pt x="270" y="1668"/>
                </a:lnTo>
                <a:lnTo>
                  <a:pt x="269" y="1668"/>
                </a:lnTo>
                <a:lnTo>
                  <a:pt x="269" y="1667"/>
                </a:lnTo>
                <a:lnTo>
                  <a:pt x="268" y="1667"/>
                </a:lnTo>
                <a:lnTo>
                  <a:pt x="267" y="1667"/>
                </a:lnTo>
                <a:lnTo>
                  <a:pt x="265" y="1666"/>
                </a:lnTo>
                <a:lnTo>
                  <a:pt x="264" y="1666"/>
                </a:lnTo>
                <a:lnTo>
                  <a:pt x="264" y="1667"/>
                </a:lnTo>
                <a:lnTo>
                  <a:pt x="263" y="1667"/>
                </a:lnTo>
                <a:lnTo>
                  <a:pt x="262" y="1667"/>
                </a:lnTo>
                <a:lnTo>
                  <a:pt x="261" y="1667"/>
                </a:lnTo>
                <a:lnTo>
                  <a:pt x="260" y="1667"/>
                </a:lnTo>
                <a:lnTo>
                  <a:pt x="259" y="1667"/>
                </a:lnTo>
                <a:lnTo>
                  <a:pt x="258" y="1667"/>
                </a:lnTo>
                <a:lnTo>
                  <a:pt x="256" y="1667"/>
                </a:lnTo>
                <a:lnTo>
                  <a:pt x="255" y="1668"/>
                </a:lnTo>
                <a:lnTo>
                  <a:pt x="254" y="1669"/>
                </a:lnTo>
                <a:lnTo>
                  <a:pt x="253" y="1669"/>
                </a:lnTo>
                <a:lnTo>
                  <a:pt x="252" y="1669"/>
                </a:lnTo>
                <a:lnTo>
                  <a:pt x="252" y="1670"/>
                </a:lnTo>
                <a:lnTo>
                  <a:pt x="251" y="1670"/>
                </a:lnTo>
                <a:lnTo>
                  <a:pt x="250" y="1670"/>
                </a:lnTo>
                <a:lnTo>
                  <a:pt x="248" y="1670"/>
                </a:lnTo>
                <a:lnTo>
                  <a:pt x="247" y="1670"/>
                </a:lnTo>
                <a:lnTo>
                  <a:pt x="246" y="1670"/>
                </a:lnTo>
                <a:lnTo>
                  <a:pt x="246" y="1669"/>
                </a:lnTo>
                <a:lnTo>
                  <a:pt x="245" y="1669"/>
                </a:lnTo>
                <a:lnTo>
                  <a:pt x="244" y="1669"/>
                </a:lnTo>
                <a:lnTo>
                  <a:pt x="243" y="1668"/>
                </a:lnTo>
                <a:lnTo>
                  <a:pt x="242" y="1668"/>
                </a:lnTo>
                <a:lnTo>
                  <a:pt x="241" y="1668"/>
                </a:lnTo>
                <a:lnTo>
                  <a:pt x="239" y="1668"/>
                </a:lnTo>
                <a:lnTo>
                  <a:pt x="238" y="1668"/>
                </a:lnTo>
                <a:lnTo>
                  <a:pt x="238" y="1667"/>
                </a:lnTo>
                <a:lnTo>
                  <a:pt x="237" y="1667"/>
                </a:lnTo>
                <a:lnTo>
                  <a:pt x="236" y="1667"/>
                </a:lnTo>
                <a:lnTo>
                  <a:pt x="235" y="1666"/>
                </a:lnTo>
                <a:lnTo>
                  <a:pt x="233" y="1666"/>
                </a:lnTo>
                <a:lnTo>
                  <a:pt x="231" y="1665"/>
                </a:lnTo>
                <a:lnTo>
                  <a:pt x="230" y="1665"/>
                </a:lnTo>
                <a:lnTo>
                  <a:pt x="229" y="1665"/>
                </a:lnTo>
                <a:lnTo>
                  <a:pt x="228" y="1665"/>
                </a:lnTo>
                <a:lnTo>
                  <a:pt x="226" y="1663"/>
                </a:lnTo>
                <a:lnTo>
                  <a:pt x="225" y="1663"/>
                </a:lnTo>
                <a:lnTo>
                  <a:pt x="224" y="1663"/>
                </a:lnTo>
                <a:lnTo>
                  <a:pt x="222" y="1663"/>
                </a:lnTo>
                <a:lnTo>
                  <a:pt x="221" y="1663"/>
                </a:lnTo>
                <a:lnTo>
                  <a:pt x="220" y="1663"/>
                </a:lnTo>
                <a:lnTo>
                  <a:pt x="219" y="1663"/>
                </a:lnTo>
                <a:lnTo>
                  <a:pt x="218" y="1662"/>
                </a:lnTo>
                <a:lnTo>
                  <a:pt x="217" y="1662"/>
                </a:lnTo>
                <a:lnTo>
                  <a:pt x="217" y="1661"/>
                </a:lnTo>
                <a:lnTo>
                  <a:pt x="216" y="1660"/>
                </a:lnTo>
                <a:lnTo>
                  <a:pt x="215" y="1660"/>
                </a:lnTo>
                <a:lnTo>
                  <a:pt x="213" y="1660"/>
                </a:lnTo>
                <a:lnTo>
                  <a:pt x="212" y="1660"/>
                </a:lnTo>
                <a:lnTo>
                  <a:pt x="212" y="1659"/>
                </a:lnTo>
                <a:lnTo>
                  <a:pt x="211" y="1659"/>
                </a:lnTo>
                <a:lnTo>
                  <a:pt x="211" y="1658"/>
                </a:lnTo>
                <a:lnTo>
                  <a:pt x="211" y="1657"/>
                </a:lnTo>
                <a:lnTo>
                  <a:pt x="211" y="1655"/>
                </a:lnTo>
                <a:lnTo>
                  <a:pt x="210" y="1653"/>
                </a:lnTo>
                <a:lnTo>
                  <a:pt x="210" y="1650"/>
                </a:lnTo>
                <a:lnTo>
                  <a:pt x="210" y="1648"/>
                </a:lnTo>
                <a:lnTo>
                  <a:pt x="211" y="1648"/>
                </a:lnTo>
                <a:lnTo>
                  <a:pt x="211" y="1646"/>
                </a:lnTo>
                <a:lnTo>
                  <a:pt x="211" y="1645"/>
                </a:lnTo>
                <a:lnTo>
                  <a:pt x="211" y="1644"/>
                </a:lnTo>
                <a:lnTo>
                  <a:pt x="212" y="1644"/>
                </a:lnTo>
                <a:lnTo>
                  <a:pt x="212" y="1643"/>
                </a:lnTo>
                <a:lnTo>
                  <a:pt x="213" y="1642"/>
                </a:lnTo>
                <a:lnTo>
                  <a:pt x="215" y="1641"/>
                </a:lnTo>
                <a:lnTo>
                  <a:pt x="215" y="1640"/>
                </a:lnTo>
                <a:lnTo>
                  <a:pt x="216" y="1638"/>
                </a:lnTo>
                <a:lnTo>
                  <a:pt x="218" y="1636"/>
                </a:lnTo>
                <a:lnTo>
                  <a:pt x="219" y="1634"/>
                </a:lnTo>
                <a:lnTo>
                  <a:pt x="220" y="1632"/>
                </a:lnTo>
                <a:lnTo>
                  <a:pt x="221" y="1630"/>
                </a:lnTo>
                <a:lnTo>
                  <a:pt x="222" y="1629"/>
                </a:lnTo>
                <a:lnTo>
                  <a:pt x="224" y="1628"/>
                </a:lnTo>
                <a:lnTo>
                  <a:pt x="224" y="1627"/>
                </a:lnTo>
                <a:lnTo>
                  <a:pt x="225" y="1626"/>
                </a:lnTo>
                <a:lnTo>
                  <a:pt x="226" y="1625"/>
                </a:lnTo>
                <a:lnTo>
                  <a:pt x="227" y="1623"/>
                </a:lnTo>
                <a:lnTo>
                  <a:pt x="228" y="1621"/>
                </a:lnTo>
                <a:lnTo>
                  <a:pt x="228" y="1620"/>
                </a:lnTo>
                <a:lnTo>
                  <a:pt x="229" y="1618"/>
                </a:lnTo>
                <a:lnTo>
                  <a:pt x="230" y="1617"/>
                </a:lnTo>
                <a:lnTo>
                  <a:pt x="230" y="1616"/>
                </a:lnTo>
                <a:lnTo>
                  <a:pt x="231" y="1615"/>
                </a:lnTo>
                <a:lnTo>
                  <a:pt x="233" y="1613"/>
                </a:lnTo>
                <a:lnTo>
                  <a:pt x="233" y="1612"/>
                </a:lnTo>
                <a:lnTo>
                  <a:pt x="234" y="1610"/>
                </a:lnTo>
                <a:lnTo>
                  <a:pt x="234" y="1609"/>
                </a:lnTo>
                <a:lnTo>
                  <a:pt x="234" y="1607"/>
                </a:lnTo>
                <a:lnTo>
                  <a:pt x="234" y="1604"/>
                </a:lnTo>
                <a:lnTo>
                  <a:pt x="234" y="1603"/>
                </a:lnTo>
                <a:lnTo>
                  <a:pt x="235" y="1601"/>
                </a:lnTo>
                <a:lnTo>
                  <a:pt x="235" y="1599"/>
                </a:lnTo>
                <a:lnTo>
                  <a:pt x="235" y="1598"/>
                </a:lnTo>
                <a:lnTo>
                  <a:pt x="236" y="1596"/>
                </a:lnTo>
                <a:lnTo>
                  <a:pt x="236" y="1595"/>
                </a:lnTo>
                <a:lnTo>
                  <a:pt x="236" y="1594"/>
                </a:lnTo>
                <a:lnTo>
                  <a:pt x="236" y="1593"/>
                </a:lnTo>
                <a:lnTo>
                  <a:pt x="236" y="1592"/>
                </a:lnTo>
                <a:lnTo>
                  <a:pt x="236" y="1591"/>
                </a:lnTo>
                <a:lnTo>
                  <a:pt x="235" y="1590"/>
                </a:lnTo>
                <a:lnTo>
                  <a:pt x="235" y="1588"/>
                </a:lnTo>
                <a:lnTo>
                  <a:pt x="234" y="1588"/>
                </a:lnTo>
                <a:lnTo>
                  <a:pt x="234" y="1587"/>
                </a:lnTo>
                <a:lnTo>
                  <a:pt x="234" y="1586"/>
                </a:lnTo>
                <a:lnTo>
                  <a:pt x="233" y="1586"/>
                </a:lnTo>
                <a:lnTo>
                  <a:pt x="233" y="1585"/>
                </a:lnTo>
                <a:lnTo>
                  <a:pt x="231" y="1584"/>
                </a:lnTo>
                <a:lnTo>
                  <a:pt x="230" y="1583"/>
                </a:lnTo>
                <a:lnTo>
                  <a:pt x="230" y="1582"/>
                </a:lnTo>
                <a:lnTo>
                  <a:pt x="228" y="1578"/>
                </a:lnTo>
                <a:lnTo>
                  <a:pt x="227" y="1576"/>
                </a:lnTo>
                <a:lnTo>
                  <a:pt x="226" y="1575"/>
                </a:lnTo>
                <a:lnTo>
                  <a:pt x="225" y="1575"/>
                </a:lnTo>
                <a:lnTo>
                  <a:pt x="222" y="1574"/>
                </a:lnTo>
                <a:lnTo>
                  <a:pt x="221" y="1574"/>
                </a:lnTo>
                <a:lnTo>
                  <a:pt x="220" y="1573"/>
                </a:lnTo>
                <a:lnTo>
                  <a:pt x="219" y="1573"/>
                </a:lnTo>
                <a:lnTo>
                  <a:pt x="218" y="1571"/>
                </a:lnTo>
                <a:lnTo>
                  <a:pt x="217" y="1571"/>
                </a:lnTo>
                <a:lnTo>
                  <a:pt x="217" y="1570"/>
                </a:lnTo>
                <a:lnTo>
                  <a:pt x="216" y="1570"/>
                </a:lnTo>
                <a:lnTo>
                  <a:pt x="215" y="1569"/>
                </a:lnTo>
                <a:lnTo>
                  <a:pt x="213" y="1569"/>
                </a:lnTo>
                <a:lnTo>
                  <a:pt x="212" y="1569"/>
                </a:lnTo>
                <a:lnTo>
                  <a:pt x="211" y="1569"/>
                </a:lnTo>
                <a:lnTo>
                  <a:pt x="210" y="1569"/>
                </a:lnTo>
                <a:lnTo>
                  <a:pt x="209" y="1568"/>
                </a:lnTo>
                <a:lnTo>
                  <a:pt x="208" y="1568"/>
                </a:lnTo>
                <a:lnTo>
                  <a:pt x="207" y="1568"/>
                </a:lnTo>
                <a:lnTo>
                  <a:pt x="205" y="1568"/>
                </a:lnTo>
                <a:lnTo>
                  <a:pt x="205" y="1567"/>
                </a:lnTo>
                <a:lnTo>
                  <a:pt x="204" y="1567"/>
                </a:lnTo>
                <a:lnTo>
                  <a:pt x="203" y="1567"/>
                </a:lnTo>
                <a:lnTo>
                  <a:pt x="203" y="1566"/>
                </a:lnTo>
                <a:lnTo>
                  <a:pt x="202" y="1566"/>
                </a:lnTo>
                <a:lnTo>
                  <a:pt x="201" y="1566"/>
                </a:lnTo>
                <a:lnTo>
                  <a:pt x="201" y="1565"/>
                </a:lnTo>
                <a:lnTo>
                  <a:pt x="200" y="1565"/>
                </a:lnTo>
                <a:lnTo>
                  <a:pt x="199" y="1565"/>
                </a:lnTo>
                <a:lnTo>
                  <a:pt x="198" y="1563"/>
                </a:lnTo>
                <a:lnTo>
                  <a:pt x="196" y="1563"/>
                </a:lnTo>
                <a:lnTo>
                  <a:pt x="195" y="1563"/>
                </a:lnTo>
                <a:lnTo>
                  <a:pt x="195" y="1562"/>
                </a:lnTo>
                <a:lnTo>
                  <a:pt x="194" y="1562"/>
                </a:lnTo>
                <a:lnTo>
                  <a:pt x="193" y="1562"/>
                </a:lnTo>
                <a:lnTo>
                  <a:pt x="192" y="1562"/>
                </a:lnTo>
                <a:lnTo>
                  <a:pt x="191" y="1562"/>
                </a:lnTo>
                <a:lnTo>
                  <a:pt x="190" y="1562"/>
                </a:lnTo>
                <a:lnTo>
                  <a:pt x="189" y="1562"/>
                </a:lnTo>
                <a:lnTo>
                  <a:pt x="187" y="1562"/>
                </a:lnTo>
                <a:lnTo>
                  <a:pt x="186" y="1562"/>
                </a:lnTo>
                <a:lnTo>
                  <a:pt x="185" y="1561"/>
                </a:lnTo>
                <a:lnTo>
                  <a:pt x="184" y="1561"/>
                </a:lnTo>
                <a:lnTo>
                  <a:pt x="183" y="1561"/>
                </a:lnTo>
                <a:lnTo>
                  <a:pt x="182" y="1561"/>
                </a:lnTo>
                <a:lnTo>
                  <a:pt x="181" y="1560"/>
                </a:lnTo>
                <a:lnTo>
                  <a:pt x="179" y="1560"/>
                </a:lnTo>
                <a:lnTo>
                  <a:pt x="178" y="1559"/>
                </a:lnTo>
                <a:lnTo>
                  <a:pt x="177" y="1559"/>
                </a:lnTo>
                <a:lnTo>
                  <a:pt x="176" y="1559"/>
                </a:lnTo>
                <a:lnTo>
                  <a:pt x="176" y="1558"/>
                </a:lnTo>
                <a:lnTo>
                  <a:pt x="175" y="1558"/>
                </a:lnTo>
                <a:lnTo>
                  <a:pt x="174" y="1557"/>
                </a:lnTo>
                <a:lnTo>
                  <a:pt x="173" y="1557"/>
                </a:lnTo>
                <a:lnTo>
                  <a:pt x="172" y="1556"/>
                </a:lnTo>
                <a:lnTo>
                  <a:pt x="170" y="1554"/>
                </a:lnTo>
                <a:lnTo>
                  <a:pt x="169" y="1554"/>
                </a:lnTo>
                <a:lnTo>
                  <a:pt x="168" y="1553"/>
                </a:lnTo>
                <a:lnTo>
                  <a:pt x="168" y="1552"/>
                </a:lnTo>
                <a:lnTo>
                  <a:pt x="167" y="1552"/>
                </a:lnTo>
                <a:lnTo>
                  <a:pt x="166" y="1551"/>
                </a:lnTo>
                <a:lnTo>
                  <a:pt x="165" y="1550"/>
                </a:lnTo>
                <a:lnTo>
                  <a:pt x="164" y="1549"/>
                </a:lnTo>
                <a:lnTo>
                  <a:pt x="162" y="1549"/>
                </a:lnTo>
                <a:lnTo>
                  <a:pt x="162" y="1548"/>
                </a:lnTo>
                <a:lnTo>
                  <a:pt x="161" y="1548"/>
                </a:lnTo>
                <a:lnTo>
                  <a:pt x="161" y="1546"/>
                </a:lnTo>
                <a:lnTo>
                  <a:pt x="160" y="1546"/>
                </a:lnTo>
                <a:lnTo>
                  <a:pt x="159" y="1545"/>
                </a:lnTo>
                <a:lnTo>
                  <a:pt x="158" y="1545"/>
                </a:lnTo>
                <a:lnTo>
                  <a:pt x="158" y="1544"/>
                </a:lnTo>
                <a:lnTo>
                  <a:pt x="157" y="1544"/>
                </a:lnTo>
                <a:lnTo>
                  <a:pt x="157" y="1543"/>
                </a:lnTo>
                <a:lnTo>
                  <a:pt x="157" y="1542"/>
                </a:lnTo>
                <a:lnTo>
                  <a:pt x="157" y="1541"/>
                </a:lnTo>
                <a:lnTo>
                  <a:pt x="157" y="1540"/>
                </a:lnTo>
                <a:lnTo>
                  <a:pt x="156" y="1538"/>
                </a:lnTo>
                <a:lnTo>
                  <a:pt x="156" y="1537"/>
                </a:lnTo>
                <a:lnTo>
                  <a:pt x="156" y="1536"/>
                </a:lnTo>
                <a:lnTo>
                  <a:pt x="156" y="1535"/>
                </a:lnTo>
                <a:lnTo>
                  <a:pt x="156" y="1533"/>
                </a:lnTo>
                <a:lnTo>
                  <a:pt x="156" y="1532"/>
                </a:lnTo>
                <a:lnTo>
                  <a:pt x="156" y="1531"/>
                </a:lnTo>
                <a:lnTo>
                  <a:pt x="156" y="1529"/>
                </a:lnTo>
                <a:lnTo>
                  <a:pt x="155" y="1528"/>
                </a:lnTo>
                <a:lnTo>
                  <a:pt x="155" y="1527"/>
                </a:lnTo>
                <a:lnTo>
                  <a:pt x="153" y="1526"/>
                </a:lnTo>
                <a:lnTo>
                  <a:pt x="153" y="1525"/>
                </a:lnTo>
                <a:lnTo>
                  <a:pt x="153" y="1524"/>
                </a:lnTo>
                <a:lnTo>
                  <a:pt x="153" y="1523"/>
                </a:lnTo>
                <a:lnTo>
                  <a:pt x="153" y="1521"/>
                </a:lnTo>
                <a:lnTo>
                  <a:pt x="152" y="1520"/>
                </a:lnTo>
                <a:lnTo>
                  <a:pt x="152" y="1519"/>
                </a:lnTo>
                <a:lnTo>
                  <a:pt x="151" y="1519"/>
                </a:lnTo>
                <a:lnTo>
                  <a:pt x="151" y="1518"/>
                </a:lnTo>
                <a:lnTo>
                  <a:pt x="151" y="1517"/>
                </a:lnTo>
                <a:lnTo>
                  <a:pt x="151" y="1516"/>
                </a:lnTo>
                <a:lnTo>
                  <a:pt x="151" y="1515"/>
                </a:lnTo>
                <a:lnTo>
                  <a:pt x="151" y="1514"/>
                </a:lnTo>
                <a:lnTo>
                  <a:pt x="151" y="1512"/>
                </a:lnTo>
                <a:lnTo>
                  <a:pt x="152" y="1511"/>
                </a:lnTo>
                <a:lnTo>
                  <a:pt x="152" y="1510"/>
                </a:lnTo>
                <a:lnTo>
                  <a:pt x="152" y="1509"/>
                </a:lnTo>
                <a:lnTo>
                  <a:pt x="153" y="1509"/>
                </a:lnTo>
                <a:lnTo>
                  <a:pt x="153" y="1508"/>
                </a:lnTo>
                <a:lnTo>
                  <a:pt x="155" y="1507"/>
                </a:lnTo>
                <a:lnTo>
                  <a:pt x="156" y="1506"/>
                </a:lnTo>
                <a:lnTo>
                  <a:pt x="157" y="1506"/>
                </a:lnTo>
                <a:lnTo>
                  <a:pt x="157" y="1504"/>
                </a:lnTo>
                <a:lnTo>
                  <a:pt x="158" y="1504"/>
                </a:lnTo>
                <a:lnTo>
                  <a:pt x="158" y="1503"/>
                </a:lnTo>
                <a:lnTo>
                  <a:pt x="158" y="1502"/>
                </a:lnTo>
                <a:lnTo>
                  <a:pt x="159" y="1502"/>
                </a:lnTo>
                <a:lnTo>
                  <a:pt x="159" y="1501"/>
                </a:lnTo>
                <a:lnTo>
                  <a:pt x="160" y="1501"/>
                </a:lnTo>
                <a:lnTo>
                  <a:pt x="160" y="1500"/>
                </a:lnTo>
                <a:lnTo>
                  <a:pt x="160" y="1499"/>
                </a:lnTo>
                <a:lnTo>
                  <a:pt x="161" y="1498"/>
                </a:lnTo>
                <a:lnTo>
                  <a:pt x="162" y="1496"/>
                </a:lnTo>
                <a:lnTo>
                  <a:pt x="164" y="1494"/>
                </a:lnTo>
                <a:lnTo>
                  <a:pt x="164" y="1493"/>
                </a:lnTo>
                <a:lnTo>
                  <a:pt x="165" y="1492"/>
                </a:lnTo>
                <a:lnTo>
                  <a:pt x="165" y="1491"/>
                </a:lnTo>
                <a:lnTo>
                  <a:pt x="166" y="1490"/>
                </a:lnTo>
                <a:lnTo>
                  <a:pt x="166" y="1489"/>
                </a:lnTo>
                <a:lnTo>
                  <a:pt x="166" y="1487"/>
                </a:lnTo>
                <a:lnTo>
                  <a:pt x="165" y="1487"/>
                </a:lnTo>
                <a:lnTo>
                  <a:pt x="165" y="1486"/>
                </a:lnTo>
                <a:lnTo>
                  <a:pt x="164" y="1486"/>
                </a:lnTo>
                <a:lnTo>
                  <a:pt x="164" y="1485"/>
                </a:lnTo>
                <a:lnTo>
                  <a:pt x="164" y="1484"/>
                </a:lnTo>
                <a:lnTo>
                  <a:pt x="162" y="1484"/>
                </a:lnTo>
                <a:lnTo>
                  <a:pt x="161" y="1483"/>
                </a:lnTo>
                <a:lnTo>
                  <a:pt x="160" y="1482"/>
                </a:lnTo>
                <a:lnTo>
                  <a:pt x="159" y="1482"/>
                </a:lnTo>
                <a:lnTo>
                  <a:pt x="158" y="1482"/>
                </a:lnTo>
                <a:lnTo>
                  <a:pt x="157" y="1481"/>
                </a:lnTo>
                <a:lnTo>
                  <a:pt x="156" y="1479"/>
                </a:lnTo>
                <a:lnTo>
                  <a:pt x="155" y="1479"/>
                </a:lnTo>
                <a:lnTo>
                  <a:pt x="153" y="1478"/>
                </a:lnTo>
                <a:lnTo>
                  <a:pt x="152" y="1478"/>
                </a:lnTo>
                <a:lnTo>
                  <a:pt x="151" y="1477"/>
                </a:lnTo>
                <a:lnTo>
                  <a:pt x="150" y="1476"/>
                </a:lnTo>
                <a:lnTo>
                  <a:pt x="149" y="1476"/>
                </a:lnTo>
                <a:lnTo>
                  <a:pt x="148" y="1475"/>
                </a:lnTo>
                <a:lnTo>
                  <a:pt x="147" y="1474"/>
                </a:lnTo>
                <a:lnTo>
                  <a:pt x="146" y="1474"/>
                </a:lnTo>
                <a:lnTo>
                  <a:pt x="144" y="1473"/>
                </a:lnTo>
                <a:lnTo>
                  <a:pt x="143" y="1473"/>
                </a:lnTo>
                <a:lnTo>
                  <a:pt x="142" y="1473"/>
                </a:lnTo>
                <a:lnTo>
                  <a:pt x="142" y="1471"/>
                </a:lnTo>
                <a:lnTo>
                  <a:pt x="141" y="1470"/>
                </a:lnTo>
                <a:lnTo>
                  <a:pt x="140" y="1470"/>
                </a:lnTo>
                <a:lnTo>
                  <a:pt x="139" y="1469"/>
                </a:lnTo>
                <a:lnTo>
                  <a:pt x="138" y="1469"/>
                </a:lnTo>
                <a:lnTo>
                  <a:pt x="136" y="1468"/>
                </a:lnTo>
                <a:lnTo>
                  <a:pt x="135" y="1467"/>
                </a:lnTo>
                <a:lnTo>
                  <a:pt x="134" y="1466"/>
                </a:lnTo>
                <a:lnTo>
                  <a:pt x="133" y="1465"/>
                </a:lnTo>
                <a:lnTo>
                  <a:pt x="132" y="1464"/>
                </a:lnTo>
                <a:lnTo>
                  <a:pt x="131" y="1464"/>
                </a:lnTo>
                <a:lnTo>
                  <a:pt x="130" y="1462"/>
                </a:lnTo>
                <a:lnTo>
                  <a:pt x="129" y="1461"/>
                </a:lnTo>
                <a:lnTo>
                  <a:pt x="127" y="1461"/>
                </a:lnTo>
                <a:lnTo>
                  <a:pt x="126" y="1460"/>
                </a:lnTo>
                <a:lnTo>
                  <a:pt x="125" y="1459"/>
                </a:lnTo>
                <a:lnTo>
                  <a:pt x="124" y="1458"/>
                </a:lnTo>
                <a:lnTo>
                  <a:pt x="123" y="1457"/>
                </a:lnTo>
                <a:lnTo>
                  <a:pt x="123" y="1456"/>
                </a:lnTo>
                <a:lnTo>
                  <a:pt x="122" y="1456"/>
                </a:lnTo>
                <a:lnTo>
                  <a:pt x="122" y="1454"/>
                </a:lnTo>
                <a:lnTo>
                  <a:pt x="122" y="1453"/>
                </a:lnTo>
                <a:lnTo>
                  <a:pt x="122" y="1452"/>
                </a:lnTo>
                <a:lnTo>
                  <a:pt x="122" y="1451"/>
                </a:lnTo>
                <a:lnTo>
                  <a:pt x="122" y="1450"/>
                </a:lnTo>
                <a:lnTo>
                  <a:pt x="122" y="1449"/>
                </a:lnTo>
                <a:lnTo>
                  <a:pt x="123" y="1448"/>
                </a:lnTo>
                <a:lnTo>
                  <a:pt x="123" y="1446"/>
                </a:lnTo>
                <a:lnTo>
                  <a:pt x="124" y="1446"/>
                </a:lnTo>
                <a:lnTo>
                  <a:pt x="124" y="1445"/>
                </a:lnTo>
                <a:lnTo>
                  <a:pt x="125" y="1445"/>
                </a:lnTo>
                <a:lnTo>
                  <a:pt x="125" y="1444"/>
                </a:lnTo>
                <a:lnTo>
                  <a:pt x="126" y="1444"/>
                </a:lnTo>
                <a:lnTo>
                  <a:pt x="126" y="1443"/>
                </a:lnTo>
                <a:lnTo>
                  <a:pt x="127" y="1443"/>
                </a:lnTo>
                <a:lnTo>
                  <a:pt x="127" y="1442"/>
                </a:lnTo>
                <a:lnTo>
                  <a:pt x="129" y="1441"/>
                </a:lnTo>
                <a:lnTo>
                  <a:pt x="129" y="1440"/>
                </a:lnTo>
                <a:lnTo>
                  <a:pt x="130" y="1439"/>
                </a:lnTo>
                <a:lnTo>
                  <a:pt x="130" y="1437"/>
                </a:lnTo>
                <a:lnTo>
                  <a:pt x="130" y="1436"/>
                </a:lnTo>
                <a:lnTo>
                  <a:pt x="130" y="1435"/>
                </a:lnTo>
                <a:lnTo>
                  <a:pt x="131" y="1435"/>
                </a:lnTo>
                <a:lnTo>
                  <a:pt x="131" y="1434"/>
                </a:lnTo>
                <a:lnTo>
                  <a:pt x="131" y="1433"/>
                </a:lnTo>
                <a:lnTo>
                  <a:pt x="131" y="1432"/>
                </a:lnTo>
                <a:lnTo>
                  <a:pt x="131" y="1431"/>
                </a:lnTo>
                <a:lnTo>
                  <a:pt x="131" y="1429"/>
                </a:lnTo>
                <a:lnTo>
                  <a:pt x="131" y="1428"/>
                </a:lnTo>
                <a:lnTo>
                  <a:pt x="130" y="1426"/>
                </a:lnTo>
                <a:lnTo>
                  <a:pt x="130" y="1425"/>
                </a:lnTo>
                <a:lnTo>
                  <a:pt x="129" y="1424"/>
                </a:lnTo>
                <a:lnTo>
                  <a:pt x="129" y="1423"/>
                </a:lnTo>
                <a:lnTo>
                  <a:pt x="129" y="1422"/>
                </a:lnTo>
                <a:lnTo>
                  <a:pt x="129" y="1420"/>
                </a:lnTo>
                <a:lnTo>
                  <a:pt x="129" y="1419"/>
                </a:lnTo>
                <a:lnTo>
                  <a:pt x="129" y="1418"/>
                </a:lnTo>
                <a:lnTo>
                  <a:pt x="129" y="1417"/>
                </a:lnTo>
                <a:lnTo>
                  <a:pt x="130" y="1416"/>
                </a:lnTo>
                <a:lnTo>
                  <a:pt x="130" y="1415"/>
                </a:lnTo>
                <a:lnTo>
                  <a:pt x="131" y="1415"/>
                </a:lnTo>
                <a:lnTo>
                  <a:pt x="132" y="1415"/>
                </a:lnTo>
                <a:lnTo>
                  <a:pt x="132" y="1414"/>
                </a:lnTo>
                <a:lnTo>
                  <a:pt x="133" y="1414"/>
                </a:lnTo>
                <a:lnTo>
                  <a:pt x="134" y="1414"/>
                </a:lnTo>
                <a:lnTo>
                  <a:pt x="135" y="1414"/>
                </a:lnTo>
                <a:lnTo>
                  <a:pt x="136" y="1414"/>
                </a:lnTo>
                <a:lnTo>
                  <a:pt x="138" y="1414"/>
                </a:lnTo>
                <a:lnTo>
                  <a:pt x="139" y="1414"/>
                </a:lnTo>
                <a:lnTo>
                  <a:pt x="141" y="1414"/>
                </a:lnTo>
                <a:lnTo>
                  <a:pt x="142" y="1414"/>
                </a:lnTo>
                <a:lnTo>
                  <a:pt x="143" y="1412"/>
                </a:lnTo>
                <a:lnTo>
                  <a:pt x="144" y="1411"/>
                </a:lnTo>
                <a:lnTo>
                  <a:pt x="144" y="1410"/>
                </a:lnTo>
                <a:lnTo>
                  <a:pt x="146" y="1410"/>
                </a:lnTo>
                <a:lnTo>
                  <a:pt x="146" y="1409"/>
                </a:lnTo>
                <a:lnTo>
                  <a:pt x="146" y="1408"/>
                </a:lnTo>
                <a:lnTo>
                  <a:pt x="144" y="1407"/>
                </a:lnTo>
                <a:lnTo>
                  <a:pt x="144" y="1406"/>
                </a:lnTo>
                <a:lnTo>
                  <a:pt x="143" y="1404"/>
                </a:lnTo>
                <a:lnTo>
                  <a:pt x="141" y="1401"/>
                </a:lnTo>
                <a:lnTo>
                  <a:pt x="140" y="1400"/>
                </a:lnTo>
                <a:lnTo>
                  <a:pt x="140" y="1399"/>
                </a:lnTo>
                <a:lnTo>
                  <a:pt x="140" y="1398"/>
                </a:lnTo>
                <a:lnTo>
                  <a:pt x="139" y="1398"/>
                </a:lnTo>
                <a:lnTo>
                  <a:pt x="139" y="1397"/>
                </a:lnTo>
                <a:lnTo>
                  <a:pt x="139" y="1395"/>
                </a:lnTo>
                <a:lnTo>
                  <a:pt x="139" y="1394"/>
                </a:lnTo>
                <a:lnTo>
                  <a:pt x="140" y="1393"/>
                </a:lnTo>
                <a:lnTo>
                  <a:pt x="141" y="1392"/>
                </a:lnTo>
                <a:lnTo>
                  <a:pt x="141" y="1391"/>
                </a:lnTo>
                <a:lnTo>
                  <a:pt x="141" y="1390"/>
                </a:lnTo>
                <a:lnTo>
                  <a:pt x="141" y="1389"/>
                </a:lnTo>
                <a:lnTo>
                  <a:pt x="140" y="1387"/>
                </a:lnTo>
                <a:lnTo>
                  <a:pt x="140" y="1386"/>
                </a:lnTo>
                <a:lnTo>
                  <a:pt x="139" y="1385"/>
                </a:lnTo>
                <a:lnTo>
                  <a:pt x="138" y="1385"/>
                </a:lnTo>
                <a:lnTo>
                  <a:pt x="136" y="1384"/>
                </a:lnTo>
                <a:lnTo>
                  <a:pt x="135" y="1384"/>
                </a:lnTo>
                <a:lnTo>
                  <a:pt x="135" y="1383"/>
                </a:lnTo>
                <a:lnTo>
                  <a:pt x="134" y="1383"/>
                </a:lnTo>
                <a:lnTo>
                  <a:pt x="133" y="1383"/>
                </a:lnTo>
                <a:lnTo>
                  <a:pt x="132" y="1383"/>
                </a:lnTo>
                <a:lnTo>
                  <a:pt x="131" y="1383"/>
                </a:lnTo>
                <a:lnTo>
                  <a:pt x="130" y="1383"/>
                </a:lnTo>
                <a:lnTo>
                  <a:pt x="129" y="1383"/>
                </a:lnTo>
                <a:lnTo>
                  <a:pt x="127" y="1383"/>
                </a:lnTo>
                <a:lnTo>
                  <a:pt x="127" y="1384"/>
                </a:lnTo>
                <a:lnTo>
                  <a:pt x="126" y="1384"/>
                </a:lnTo>
                <a:lnTo>
                  <a:pt x="125" y="1385"/>
                </a:lnTo>
                <a:lnTo>
                  <a:pt x="125" y="1386"/>
                </a:lnTo>
                <a:lnTo>
                  <a:pt x="124" y="1386"/>
                </a:lnTo>
                <a:lnTo>
                  <a:pt x="123" y="1387"/>
                </a:lnTo>
                <a:lnTo>
                  <a:pt x="122" y="1389"/>
                </a:lnTo>
                <a:lnTo>
                  <a:pt x="121" y="1389"/>
                </a:lnTo>
                <a:lnTo>
                  <a:pt x="120" y="1389"/>
                </a:lnTo>
                <a:lnTo>
                  <a:pt x="118" y="1390"/>
                </a:lnTo>
                <a:lnTo>
                  <a:pt x="117" y="1390"/>
                </a:lnTo>
                <a:lnTo>
                  <a:pt x="116" y="1390"/>
                </a:lnTo>
                <a:lnTo>
                  <a:pt x="115" y="1391"/>
                </a:lnTo>
                <a:lnTo>
                  <a:pt x="114" y="1391"/>
                </a:lnTo>
                <a:lnTo>
                  <a:pt x="113" y="1391"/>
                </a:lnTo>
                <a:lnTo>
                  <a:pt x="112" y="1391"/>
                </a:lnTo>
                <a:lnTo>
                  <a:pt x="110" y="1391"/>
                </a:lnTo>
                <a:lnTo>
                  <a:pt x="110" y="1392"/>
                </a:lnTo>
                <a:lnTo>
                  <a:pt x="108" y="1392"/>
                </a:lnTo>
                <a:lnTo>
                  <a:pt x="107" y="1393"/>
                </a:lnTo>
                <a:lnTo>
                  <a:pt x="106" y="1393"/>
                </a:lnTo>
                <a:lnTo>
                  <a:pt x="105" y="1394"/>
                </a:lnTo>
                <a:lnTo>
                  <a:pt x="103" y="1395"/>
                </a:lnTo>
                <a:lnTo>
                  <a:pt x="101" y="1395"/>
                </a:lnTo>
                <a:lnTo>
                  <a:pt x="100" y="1397"/>
                </a:lnTo>
                <a:lnTo>
                  <a:pt x="99" y="1398"/>
                </a:lnTo>
                <a:lnTo>
                  <a:pt x="98" y="1398"/>
                </a:lnTo>
                <a:lnTo>
                  <a:pt x="97" y="1399"/>
                </a:lnTo>
                <a:lnTo>
                  <a:pt x="96" y="1399"/>
                </a:lnTo>
                <a:lnTo>
                  <a:pt x="95" y="1400"/>
                </a:lnTo>
                <a:lnTo>
                  <a:pt x="93" y="1400"/>
                </a:lnTo>
                <a:lnTo>
                  <a:pt x="92" y="1401"/>
                </a:lnTo>
                <a:lnTo>
                  <a:pt x="89" y="1402"/>
                </a:lnTo>
                <a:lnTo>
                  <a:pt x="88" y="1402"/>
                </a:lnTo>
                <a:lnTo>
                  <a:pt x="87" y="1403"/>
                </a:lnTo>
                <a:lnTo>
                  <a:pt x="86" y="1403"/>
                </a:lnTo>
                <a:lnTo>
                  <a:pt x="84" y="1404"/>
                </a:lnTo>
                <a:lnTo>
                  <a:pt x="82" y="1406"/>
                </a:lnTo>
                <a:lnTo>
                  <a:pt x="81" y="1406"/>
                </a:lnTo>
                <a:lnTo>
                  <a:pt x="80" y="1407"/>
                </a:lnTo>
                <a:lnTo>
                  <a:pt x="78" y="1408"/>
                </a:lnTo>
                <a:lnTo>
                  <a:pt x="77" y="1408"/>
                </a:lnTo>
                <a:lnTo>
                  <a:pt x="75" y="1409"/>
                </a:lnTo>
                <a:lnTo>
                  <a:pt x="74" y="1410"/>
                </a:lnTo>
                <a:lnTo>
                  <a:pt x="73" y="1410"/>
                </a:lnTo>
                <a:lnTo>
                  <a:pt x="71" y="1410"/>
                </a:lnTo>
                <a:lnTo>
                  <a:pt x="71" y="1411"/>
                </a:lnTo>
                <a:lnTo>
                  <a:pt x="70" y="1411"/>
                </a:lnTo>
                <a:lnTo>
                  <a:pt x="69" y="1411"/>
                </a:lnTo>
                <a:lnTo>
                  <a:pt x="67" y="1411"/>
                </a:lnTo>
                <a:lnTo>
                  <a:pt x="66" y="1411"/>
                </a:lnTo>
                <a:lnTo>
                  <a:pt x="66" y="1412"/>
                </a:lnTo>
                <a:lnTo>
                  <a:pt x="65" y="1412"/>
                </a:lnTo>
                <a:lnTo>
                  <a:pt x="64" y="1412"/>
                </a:lnTo>
                <a:lnTo>
                  <a:pt x="63" y="1411"/>
                </a:lnTo>
                <a:lnTo>
                  <a:pt x="62" y="1411"/>
                </a:lnTo>
                <a:lnTo>
                  <a:pt x="61" y="1411"/>
                </a:lnTo>
                <a:lnTo>
                  <a:pt x="60" y="1411"/>
                </a:lnTo>
                <a:lnTo>
                  <a:pt x="60" y="1410"/>
                </a:lnTo>
                <a:lnTo>
                  <a:pt x="58" y="1410"/>
                </a:lnTo>
                <a:lnTo>
                  <a:pt x="57" y="1410"/>
                </a:lnTo>
                <a:lnTo>
                  <a:pt x="56" y="1410"/>
                </a:lnTo>
                <a:lnTo>
                  <a:pt x="55" y="1410"/>
                </a:lnTo>
                <a:lnTo>
                  <a:pt x="54" y="1410"/>
                </a:lnTo>
                <a:lnTo>
                  <a:pt x="53" y="1410"/>
                </a:lnTo>
                <a:lnTo>
                  <a:pt x="52" y="1410"/>
                </a:lnTo>
                <a:lnTo>
                  <a:pt x="51" y="1410"/>
                </a:lnTo>
                <a:lnTo>
                  <a:pt x="49" y="1410"/>
                </a:lnTo>
                <a:lnTo>
                  <a:pt x="49" y="1409"/>
                </a:lnTo>
                <a:lnTo>
                  <a:pt x="47" y="1409"/>
                </a:lnTo>
                <a:lnTo>
                  <a:pt x="46" y="1409"/>
                </a:lnTo>
                <a:lnTo>
                  <a:pt x="45" y="1409"/>
                </a:lnTo>
                <a:lnTo>
                  <a:pt x="44" y="1409"/>
                </a:lnTo>
                <a:lnTo>
                  <a:pt x="43" y="1409"/>
                </a:lnTo>
                <a:lnTo>
                  <a:pt x="43" y="1410"/>
                </a:lnTo>
                <a:lnTo>
                  <a:pt x="39" y="1410"/>
                </a:lnTo>
                <a:lnTo>
                  <a:pt x="38" y="1411"/>
                </a:lnTo>
                <a:lnTo>
                  <a:pt x="37" y="1411"/>
                </a:lnTo>
                <a:lnTo>
                  <a:pt x="36" y="1411"/>
                </a:lnTo>
                <a:lnTo>
                  <a:pt x="35" y="1411"/>
                </a:lnTo>
                <a:lnTo>
                  <a:pt x="34" y="1410"/>
                </a:lnTo>
                <a:lnTo>
                  <a:pt x="32" y="1410"/>
                </a:lnTo>
                <a:lnTo>
                  <a:pt x="31" y="1409"/>
                </a:lnTo>
                <a:lnTo>
                  <a:pt x="29" y="1407"/>
                </a:lnTo>
                <a:lnTo>
                  <a:pt x="27" y="1404"/>
                </a:lnTo>
                <a:lnTo>
                  <a:pt x="26" y="1404"/>
                </a:lnTo>
                <a:lnTo>
                  <a:pt x="24" y="1403"/>
                </a:lnTo>
                <a:lnTo>
                  <a:pt x="23" y="1402"/>
                </a:lnTo>
                <a:lnTo>
                  <a:pt x="22" y="1401"/>
                </a:lnTo>
                <a:lnTo>
                  <a:pt x="20" y="1400"/>
                </a:lnTo>
                <a:lnTo>
                  <a:pt x="18" y="1399"/>
                </a:lnTo>
                <a:lnTo>
                  <a:pt x="17" y="1399"/>
                </a:lnTo>
                <a:lnTo>
                  <a:pt x="15" y="1398"/>
                </a:lnTo>
                <a:lnTo>
                  <a:pt x="14" y="1398"/>
                </a:lnTo>
                <a:lnTo>
                  <a:pt x="13" y="1398"/>
                </a:lnTo>
                <a:lnTo>
                  <a:pt x="12" y="1398"/>
                </a:lnTo>
                <a:lnTo>
                  <a:pt x="11" y="1398"/>
                </a:lnTo>
                <a:lnTo>
                  <a:pt x="10" y="1397"/>
                </a:lnTo>
                <a:lnTo>
                  <a:pt x="9" y="1395"/>
                </a:lnTo>
                <a:lnTo>
                  <a:pt x="8" y="1394"/>
                </a:lnTo>
                <a:lnTo>
                  <a:pt x="6" y="1392"/>
                </a:lnTo>
                <a:lnTo>
                  <a:pt x="6" y="1391"/>
                </a:lnTo>
                <a:lnTo>
                  <a:pt x="5" y="1391"/>
                </a:lnTo>
                <a:lnTo>
                  <a:pt x="5" y="1390"/>
                </a:lnTo>
                <a:lnTo>
                  <a:pt x="4" y="1389"/>
                </a:lnTo>
                <a:lnTo>
                  <a:pt x="3" y="1389"/>
                </a:lnTo>
                <a:lnTo>
                  <a:pt x="3" y="1387"/>
                </a:lnTo>
                <a:lnTo>
                  <a:pt x="3" y="1386"/>
                </a:lnTo>
                <a:lnTo>
                  <a:pt x="2" y="1385"/>
                </a:lnTo>
                <a:lnTo>
                  <a:pt x="2" y="1384"/>
                </a:lnTo>
                <a:lnTo>
                  <a:pt x="1" y="1383"/>
                </a:lnTo>
                <a:lnTo>
                  <a:pt x="1" y="1382"/>
                </a:lnTo>
                <a:lnTo>
                  <a:pt x="1" y="1381"/>
                </a:lnTo>
                <a:lnTo>
                  <a:pt x="0" y="1379"/>
                </a:lnTo>
                <a:lnTo>
                  <a:pt x="0" y="1378"/>
                </a:lnTo>
                <a:lnTo>
                  <a:pt x="0" y="1377"/>
                </a:lnTo>
                <a:lnTo>
                  <a:pt x="0" y="1376"/>
                </a:lnTo>
                <a:lnTo>
                  <a:pt x="0" y="1375"/>
                </a:lnTo>
                <a:lnTo>
                  <a:pt x="0" y="1373"/>
                </a:lnTo>
                <a:lnTo>
                  <a:pt x="0" y="1372"/>
                </a:lnTo>
                <a:lnTo>
                  <a:pt x="0" y="1370"/>
                </a:lnTo>
                <a:lnTo>
                  <a:pt x="1" y="1368"/>
                </a:lnTo>
                <a:lnTo>
                  <a:pt x="1" y="1367"/>
                </a:lnTo>
                <a:lnTo>
                  <a:pt x="2" y="1364"/>
                </a:lnTo>
                <a:lnTo>
                  <a:pt x="3" y="1364"/>
                </a:lnTo>
                <a:lnTo>
                  <a:pt x="3" y="1362"/>
                </a:lnTo>
                <a:lnTo>
                  <a:pt x="3" y="1361"/>
                </a:lnTo>
                <a:lnTo>
                  <a:pt x="4" y="1360"/>
                </a:lnTo>
                <a:lnTo>
                  <a:pt x="4" y="1359"/>
                </a:lnTo>
                <a:lnTo>
                  <a:pt x="5" y="1358"/>
                </a:lnTo>
                <a:lnTo>
                  <a:pt x="5" y="1357"/>
                </a:lnTo>
                <a:lnTo>
                  <a:pt x="6" y="1356"/>
                </a:lnTo>
                <a:lnTo>
                  <a:pt x="6" y="1354"/>
                </a:lnTo>
                <a:lnTo>
                  <a:pt x="8" y="1353"/>
                </a:lnTo>
                <a:lnTo>
                  <a:pt x="8" y="1352"/>
                </a:lnTo>
                <a:lnTo>
                  <a:pt x="9" y="1352"/>
                </a:lnTo>
                <a:lnTo>
                  <a:pt x="9" y="1351"/>
                </a:lnTo>
                <a:lnTo>
                  <a:pt x="9" y="1350"/>
                </a:lnTo>
                <a:lnTo>
                  <a:pt x="10" y="1349"/>
                </a:lnTo>
                <a:lnTo>
                  <a:pt x="10" y="1348"/>
                </a:lnTo>
                <a:lnTo>
                  <a:pt x="9" y="1348"/>
                </a:lnTo>
                <a:lnTo>
                  <a:pt x="9" y="1347"/>
                </a:lnTo>
                <a:lnTo>
                  <a:pt x="8" y="1347"/>
                </a:lnTo>
                <a:lnTo>
                  <a:pt x="6" y="1345"/>
                </a:lnTo>
                <a:lnTo>
                  <a:pt x="5" y="1345"/>
                </a:lnTo>
                <a:lnTo>
                  <a:pt x="4" y="1345"/>
                </a:lnTo>
                <a:lnTo>
                  <a:pt x="5" y="1344"/>
                </a:lnTo>
                <a:lnTo>
                  <a:pt x="5" y="1343"/>
                </a:lnTo>
                <a:lnTo>
                  <a:pt x="8" y="1341"/>
                </a:lnTo>
                <a:lnTo>
                  <a:pt x="82" y="1243"/>
                </a:lnTo>
                <a:lnTo>
                  <a:pt x="87" y="1238"/>
                </a:lnTo>
                <a:lnTo>
                  <a:pt x="90" y="1233"/>
                </a:lnTo>
                <a:lnTo>
                  <a:pt x="91" y="1232"/>
                </a:lnTo>
                <a:lnTo>
                  <a:pt x="92" y="1230"/>
                </a:lnTo>
                <a:lnTo>
                  <a:pt x="93" y="1228"/>
                </a:lnTo>
                <a:lnTo>
                  <a:pt x="96" y="1225"/>
                </a:lnTo>
                <a:lnTo>
                  <a:pt x="104" y="1215"/>
                </a:lnTo>
                <a:lnTo>
                  <a:pt x="105" y="1214"/>
                </a:lnTo>
                <a:lnTo>
                  <a:pt x="109" y="1208"/>
                </a:lnTo>
                <a:lnTo>
                  <a:pt x="121" y="1192"/>
                </a:lnTo>
                <a:lnTo>
                  <a:pt x="123" y="1190"/>
                </a:lnTo>
                <a:lnTo>
                  <a:pt x="131" y="1178"/>
                </a:lnTo>
                <a:lnTo>
                  <a:pt x="133" y="1176"/>
                </a:lnTo>
                <a:lnTo>
                  <a:pt x="134" y="1174"/>
                </a:lnTo>
                <a:lnTo>
                  <a:pt x="142" y="1165"/>
                </a:lnTo>
                <a:lnTo>
                  <a:pt x="143" y="1164"/>
                </a:lnTo>
                <a:lnTo>
                  <a:pt x="152" y="1151"/>
                </a:lnTo>
                <a:lnTo>
                  <a:pt x="153" y="1149"/>
                </a:lnTo>
                <a:lnTo>
                  <a:pt x="166" y="1133"/>
                </a:lnTo>
                <a:lnTo>
                  <a:pt x="168" y="1131"/>
                </a:lnTo>
                <a:lnTo>
                  <a:pt x="169" y="1128"/>
                </a:lnTo>
                <a:lnTo>
                  <a:pt x="170" y="1128"/>
                </a:lnTo>
                <a:lnTo>
                  <a:pt x="170" y="1127"/>
                </a:lnTo>
                <a:lnTo>
                  <a:pt x="172" y="1126"/>
                </a:lnTo>
                <a:lnTo>
                  <a:pt x="172" y="1125"/>
                </a:lnTo>
                <a:lnTo>
                  <a:pt x="173" y="1125"/>
                </a:lnTo>
                <a:lnTo>
                  <a:pt x="198" y="1092"/>
                </a:lnTo>
                <a:lnTo>
                  <a:pt x="199" y="1091"/>
                </a:lnTo>
                <a:lnTo>
                  <a:pt x="203" y="1084"/>
                </a:lnTo>
                <a:lnTo>
                  <a:pt x="204" y="1083"/>
                </a:lnTo>
                <a:lnTo>
                  <a:pt x="219" y="1064"/>
                </a:lnTo>
                <a:lnTo>
                  <a:pt x="221" y="1060"/>
                </a:lnTo>
                <a:lnTo>
                  <a:pt x="222" y="1059"/>
                </a:lnTo>
                <a:lnTo>
                  <a:pt x="256" y="1015"/>
                </a:lnTo>
                <a:lnTo>
                  <a:pt x="262" y="1007"/>
                </a:lnTo>
                <a:lnTo>
                  <a:pt x="272" y="994"/>
                </a:lnTo>
                <a:lnTo>
                  <a:pt x="274" y="991"/>
                </a:lnTo>
                <a:lnTo>
                  <a:pt x="276" y="990"/>
                </a:lnTo>
                <a:lnTo>
                  <a:pt x="282" y="982"/>
                </a:lnTo>
                <a:lnTo>
                  <a:pt x="282" y="981"/>
                </a:lnTo>
                <a:lnTo>
                  <a:pt x="287" y="975"/>
                </a:lnTo>
                <a:lnTo>
                  <a:pt x="288" y="974"/>
                </a:lnTo>
                <a:lnTo>
                  <a:pt x="288" y="973"/>
                </a:lnTo>
                <a:lnTo>
                  <a:pt x="297" y="962"/>
                </a:lnTo>
                <a:lnTo>
                  <a:pt x="303" y="954"/>
                </a:lnTo>
                <a:lnTo>
                  <a:pt x="305" y="951"/>
                </a:lnTo>
                <a:lnTo>
                  <a:pt x="308" y="947"/>
                </a:lnTo>
                <a:lnTo>
                  <a:pt x="310" y="946"/>
                </a:lnTo>
                <a:lnTo>
                  <a:pt x="314" y="940"/>
                </a:lnTo>
                <a:lnTo>
                  <a:pt x="315" y="938"/>
                </a:lnTo>
                <a:lnTo>
                  <a:pt x="316" y="937"/>
                </a:lnTo>
                <a:lnTo>
                  <a:pt x="317" y="934"/>
                </a:lnTo>
                <a:lnTo>
                  <a:pt x="319" y="934"/>
                </a:lnTo>
                <a:lnTo>
                  <a:pt x="319" y="933"/>
                </a:lnTo>
                <a:lnTo>
                  <a:pt x="321" y="931"/>
                </a:lnTo>
                <a:lnTo>
                  <a:pt x="333" y="915"/>
                </a:lnTo>
                <a:lnTo>
                  <a:pt x="333" y="914"/>
                </a:lnTo>
                <a:lnTo>
                  <a:pt x="343" y="900"/>
                </a:lnTo>
                <a:lnTo>
                  <a:pt x="345" y="899"/>
                </a:lnTo>
                <a:lnTo>
                  <a:pt x="349" y="893"/>
                </a:lnTo>
                <a:lnTo>
                  <a:pt x="353" y="889"/>
                </a:lnTo>
                <a:lnTo>
                  <a:pt x="360" y="880"/>
                </a:lnTo>
                <a:lnTo>
                  <a:pt x="362" y="877"/>
                </a:lnTo>
                <a:lnTo>
                  <a:pt x="372" y="864"/>
                </a:lnTo>
                <a:lnTo>
                  <a:pt x="374" y="860"/>
                </a:lnTo>
                <a:lnTo>
                  <a:pt x="375" y="860"/>
                </a:lnTo>
                <a:lnTo>
                  <a:pt x="389" y="842"/>
                </a:lnTo>
                <a:lnTo>
                  <a:pt x="389" y="841"/>
                </a:lnTo>
                <a:lnTo>
                  <a:pt x="390" y="840"/>
                </a:lnTo>
                <a:lnTo>
                  <a:pt x="391" y="838"/>
                </a:lnTo>
                <a:lnTo>
                  <a:pt x="392" y="837"/>
                </a:lnTo>
                <a:lnTo>
                  <a:pt x="393" y="837"/>
                </a:lnTo>
                <a:lnTo>
                  <a:pt x="408" y="816"/>
                </a:lnTo>
                <a:lnTo>
                  <a:pt x="409" y="815"/>
                </a:lnTo>
                <a:lnTo>
                  <a:pt x="411" y="813"/>
                </a:lnTo>
                <a:lnTo>
                  <a:pt x="412" y="810"/>
                </a:lnTo>
                <a:lnTo>
                  <a:pt x="415" y="808"/>
                </a:lnTo>
                <a:lnTo>
                  <a:pt x="419" y="803"/>
                </a:lnTo>
                <a:lnTo>
                  <a:pt x="419" y="801"/>
                </a:lnTo>
                <a:lnTo>
                  <a:pt x="420" y="800"/>
                </a:lnTo>
                <a:lnTo>
                  <a:pt x="422" y="799"/>
                </a:lnTo>
                <a:lnTo>
                  <a:pt x="423" y="797"/>
                </a:lnTo>
                <a:lnTo>
                  <a:pt x="426" y="793"/>
                </a:lnTo>
                <a:lnTo>
                  <a:pt x="440" y="775"/>
                </a:lnTo>
                <a:lnTo>
                  <a:pt x="441" y="774"/>
                </a:lnTo>
                <a:lnTo>
                  <a:pt x="445" y="768"/>
                </a:lnTo>
                <a:lnTo>
                  <a:pt x="450" y="762"/>
                </a:lnTo>
                <a:lnTo>
                  <a:pt x="458" y="751"/>
                </a:lnTo>
                <a:lnTo>
                  <a:pt x="476" y="729"/>
                </a:lnTo>
                <a:lnTo>
                  <a:pt x="476" y="728"/>
                </a:lnTo>
                <a:lnTo>
                  <a:pt x="478" y="725"/>
                </a:lnTo>
                <a:lnTo>
                  <a:pt x="493" y="706"/>
                </a:lnTo>
                <a:lnTo>
                  <a:pt x="500" y="697"/>
                </a:lnTo>
                <a:lnTo>
                  <a:pt x="500" y="696"/>
                </a:lnTo>
                <a:lnTo>
                  <a:pt x="501" y="696"/>
                </a:lnTo>
                <a:lnTo>
                  <a:pt x="502" y="695"/>
                </a:lnTo>
                <a:lnTo>
                  <a:pt x="504" y="691"/>
                </a:lnTo>
                <a:lnTo>
                  <a:pt x="513" y="679"/>
                </a:lnTo>
                <a:lnTo>
                  <a:pt x="518" y="674"/>
                </a:lnTo>
                <a:lnTo>
                  <a:pt x="518" y="673"/>
                </a:lnTo>
                <a:lnTo>
                  <a:pt x="519" y="672"/>
                </a:lnTo>
                <a:lnTo>
                  <a:pt x="521" y="669"/>
                </a:lnTo>
                <a:lnTo>
                  <a:pt x="522" y="667"/>
                </a:lnTo>
                <a:lnTo>
                  <a:pt x="530" y="656"/>
                </a:lnTo>
                <a:lnTo>
                  <a:pt x="531" y="655"/>
                </a:lnTo>
                <a:lnTo>
                  <a:pt x="532" y="654"/>
                </a:lnTo>
                <a:lnTo>
                  <a:pt x="533" y="653"/>
                </a:lnTo>
                <a:lnTo>
                  <a:pt x="538" y="646"/>
                </a:lnTo>
                <a:lnTo>
                  <a:pt x="539" y="645"/>
                </a:lnTo>
                <a:lnTo>
                  <a:pt x="546" y="636"/>
                </a:lnTo>
                <a:lnTo>
                  <a:pt x="548" y="633"/>
                </a:lnTo>
                <a:lnTo>
                  <a:pt x="549" y="632"/>
                </a:lnTo>
                <a:lnTo>
                  <a:pt x="556" y="623"/>
                </a:lnTo>
                <a:lnTo>
                  <a:pt x="557" y="621"/>
                </a:lnTo>
                <a:lnTo>
                  <a:pt x="562" y="616"/>
                </a:lnTo>
                <a:lnTo>
                  <a:pt x="564" y="613"/>
                </a:lnTo>
                <a:lnTo>
                  <a:pt x="565" y="612"/>
                </a:lnTo>
                <a:lnTo>
                  <a:pt x="565" y="611"/>
                </a:lnTo>
                <a:lnTo>
                  <a:pt x="566" y="611"/>
                </a:lnTo>
                <a:lnTo>
                  <a:pt x="566" y="609"/>
                </a:lnTo>
                <a:lnTo>
                  <a:pt x="567" y="608"/>
                </a:lnTo>
                <a:lnTo>
                  <a:pt x="567" y="607"/>
                </a:lnTo>
                <a:lnTo>
                  <a:pt x="569" y="607"/>
                </a:lnTo>
                <a:lnTo>
                  <a:pt x="569" y="606"/>
                </a:lnTo>
                <a:lnTo>
                  <a:pt x="570" y="605"/>
                </a:lnTo>
                <a:lnTo>
                  <a:pt x="571" y="605"/>
                </a:lnTo>
                <a:lnTo>
                  <a:pt x="578" y="595"/>
                </a:lnTo>
                <a:lnTo>
                  <a:pt x="586" y="584"/>
                </a:lnTo>
                <a:lnTo>
                  <a:pt x="587" y="583"/>
                </a:lnTo>
                <a:lnTo>
                  <a:pt x="595" y="572"/>
                </a:lnTo>
                <a:lnTo>
                  <a:pt x="596" y="572"/>
                </a:lnTo>
                <a:lnTo>
                  <a:pt x="601" y="564"/>
                </a:lnTo>
                <a:lnTo>
                  <a:pt x="605" y="558"/>
                </a:lnTo>
                <a:lnTo>
                  <a:pt x="607" y="556"/>
                </a:lnTo>
                <a:lnTo>
                  <a:pt x="609" y="554"/>
                </a:lnTo>
                <a:lnTo>
                  <a:pt x="609" y="553"/>
                </a:lnTo>
                <a:lnTo>
                  <a:pt x="612" y="550"/>
                </a:lnTo>
                <a:lnTo>
                  <a:pt x="613" y="549"/>
                </a:lnTo>
                <a:lnTo>
                  <a:pt x="614" y="548"/>
                </a:lnTo>
                <a:lnTo>
                  <a:pt x="617" y="544"/>
                </a:lnTo>
                <a:lnTo>
                  <a:pt x="622" y="537"/>
                </a:lnTo>
                <a:lnTo>
                  <a:pt x="627" y="530"/>
                </a:lnTo>
                <a:lnTo>
                  <a:pt x="627" y="529"/>
                </a:lnTo>
                <a:lnTo>
                  <a:pt x="635" y="520"/>
                </a:lnTo>
                <a:lnTo>
                  <a:pt x="636" y="519"/>
                </a:lnTo>
                <a:lnTo>
                  <a:pt x="657" y="491"/>
                </a:lnTo>
                <a:lnTo>
                  <a:pt x="661" y="486"/>
                </a:lnTo>
                <a:lnTo>
                  <a:pt x="665" y="481"/>
                </a:lnTo>
                <a:lnTo>
                  <a:pt x="665" y="480"/>
                </a:lnTo>
                <a:lnTo>
                  <a:pt x="666" y="480"/>
                </a:lnTo>
                <a:lnTo>
                  <a:pt x="667" y="479"/>
                </a:lnTo>
                <a:lnTo>
                  <a:pt x="667" y="478"/>
                </a:lnTo>
                <a:lnTo>
                  <a:pt x="668" y="477"/>
                </a:lnTo>
                <a:lnTo>
                  <a:pt x="674" y="470"/>
                </a:lnTo>
                <a:lnTo>
                  <a:pt x="683" y="457"/>
                </a:lnTo>
                <a:lnTo>
                  <a:pt x="686" y="453"/>
                </a:lnTo>
                <a:lnTo>
                  <a:pt x="691" y="447"/>
                </a:lnTo>
                <a:lnTo>
                  <a:pt x="691" y="446"/>
                </a:lnTo>
                <a:lnTo>
                  <a:pt x="693" y="444"/>
                </a:lnTo>
                <a:lnTo>
                  <a:pt x="696" y="439"/>
                </a:lnTo>
                <a:lnTo>
                  <a:pt x="698" y="439"/>
                </a:lnTo>
                <a:lnTo>
                  <a:pt x="704" y="429"/>
                </a:lnTo>
                <a:lnTo>
                  <a:pt x="705" y="428"/>
                </a:lnTo>
                <a:lnTo>
                  <a:pt x="707" y="427"/>
                </a:lnTo>
                <a:lnTo>
                  <a:pt x="717" y="414"/>
                </a:lnTo>
                <a:lnTo>
                  <a:pt x="720" y="408"/>
                </a:lnTo>
                <a:lnTo>
                  <a:pt x="721" y="407"/>
                </a:lnTo>
                <a:lnTo>
                  <a:pt x="722" y="406"/>
                </a:lnTo>
                <a:lnTo>
                  <a:pt x="748" y="371"/>
                </a:lnTo>
                <a:lnTo>
                  <a:pt x="750" y="370"/>
                </a:lnTo>
                <a:lnTo>
                  <a:pt x="752" y="368"/>
                </a:lnTo>
                <a:lnTo>
                  <a:pt x="771" y="343"/>
                </a:lnTo>
                <a:lnTo>
                  <a:pt x="773" y="340"/>
                </a:lnTo>
                <a:lnTo>
                  <a:pt x="773" y="339"/>
                </a:lnTo>
                <a:lnTo>
                  <a:pt x="776" y="337"/>
                </a:lnTo>
                <a:lnTo>
                  <a:pt x="777" y="335"/>
                </a:lnTo>
                <a:lnTo>
                  <a:pt x="778" y="333"/>
                </a:lnTo>
                <a:lnTo>
                  <a:pt x="779" y="331"/>
                </a:lnTo>
                <a:lnTo>
                  <a:pt x="780" y="330"/>
                </a:lnTo>
                <a:lnTo>
                  <a:pt x="782" y="328"/>
                </a:lnTo>
                <a:lnTo>
                  <a:pt x="786" y="323"/>
                </a:lnTo>
                <a:lnTo>
                  <a:pt x="786" y="322"/>
                </a:lnTo>
                <a:lnTo>
                  <a:pt x="787" y="321"/>
                </a:lnTo>
                <a:lnTo>
                  <a:pt x="791" y="315"/>
                </a:lnTo>
                <a:lnTo>
                  <a:pt x="794" y="312"/>
                </a:lnTo>
                <a:lnTo>
                  <a:pt x="797" y="307"/>
                </a:lnTo>
                <a:lnTo>
                  <a:pt x="798" y="307"/>
                </a:lnTo>
                <a:lnTo>
                  <a:pt x="798" y="306"/>
                </a:lnTo>
                <a:lnTo>
                  <a:pt x="799" y="306"/>
                </a:lnTo>
                <a:lnTo>
                  <a:pt x="799" y="305"/>
                </a:lnTo>
                <a:lnTo>
                  <a:pt x="804" y="299"/>
                </a:lnTo>
                <a:lnTo>
                  <a:pt x="805" y="298"/>
                </a:lnTo>
                <a:lnTo>
                  <a:pt x="807" y="295"/>
                </a:lnTo>
                <a:lnTo>
                  <a:pt x="809" y="291"/>
                </a:lnTo>
                <a:lnTo>
                  <a:pt x="811" y="290"/>
                </a:lnTo>
                <a:lnTo>
                  <a:pt x="813" y="288"/>
                </a:lnTo>
                <a:lnTo>
                  <a:pt x="817" y="282"/>
                </a:lnTo>
                <a:lnTo>
                  <a:pt x="820" y="279"/>
                </a:lnTo>
                <a:lnTo>
                  <a:pt x="821" y="278"/>
                </a:lnTo>
                <a:lnTo>
                  <a:pt x="822" y="276"/>
                </a:lnTo>
                <a:lnTo>
                  <a:pt x="824" y="272"/>
                </a:lnTo>
                <a:lnTo>
                  <a:pt x="825" y="272"/>
                </a:lnTo>
                <a:lnTo>
                  <a:pt x="825" y="271"/>
                </a:lnTo>
                <a:lnTo>
                  <a:pt x="832" y="263"/>
                </a:lnTo>
                <a:lnTo>
                  <a:pt x="833" y="261"/>
                </a:lnTo>
                <a:lnTo>
                  <a:pt x="834" y="260"/>
                </a:lnTo>
                <a:lnTo>
                  <a:pt x="835" y="257"/>
                </a:lnTo>
                <a:lnTo>
                  <a:pt x="837" y="256"/>
                </a:lnTo>
                <a:lnTo>
                  <a:pt x="843" y="247"/>
                </a:lnTo>
                <a:lnTo>
                  <a:pt x="845" y="246"/>
                </a:lnTo>
                <a:lnTo>
                  <a:pt x="846" y="244"/>
                </a:lnTo>
                <a:lnTo>
                  <a:pt x="847" y="244"/>
                </a:lnTo>
                <a:lnTo>
                  <a:pt x="849" y="240"/>
                </a:lnTo>
                <a:lnTo>
                  <a:pt x="850" y="239"/>
                </a:lnTo>
                <a:lnTo>
                  <a:pt x="850" y="238"/>
                </a:lnTo>
                <a:lnTo>
                  <a:pt x="851" y="237"/>
                </a:lnTo>
                <a:lnTo>
                  <a:pt x="852" y="236"/>
                </a:lnTo>
                <a:lnTo>
                  <a:pt x="852" y="235"/>
                </a:lnTo>
                <a:lnTo>
                  <a:pt x="857" y="230"/>
                </a:lnTo>
                <a:lnTo>
                  <a:pt x="858" y="229"/>
                </a:lnTo>
                <a:lnTo>
                  <a:pt x="858" y="228"/>
                </a:lnTo>
                <a:lnTo>
                  <a:pt x="860" y="226"/>
                </a:lnTo>
                <a:lnTo>
                  <a:pt x="863" y="223"/>
                </a:lnTo>
                <a:lnTo>
                  <a:pt x="863" y="222"/>
                </a:lnTo>
                <a:lnTo>
                  <a:pt x="864" y="221"/>
                </a:lnTo>
                <a:lnTo>
                  <a:pt x="864" y="220"/>
                </a:lnTo>
                <a:lnTo>
                  <a:pt x="865" y="220"/>
                </a:lnTo>
                <a:lnTo>
                  <a:pt x="866" y="218"/>
                </a:lnTo>
                <a:lnTo>
                  <a:pt x="867" y="216"/>
                </a:lnTo>
                <a:lnTo>
                  <a:pt x="871" y="212"/>
                </a:lnTo>
                <a:lnTo>
                  <a:pt x="873" y="209"/>
                </a:lnTo>
                <a:lnTo>
                  <a:pt x="877" y="204"/>
                </a:lnTo>
                <a:lnTo>
                  <a:pt x="877" y="203"/>
                </a:lnTo>
                <a:lnTo>
                  <a:pt x="883" y="196"/>
                </a:lnTo>
                <a:lnTo>
                  <a:pt x="888" y="190"/>
                </a:lnTo>
                <a:lnTo>
                  <a:pt x="889" y="188"/>
                </a:lnTo>
                <a:lnTo>
                  <a:pt x="891" y="186"/>
                </a:lnTo>
                <a:lnTo>
                  <a:pt x="894" y="181"/>
                </a:lnTo>
                <a:lnTo>
                  <a:pt x="897" y="178"/>
                </a:lnTo>
                <a:lnTo>
                  <a:pt x="898" y="177"/>
                </a:lnTo>
                <a:lnTo>
                  <a:pt x="901" y="172"/>
                </a:lnTo>
                <a:lnTo>
                  <a:pt x="902" y="170"/>
                </a:lnTo>
                <a:lnTo>
                  <a:pt x="907" y="164"/>
                </a:lnTo>
                <a:lnTo>
                  <a:pt x="908" y="164"/>
                </a:lnTo>
                <a:lnTo>
                  <a:pt x="908" y="163"/>
                </a:lnTo>
                <a:lnTo>
                  <a:pt x="910" y="161"/>
                </a:lnTo>
                <a:lnTo>
                  <a:pt x="911" y="160"/>
                </a:lnTo>
                <a:lnTo>
                  <a:pt x="914" y="155"/>
                </a:lnTo>
                <a:lnTo>
                  <a:pt x="917" y="151"/>
                </a:lnTo>
                <a:lnTo>
                  <a:pt x="918" y="151"/>
                </a:lnTo>
                <a:lnTo>
                  <a:pt x="918" y="149"/>
                </a:lnTo>
                <a:lnTo>
                  <a:pt x="919" y="149"/>
                </a:lnTo>
                <a:lnTo>
                  <a:pt x="924" y="144"/>
                </a:lnTo>
                <a:lnTo>
                  <a:pt x="924" y="143"/>
                </a:lnTo>
                <a:lnTo>
                  <a:pt x="925" y="142"/>
                </a:lnTo>
                <a:lnTo>
                  <a:pt x="928" y="138"/>
                </a:lnTo>
                <a:lnTo>
                  <a:pt x="929" y="136"/>
                </a:lnTo>
                <a:lnTo>
                  <a:pt x="932" y="132"/>
                </a:lnTo>
                <a:lnTo>
                  <a:pt x="933" y="131"/>
                </a:lnTo>
                <a:lnTo>
                  <a:pt x="936" y="127"/>
                </a:lnTo>
                <a:lnTo>
                  <a:pt x="937" y="126"/>
                </a:lnTo>
                <a:lnTo>
                  <a:pt x="938" y="123"/>
                </a:lnTo>
                <a:lnTo>
                  <a:pt x="945" y="115"/>
                </a:lnTo>
                <a:lnTo>
                  <a:pt x="947" y="112"/>
                </a:lnTo>
                <a:lnTo>
                  <a:pt x="951" y="107"/>
                </a:lnTo>
                <a:lnTo>
                  <a:pt x="953" y="105"/>
                </a:lnTo>
                <a:lnTo>
                  <a:pt x="955" y="101"/>
                </a:lnTo>
                <a:lnTo>
                  <a:pt x="958" y="100"/>
                </a:lnTo>
                <a:lnTo>
                  <a:pt x="960" y="95"/>
                </a:lnTo>
                <a:lnTo>
                  <a:pt x="962" y="93"/>
                </a:lnTo>
                <a:lnTo>
                  <a:pt x="966" y="89"/>
                </a:lnTo>
                <a:lnTo>
                  <a:pt x="967" y="86"/>
                </a:lnTo>
                <a:lnTo>
                  <a:pt x="969" y="84"/>
                </a:lnTo>
                <a:lnTo>
                  <a:pt x="971" y="81"/>
                </a:lnTo>
                <a:lnTo>
                  <a:pt x="971" y="80"/>
                </a:lnTo>
                <a:lnTo>
                  <a:pt x="972" y="80"/>
                </a:lnTo>
                <a:lnTo>
                  <a:pt x="972" y="79"/>
                </a:lnTo>
                <a:lnTo>
                  <a:pt x="976" y="76"/>
                </a:lnTo>
                <a:lnTo>
                  <a:pt x="976" y="75"/>
                </a:lnTo>
                <a:lnTo>
                  <a:pt x="977" y="72"/>
                </a:lnTo>
                <a:lnTo>
                  <a:pt x="978" y="72"/>
                </a:lnTo>
                <a:lnTo>
                  <a:pt x="978" y="71"/>
                </a:lnTo>
                <a:lnTo>
                  <a:pt x="980" y="70"/>
                </a:lnTo>
                <a:lnTo>
                  <a:pt x="981" y="68"/>
                </a:lnTo>
                <a:lnTo>
                  <a:pt x="984" y="64"/>
                </a:lnTo>
                <a:lnTo>
                  <a:pt x="985" y="63"/>
                </a:lnTo>
                <a:lnTo>
                  <a:pt x="986" y="61"/>
                </a:lnTo>
                <a:lnTo>
                  <a:pt x="987" y="61"/>
                </a:lnTo>
                <a:lnTo>
                  <a:pt x="987" y="60"/>
                </a:lnTo>
                <a:lnTo>
                  <a:pt x="988" y="59"/>
                </a:lnTo>
                <a:lnTo>
                  <a:pt x="989" y="56"/>
                </a:lnTo>
                <a:lnTo>
                  <a:pt x="992" y="55"/>
                </a:lnTo>
                <a:lnTo>
                  <a:pt x="994" y="52"/>
                </a:lnTo>
                <a:lnTo>
                  <a:pt x="995" y="50"/>
                </a:lnTo>
                <a:lnTo>
                  <a:pt x="997" y="47"/>
                </a:lnTo>
                <a:lnTo>
                  <a:pt x="997" y="46"/>
                </a:lnTo>
                <a:lnTo>
                  <a:pt x="998" y="45"/>
                </a:lnTo>
                <a:lnTo>
                  <a:pt x="1004" y="37"/>
                </a:lnTo>
                <a:lnTo>
                  <a:pt x="1005" y="37"/>
                </a:lnTo>
                <a:lnTo>
                  <a:pt x="1005" y="36"/>
                </a:lnTo>
                <a:lnTo>
                  <a:pt x="1010" y="31"/>
                </a:lnTo>
                <a:lnTo>
                  <a:pt x="1011" y="29"/>
                </a:lnTo>
                <a:lnTo>
                  <a:pt x="1020" y="17"/>
                </a:lnTo>
                <a:lnTo>
                  <a:pt x="1024" y="12"/>
                </a:lnTo>
                <a:lnTo>
                  <a:pt x="1032" y="1"/>
                </a:lnTo>
                <a:lnTo>
                  <a:pt x="1033" y="0"/>
                </a:lnTo>
                <a:lnTo>
                  <a:pt x="1035" y="0"/>
                </a:lnTo>
                <a:lnTo>
                  <a:pt x="1036" y="1"/>
                </a:lnTo>
                <a:close/>
                <a:moveTo>
                  <a:pt x="1154" y="1224"/>
                </a:moveTo>
                <a:lnTo>
                  <a:pt x="1153" y="1232"/>
                </a:lnTo>
                <a:lnTo>
                  <a:pt x="1152" y="1235"/>
                </a:lnTo>
                <a:lnTo>
                  <a:pt x="1152" y="1239"/>
                </a:lnTo>
                <a:lnTo>
                  <a:pt x="1151" y="1240"/>
                </a:lnTo>
                <a:lnTo>
                  <a:pt x="1151" y="1241"/>
                </a:lnTo>
                <a:lnTo>
                  <a:pt x="1151" y="1242"/>
                </a:lnTo>
                <a:lnTo>
                  <a:pt x="1151" y="1243"/>
                </a:lnTo>
                <a:lnTo>
                  <a:pt x="1147" y="1243"/>
                </a:lnTo>
                <a:lnTo>
                  <a:pt x="1143" y="1243"/>
                </a:lnTo>
                <a:lnTo>
                  <a:pt x="1139" y="1244"/>
                </a:lnTo>
                <a:lnTo>
                  <a:pt x="1138" y="1244"/>
                </a:lnTo>
                <a:lnTo>
                  <a:pt x="1136" y="1244"/>
                </a:lnTo>
                <a:lnTo>
                  <a:pt x="1135" y="1244"/>
                </a:lnTo>
                <a:lnTo>
                  <a:pt x="1135" y="1243"/>
                </a:lnTo>
                <a:lnTo>
                  <a:pt x="1134" y="1243"/>
                </a:lnTo>
                <a:lnTo>
                  <a:pt x="1134" y="1241"/>
                </a:lnTo>
                <a:lnTo>
                  <a:pt x="1134" y="1240"/>
                </a:lnTo>
                <a:lnTo>
                  <a:pt x="1133" y="1239"/>
                </a:lnTo>
                <a:lnTo>
                  <a:pt x="1133" y="1238"/>
                </a:lnTo>
                <a:lnTo>
                  <a:pt x="1132" y="1236"/>
                </a:lnTo>
                <a:lnTo>
                  <a:pt x="1132" y="1235"/>
                </a:lnTo>
                <a:lnTo>
                  <a:pt x="1131" y="1234"/>
                </a:lnTo>
                <a:lnTo>
                  <a:pt x="1131" y="1233"/>
                </a:lnTo>
                <a:lnTo>
                  <a:pt x="1130" y="1233"/>
                </a:lnTo>
                <a:lnTo>
                  <a:pt x="1130" y="1232"/>
                </a:lnTo>
                <a:lnTo>
                  <a:pt x="1128" y="1232"/>
                </a:lnTo>
                <a:lnTo>
                  <a:pt x="1128" y="1231"/>
                </a:lnTo>
                <a:lnTo>
                  <a:pt x="1127" y="1230"/>
                </a:lnTo>
                <a:lnTo>
                  <a:pt x="1126" y="1228"/>
                </a:lnTo>
                <a:lnTo>
                  <a:pt x="1125" y="1227"/>
                </a:lnTo>
                <a:lnTo>
                  <a:pt x="1124" y="1226"/>
                </a:lnTo>
                <a:lnTo>
                  <a:pt x="1123" y="1226"/>
                </a:lnTo>
                <a:lnTo>
                  <a:pt x="1122" y="1225"/>
                </a:lnTo>
                <a:lnTo>
                  <a:pt x="1121" y="1225"/>
                </a:lnTo>
                <a:lnTo>
                  <a:pt x="1121" y="1224"/>
                </a:lnTo>
                <a:lnTo>
                  <a:pt x="1119" y="1223"/>
                </a:lnTo>
                <a:lnTo>
                  <a:pt x="1118" y="1223"/>
                </a:lnTo>
                <a:lnTo>
                  <a:pt x="1117" y="1223"/>
                </a:lnTo>
                <a:lnTo>
                  <a:pt x="1116" y="1222"/>
                </a:lnTo>
                <a:lnTo>
                  <a:pt x="1115" y="1222"/>
                </a:lnTo>
                <a:lnTo>
                  <a:pt x="1114" y="1222"/>
                </a:lnTo>
                <a:lnTo>
                  <a:pt x="1113" y="1220"/>
                </a:lnTo>
                <a:lnTo>
                  <a:pt x="1110" y="1220"/>
                </a:lnTo>
                <a:lnTo>
                  <a:pt x="1105" y="1220"/>
                </a:lnTo>
                <a:lnTo>
                  <a:pt x="1104" y="1219"/>
                </a:lnTo>
                <a:lnTo>
                  <a:pt x="1102" y="1220"/>
                </a:lnTo>
                <a:lnTo>
                  <a:pt x="1101" y="1222"/>
                </a:lnTo>
                <a:lnTo>
                  <a:pt x="1100" y="1220"/>
                </a:lnTo>
                <a:lnTo>
                  <a:pt x="1099" y="1219"/>
                </a:lnTo>
                <a:lnTo>
                  <a:pt x="1098" y="1219"/>
                </a:lnTo>
                <a:lnTo>
                  <a:pt x="1097" y="1219"/>
                </a:lnTo>
                <a:lnTo>
                  <a:pt x="1096" y="1219"/>
                </a:lnTo>
                <a:lnTo>
                  <a:pt x="1095" y="1219"/>
                </a:lnTo>
                <a:lnTo>
                  <a:pt x="1093" y="1219"/>
                </a:lnTo>
                <a:lnTo>
                  <a:pt x="1092" y="1219"/>
                </a:lnTo>
                <a:lnTo>
                  <a:pt x="1092" y="1220"/>
                </a:lnTo>
                <a:lnTo>
                  <a:pt x="1091" y="1220"/>
                </a:lnTo>
                <a:lnTo>
                  <a:pt x="1090" y="1220"/>
                </a:lnTo>
                <a:lnTo>
                  <a:pt x="1089" y="1220"/>
                </a:lnTo>
                <a:lnTo>
                  <a:pt x="1083" y="1222"/>
                </a:lnTo>
                <a:lnTo>
                  <a:pt x="1082" y="1222"/>
                </a:lnTo>
                <a:lnTo>
                  <a:pt x="1071" y="1225"/>
                </a:lnTo>
                <a:lnTo>
                  <a:pt x="1070" y="1225"/>
                </a:lnTo>
                <a:lnTo>
                  <a:pt x="1067" y="1225"/>
                </a:lnTo>
                <a:lnTo>
                  <a:pt x="1066" y="1226"/>
                </a:lnTo>
                <a:lnTo>
                  <a:pt x="1063" y="1226"/>
                </a:lnTo>
                <a:lnTo>
                  <a:pt x="1062" y="1226"/>
                </a:lnTo>
                <a:lnTo>
                  <a:pt x="1061" y="1227"/>
                </a:lnTo>
                <a:lnTo>
                  <a:pt x="1052" y="1230"/>
                </a:lnTo>
                <a:lnTo>
                  <a:pt x="1050" y="1230"/>
                </a:lnTo>
                <a:lnTo>
                  <a:pt x="1048" y="1230"/>
                </a:lnTo>
                <a:lnTo>
                  <a:pt x="1031" y="1234"/>
                </a:lnTo>
                <a:lnTo>
                  <a:pt x="1029" y="1238"/>
                </a:lnTo>
                <a:lnTo>
                  <a:pt x="1029" y="1239"/>
                </a:lnTo>
                <a:lnTo>
                  <a:pt x="1031" y="1240"/>
                </a:lnTo>
                <a:lnTo>
                  <a:pt x="1024" y="1255"/>
                </a:lnTo>
                <a:lnTo>
                  <a:pt x="1020" y="1264"/>
                </a:lnTo>
                <a:lnTo>
                  <a:pt x="1015" y="1274"/>
                </a:lnTo>
                <a:lnTo>
                  <a:pt x="1013" y="1278"/>
                </a:lnTo>
                <a:lnTo>
                  <a:pt x="1011" y="1284"/>
                </a:lnTo>
                <a:lnTo>
                  <a:pt x="1010" y="1285"/>
                </a:lnTo>
                <a:lnTo>
                  <a:pt x="1010" y="1286"/>
                </a:lnTo>
                <a:lnTo>
                  <a:pt x="1010" y="1287"/>
                </a:lnTo>
                <a:lnTo>
                  <a:pt x="1009" y="1287"/>
                </a:lnTo>
                <a:lnTo>
                  <a:pt x="1006" y="1293"/>
                </a:lnTo>
                <a:lnTo>
                  <a:pt x="1004" y="1298"/>
                </a:lnTo>
                <a:lnTo>
                  <a:pt x="1002" y="1305"/>
                </a:lnTo>
                <a:lnTo>
                  <a:pt x="1001" y="1311"/>
                </a:lnTo>
                <a:lnTo>
                  <a:pt x="1002" y="1319"/>
                </a:lnTo>
                <a:lnTo>
                  <a:pt x="1003" y="1319"/>
                </a:lnTo>
                <a:lnTo>
                  <a:pt x="1010" y="1318"/>
                </a:lnTo>
                <a:lnTo>
                  <a:pt x="1015" y="1318"/>
                </a:lnTo>
                <a:lnTo>
                  <a:pt x="1016" y="1317"/>
                </a:lnTo>
                <a:lnTo>
                  <a:pt x="1018" y="1317"/>
                </a:lnTo>
                <a:lnTo>
                  <a:pt x="1018" y="1318"/>
                </a:lnTo>
                <a:lnTo>
                  <a:pt x="1019" y="1319"/>
                </a:lnTo>
                <a:lnTo>
                  <a:pt x="1019" y="1322"/>
                </a:lnTo>
                <a:lnTo>
                  <a:pt x="1020" y="1323"/>
                </a:lnTo>
                <a:lnTo>
                  <a:pt x="1020" y="1324"/>
                </a:lnTo>
                <a:lnTo>
                  <a:pt x="1020" y="1325"/>
                </a:lnTo>
                <a:lnTo>
                  <a:pt x="1021" y="1326"/>
                </a:lnTo>
                <a:lnTo>
                  <a:pt x="1021" y="1327"/>
                </a:lnTo>
                <a:lnTo>
                  <a:pt x="1021" y="1328"/>
                </a:lnTo>
                <a:lnTo>
                  <a:pt x="1021" y="1330"/>
                </a:lnTo>
                <a:lnTo>
                  <a:pt x="1022" y="1331"/>
                </a:lnTo>
                <a:lnTo>
                  <a:pt x="1022" y="1332"/>
                </a:lnTo>
                <a:lnTo>
                  <a:pt x="1022" y="1333"/>
                </a:lnTo>
                <a:lnTo>
                  <a:pt x="1022" y="1334"/>
                </a:lnTo>
                <a:lnTo>
                  <a:pt x="1023" y="1334"/>
                </a:lnTo>
                <a:lnTo>
                  <a:pt x="1023" y="1335"/>
                </a:lnTo>
                <a:lnTo>
                  <a:pt x="1023" y="1336"/>
                </a:lnTo>
                <a:lnTo>
                  <a:pt x="1023" y="1337"/>
                </a:lnTo>
                <a:lnTo>
                  <a:pt x="1023" y="1339"/>
                </a:lnTo>
                <a:lnTo>
                  <a:pt x="1023" y="1341"/>
                </a:lnTo>
                <a:lnTo>
                  <a:pt x="1023" y="1342"/>
                </a:lnTo>
                <a:lnTo>
                  <a:pt x="1022" y="1343"/>
                </a:lnTo>
                <a:lnTo>
                  <a:pt x="1021" y="1344"/>
                </a:lnTo>
                <a:lnTo>
                  <a:pt x="1021" y="1345"/>
                </a:lnTo>
                <a:lnTo>
                  <a:pt x="1020" y="1345"/>
                </a:lnTo>
                <a:lnTo>
                  <a:pt x="1019" y="1345"/>
                </a:lnTo>
                <a:lnTo>
                  <a:pt x="1024" y="1347"/>
                </a:lnTo>
                <a:lnTo>
                  <a:pt x="1026" y="1347"/>
                </a:lnTo>
                <a:lnTo>
                  <a:pt x="1027" y="1347"/>
                </a:lnTo>
                <a:lnTo>
                  <a:pt x="1030" y="1347"/>
                </a:lnTo>
                <a:lnTo>
                  <a:pt x="1031" y="1347"/>
                </a:lnTo>
                <a:lnTo>
                  <a:pt x="1044" y="1348"/>
                </a:lnTo>
                <a:lnTo>
                  <a:pt x="1045" y="1348"/>
                </a:lnTo>
                <a:lnTo>
                  <a:pt x="1046" y="1348"/>
                </a:lnTo>
                <a:lnTo>
                  <a:pt x="1047" y="1349"/>
                </a:lnTo>
                <a:lnTo>
                  <a:pt x="1049" y="1352"/>
                </a:lnTo>
                <a:lnTo>
                  <a:pt x="1058" y="1368"/>
                </a:lnTo>
                <a:lnTo>
                  <a:pt x="1062" y="1372"/>
                </a:lnTo>
                <a:lnTo>
                  <a:pt x="1074" y="1377"/>
                </a:lnTo>
                <a:lnTo>
                  <a:pt x="1081" y="1379"/>
                </a:lnTo>
                <a:lnTo>
                  <a:pt x="1081" y="1381"/>
                </a:lnTo>
                <a:lnTo>
                  <a:pt x="1081" y="1383"/>
                </a:lnTo>
                <a:lnTo>
                  <a:pt x="1081" y="1389"/>
                </a:lnTo>
                <a:lnTo>
                  <a:pt x="1081" y="1400"/>
                </a:lnTo>
                <a:lnTo>
                  <a:pt x="1081" y="1404"/>
                </a:lnTo>
                <a:lnTo>
                  <a:pt x="1081" y="1406"/>
                </a:lnTo>
                <a:lnTo>
                  <a:pt x="1081" y="1408"/>
                </a:lnTo>
                <a:lnTo>
                  <a:pt x="1081" y="1410"/>
                </a:lnTo>
                <a:lnTo>
                  <a:pt x="1081" y="1411"/>
                </a:lnTo>
                <a:lnTo>
                  <a:pt x="1081" y="1412"/>
                </a:lnTo>
                <a:lnTo>
                  <a:pt x="1081" y="1415"/>
                </a:lnTo>
                <a:lnTo>
                  <a:pt x="1081" y="1418"/>
                </a:lnTo>
                <a:lnTo>
                  <a:pt x="1081" y="1422"/>
                </a:lnTo>
                <a:lnTo>
                  <a:pt x="1081" y="1424"/>
                </a:lnTo>
                <a:lnTo>
                  <a:pt x="1081" y="1426"/>
                </a:lnTo>
                <a:lnTo>
                  <a:pt x="1083" y="1425"/>
                </a:lnTo>
                <a:lnTo>
                  <a:pt x="1088" y="1422"/>
                </a:lnTo>
                <a:lnTo>
                  <a:pt x="1093" y="1416"/>
                </a:lnTo>
                <a:lnTo>
                  <a:pt x="1100" y="1417"/>
                </a:lnTo>
                <a:lnTo>
                  <a:pt x="1105" y="1419"/>
                </a:lnTo>
                <a:lnTo>
                  <a:pt x="1105" y="1418"/>
                </a:lnTo>
                <a:lnTo>
                  <a:pt x="1110" y="1416"/>
                </a:lnTo>
                <a:lnTo>
                  <a:pt x="1111" y="1416"/>
                </a:lnTo>
                <a:lnTo>
                  <a:pt x="1111" y="1420"/>
                </a:lnTo>
                <a:lnTo>
                  <a:pt x="1115" y="1420"/>
                </a:lnTo>
                <a:lnTo>
                  <a:pt x="1115" y="1419"/>
                </a:lnTo>
                <a:lnTo>
                  <a:pt x="1115" y="1418"/>
                </a:lnTo>
                <a:lnTo>
                  <a:pt x="1115" y="1417"/>
                </a:lnTo>
                <a:lnTo>
                  <a:pt x="1115" y="1416"/>
                </a:lnTo>
                <a:lnTo>
                  <a:pt x="1116" y="1416"/>
                </a:lnTo>
                <a:lnTo>
                  <a:pt x="1115" y="1415"/>
                </a:lnTo>
                <a:lnTo>
                  <a:pt x="1115" y="1414"/>
                </a:lnTo>
                <a:lnTo>
                  <a:pt x="1116" y="1412"/>
                </a:lnTo>
                <a:lnTo>
                  <a:pt x="1121" y="1412"/>
                </a:lnTo>
                <a:lnTo>
                  <a:pt x="1123" y="1412"/>
                </a:lnTo>
                <a:lnTo>
                  <a:pt x="1123" y="1414"/>
                </a:lnTo>
                <a:lnTo>
                  <a:pt x="1130" y="1414"/>
                </a:lnTo>
                <a:lnTo>
                  <a:pt x="1131" y="1412"/>
                </a:lnTo>
                <a:lnTo>
                  <a:pt x="1134" y="1412"/>
                </a:lnTo>
                <a:lnTo>
                  <a:pt x="1135" y="1419"/>
                </a:lnTo>
                <a:lnTo>
                  <a:pt x="1138" y="1419"/>
                </a:lnTo>
                <a:lnTo>
                  <a:pt x="1142" y="1419"/>
                </a:lnTo>
                <a:lnTo>
                  <a:pt x="1154" y="1417"/>
                </a:lnTo>
                <a:lnTo>
                  <a:pt x="1154" y="1418"/>
                </a:lnTo>
                <a:lnTo>
                  <a:pt x="1156" y="1422"/>
                </a:lnTo>
                <a:lnTo>
                  <a:pt x="1156" y="1423"/>
                </a:lnTo>
                <a:lnTo>
                  <a:pt x="1156" y="1424"/>
                </a:lnTo>
                <a:lnTo>
                  <a:pt x="1158" y="1431"/>
                </a:lnTo>
                <a:lnTo>
                  <a:pt x="1158" y="1432"/>
                </a:lnTo>
                <a:lnTo>
                  <a:pt x="1158" y="1434"/>
                </a:lnTo>
                <a:lnTo>
                  <a:pt x="1159" y="1439"/>
                </a:lnTo>
                <a:lnTo>
                  <a:pt x="1168" y="1436"/>
                </a:lnTo>
                <a:lnTo>
                  <a:pt x="1167" y="1434"/>
                </a:lnTo>
                <a:lnTo>
                  <a:pt x="1167" y="1432"/>
                </a:lnTo>
                <a:lnTo>
                  <a:pt x="1166" y="1426"/>
                </a:lnTo>
                <a:lnTo>
                  <a:pt x="1165" y="1426"/>
                </a:lnTo>
                <a:lnTo>
                  <a:pt x="1164" y="1426"/>
                </a:lnTo>
                <a:lnTo>
                  <a:pt x="1164" y="1425"/>
                </a:lnTo>
                <a:lnTo>
                  <a:pt x="1162" y="1425"/>
                </a:lnTo>
                <a:lnTo>
                  <a:pt x="1162" y="1424"/>
                </a:lnTo>
                <a:lnTo>
                  <a:pt x="1162" y="1423"/>
                </a:lnTo>
                <a:lnTo>
                  <a:pt x="1164" y="1423"/>
                </a:lnTo>
                <a:lnTo>
                  <a:pt x="1166" y="1423"/>
                </a:lnTo>
                <a:lnTo>
                  <a:pt x="1168" y="1423"/>
                </a:lnTo>
                <a:lnTo>
                  <a:pt x="1169" y="1423"/>
                </a:lnTo>
                <a:lnTo>
                  <a:pt x="1173" y="1423"/>
                </a:lnTo>
                <a:lnTo>
                  <a:pt x="1173" y="1424"/>
                </a:lnTo>
                <a:lnTo>
                  <a:pt x="1184" y="1425"/>
                </a:lnTo>
                <a:lnTo>
                  <a:pt x="1185" y="1425"/>
                </a:lnTo>
                <a:lnTo>
                  <a:pt x="1187" y="1425"/>
                </a:lnTo>
                <a:lnTo>
                  <a:pt x="1188" y="1425"/>
                </a:lnTo>
                <a:lnTo>
                  <a:pt x="1190" y="1422"/>
                </a:lnTo>
                <a:lnTo>
                  <a:pt x="1190" y="1420"/>
                </a:lnTo>
                <a:lnTo>
                  <a:pt x="1190" y="1419"/>
                </a:lnTo>
                <a:lnTo>
                  <a:pt x="1191" y="1419"/>
                </a:lnTo>
                <a:lnTo>
                  <a:pt x="1191" y="1418"/>
                </a:lnTo>
                <a:lnTo>
                  <a:pt x="1191" y="1417"/>
                </a:lnTo>
                <a:lnTo>
                  <a:pt x="1191" y="1415"/>
                </a:lnTo>
                <a:lnTo>
                  <a:pt x="1191" y="1412"/>
                </a:lnTo>
                <a:lnTo>
                  <a:pt x="1191" y="1410"/>
                </a:lnTo>
                <a:lnTo>
                  <a:pt x="1203" y="1411"/>
                </a:lnTo>
                <a:lnTo>
                  <a:pt x="1211" y="1414"/>
                </a:lnTo>
                <a:lnTo>
                  <a:pt x="1212" y="1414"/>
                </a:lnTo>
                <a:lnTo>
                  <a:pt x="1217" y="1414"/>
                </a:lnTo>
                <a:lnTo>
                  <a:pt x="1220" y="1415"/>
                </a:lnTo>
                <a:lnTo>
                  <a:pt x="1221" y="1415"/>
                </a:lnTo>
                <a:lnTo>
                  <a:pt x="1222" y="1415"/>
                </a:lnTo>
                <a:lnTo>
                  <a:pt x="1231" y="1415"/>
                </a:lnTo>
                <a:lnTo>
                  <a:pt x="1231" y="1417"/>
                </a:lnTo>
                <a:lnTo>
                  <a:pt x="1233" y="1417"/>
                </a:lnTo>
                <a:lnTo>
                  <a:pt x="1235" y="1417"/>
                </a:lnTo>
                <a:lnTo>
                  <a:pt x="1236" y="1417"/>
                </a:lnTo>
                <a:lnTo>
                  <a:pt x="1237" y="1417"/>
                </a:lnTo>
                <a:lnTo>
                  <a:pt x="1237" y="1415"/>
                </a:lnTo>
                <a:lnTo>
                  <a:pt x="1237" y="1414"/>
                </a:lnTo>
                <a:lnTo>
                  <a:pt x="1237" y="1401"/>
                </a:lnTo>
                <a:lnTo>
                  <a:pt x="1242" y="1401"/>
                </a:lnTo>
                <a:lnTo>
                  <a:pt x="1242" y="1397"/>
                </a:lnTo>
                <a:lnTo>
                  <a:pt x="1242" y="1382"/>
                </a:lnTo>
                <a:lnTo>
                  <a:pt x="1243" y="1382"/>
                </a:lnTo>
                <a:lnTo>
                  <a:pt x="1251" y="1383"/>
                </a:lnTo>
                <a:lnTo>
                  <a:pt x="1263" y="1385"/>
                </a:lnTo>
                <a:lnTo>
                  <a:pt x="1269" y="1386"/>
                </a:lnTo>
                <a:lnTo>
                  <a:pt x="1280" y="1389"/>
                </a:lnTo>
                <a:lnTo>
                  <a:pt x="1280" y="1383"/>
                </a:lnTo>
                <a:lnTo>
                  <a:pt x="1280" y="1382"/>
                </a:lnTo>
                <a:lnTo>
                  <a:pt x="1280" y="1381"/>
                </a:lnTo>
                <a:lnTo>
                  <a:pt x="1280" y="1379"/>
                </a:lnTo>
                <a:lnTo>
                  <a:pt x="1281" y="1379"/>
                </a:lnTo>
                <a:lnTo>
                  <a:pt x="1282" y="1381"/>
                </a:lnTo>
                <a:lnTo>
                  <a:pt x="1283" y="1381"/>
                </a:lnTo>
                <a:lnTo>
                  <a:pt x="1289" y="1382"/>
                </a:lnTo>
                <a:lnTo>
                  <a:pt x="1313" y="1385"/>
                </a:lnTo>
                <a:lnTo>
                  <a:pt x="1317" y="1386"/>
                </a:lnTo>
                <a:lnTo>
                  <a:pt x="1321" y="1386"/>
                </a:lnTo>
                <a:lnTo>
                  <a:pt x="1321" y="1385"/>
                </a:lnTo>
                <a:lnTo>
                  <a:pt x="1323" y="1372"/>
                </a:lnTo>
                <a:lnTo>
                  <a:pt x="1321" y="1362"/>
                </a:lnTo>
                <a:lnTo>
                  <a:pt x="1320" y="1358"/>
                </a:lnTo>
                <a:lnTo>
                  <a:pt x="1314" y="1339"/>
                </a:lnTo>
                <a:lnTo>
                  <a:pt x="1318" y="1320"/>
                </a:lnTo>
                <a:lnTo>
                  <a:pt x="1321" y="1320"/>
                </a:lnTo>
                <a:lnTo>
                  <a:pt x="1326" y="1317"/>
                </a:lnTo>
                <a:lnTo>
                  <a:pt x="1326" y="1316"/>
                </a:lnTo>
                <a:lnTo>
                  <a:pt x="1328" y="1314"/>
                </a:lnTo>
                <a:lnTo>
                  <a:pt x="1328" y="1309"/>
                </a:lnTo>
                <a:lnTo>
                  <a:pt x="1326" y="1307"/>
                </a:lnTo>
                <a:lnTo>
                  <a:pt x="1326" y="1305"/>
                </a:lnTo>
                <a:lnTo>
                  <a:pt x="1329" y="1300"/>
                </a:lnTo>
                <a:lnTo>
                  <a:pt x="1326" y="1297"/>
                </a:lnTo>
                <a:lnTo>
                  <a:pt x="1325" y="1294"/>
                </a:lnTo>
                <a:lnTo>
                  <a:pt x="1324" y="1293"/>
                </a:lnTo>
                <a:lnTo>
                  <a:pt x="1324" y="1291"/>
                </a:lnTo>
                <a:lnTo>
                  <a:pt x="1325" y="1283"/>
                </a:lnTo>
                <a:lnTo>
                  <a:pt x="1326" y="1283"/>
                </a:lnTo>
                <a:lnTo>
                  <a:pt x="1326" y="1278"/>
                </a:lnTo>
                <a:lnTo>
                  <a:pt x="1328" y="1276"/>
                </a:lnTo>
                <a:lnTo>
                  <a:pt x="1328" y="1274"/>
                </a:lnTo>
                <a:lnTo>
                  <a:pt x="1328" y="1273"/>
                </a:lnTo>
                <a:lnTo>
                  <a:pt x="1329" y="1272"/>
                </a:lnTo>
                <a:lnTo>
                  <a:pt x="1329" y="1268"/>
                </a:lnTo>
                <a:lnTo>
                  <a:pt x="1329" y="1267"/>
                </a:lnTo>
                <a:lnTo>
                  <a:pt x="1330" y="1267"/>
                </a:lnTo>
                <a:lnTo>
                  <a:pt x="1330" y="1266"/>
                </a:lnTo>
                <a:lnTo>
                  <a:pt x="1330" y="1265"/>
                </a:lnTo>
                <a:lnTo>
                  <a:pt x="1330" y="1261"/>
                </a:lnTo>
                <a:lnTo>
                  <a:pt x="1330" y="1258"/>
                </a:lnTo>
                <a:lnTo>
                  <a:pt x="1329" y="1251"/>
                </a:lnTo>
                <a:lnTo>
                  <a:pt x="1329" y="1248"/>
                </a:lnTo>
                <a:lnTo>
                  <a:pt x="1329" y="1247"/>
                </a:lnTo>
                <a:lnTo>
                  <a:pt x="1326" y="1240"/>
                </a:lnTo>
                <a:lnTo>
                  <a:pt x="1323" y="1233"/>
                </a:lnTo>
                <a:lnTo>
                  <a:pt x="1323" y="1232"/>
                </a:lnTo>
                <a:lnTo>
                  <a:pt x="1322" y="1230"/>
                </a:lnTo>
                <a:lnTo>
                  <a:pt x="1322" y="1228"/>
                </a:lnTo>
                <a:lnTo>
                  <a:pt x="1321" y="1227"/>
                </a:lnTo>
                <a:lnTo>
                  <a:pt x="1320" y="1226"/>
                </a:lnTo>
                <a:lnTo>
                  <a:pt x="1318" y="1226"/>
                </a:lnTo>
                <a:lnTo>
                  <a:pt x="1316" y="1225"/>
                </a:lnTo>
                <a:lnTo>
                  <a:pt x="1312" y="1225"/>
                </a:lnTo>
                <a:lnTo>
                  <a:pt x="1311" y="1225"/>
                </a:lnTo>
                <a:lnTo>
                  <a:pt x="1306" y="1225"/>
                </a:lnTo>
                <a:lnTo>
                  <a:pt x="1303" y="1224"/>
                </a:lnTo>
                <a:lnTo>
                  <a:pt x="1302" y="1224"/>
                </a:lnTo>
                <a:lnTo>
                  <a:pt x="1300" y="1224"/>
                </a:lnTo>
                <a:lnTo>
                  <a:pt x="1298" y="1224"/>
                </a:lnTo>
                <a:lnTo>
                  <a:pt x="1297" y="1224"/>
                </a:lnTo>
                <a:lnTo>
                  <a:pt x="1292" y="1224"/>
                </a:lnTo>
                <a:lnTo>
                  <a:pt x="1287" y="1223"/>
                </a:lnTo>
                <a:lnTo>
                  <a:pt x="1282" y="1223"/>
                </a:lnTo>
                <a:lnTo>
                  <a:pt x="1281" y="1223"/>
                </a:lnTo>
                <a:lnTo>
                  <a:pt x="1280" y="1223"/>
                </a:lnTo>
                <a:lnTo>
                  <a:pt x="1275" y="1222"/>
                </a:lnTo>
                <a:lnTo>
                  <a:pt x="1272" y="1222"/>
                </a:lnTo>
                <a:lnTo>
                  <a:pt x="1271" y="1222"/>
                </a:lnTo>
                <a:lnTo>
                  <a:pt x="1268" y="1222"/>
                </a:lnTo>
                <a:lnTo>
                  <a:pt x="1261" y="1220"/>
                </a:lnTo>
                <a:lnTo>
                  <a:pt x="1260" y="1220"/>
                </a:lnTo>
                <a:lnTo>
                  <a:pt x="1254" y="1220"/>
                </a:lnTo>
                <a:lnTo>
                  <a:pt x="1248" y="1219"/>
                </a:lnTo>
                <a:lnTo>
                  <a:pt x="1245" y="1219"/>
                </a:lnTo>
                <a:lnTo>
                  <a:pt x="1239" y="1218"/>
                </a:lnTo>
                <a:lnTo>
                  <a:pt x="1236" y="1218"/>
                </a:lnTo>
                <a:lnTo>
                  <a:pt x="1234" y="1218"/>
                </a:lnTo>
                <a:lnTo>
                  <a:pt x="1233" y="1218"/>
                </a:lnTo>
                <a:lnTo>
                  <a:pt x="1218" y="1217"/>
                </a:lnTo>
                <a:lnTo>
                  <a:pt x="1216" y="1217"/>
                </a:lnTo>
                <a:lnTo>
                  <a:pt x="1216" y="1215"/>
                </a:lnTo>
                <a:lnTo>
                  <a:pt x="1216" y="1214"/>
                </a:lnTo>
                <a:lnTo>
                  <a:pt x="1217" y="1214"/>
                </a:lnTo>
                <a:lnTo>
                  <a:pt x="1217" y="1211"/>
                </a:lnTo>
                <a:lnTo>
                  <a:pt x="1217" y="1210"/>
                </a:lnTo>
                <a:lnTo>
                  <a:pt x="1218" y="1207"/>
                </a:lnTo>
                <a:lnTo>
                  <a:pt x="1220" y="1197"/>
                </a:lnTo>
                <a:lnTo>
                  <a:pt x="1220" y="1195"/>
                </a:lnTo>
                <a:lnTo>
                  <a:pt x="1220" y="1194"/>
                </a:lnTo>
                <a:lnTo>
                  <a:pt x="1219" y="1194"/>
                </a:lnTo>
                <a:lnTo>
                  <a:pt x="1217" y="1194"/>
                </a:lnTo>
                <a:lnTo>
                  <a:pt x="1216" y="1194"/>
                </a:lnTo>
                <a:lnTo>
                  <a:pt x="1214" y="1193"/>
                </a:lnTo>
                <a:lnTo>
                  <a:pt x="1214" y="1192"/>
                </a:lnTo>
                <a:lnTo>
                  <a:pt x="1213" y="1191"/>
                </a:lnTo>
                <a:lnTo>
                  <a:pt x="1212" y="1191"/>
                </a:lnTo>
                <a:lnTo>
                  <a:pt x="1211" y="1190"/>
                </a:lnTo>
                <a:lnTo>
                  <a:pt x="1210" y="1190"/>
                </a:lnTo>
                <a:lnTo>
                  <a:pt x="1209" y="1191"/>
                </a:lnTo>
                <a:lnTo>
                  <a:pt x="1208" y="1191"/>
                </a:lnTo>
                <a:lnTo>
                  <a:pt x="1206" y="1192"/>
                </a:lnTo>
                <a:lnTo>
                  <a:pt x="1204" y="1192"/>
                </a:lnTo>
                <a:lnTo>
                  <a:pt x="1200" y="1194"/>
                </a:lnTo>
                <a:lnTo>
                  <a:pt x="1195" y="1195"/>
                </a:lnTo>
                <a:lnTo>
                  <a:pt x="1191" y="1197"/>
                </a:lnTo>
                <a:lnTo>
                  <a:pt x="1187" y="1198"/>
                </a:lnTo>
                <a:lnTo>
                  <a:pt x="1186" y="1198"/>
                </a:lnTo>
                <a:lnTo>
                  <a:pt x="1185" y="1198"/>
                </a:lnTo>
                <a:lnTo>
                  <a:pt x="1180" y="1199"/>
                </a:lnTo>
                <a:lnTo>
                  <a:pt x="1173" y="1201"/>
                </a:lnTo>
                <a:lnTo>
                  <a:pt x="1171" y="1201"/>
                </a:lnTo>
                <a:lnTo>
                  <a:pt x="1170" y="1202"/>
                </a:lnTo>
                <a:lnTo>
                  <a:pt x="1168" y="1202"/>
                </a:lnTo>
                <a:lnTo>
                  <a:pt x="1167" y="1203"/>
                </a:lnTo>
                <a:lnTo>
                  <a:pt x="1166" y="1203"/>
                </a:lnTo>
                <a:lnTo>
                  <a:pt x="1159" y="1206"/>
                </a:lnTo>
                <a:lnTo>
                  <a:pt x="1159" y="1207"/>
                </a:lnTo>
                <a:lnTo>
                  <a:pt x="1158" y="1207"/>
                </a:lnTo>
                <a:lnTo>
                  <a:pt x="1158" y="1208"/>
                </a:lnTo>
                <a:lnTo>
                  <a:pt x="1154" y="1224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83" name="Freeform 86">
            <a:extLst>
              <a:ext uri="{FF2B5EF4-FFF2-40B4-BE49-F238E27FC236}">
                <a16:creationId xmlns:a16="http://schemas.microsoft.com/office/drawing/2014/main" id="{E66E842D-6D15-AC73-BA44-8C6C6D637441}"/>
              </a:ext>
            </a:extLst>
          </p:cNvPr>
          <p:cNvSpPr>
            <a:spLocks noEditPoints="1"/>
          </p:cNvSpPr>
          <p:nvPr/>
        </p:nvSpPr>
        <p:spPr bwMode="auto">
          <a:xfrm>
            <a:off x="4019689" y="2717836"/>
            <a:ext cx="458459" cy="346980"/>
          </a:xfrm>
          <a:custGeom>
            <a:avLst/>
            <a:gdLst>
              <a:gd name="T0" fmla="*/ 219 w 329"/>
              <a:gd name="T1" fmla="*/ 5 h 249"/>
              <a:gd name="T2" fmla="*/ 215 w 329"/>
              <a:gd name="T3" fmla="*/ 25 h 249"/>
              <a:gd name="T4" fmla="*/ 244 w 329"/>
              <a:gd name="T5" fmla="*/ 29 h 249"/>
              <a:gd name="T6" fmla="*/ 271 w 329"/>
              <a:gd name="T7" fmla="*/ 32 h 249"/>
              <a:gd name="T8" fmla="*/ 296 w 329"/>
              <a:gd name="T9" fmla="*/ 34 h 249"/>
              <a:gd name="T10" fmla="*/ 311 w 329"/>
              <a:gd name="T11" fmla="*/ 35 h 249"/>
              <a:gd name="T12" fmla="*/ 322 w 329"/>
              <a:gd name="T13" fmla="*/ 42 h 249"/>
              <a:gd name="T14" fmla="*/ 329 w 329"/>
              <a:gd name="T15" fmla="*/ 71 h 249"/>
              <a:gd name="T16" fmla="*/ 327 w 329"/>
              <a:gd name="T17" fmla="*/ 83 h 249"/>
              <a:gd name="T18" fmla="*/ 323 w 329"/>
              <a:gd name="T19" fmla="*/ 103 h 249"/>
              <a:gd name="T20" fmla="*/ 327 w 329"/>
              <a:gd name="T21" fmla="*/ 124 h 249"/>
              <a:gd name="T22" fmla="*/ 320 w 329"/>
              <a:gd name="T23" fmla="*/ 172 h 249"/>
              <a:gd name="T24" fmla="*/ 282 w 329"/>
              <a:gd name="T25" fmla="*/ 191 h 249"/>
              <a:gd name="T26" fmla="*/ 279 w 329"/>
              <a:gd name="T27" fmla="*/ 199 h 249"/>
              <a:gd name="T28" fmla="*/ 241 w 329"/>
              <a:gd name="T29" fmla="*/ 211 h 249"/>
              <a:gd name="T30" fmla="*/ 232 w 329"/>
              <a:gd name="T31" fmla="*/ 227 h 249"/>
              <a:gd name="T32" fmla="*/ 211 w 329"/>
              <a:gd name="T33" fmla="*/ 224 h 249"/>
              <a:gd name="T34" fmla="*/ 190 w 329"/>
              <a:gd name="T35" fmla="*/ 228 h 249"/>
              <a:gd name="T36" fmla="*/ 184 w 329"/>
              <a:gd name="T37" fmla="*/ 235 h 249"/>
              <a:gd name="T38" fmla="*/ 163 w 329"/>
              <a:gd name="T39" fmla="*/ 233 h 249"/>
              <a:gd name="T40" fmla="*/ 165 w 329"/>
              <a:gd name="T41" fmla="*/ 236 h 249"/>
              <a:gd name="T42" fmla="*/ 157 w 329"/>
              <a:gd name="T43" fmla="*/ 241 h 249"/>
              <a:gd name="T44" fmla="*/ 137 w 329"/>
              <a:gd name="T45" fmla="*/ 229 h 249"/>
              <a:gd name="T46" fmla="*/ 120 w 329"/>
              <a:gd name="T47" fmla="*/ 222 h 249"/>
              <a:gd name="T48" fmla="*/ 114 w 329"/>
              <a:gd name="T49" fmla="*/ 228 h 249"/>
              <a:gd name="T50" fmla="*/ 104 w 329"/>
              <a:gd name="T51" fmla="*/ 229 h 249"/>
              <a:gd name="T52" fmla="*/ 80 w 329"/>
              <a:gd name="T53" fmla="*/ 232 h 249"/>
              <a:gd name="T54" fmla="*/ 80 w 329"/>
              <a:gd name="T55" fmla="*/ 216 h 249"/>
              <a:gd name="T56" fmla="*/ 73 w 329"/>
              <a:gd name="T57" fmla="*/ 187 h 249"/>
              <a:gd name="T58" fmla="*/ 43 w 329"/>
              <a:gd name="T59" fmla="*/ 158 h 249"/>
              <a:gd name="T60" fmla="*/ 19 w 329"/>
              <a:gd name="T61" fmla="*/ 155 h 249"/>
              <a:gd name="T62" fmla="*/ 22 w 329"/>
              <a:gd name="T63" fmla="*/ 147 h 249"/>
              <a:gd name="T64" fmla="*/ 21 w 329"/>
              <a:gd name="T65" fmla="*/ 141 h 249"/>
              <a:gd name="T66" fmla="*/ 19 w 329"/>
              <a:gd name="T67" fmla="*/ 133 h 249"/>
              <a:gd name="T68" fmla="*/ 9 w 329"/>
              <a:gd name="T69" fmla="*/ 128 h 249"/>
              <a:gd name="T70" fmla="*/ 8 w 329"/>
              <a:gd name="T71" fmla="*/ 97 h 249"/>
              <a:gd name="T72" fmla="*/ 19 w 329"/>
              <a:gd name="T73" fmla="*/ 74 h 249"/>
              <a:gd name="T74" fmla="*/ 49 w 329"/>
              <a:gd name="T75" fmla="*/ 40 h 249"/>
              <a:gd name="T76" fmla="*/ 69 w 329"/>
              <a:gd name="T77" fmla="*/ 35 h 249"/>
              <a:gd name="T78" fmla="*/ 91 w 329"/>
              <a:gd name="T79" fmla="*/ 30 h 249"/>
              <a:gd name="T80" fmla="*/ 98 w 329"/>
              <a:gd name="T81" fmla="*/ 29 h 249"/>
              <a:gd name="T82" fmla="*/ 112 w 329"/>
              <a:gd name="T83" fmla="*/ 30 h 249"/>
              <a:gd name="T84" fmla="*/ 120 w 329"/>
              <a:gd name="T85" fmla="*/ 34 h 249"/>
              <a:gd name="T86" fmla="*/ 126 w 329"/>
              <a:gd name="T87" fmla="*/ 40 h 249"/>
              <a:gd name="T88" fmla="*/ 131 w 329"/>
              <a:gd name="T89" fmla="*/ 45 h 249"/>
              <a:gd name="T90" fmla="*/ 134 w 329"/>
              <a:gd name="T91" fmla="*/ 53 h 249"/>
              <a:gd name="T92" fmla="*/ 150 w 329"/>
              <a:gd name="T93" fmla="*/ 53 h 249"/>
              <a:gd name="T94" fmla="*/ 153 w 329"/>
              <a:gd name="T95" fmla="*/ 34 h 249"/>
              <a:gd name="T96" fmla="*/ 167 w 329"/>
              <a:gd name="T97" fmla="*/ 12 h 249"/>
              <a:gd name="T98" fmla="*/ 186 w 329"/>
              <a:gd name="T99" fmla="*/ 8 h 249"/>
              <a:gd name="T100" fmla="*/ 208 w 329"/>
              <a:gd name="T101" fmla="*/ 1 h 249"/>
              <a:gd name="T102" fmla="*/ 140 w 329"/>
              <a:gd name="T103" fmla="*/ 162 h 249"/>
              <a:gd name="T104" fmla="*/ 131 w 329"/>
              <a:gd name="T105" fmla="*/ 163 h 249"/>
              <a:gd name="T106" fmla="*/ 99 w 329"/>
              <a:gd name="T107" fmla="*/ 168 h 249"/>
              <a:gd name="T108" fmla="*/ 92 w 329"/>
              <a:gd name="T109" fmla="*/ 170 h 249"/>
              <a:gd name="T110" fmla="*/ 113 w 329"/>
              <a:gd name="T111" fmla="*/ 178 h 249"/>
              <a:gd name="T112" fmla="*/ 129 w 329"/>
              <a:gd name="T113" fmla="*/ 184 h 249"/>
              <a:gd name="T114" fmla="*/ 134 w 329"/>
              <a:gd name="T115" fmla="*/ 176 h 249"/>
              <a:gd name="T116" fmla="*/ 139 w 329"/>
              <a:gd name="T117" fmla="*/ 17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9" h="249">
                <a:moveTo>
                  <a:pt x="213" y="2"/>
                </a:moveTo>
                <a:lnTo>
                  <a:pt x="213" y="3"/>
                </a:lnTo>
                <a:lnTo>
                  <a:pt x="215" y="4"/>
                </a:lnTo>
                <a:lnTo>
                  <a:pt x="216" y="4"/>
                </a:lnTo>
                <a:lnTo>
                  <a:pt x="218" y="4"/>
                </a:lnTo>
                <a:lnTo>
                  <a:pt x="219" y="4"/>
                </a:lnTo>
                <a:lnTo>
                  <a:pt x="219" y="5"/>
                </a:lnTo>
                <a:lnTo>
                  <a:pt x="219" y="7"/>
                </a:lnTo>
                <a:lnTo>
                  <a:pt x="217" y="17"/>
                </a:lnTo>
                <a:lnTo>
                  <a:pt x="216" y="20"/>
                </a:lnTo>
                <a:lnTo>
                  <a:pt x="216" y="21"/>
                </a:lnTo>
                <a:lnTo>
                  <a:pt x="216" y="24"/>
                </a:lnTo>
                <a:lnTo>
                  <a:pt x="215" y="24"/>
                </a:lnTo>
                <a:lnTo>
                  <a:pt x="215" y="25"/>
                </a:lnTo>
                <a:lnTo>
                  <a:pt x="215" y="27"/>
                </a:lnTo>
                <a:lnTo>
                  <a:pt x="217" y="27"/>
                </a:lnTo>
                <a:lnTo>
                  <a:pt x="232" y="28"/>
                </a:lnTo>
                <a:lnTo>
                  <a:pt x="233" y="28"/>
                </a:lnTo>
                <a:lnTo>
                  <a:pt x="235" y="28"/>
                </a:lnTo>
                <a:lnTo>
                  <a:pt x="238" y="28"/>
                </a:lnTo>
                <a:lnTo>
                  <a:pt x="244" y="29"/>
                </a:lnTo>
                <a:lnTo>
                  <a:pt x="247" y="29"/>
                </a:lnTo>
                <a:lnTo>
                  <a:pt x="253" y="30"/>
                </a:lnTo>
                <a:lnTo>
                  <a:pt x="259" y="30"/>
                </a:lnTo>
                <a:lnTo>
                  <a:pt x="260" y="30"/>
                </a:lnTo>
                <a:lnTo>
                  <a:pt x="267" y="32"/>
                </a:lnTo>
                <a:lnTo>
                  <a:pt x="270" y="32"/>
                </a:lnTo>
                <a:lnTo>
                  <a:pt x="271" y="32"/>
                </a:lnTo>
                <a:lnTo>
                  <a:pt x="274" y="32"/>
                </a:lnTo>
                <a:lnTo>
                  <a:pt x="279" y="33"/>
                </a:lnTo>
                <a:lnTo>
                  <a:pt x="280" y="33"/>
                </a:lnTo>
                <a:lnTo>
                  <a:pt x="281" y="33"/>
                </a:lnTo>
                <a:lnTo>
                  <a:pt x="286" y="33"/>
                </a:lnTo>
                <a:lnTo>
                  <a:pt x="291" y="34"/>
                </a:lnTo>
                <a:lnTo>
                  <a:pt x="296" y="34"/>
                </a:lnTo>
                <a:lnTo>
                  <a:pt x="297" y="34"/>
                </a:lnTo>
                <a:lnTo>
                  <a:pt x="299" y="34"/>
                </a:lnTo>
                <a:lnTo>
                  <a:pt x="301" y="34"/>
                </a:lnTo>
                <a:lnTo>
                  <a:pt x="302" y="34"/>
                </a:lnTo>
                <a:lnTo>
                  <a:pt x="305" y="35"/>
                </a:lnTo>
                <a:lnTo>
                  <a:pt x="310" y="35"/>
                </a:lnTo>
                <a:lnTo>
                  <a:pt x="311" y="35"/>
                </a:lnTo>
                <a:lnTo>
                  <a:pt x="315" y="35"/>
                </a:lnTo>
                <a:lnTo>
                  <a:pt x="317" y="36"/>
                </a:lnTo>
                <a:lnTo>
                  <a:pt x="319" y="36"/>
                </a:lnTo>
                <a:lnTo>
                  <a:pt x="320" y="37"/>
                </a:lnTo>
                <a:lnTo>
                  <a:pt x="321" y="38"/>
                </a:lnTo>
                <a:lnTo>
                  <a:pt x="321" y="40"/>
                </a:lnTo>
                <a:lnTo>
                  <a:pt x="322" y="42"/>
                </a:lnTo>
                <a:lnTo>
                  <a:pt x="322" y="43"/>
                </a:lnTo>
                <a:lnTo>
                  <a:pt x="325" y="50"/>
                </a:lnTo>
                <a:lnTo>
                  <a:pt x="328" y="57"/>
                </a:lnTo>
                <a:lnTo>
                  <a:pt x="328" y="58"/>
                </a:lnTo>
                <a:lnTo>
                  <a:pt x="328" y="61"/>
                </a:lnTo>
                <a:lnTo>
                  <a:pt x="329" y="68"/>
                </a:lnTo>
                <a:lnTo>
                  <a:pt x="329" y="71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8" y="77"/>
                </a:lnTo>
                <a:lnTo>
                  <a:pt x="328" y="78"/>
                </a:lnTo>
                <a:lnTo>
                  <a:pt x="328" y="82"/>
                </a:lnTo>
                <a:lnTo>
                  <a:pt x="327" y="83"/>
                </a:lnTo>
                <a:lnTo>
                  <a:pt x="327" y="84"/>
                </a:lnTo>
                <a:lnTo>
                  <a:pt x="327" y="86"/>
                </a:lnTo>
                <a:lnTo>
                  <a:pt x="325" y="88"/>
                </a:lnTo>
                <a:lnTo>
                  <a:pt x="325" y="93"/>
                </a:lnTo>
                <a:lnTo>
                  <a:pt x="324" y="93"/>
                </a:lnTo>
                <a:lnTo>
                  <a:pt x="323" y="101"/>
                </a:lnTo>
                <a:lnTo>
                  <a:pt x="323" y="103"/>
                </a:lnTo>
                <a:lnTo>
                  <a:pt x="324" y="104"/>
                </a:lnTo>
                <a:lnTo>
                  <a:pt x="325" y="107"/>
                </a:lnTo>
                <a:lnTo>
                  <a:pt x="328" y="110"/>
                </a:lnTo>
                <a:lnTo>
                  <a:pt x="325" y="115"/>
                </a:lnTo>
                <a:lnTo>
                  <a:pt x="325" y="117"/>
                </a:lnTo>
                <a:lnTo>
                  <a:pt x="327" y="119"/>
                </a:lnTo>
                <a:lnTo>
                  <a:pt x="327" y="124"/>
                </a:lnTo>
                <a:lnTo>
                  <a:pt x="325" y="126"/>
                </a:lnTo>
                <a:lnTo>
                  <a:pt x="325" y="127"/>
                </a:lnTo>
                <a:lnTo>
                  <a:pt x="320" y="130"/>
                </a:lnTo>
                <a:lnTo>
                  <a:pt x="317" y="130"/>
                </a:lnTo>
                <a:lnTo>
                  <a:pt x="313" y="149"/>
                </a:lnTo>
                <a:lnTo>
                  <a:pt x="319" y="168"/>
                </a:lnTo>
                <a:lnTo>
                  <a:pt x="320" y="172"/>
                </a:lnTo>
                <a:lnTo>
                  <a:pt x="322" y="182"/>
                </a:lnTo>
                <a:lnTo>
                  <a:pt x="320" y="195"/>
                </a:lnTo>
                <a:lnTo>
                  <a:pt x="320" y="196"/>
                </a:lnTo>
                <a:lnTo>
                  <a:pt x="316" y="196"/>
                </a:lnTo>
                <a:lnTo>
                  <a:pt x="312" y="195"/>
                </a:lnTo>
                <a:lnTo>
                  <a:pt x="288" y="192"/>
                </a:lnTo>
                <a:lnTo>
                  <a:pt x="282" y="191"/>
                </a:lnTo>
                <a:lnTo>
                  <a:pt x="281" y="191"/>
                </a:lnTo>
                <a:lnTo>
                  <a:pt x="280" y="189"/>
                </a:lnTo>
                <a:lnTo>
                  <a:pt x="279" y="189"/>
                </a:lnTo>
                <a:lnTo>
                  <a:pt x="279" y="191"/>
                </a:lnTo>
                <a:lnTo>
                  <a:pt x="279" y="192"/>
                </a:lnTo>
                <a:lnTo>
                  <a:pt x="279" y="193"/>
                </a:lnTo>
                <a:lnTo>
                  <a:pt x="279" y="199"/>
                </a:lnTo>
                <a:lnTo>
                  <a:pt x="268" y="196"/>
                </a:lnTo>
                <a:lnTo>
                  <a:pt x="262" y="195"/>
                </a:lnTo>
                <a:lnTo>
                  <a:pt x="250" y="193"/>
                </a:lnTo>
                <a:lnTo>
                  <a:pt x="242" y="192"/>
                </a:lnTo>
                <a:lnTo>
                  <a:pt x="241" y="192"/>
                </a:lnTo>
                <a:lnTo>
                  <a:pt x="241" y="207"/>
                </a:lnTo>
                <a:lnTo>
                  <a:pt x="241" y="211"/>
                </a:lnTo>
                <a:lnTo>
                  <a:pt x="236" y="211"/>
                </a:lnTo>
                <a:lnTo>
                  <a:pt x="236" y="224"/>
                </a:lnTo>
                <a:lnTo>
                  <a:pt x="236" y="225"/>
                </a:lnTo>
                <a:lnTo>
                  <a:pt x="236" y="227"/>
                </a:lnTo>
                <a:lnTo>
                  <a:pt x="235" y="227"/>
                </a:lnTo>
                <a:lnTo>
                  <a:pt x="234" y="227"/>
                </a:lnTo>
                <a:lnTo>
                  <a:pt x="232" y="227"/>
                </a:lnTo>
                <a:lnTo>
                  <a:pt x="230" y="227"/>
                </a:lnTo>
                <a:lnTo>
                  <a:pt x="230" y="225"/>
                </a:lnTo>
                <a:lnTo>
                  <a:pt x="221" y="225"/>
                </a:lnTo>
                <a:lnTo>
                  <a:pt x="220" y="225"/>
                </a:lnTo>
                <a:lnTo>
                  <a:pt x="219" y="225"/>
                </a:lnTo>
                <a:lnTo>
                  <a:pt x="216" y="224"/>
                </a:lnTo>
                <a:lnTo>
                  <a:pt x="211" y="224"/>
                </a:lnTo>
                <a:lnTo>
                  <a:pt x="210" y="224"/>
                </a:lnTo>
                <a:lnTo>
                  <a:pt x="202" y="221"/>
                </a:lnTo>
                <a:lnTo>
                  <a:pt x="190" y="220"/>
                </a:lnTo>
                <a:lnTo>
                  <a:pt x="190" y="222"/>
                </a:lnTo>
                <a:lnTo>
                  <a:pt x="190" y="225"/>
                </a:lnTo>
                <a:lnTo>
                  <a:pt x="190" y="227"/>
                </a:lnTo>
                <a:lnTo>
                  <a:pt x="190" y="228"/>
                </a:lnTo>
                <a:lnTo>
                  <a:pt x="190" y="229"/>
                </a:lnTo>
                <a:lnTo>
                  <a:pt x="189" y="229"/>
                </a:lnTo>
                <a:lnTo>
                  <a:pt x="189" y="230"/>
                </a:lnTo>
                <a:lnTo>
                  <a:pt x="189" y="232"/>
                </a:lnTo>
                <a:lnTo>
                  <a:pt x="187" y="235"/>
                </a:lnTo>
                <a:lnTo>
                  <a:pt x="186" y="235"/>
                </a:lnTo>
                <a:lnTo>
                  <a:pt x="184" y="235"/>
                </a:lnTo>
                <a:lnTo>
                  <a:pt x="183" y="235"/>
                </a:lnTo>
                <a:lnTo>
                  <a:pt x="172" y="234"/>
                </a:lnTo>
                <a:lnTo>
                  <a:pt x="172" y="233"/>
                </a:lnTo>
                <a:lnTo>
                  <a:pt x="168" y="233"/>
                </a:lnTo>
                <a:lnTo>
                  <a:pt x="167" y="233"/>
                </a:lnTo>
                <a:lnTo>
                  <a:pt x="165" y="233"/>
                </a:lnTo>
                <a:lnTo>
                  <a:pt x="163" y="233"/>
                </a:lnTo>
                <a:lnTo>
                  <a:pt x="161" y="233"/>
                </a:lnTo>
                <a:lnTo>
                  <a:pt x="161" y="234"/>
                </a:lnTo>
                <a:lnTo>
                  <a:pt x="161" y="235"/>
                </a:lnTo>
                <a:lnTo>
                  <a:pt x="163" y="235"/>
                </a:lnTo>
                <a:lnTo>
                  <a:pt x="163" y="236"/>
                </a:lnTo>
                <a:lnTo>
                  <a:pt x="164" y="236"/>
                </a:lnTo>
                <a:lnTo>
                  <a:pt x="165" y="236"/>
                </a:lnTo>
                <a:lnTo>
                  <a:pt x="166" y="242"/>
                </a:lnTo>
                <a:lnTo>
                  <a:pt x="166" y="244"/>
                </a:lnTo>
                <a:lnTo>
                  <a:pt x="167" y="246"/>
                </a:lnTo>
                <a:lnTo>
                  <a:pt x="158" y="249"/>
                </a:lnTo>
                <a:lnTo>
                  <a:pt x="157" y="244"/>
                </a:lnTo>
                <a:lnTo>
                  <a:pt x="157" y="242"/>
                </a:lnTo>
                <a:lnTo>
                  <a:pt x="157" y="241"/>
                </a:lnTo>
                <a:lnTo>
                  <a:pt x="155" y="234"/>
                </a:lnTo>
                <a:lnTo>
                  <a:pt x="155" y="233"/>
                </a:lnTo>
                <a:lnTo>
                  <a:pt x="155" y="232"/>
                </a:lnTo>
                <a:lnTo>
                  <a:pt x="153" y="228"/>
                </a:lnTo>
                <a:lnTo>
                  <a:pt x="153" y="227"/>
                </a:lnTo>
                <a:lnTo>
                  <a:pt x="141" y="229"/>
                </a:lnTo>
                <a:lnTo>
                  <a:pt x="137" y="229"/>
                </a:lnTo>
                <a:lnTo>
                  <a:pt x="134" y="229"/>
                </a:lnTo>
                <a:lnTo>
                  <a:pt x="133" y="222"/>
                </a:lnTo>
                <a:lnTo>
                  <a:pt x="130" y="222"/>
                </a:lnTo>
                <a:lnTo>
                  <a:pt x="129" y="224"/>
                </a:lnTo>
                <a:lnTo>
                  <a:pt x="122" y="224"/>
                </a:lnTo>
                <a:lnTo>
                  <a:pt x="122" y="222"/>
                </a:lnTo>
                <a:lnTo>
                  <a:pt x="120" y="222"/>
                </a:lnTo>
                <a:lnTo>
                  <a:pt x="115" y="222"/>
                </a:lnTo>
                <a:lnTo>
                  <a:pt x="114" y="224"/>
                </a:lnTo>
                <a:lnTo>
                  <a:pt x="114" y="225"/>
                </a:lnTo>
                <a:lnTo>
                  <a:pt x="115" y="226"/>
                </a:lnTo>
                <a:lnTo>
                  <a:pt x="114" y="226"/>
                </a:lnTo>
                <a:lnTo>
                  <a:pt x="114" y="227"/>
                </a:lnTo>
                <a:lnTo>
                  <a:pt x="114" y="228"/>
                </a:lnTo>
                <a:lnTo>
                  <a:pt x="114" y="229"/>
                </a:lnTo>
                <a:lnTo>
                  <a:pt x="114" y="230"/>
                </a:lnTo>
                <a:lnTo>
                  <a:pt x="110" y="230"/>
                </a:lnTo>
                <a:lnTo>
                  <a:pt x="110" y="226"/>
                </a:lnTo>
                <a:lnTo>
                  <a:pt x="109" y="226"/>
                </a:lnTo>
                <a:lnTo>
                  <a:pt x="104" y="228"/>
                </a:lnTo>
                <a:lnTo>
                  <a:pt x="104" y="229"/>
                </a:lnTo>
                <a:lnTo>
                  <a:pt x="99" y="227"/>
                </a:lnTo>
                <a:lnTo>
                  <a:pt x="92" y="226"/>
                </a:lnTo>
                <a:lnTo>
                  <a:pt x="87" y="232"/>
                </a:lnTo>
                <a:lnTo>
                  <a:pt x="82" y="235"/>
                </a:lnTo>
                <a:lnTo>
                  <a:pt x="80" y="236"/>
                </a:lnTo>
                <a:lnTo>
                  <a:pt x="80" y="234"/>
                </a:lnTo>
                <a:lnTo>
                  <a:pt x="80" y="232"/>
                </a:lnTo>
                <a:lnTo>
                  <a:pt x="80" y="228"/>
                </a:lnTo>
                <a:lnTo>
                  <a:pt x="80" y="225"/>
                </a:lnTo>
                <a:lnTo>
                  <a:pt x="80" y="222"/>
                </a:lnTo>
                <a:lnTo>
                  <a:pt x="80" y="221"/>
                </a:lnTo>
                <a:lnTo>
                  <a:pt x="80" y="220"/>
                </a:lnTo>
                <a:lnTo>
                  <a:pt x="80" y="218"/>
                </a:lnTo>
                <a:lnTo>
                  <a:pt x="80" y="216"/>
                </a:lnTo>
                <a:lnTo>
                  <a:pt x="80" y="214"/>
                </a:lnTo>
                <a:lnTo>
                  <a:pt x="80" y="210"/>
                </a:lnTo>
                <a:lnTo>
                  <a:pt x="80" y="199"/>
                </a:lnTo>
                <a:lnTo>
                  <a:pt x="80" y="193"/>
                </a:lnTo>
                <a:lnTo>
                  <a:pt x="80" y="191"/>
                </a:lnTo>
                <a:lnTo>
                  <a:pt x="80" y="189"/>
                </a:lnTo>
                <a:lnTo>
                  <a:pt x="73" y="187"/>
                </a:lnTo>
                <a:lnTo>
                  <a:pt x="61" y="182"/>
                </a:lnTo>
                <a:lnTo>
                  <a:pt x="57" y="178"/>
                </a:lnTo>
                <a:lnTo>
                  <a:pt x="48" y="162"/>
                </a:lnTo>
                <a:lnTo>
                  <a:pt x="46" y="159"/>
                </a:lnTo>
                <a:lnTo>
                  <a:pt x="45" y="158"/>
                </a:lnTo>
                <a:lnTo>
                  <a:pt x="44" y="158"/>
                </a:lnTo>
                <a:lnTo>
                  <a:pt x="43" y="158"/>
                </a:lnTo>
                <a:lnTo>
                  <a:pt x="30" y="157"/>
                </a:lnTo>
                <a:lnTo>
                  <a:pt x="29" y="157"/>
                </a:lnTo>
                <a:lnTo>
                  <a:pt x="26" y="157"/>
                </a:lnTo>
                <a:lnTo>
                  <a:pt x="25" y="157"/>
                </a:lnTo>
                <a:lnTo>
                  <a:pt x="23" y="157"/>
                </a:lnTo>
                <a:lnTo>
                  <a:pt x="18" y="155"/>
                </a:lnTo>
                <a:lnTo>
                  <a:pt x="19" y="155"/>
                </a:lnTo>
                <a:lnTo>
                  <a:pt x="20" y="155"/>
                </a:lnTo>
                <a:lnTo>
                  <a:pt x="20" y="154"/>
                </a:lnTo>
                <a:lnTo>
                  <a:pt x="21" y="153"/>
                </a:lnTo>
                <a:lnTo>
                  <a:pt x="22" y="152"/>
                </a:lnTo>
                <a:lnTo>
                  <a:pt x="22" y="151"/>
                </a:lnTo>
                <a:lnTo>
                  <a:pt x="22" y="149"/>
                </a:lnTo>
                <a:lnTo>
                  <a:pt x="22" y="147"/>
                </a:lnTo>
                <a:lnTo>
                  <a:pt x="22" y="146"/>
                </a:lnTo>
                <a:lnTo>
                  <a:pt x="22" y="145"/>
                </a:lnTo>
                <a:lnTo>
                  <a:pt x="22" y="144"/>
                </a:lnTo>
                <a:lnTo>
                  <a:pt x="21" y="144"/>
                </a:lnTo>
                <a:lnTo>
                  <a:pt x="21" y="143"/>
                </a:lnTo>
                <a:lnTo>
                  <a:pt x="21" y="142"/>
                </a:lnTo>
                <a:lnTo>
                  <a:pt x="21" y="141"/>
                </a:lnTo>
                <a:lnTo>
                  <a:pt x="20" y="140"/>
                </a:lnTo>
                <a:lnTo>
                  <a:pt x="20" y="138"/>
                </a:lnTo>
                <a:lnTo>
                  <a:pt x="20" y="137"/>
                </a:lnTo>
                <a:lnTo>
                  <a:pt x="20" y="136"/>
                </a:lnTo>
                <a:lnTo>
                  <a:pt x="19" y="135"/>
                </a:lnTo>
                <a:lnTo>
                  <a:pt x="19" y="134"/>
                </a:lnTo>
                <a:lnTo>
                  <a:pt x="19" y="133"/>
                </a:lnTo>
                <a:lnTo>
                  <a:pt x="18" y="132"/>
                </a:lnTo>
                <a:lnTo>
                  <a:pt x="18" y="129"/>
                </a:lnTo>
                <a:lnTo>
                  <a:pt x="17" y="128"/>
                </a:lnTo>
                <a:lnTo>
                  <a:pt x="17" y="127"/>
                </a:lnTo>
                <a:lnTo>
                  <a:pt x="15" y="127"/>
                </a:lnTo>
                <a:lnTo>
                  <a:pt x="14" y="128"/>
                </a:lnTo>
                <a:lnTo>
                  <a:pt x="9" y="128"/>
                </a:lnTo>
                <a:lnTo>
                  <a:pt x="2" y="129"/>
                </a:lnTo>
                <a:lnTo>
                  <a:pt x="1" y="129"/>
                </a:lnTo>
                <a:lnTo>
                  <a:pt x="0" y="121"/>
                </a:lnTo>
                <a:lnTo>
                  <a:pt x="1" y="115"/>
                </a:lnTo>
                <a:lnTo>
                  <a:pt x="3" y="108"/>
                </a:lnTo>
                <a:lnTo>
                  <a:pt x="5" y="103"/>
                </a:lnTo>
                <a:lnTo>
                  <a:pt x="8" y="97"/>
                </a:lnTo>
                <a:lnTo>
                  <a:pt x="9" y="97"/>
                </a:lnTo>
                <a:lnTo>
                  <a:pt x="9" y="96"/>
                </a:lnTo>
                <a:lnTo>
                  <a:pt x="9" y="95"/>
                </a:lnTo>
                <a:lnTo>
                  <a:pt x="10" y="94"/>
                </a:lnTo>
                <a:lnTo>
                  <a:pt x="12" y="88"/>
                </a:lnTo>
                <a:lnTo>
                  <a:pt x="14" y="84"/>
                </a:lnTo>
                <a:lnTo>
                  <a:pt x="19" y="74"/>
                </a:lnTo>
                <a:lnTo>
                  <a:pt x="23" y="65"/>
                </a:lnTo>
                <a:lnTo>
                  <a:pt x="30" y="50"/>
                </a:lnTo>
                <a:lnTo>
                  <a:pt x="28" y="49"/>
                </a:lnTo>
                <a:lnTo>
                  <a:pt x="28" y="48"/>
                </a:lnTo>
                <a:lnTo>
                  <a:pt x="30" y="44"/>
                </a:lnTo>
                <a:lnTo>
                  <a:pt x="47" y="40"/>
                </a:lnTo>
                <a:lnTo>
                  <a:pt x="49" y="40"/>
                </a:lnTo>
                <a:lnTo>
                  <a:pt x="51" y="40"/>
                </a:lnTo>
                <a:lnTo>
                  <a:pt x="60" y="37"/>
                </a:lnTo>
                <a:lnTo>
                  <a:pt x="61" y="36"/>
                </a:lnTo>
                <a:lnTo>
                  <a:pt x="62" y="36"/>
                </a:lnTo>
                <a:lnTo>
                  <a:pt x="65" y="36"/>
                </a:lnTo>
                <a:lnTo>
                  <a:pt x="66" y="35"/>
                </a:lnTo>
                <a:lnTo>
                  <a:pt x="69" y="35"/>
                </a:lnTo>
                <a:lnTo>
                  <a:pt x="70" y="35"/>
                </a:lnTo>
                <a:lnTo>
                  <a:pt x="81" y="32"/>
                </a:lnTo>
                <a:lnTo>
                  <a:pt x="82" y="32"/>
                </a:lnTo>
                <a:lnTo>
                  <a:pt x="88" y="30"/>
                </a:lnTo>
                <a:lnTo>
                  <a:pt x="89" y="30"/>
                </a:lnTo>
                <a:lnTo>
                  <a:pt x="90" y="30"/>
                </a:lnTo>
                <a:lnTo>
                  <a:pt x="91" y="30"/>
                </a:lnTo>
                <a:lnTo>
                  <a:pt x="91" y="29"/>
                </a:lnTo>
                <a:lnTo>
                  <a:pt x="92" y="29"/>
                </a:lnTo>
                <a:lnTo>
                  <a:pt x="94" y="29"/>
                </a:lnTo>
                <a:lnTo>
                  <a:pt x="95" y="29"/>
                </a:lnTo>
                <a:lnTo>
                  <a:pt x="96" y="29"/>
                </a:lnTo>
                <a:lnTo>
                  <a:pt x="97" y="29"/>
                </a:lnTo>
                <a:lnTo>
                  <a:pt x="98" y="29"/>
                </a:lnTo>
                <a:lnTo>
                  <a:pt x="99" y="30"/>
                </a:lnTo>
                <a:lnTo>
                  <a:pt x="100" y="32"/>
                </a:lnTo>
                <a:lnTo>
                  <a:pt x="101" y="30"/>
                </a:lnTo>
                <a:lnTo>
                  <a:pt x="103" y="29"/>
                </a:lnTo>
                <a:lnTo>
                  <a:pt x="104" y="30"/>
                </a:lnTo>
                <a:lnTo>
                  <a:pt x="109" y="30"/>
                </a:lnTo>
                <a:lnTo>
                  <a:pt x="112" y="30"/>
                </a:lnTo>
                <a:lnTo>
                  <a:pt x="113" y="32"/>
                </a:lnTo>
                <a:lnTo>
                  <a:pt x="114" y="32"/>
                </a:lnTo>
                <a:lnTo>
                  <a:pt x="115" y="32"/>
                </a:lnTo>
                <a:lnTo>
                  <a:pt x="116" y="33"/>
                </a:lnTo>
                <a:lnTo>
                  <a:pt x="117" y="33"/>
                </a:lnTo>
                <a:lnTo>
                  <a:pt x="118" y="33"/>
                </a:lnTo>
                <a:lnTo>
                  <a:pt x="120" y="34"/>
                </a:lnTo>
                <a:lnTo>
                  <a:pt x="120" y="35"/>
                </a:lnTo>
                <a:lnTo>
                  <a:pt x="121" y="35"/>
                </a:lnTo>
                <a:lnTo>
                  <a:pt x="122" y="36"/>
                </a:lnTo>
                <a:lnTo>
                  <a:pt x="123" y="36"/>
                </a:lnTo>
                <a:lnTo>
                  <a:pt x="124" y="37"/>
                </a:lnTo>
                <a:lnTo>
                  <a:pt x="125" y="38"/>
                </a:lnTo>
                <a:lnTo>
                  <a:pt x="126" y="40"/>
                </a:lnTo>
                <a:lnTo>
                  <a:pt x="127" y="41"/>
                </a:lnTo>
                <a:lnTo>
                  <a:pt x="127" y="42"/>
                </a:lnTo>
                <a:lnTo>
                  <a:pt x="129" y="42"/>
                </a:lnTo>
                <a:lnTo>
                  <a:pt x="129" y="43"/>
                </a:lnTo>
                <a:lnTo>
                  <a:pt x="130" y="43"/>
                </a:lnTo>
                <a:lnTo>
                  <a:pt x="130" y="44"/>
                </a:lnTo>
                <a:lnTo>
                  <a:pt x="131" y="45"/>
                </a:lnTo>
                <a:lnTo>
                  <a:pt x="131" y="46"/>
                </a:lnTo>
                <a:lnTo>
                  <a:pt x="132" y="48"/>
                </a:lnTo>
                <a:lnTo>
                  <a:pt x="132" y="49"/>
                </a:lnTo>
                <a:lnTo>
                  <a:pt x="133" y="50"/>
                </a:lnTo>
                <a:lnTo>
                  <a:pt x="133" y="51"/>
                </a:lnTo>
                <a:lnTo>
                  <a:pt x="133" y="53"/>
                </a:lnTo>
                <a:lnTo>
                  <a:pt x="134" y="53"/>
                </a:lnTo>
                <a:lnTo>
                  <a:pt x="134" y="54"/>
                </a:lnTo>
                <a:lnTo>
                  <a:pt x="135" y="54"/>
                </a:lnTo>
                <a:lnTo>
                  <a:pt x="137" y="54"/>
                </a:lnTo>
                <a:lnTo>
                  <a:pt x="138" y="54"/>
                </a:lnTo>
                <a:lnTo>
                  <a:pt x="142" y="53"/>
                </a:lnTo>
                <a:lnTo>
                  <a:pt x="146" y="53"/>
                </a:lnTo>
                <a:lnTo>
                  <a:pt x="150" y="53"/>
                </a:lnTo>
                <a:lnTo>
                  <a:pt x="150" y="52"/>
                </a:lnTo>
                <a:lnTo>
                  <a:pt x="150" y="51"/>
                </a:lnTo>
                <a:lnTo>
                  <a:pt x="150" y="50"/>
                </a:lnTo>
                <a:lnTo>
                  <a:pt x="151" y="49"/>
                </a:lnTo>
                <a:lnTo>
                  <a:pt x="151" y="45"/>
                </a:lnTo>
                <a:lnTo>
                  <a:pt x="152" y="42"/>
                </a:lnTo>
                <a:lnTo>
                  <a:pt x="153" y="34"/>
                </a:lnTo>
                <a:lnTo>
                  <a:pt x="157" y="18"/>
                </a:lnTo>
                <a:lnTo>
                  <a:pt x="157" y="17"/>
                </a:lnTo>
                <a:lnTo>
                  <a:pt x="158" y="17"/>
                </a:lnTo>
                <a:lnTo>
                  <a:pt x="158" y="16"/>
                </a:lnTo>
                <a:lnTo>
                  <a:pt x="165" y="13"/>
                </a:lnTo>
                <a:lnTo>
                  <a:pt x="166" y="13"/>
                </a:lnTo>
                <a:lnTo>
                  <a:pt x="167" y="12"/>
                </a:lnTo>
                <a:lnTo>
                  <a:pt x="169" y="12"/>
                </a:lnTo>
                <a:lnTo>
                  <a:pt x="170" y="11"/>
                </a:lnTo>
                <a:lnTo>
                  <a:pt x="172" y="11"/>
                </a:lnTo>
                <a:lnTo>
                  <a:pt x="179" y="9"/>
                </a:lnTo>
                <a:lnTo>
                  <a:pt x="184" y="8"/>
                </a:lnTo>
                <a:lnTo>
                  <a:pt x="185" y="8"/>
                </a:lnTo>
                <a:lnTo>
                  <a:pt x="186" y="8"/>
                </a:lnTo>
                <a:lnTo>
                  <a:pt x="190" y="7"/>
                </a:lnTo>
                <a:lnTo>
                  <a:pt x="194" y="5"/>
                </a:lnTo>
                <a:lnTo>
                  <a:pt x="199" y="4"/>
                </a:lnTo>
                <a:lnTo>
                  <a:pt x="203" y="2"/>
                </a:lnTo>
                <a:lnTo>
                  <a:pt x="205" y="2"/>
                </a:lnTo>
                <a:lnTo>
                  <a:pt x="207" y="1"/>
                </a:lnTo>
                <a:lnTo>
                  <a:pt x="208" y="1"/>
                </a:lnTo>
                <a:lnTo>
                  <a:pt x="209" y="0"/>
                </a:lnTo>
                <a:lnTo>
                  <a:pt x="210" y="0"/>
                </a:lnTo>
                <a:lnTo>
                  <a:pt x="211" y="1"/>
                </a:lnTo>
                <a:lnTo>
                  <a:pt x="212" y="1"/>
                </a:lnTo>
                <a:lnTo>
                  <a:pt x="213" y="2"/>
                </a:lnTo>
                <a:close/>
                <a:moveTo>
                  <a:pt x="140" y="163"/>
                </a:moveTo>
                <a:lnTo>
                  <a:pt x="140" y="162"/>
                </a:lnTo>
                <a:lnTo>
                  <a:pt x="135" y="161"/>
                </a:lnTo>
                <a:lnTo>
                  <a:pt x="134" y="161"/>
                </a:lnTo>
                <a:lnTo>
                  <a:pt x="133" y="160"/>
                </a:lnTo>
                <a:lnTo>
                  <a:pt x="132" y="160"/>
                </a:lnTo>
                <a:lnTo>
                  <a:pt x="132" y="161"/>
                </a:lnTo>
                <a:lnTo>
                  <a:pt x="132" y="162"/>
                </a:lnTo>
                <a:lnTo>
                  <a:pt x="131" y="163"/>
                </a:lnTo>
                <a:lnTo>
                  <a:pt x="121" y="159"/>
                </a:lnTo>
                <a:lnTo>
                  <a:pt x="115" y="160"/>
                </a:lnTo>
                <a:lnTo>
                  <a:pt x="113" y="167"/>
                </a:lnTo>
                <a:lnTo>
                  <a:pt x="109" y="167"/>
                </a:lnTo>
                <a:lnTo>
                  <a:pt x="105" y="168"/>
                </a:lnTo>
                <a:lnTo>
                  <a:pt x="100" y="168"/>
                </a:lnTo>
                <a:lnTo>
                  <a:pt x="99" y="168"/>
                </a:lnTo>
                <a:lnTo>
                  <a:pt x="99" y="167"/>
                </a:lnTo>
                <a:lnTo>
                  <a:pt x="100" y="164"/>
                </a:lnTo>
                <a:lnTo>
                  <a:pt x="100" y="163"/>
                </a:lnTo>
                <a:lnTo>
                  <a:pt x="98" y="163"/>
                </a:lnTo>
                <a:lnTo>
                  <a:pt x="91" y="163"/>
                </a:lnTo>
                <a:lnTo>
                  <a:pt x="91" y="170"/>
                </a:lnTo>
                <a:lnTo>
                  <a:pt x="92" y="170"/>
                </a:lnTo>
                <a:lnTo>
                  <a:pt x="97" y="172"/>
                </a:lnTo>
                <a:lnTo>
                  <a:pt x="98" y="172"/>
                </a:lnTo>
                <a:lnTo>
                  <a:pt x="103" y="175"/>
                </a:lnTo>
                <a:lnTo>
                  <a:pt x="104" y="175"/>
                </a:lnTo>
                <a:lnTo>
                  <a:pt x="105" y="175"/>
                </a:lnTo>
                <a:lnTo>
                  <a:pt x="109" y="177"/>
                </a:lnTo>
                <a:lnTo>
                  <a:pt x="113" y="178"/>
                </a:lnTo>
                <a:lnTo>
                  <a:pt x="114" y="178"/>
                </a:lnTo>
                <a:lnTo>
                  <a:pt x="115" y="179"/>
                </a:lnTo>
                <a:lnTo>
                  <a:pt x="118" y="180"/>
                </a:lnTo>
                <a:lnTo>
                  <a:pt x="121" y="180"/>
                </a:lnTo>
                <a:lnTo>
                  <a:pt x="122" y="182"/>
                </a:lnTo>
                <a:lnTo>
                  <a:pt x="125" y="183"/>
                </a:lnTo>
                <a:lnTo>
                  <a:pt x="129" y="184"/>
                </a:lnTo>
                <a:lnTo>
                  <a:pt x="130" y="184"/>
                </a:lnTo>
                <a:lnTo>
                  <a:pt x="131" y="183"/>
                </a:lnTo>
                <a:lnTo>
                  <a:pt x="131" y="182"/>
                </a:lnTo>
                <a:lnTo>
                  <a:pt x="131" y="180"/>
                </a:lnTo>
                <a:lnTo>
                  <a:pt x="132" y="180"/>
                </a:lnTo>
                <a:lnTo>
                  <a:pt x="133" y="177"/>
                </a:lnTo>
                <a:lnTo>
                  <a:pt x="134" y="176"/>
                </a:lnTo>
                <a:lnTo>
                  <a:pt x="134" y="175"/>
                </a:lnTo>
                <a:lnTo>
                  <a:pt x="135" y="174"/>
                </a:lnTo>
                <a:lnTo>
                  <a:pt x="137" y="172"/>
                </a:lnTo>
                <a:lnTo>
                  <a:pt x="137" y="171"/>
                </a:lnTo>
                <a:lnTo>
                  <a:pt x="138" y="171"/>
                </a:lnTo>
                <a:lnTo>
                  <a:pt x="138" y="170"/>
                </a:lnTo>
                <a:lnTo>
                  <a:pt x="139" y="170"/>
                </a:lnTo>
                <a:lnTo>
                  <a:pt x="139" y="168"/>
                </a:lnTo>
                <a:lnTo>
                  <a:pt x="140" y="164"/>
                </a:lnTo>
                <a:lnTo>
                  <a:pt x="140" y="16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97" name="Freeform 301">
            <a:extLst>
              <a:ext uri="{FF2B5EF4-FFF2-40B4-BE49-F238E27FC236}">
                <a16:creationId xmlns:a16="http://schemas.microsoft.com/office/drawing/2014/main" id="{51B75493-4FD1-2D55-FD65-2ED2D99AA58C}"/>
              </a:ext>
            </a:extLst>
          </p:cNvPr>
          <p:cNvSpPr>
            <a:spLocks/>
          </p:cNvSpPr>
          <p:nvPr/>
        </p:nvSpPr>
        <p:spPr bwMode="auto">
          <a:xfrm>
            <a:off x="3020556" y="2705294"/>
            <a:ext cx="536494" cy="631252"/>
          </a:xfrm>
          <a:custGeom>
            <a:avLst/>
            <a:gdLst>
              <a:gd name="T0" fmla="*/ 381 w 385"/>
              <a:gd name="T1" fmla="*/ 135 h 453"/>
              <a:gd name="T2" fmla="*/ 382 w 385"/>
              <a:gd name="T3" fmla="*/ 178 h 453"/>
              <a:gd name="T4" fmla="*/ 371 w 385"/>
              <a:gd name="T5" fmla="*/ 208 h 453"/>
              <a:gd name="T6" fmla="*/ 365 w 385"/>
              <a:gd name="T7" fmla="*/ 247 h 453"/>
              <a:gd name="T8" fmla="*/ 363 w 385"/>
              <a:gd name="T9" fmla="*/ 278 h 453"/>
              <a:gd name="T10" fmla="*/ 331 w 385"/>
              <a:gd name="T11" fmla="*/ 275 h 453"/>
              <a:gd name="T12" fmla="*/ 329 w 385"/>
              <a:gd name="T13" fmla="*/ 330 h 453"/>
              <a:gd name="T14" fmla="*/ 324 w 385"/>
              <a:gd name="T15" fmla="*/ 363 h 453"/>
              <a:gd name="T16" fmla="*/ 307 w 385"/>
              <a:gd name="T17" fmla="*/ 395 h 453"/>
              <a:gd name="T18" fmla="*/ 295 w 385"/>
              <a:gd name="T19" fmla="*/ 434 h 453"/>
              <a:gd name="T20" fmla="*/ 285 w 385"/>
              <a:gd name="T21" fmla="*/ 451 h 453"/>
              <a:gd name="T22" fmla="*/ 257 w 385"/>
              <a:gd name="T23" fmla="*/ 430 h 453"/>
              <a:gd name="T24" fmla="*/ 230 w 385"/>
              <a:gd name="T25" fmla="*/ 436 h 453"/>
              <a:gd name="T26" fmla="*/ 203 w 385"/>
              <a:gd name="T27" fmla="*/ 426 h 453"/>
              <a:gd name="T28" fmla="*/ 182 w 385"/>
              <a:gd name="T29" fmla="*/ 413 h 453"/>
              <a:gd name="T30" fmla="*/ 164 w 385"/>
              <a:gd name="T31" fmla="*/ 410 h 453"/>
              <a:gd name="T32" fmla="*/ 141 w 385"/>
              <a:gd name="T33" fmla="*/ 397 h 453"/>
              <a:gd name="T34" fmla="*/ 117 w 385"/>
              <a:gd name="T35" fmla="*/ 392 h 453"/>
              <a:gd name="T36" fmla="*/ 98 w 385"/>
              <a:gd name="T37" fmla="*/ 348 h 453"/>
              <a:gd name="T38" fmla="*/ 78 w 385"/>
              <a:gd name="T39" fmla="*/ 333 h 453"/>
              <a:gd name="T40" fmla="*/ 106 w 385"/>
              <a:gd name="T41" fmla="*/ 296 h 453"/>
              <a:gd name="T42" fmla="*/ 101 w 385"/>
              <a:gd name="T43" fmla="*/ 279 h 453"/>
              <a:gd name="T44" fmla="*/ 84 w 385"/>
              <a:gd name="T45" fmla="*/ 270 h 453"/>
              <a:gd name="T46" fmla="*/ 74 w 385"/>
              <a:gd name="T47" fmla="*/ 252 h 453"/>
              <a:gd name="T48" fmla="*/ 74 w 385"/>
              <a:gd name="T49" fmla="*/ 238 h 453"/>
              <a:gd name="T50" fmla="*/ 75 w 385"/>
              <a:gd name="T51" fmla="*/ 225 h 453"/>
              <a:gd name="T52" fmla="*/ 82 w 385"/>
              <a:gd name="T53" fmla="*/ 216 h 453"/>
              <a:gd name="T54" fmla="*/ 74 w 385"/>
              <a:gd name="T55" fmla="*/ 202 h 453"/>
              <a:gd name="T56" fmla="*/ 75 w 385"/>
              <a:gd name="T57" fmla="*/ 188 h 453"/>
              <a:gd name="T58" fmla="*/ 66 w 385"/>
              <a:gd name="T59" fmla="*/ 175 h 453"/>
              <a:gd name="T60" fmla="*/ 48 w 385"/>
              <a:gd name="T61" fmla="*/ 161 h 453"/>
              <a:gd name="T62" fmla="*/ 30 w 385"/>
              <a:gd name="T63" fmla="*/ 172 h 453"/>
              <a:gd name="T64" fmla="*/ 16 w 385"/>
              <a:gd name="T65" fmla="*/ 160 h 453"/>
              <a:gd name="T66" fmla="*/ 10 w 385"/>
              <a:gd name="T67" fmla="*/ 138 h 453"/>
              <a:gd name="T68" fmla="*/ 7 w 385"/>
              <a:gd name="T69" fmla="*/ 122 h 453"/>
              <a:gd name="T70" fmla="*/ 6 w 385"/>
              <a:gd name="T71" fmla="*/ 103 h 453"/>
              <a:gd name="T72" fmla="*/ 3 w 385"/>
              <a:gd name="T73" fmla="*/ 79 h 453"/>
              <a:gd name="T74" fmla="*/ 10 w 385"/>
              <a:gd name="T75" fmla="*/ 64 h 453"/>
              <a:gd name="T76" fmla="*/ 20 w 385"/>
              <a:gd name="T77" fmla="*/ 67 h 453"/>
              <a:gd name="T78" fmla="*/ 37 w 385"/>
              <a:gd name="T79" fmla="*/ 66 h 453"/>
              <a:gd name="T80" fmla="*/ 53 w 385"/>
              <a:gd name="T81" fmla="*/ 54 h 453"/>
              <a:gd name="T82" fmla="*/ 70 w 385"/>
              <a:gd name="T83" fmla="*/ 41 h 453"/>
              <a:gd name="T84" fmla="*/ 82 w 385"/>
              <a:gd name="T85" fmla="*/ 30 h 453"/>
              <a:gd name="T86" fmla="*/ 97 w 385"/>
              <a:gd name="T87" fmla="*/ 20 h 453"/>
              <a:gd name="T88" fmla="*/ 111 w 385"/>
              <a:gd name="T89" fmla="*/ 14 h 453"/>
              <a:gd name="T90" fmla="*/ 126 w 385"/>
              <a:gd name="T91" fmla="*/ 10 h 453"/>
              <a:gd name="T92" fmla="*/ 149 w 385"/>
              <a:gd name="T93" fmla="*/ 13 h 453"/>
              <a:gd name="T94" fmla="*/ 184 w 385"/>
              <a:gd name="T95" fmla="*/ 26 h 453"/>
              <a:gd name="T96" fmla="*/ 230 w 385"/>
              <a:gd name="T97" fmla="*/ 114 h 453"/>
              <a:gd name="T98" fmla="*/ 236 w 385"/>
              <a:gd name="T99" fmla="*/ 137 h 453"/>
              <a:gd name="T100" fmla="*/ 248 w 385"/>
              <a:gd name="T101" fmla="*/ 112 h 453"/>
              <a:gd name="T102" fmla="*/ 254 w 385"/>
              <a:gd name="T103" fmla="*/ 101 h 453"/>
              <a:gd name="T104" fmla="*/ 260 w 385"/>
              <a:gd name="T105" fmla="*/ 116 h 453"/>
              <a:gd name="T106" fmla="*/ 276 w 385"/>
              <a:gd name="T107" fmla="*/ 109 h 453"/>
              <a:gd name="T108" fmla="*/ 283 w 385"/>
              <a:gd name="T109" fmla="*/ 101 h 453"/>
              <a:gd name="T110" fmla="*/ 297 w 385"/>
              <a:gd name="T111" fmla="*/ 91 h 453"/>
              <a:gd name="T112" fmla="*/ 308 w 385"/>
              <a:gd name="T113" fmla="*/ 84 h 453"/>
              <a:gd name="T114" fmla="*/ 324 w 385"/>
              <a:gd name="T115" fmla="*/ 84 h 453"/>
              <a:gd name="T116" fmla="*/ 338 w 385"/>
              <a:gd name="T117" fmla="*/ 88 h 453"/>
              <a:gd name="T118" fmla="*/ 354 w 385"/>
              <a:gd name="T119" fmla="*/ 9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5" h="453">
                <a:moveTo>
                  <a:pt x="368" y="83"/>
                </a:moveTo>
                <a:lnTo>
                  <a:pt x="369" y="85"/>
                </a:lnTo>
                <a:lnTo>
                  <a:pt x="369" y="87"/>
                </a:lnTo>
                <a:lnTo>
                  <a:pt x="371" y="89"/>
                </a:lnTo>
                <a:lnTo>
                  <a:pt x="371" y="91"/>
                </a:lnTo>
                <a:lnTo>
                  <a:pt x="371" y="92"/>
                </a:lnTo>
                <a:lnTo>
                  <a:pt x="372" y="99"/>
                </a:lnTo>
                <a:lnTo>
                  <a:pt x="373" y="101"/>
                </a:lnTo>
                <a:lnTo>
                  <a:pt x="374" y="105"/>
                </a:lnTo>
                <a:lnTo>
                  <a:pt x="374" y="108"/>
                </a:lnTo>
                <a:lnTo>
                  <a:pt x="374" y="109"/>
                </a:lnTo>
                <a:lnTo>
                  <a:pt x="374" y="110"/>
                </a:lnTo>
                <a:lnTo>
                  <a:pt x="375" y="111"/>
                </a:lnTo>
                <a:lnTo>
                  <a:pt x="377" y="121"/>
                </a:lnTo>
                <a:lnTo>
                  <a:pt x="378" y="129"/>
                </a:lnTo>
                <a:lnTo>
                  <a:pt x="380" y="134"/>
                </a:lnTo>
                <a:lnTo>
                  <a:pt x="380" y="135"/>
                </a:lnTo>
                <a:lnTo>
                  <a:pt x="381" y="135"/>
                </a:lnTo>
                <a:lnTo>
                  <a:pt x="381" y="136"/>
                </a:lnTo>
                <a:lnTo>
                  <a:pt x="381" y="139"/>
                </a:lnTo>
                <a:lnTo>
                  <a:pt x="382" y="144"/>
                </a:lnTo>
                <a:lnTo>
                  <a:pt x="382" y="145"/>
                </a:lnTo>
                <a:lnTo>
                  <a:pt x="383" y="146"/>
                </a:lnTo>
                <a:lnTo>
                  <a:pt x="385" y="156"/>
                </a:lnTo>
                <a:lnTo>
                  <a:pt x="385" y="158"/>
                </a:lnTo>
                <a:lnTo>
                  <a:pt x="385" y="160"/>
                </a:lnTo>
                <a:lnTo>
                  <a:pt x="385" y="161"/>
                </a:lnTo>
                <a:lnTo>
                  <a:pt x="385" y="162"/>
                </a:lnTo>
                <a:lnTo>
                  <a:pt x="384" y="162"/>
                </a:lnTo>
                <a:lnTo>
                  <a:pt x="384" y="164"/>
                </a:lnTo>
                <a:lnTo>
                  <a:pt x="384" y="166"/>
                </a:lnTo>
                <a:lnTo>
                  <a:pt x="383" y="169"/>
                </a:lnTo>
                <a:lnTo>
                  <a:pt x="383" y="170"/>
                </a:lnTo>
                <a:lnTo>
                  <a:pt x="383" y="171"/>
                </a:lnTo>
                <a:lnTo>
                  <a:pt x="382" y="176"/>
                </a:lnTo>
                <a:lnTo>
                  <a:pt x="382" y="178"/>
                </a:lnTo>
                <a:lnTo>
                  <a:pt x="381" y="181"/>
                </a:lnTo>
                <a:lnTo>
                  <a:pt x="381" y="184"/>
                </a:lnTo>
                <a:lnTo>
                  <a:pt x="380" y="186"/>
                </a:lnTo>
                <a:lnTo>
                  <a:pt x="380" y="187"/>
                </a:lnTo>
                <a:lnTo>
                  <a:pt x="380" y="188"/>
                </a:lnTo>
                <a:lnTo>
                  <a:pt x="378" y="189"/>
                </a:lnTo>
                <a:lnTo>
                  <a:pt x="378" y="191"/>
                </a:lnTo>
                <a:lnTo>
                  <a:pt x="377" y="192"/>
                </a:lnTo>
                <a:lnTo>
                  <a:pt x="377" y="193"/>
                </a:lnTo>
                <a:lnTo>
                  <a:pt x="376" y="195"/>
                </a:lnTo>
                <a:lnTo>
                  <a:pt x="374" y="198"/>
                </a:lnTo>
                <a:lnTo>
                  <a:pt x="374" y="200"/>
                </a:lnTo>
                <a:lnTo>
                  <a:pt x="373" y="201"/>
                </a:lnTo>
                <a:lnTo>
                  <a:pt x="373" y="202"/>
                </a:lnTo>
                <a:lnTo>
                  <a:pt x="373" y="203"/>
                </a:lnTo>
                <a:lnTo>
                  <a:pt x="372" y="203"/>
                </a:lnTo>
                <a:lnTo>
                  <a:pt x="372" y="205"/>
                </a:lnTo>
                <a:lnTo>
                  <a:pt x="371" y="208"/>
                </a:lnTo>
                <a:lnTo>
                  <a:pt x="371" y="211"/>
                </a:lnTo>
                <a:lnTo>
                  <a:pt x="369" y="216"/>
                </a:lnTo>
                <a:lnTo>
                  <a:pt x="369" y="218"/>
                </a:lnTo>
                <a:lnTo>
                  <a:pt x="369" y="219"/>
                </a:lnTo>
                <a:lnTo>
                  <a:pt x="369" y="220"/>
                </a:lnTo>
                <a:lnTo>
                  <a:pt x="369" y="222"/>
                </a:lnTo>
                <a:lnTo>
                  <a:pt x="369" y="225"/>
                </a:lnTo>
                <a:lnTo>
                  <a:pt x="368" y="227"/>
                </a:lnTo>
                <a:lnTo>
                  <a:pt x="368" y="228"/>
                </a:lnTo>
                <a:lnTo>
                  <a:pt x="367" y="235"/>
                </a:lnTo>
                <a:lnTo>
                  <a:pt x="366" y="237"/>
                </a:lnTo>
                <a:lnTo>
                  <a:pt x="366" y="238"/>
                </a:lnTo>
                <a:lnTo>
                  <a:pt x="366" y="239"/>
                </a:lnTo>
                <a:lnTo>
                  <a:pt x="366" y="242"/>
                </a:lnTo>
                <a:lnTo>
                  <a:pt x="366" y="243"/>
                </a:lnTo>
                <a:lnTo>
                  <a:pt x="365" y="244"/>
                </a:lnTo>
                <a:lnTo>
                  <a:pt x="365" y="246"/>
                </a:lnTo>
                <a:lnTo>
                  <a:pt x="365" y="247"/>
                </a:lnTo>
                <a:lnTo>
                  <a:pt x="365" y="250"/>
                </a:lnTo>
                <a:lnTo>
                  <a:pt x="365" y="253"/>
                </a:lnTo>
                <a:lnTo>
                  <a:pt x="365" y="254"/>
                </a:lnTo>
                <a:lnTo>
                  <a:pt x="366" y="256"/>
                </a:lnTo>
                <a:lnTo>
                  <a:pt x="366" y="258"/>
                </a:lnTo>
                <a:lnTo>
                  <a:pt x="366" y="259"/>
                </a:lnTo>
                <a:lnTo>
                  <a:pt x="367" y="261"/>
                </a:lnTo>
                <a:lnTo>
                  <a:pt x="369" y="263"/>
                </a:lnTo>
                <a:lnTo>
                  <a:pt x="371" y="265"/>
                </a:lnTo>
                <a:lnTo>
                  <a:pt x="372" y="267"/>
                </a:lnTo>
                <a:lnTo>
                  <a:pt x="377" y="275"/>
                </a:lnTo>
                <a:lnTo>
                  <a:pt x="377" y="276"/>
                </a:lnTo>
                <a:lnTo>
                  <a:pt x="373" y="277"/>
                </a:lnTo>
                <a:lnTo>
                  <a:pt x="371" y="277"/>
                </a:lnTo>
                <a:lnTo>
                  <a:pt x="367" y="278"/>
                </a:lnTo>
                <a:lnTo>
                  <a:pt x="365" y="278"/>
                </a:lnTo>
                <a:lnTo>
                  <a:pt x="364" y="278"/>
                </a:lnTo>
                <a:lnTo>
                  <a:pt x="363" y="278"/>
                </a:lnTo>
                <a:lnTo>
                  <a:pt x="360" y="278"/>
                </a:lnTo>
                <a:lnTo>
                  <a:pt x="359" y="278"/>
                </a:lnTo>
                <a:lnTo>
                  <a:pt x="357" y="277"/>
                </a:lnTo>
                <a:lnTo>
                  <a:pt x="354" y="277"/>
                </a:lnTo>
                <a:lnTo>
                  <a:pt x="352" y="277"/>
                </a:lnTo>
                <a:lnTo>
                  <a:pt x="351" y="276"/>
                </a:lnTo>
                <a:lnTo>
                  <a:pt x="349" y="276"/>
                </a:lnTo>
                <a:lnTo>
                  <a:pt x="347" y="275"/>
                </a:lnTo>
                <a:lnTo>
                  <a:pt x="345" y="275"/>
                </a:lnTo>
                <a:lnTo>
                  <a:pt x="341" y="272"/>
                </a:lnTo>
                <a:lnTo>
                  <a:pt x="339" y="272"/>
                </a:lnTo>
                <a:lnTo>
                  <a:pt x="338" y="272"/>
                </a:lnTo>
                <a:lnTo>
                  <a:pt x="337" y="272"/>
                </a:lnTo>
                <a:lnTo>
                  <a:pt x="335" y="272"/>
                </a:lnTo>
                <a:lnTo>
                  <a:pt x="334" y="272"/>
                </a:lnTo>
                <a:lnTo>
                  <a:pt x="333" y="272"/>
                </a:lnTo>
                <a:lnTo>
                  <a:pt x="331" y="272"/>
                </a:lnTo>
                <a:lnTo>
                  <a:pt x="331" y="275"/>
                </a:lnTo>
                <a:lnTo>
                  <a:pt x="331" y="276"/>
                </a:lnTo>
                <a:lnTo>
                  <a:pt x="331" y="281"/>
                </a:lnTo>
                <a:lnTo>
                  <a:pt x="331" y="285"/>
                </a:lnTo>
                <a:lnTo>
                  <a:pt x="331" y="286"/>
                </a:lnTo>
                <a:lnTo>
                  <a:pt x="331" y="287"/>
                </a:lnTo>
                <a:lnTo>
                  <a:pt x="331" y="288"/>
                </a:lnTo>
                <a:lnTo>
                  <a:pt x="331" y="290"/>
                </a:lnTo>
                <a:lnTo>
                  <a:pt x="331" y="294"/>
                </a:lnTo>
                <a:lnTo>
                  <a:pt x="331" y="298"/>
                </a:lnTo>
                <a:lnTo>
                  <a:pt x="330" y="302"/>
                </a:lnTo>
                <a:lnTo>
                  <a:pt x="330" y="313"/>
                </a:lnTo>
                <a:lnTo>
                  <a:pt x="330" y="318"/>
                </a:lnTo>
                <a:lnTo>
                  <a:pt x="329" y="319"/>
                </a:lnTo>
                <a:lnTo>
                  <a:pt x="329" y="321"/>
                </a:lnTo>
                <a:lnTo>
                  <a:pt x="329" y="325"/>
                </a:lnTo>
                <a:lnTo>
                  <a:pt x="329" y="326"/>
                </a:lnTo>
                <a:lnTo>
                  <a:pt x="329" y="327"/>
                </a:lnTo>
                <a:lnTo>
                  <a:pt x="329" y="330"/>
                </a:lnTo>
                <a:lnTo>
                  <a:pt x="329" y="331"/>
                </a:lnTo>
                <a:lnTo>
                  <a:pt x="329" y="334"/>
                </a:lnTo>
                <a:lnTo>
                  <a:pt x="329" y="335"/>
                </a:lnTo>
                <a:lnTo>
                  <a:pt x="329" y="336"/>
                </a:lnTo>
                <a:lnTo>
                  <a:pt x="329" y="339"/>
                </a:lnTo>
                <a:lnTo>
                  <a:pt x="329" y="340"/>
                </a:lnTo>
                <a:lnTo>
                  <a:pt x="329" y="342"/>
                </a:lnTo>
                <a:lnTo>
                  <a:pt x="329" y="346"/>
                </a:lnTo>
                <a:lnTo>
                  <a:pt x="329" y="350"/>
                </a:lnTo>
                <a:lnTo>
                  <a:pt x="329" y="352"/>
                </a:lnTo>
                <a:lnTo>
                  <a:pt x="329" y="353"/>
                </a:lnTo>
                <a:lnTo>
                  <a:pt x="329" y="354"/>
                </a:lnTo>
                <a:lnTo>
                  <a:pt x="329" y="355"/>
                </a:lnTo>
                <a:lnTo>
                  <a:pt x="328" y="356"/>
                </a:lnTo>
                <a:lnTo>
                  <a:pt x="326" y="359"/>
                </a:lnTo>
                <a:lnTo>
                  <a:pt x="326" y="360"/>
                </a:lnTo>
                <a:lnTo>
                  <a:pt x="325" y="361"/>
                </a:lnTo>
                <a:lnTo>
                  <a:pt x="324" y="363"/>
                </a:lnTo>
                <a:lnTo>
                  <a:pt x="323" y="364"/>
                </a:lnTo>
                <a:lnTo>
                  <a:pt x="322" y="368"/>
                </a:lnTo>
                <a:lnTo>
                  <a:pt x="318" y="376"/>
                </a:lnTo>
                <a:lnTo>
                  <a:pt x="317" y="377"/>
                </a:lnTo>
                <a:lnTo>
                  <a:pt x="317" y="378"/>
                </a:lnTo>
                <a:lnTo>
                  <a:pt x="317" y="380"/>
                </a:lnTo>
                <a:lnTo>
                  <a:pt x="317" y="382"/>
                </a:lnTo>
                <a:lnTo>
                  <a:pt x="316" y="382"/>
                </a:lnTo>
                <a:lnTo>
                  <a:pt x="316" y="384"/>
                </a:lnTo>
                <a:lnTo>
                  <a:pt x="315" y="386"/>
                </a:lnTo>
                <a:lnTo>
                  <a:pt x="315" y="387"/>
                </a:lnTo>
                <a:lnTo>
                  <a:pt x="314" y="388"/>
                </a:lnTo>
                <a:lnTo>
                  <a:pt x="314" y="389"/>
                </a:lnTo>
                <a:lnTo>
                  <a:pt x="313" y="389"/>
                </a:lnTo>
                <a:lnTo>
                  <a:pt x="312" y="390"/>
                </a:lnTo>
                <a:lnTo>
                  <a:pt x="311" y="393"/>
                </a:lnTo>
                <a:lnTo>
                  <a:pt x="308" y="394"/>
                </a:lnTo>
                <a:lnTo>
                  <a:pt x="307" y="395"/>
                </a:lnTo>
                <a:lnTo>
                  <a:pt x="307" y="396"/>
                </a:lnTo>
                <a:lnTo>
                  <a:pt x="306" y="397"/>
                </a:lnTo>
                <a:lnTo>
                  <a:pt x="305" y="400"/>
                </a:lnTo>
                <a:lnTo>
                  <a:pt x="304" y="401"/>
                </a:lnTo>
                <a:lnTo>
                  <a:pt x="303" y="403"/>
                </a:lnTo>
                <a:lnTo>
                  <a:pt x="302" y="405"/>
                </a:lnTo>
                <a:lnTo>
                  <a:pt x="302" y="406"/>
                </a:lnTo>
                <a:lnTo>
                  <a:pt x="298" y="414"/>
                </a:lnTo>
                <a:lnTo>
                  <a:pt x="298" y="417"/>
                </a:lnTo>
                <a:lnTo>
                  <a:pt x="298" y="419"/>
                </a:lnTo>
                <a:lnTo>
                  <a:pt x="298" y="421"/>
                </a:lnTo>
                <a:lnTo>
                  <a:pt x="297" y="422"/>
                </a:lnTo>
                <a:lnTo>
                  <a:pt x="297" y="423"/>
                </a:lnTo>
                <a:lnTo>
                  <a:pt x="296" y="428"/>
                </a:lnTo>
                <a:lnTo>
                  <a:pt x="296" y="429"/>
                </a:lnTo>
                <a:lnTo>
                  <a:pt x="296" y="430"/>
                </a:lnTo>
                <a:lnTo>
                  <a:pt x="296" y="431"/>
                </a:lnTo>
                <a:lnTo>
                  <a:pt x="295" y="434"/>
                </a:lnTo>
                <a:lnTo>
                  <a:pt x="295" y="435"/>
                </a:lnTo>
                <a:lnTo>
                  <a:pt x="295" y="436"/>
                </a:lnTo>
                <a:lnTo>
                  <a:pt x="295" y="437"/>
                </a:lnTo>
                <a:lnTo>
                  <a:pt x="295" y="438"/>
                </a:lnTo>
                <a:lnTo>
                  <a:pt x="295" y="440"/>
                </a:lnTo>
                <a:lnTo>
                  <a:pt x="295" y="443"/>
                </a:lnTo>
                <a:lnTo>
                  <a:pt x="295" y="444"/>
                </a:lnTo>
                <a:lnTo>
                  <a:pt x="295" y="445"/>
                </a:lnTo>
                <a:lnTo>
                  <a:pt x="294" y="445"/>
                </a:lnTo>
                <a:lnTo>
                  <a:pt x="294" y="446"/>
                </a:lnTo>
                <a:lnTo>
                  <a:pt x="294" y="447"/>
                </a:lnTo>
                <a:lnTo>
                  <a:pt x="292" y="448"/>
                </a:lnTo>
                <a:lnTo>
                  <a:pt x="291" y="449"/>
                </a:lnTo>
                <a:lnTo>
                  <a:pt x="289" y="452"/>
                </a:lnTo>
                <a:lnTo>
                  <a:pt x="288" y="453"/>
                </a:lnTo>
                <a:lnTo>
                  <a:pt x="287" y="452"/>
                </a:lnTo>
                <a:lnTo>
                  <a:pt x="286" y="451"/>
                </a:lnTo>
                <a:lnTo>
                  <a:pt x="285" y="451"/>
                </a:lnTo>
                <a:lnTo>
                  <a:pt x="283" y="449"/>
                </a:lnTo>
                <a:lnTo>
                  <a:pt x="282" y="448"/>
                </a:lnTo>
                <a:lnTo>
                  <a:pt x="280" y="446"/>
                </a:lnTo>
                <a:lnTo>
                  <a:pt x="278" y="444"/>
                </a:lnTo>
                <a:lnTo>
                  <a:pt x="276" y="443"/>
                </a:lnTo>
                <a:lnTo>
                  <a:pt x="274" y="442"/>
                </a:lnTo>
                <a:lnTo>
                  <a:pt x="274" y="440"/>
                </a:lnTo>
                <a:lnTo>
                  <a:pt x="272" y="439"/>
                </a:lnTo>
                <a:lnTo>
                  <a:pt x="270" y="437"/>
                </a:lnTo>
                <a:lnTo>
                  <a:pt x="269" y="436"/>
                </a:lnTo>
                <a:lnTo>
                  <a:pt x="268" y="436"/>
                </a:lnTo>
                <a:lnTo>
                  <a:pt x="265" y="435"/>
                </a:lnTo>
                <a:lnTo>
                  <a:pt x="264" y="434"/>
                </a:lnTo>
                <a:lnTo>
                  <a:pt x="262" y="432"/>
                </a:lnTo>
                <a:lnTo>
                  <a:pt x="261" y="431"/>
                </a:lnTo>
                <a:lnTo>
                  <a:pt x="260" y="431"/>
                </a:lnTo>
                <a:lnTo>
                  <a:pt x="259" y="431"/>
                </a:lnTo>
                <a:lnTo>
                  <a:pt x="257" y="430"/>
                </a:lnTo>
                <a:lnTo>
                  <a:pt x="256" y="430"/>
                </a:lnTo>
                <a:lnTo>
                  <a:pt x="255" y="430"/>
                </a:lnTo>
                <a:lnTo>
                  <a:pt x="254" y="430"/>
                </a:lnTo>
                <a:lnTo>
                  <a:pt x="254" y="431"/>
                </a:lnTo>
                <a:lnTo>
                  <a:pt x="252" y="431"/>
                </a:lnTo>
                <a:lnTo>
                  <a:pt x="251" y="431"/>
                </a:lnTo>
                <a:lnTo>
                  <a:pt x="249" y="432"/>
                </a:lnTo>
                <a:lnTo>
                  <a:pt x="248" y="432"/>
                </a:lnTo>
                <a:lnTo>
                  <a:pt x="247" y="434"/>
                </a:lnTo>
                <a:lnTo>
                  <a:pt x="245" y="434"/>
                </a:lnTo>
                <a:lnTo>
                  <a:pt x="244" y="434"/>
                </a:lnTo>
                <a:lnTo>
                  <a:pt x="240" y="436"/>
                </a:lnTo>
                <a:lnTo>
                  <a:pt x="239" y="436"/>
                </a:lnTo>
                <a:lnTo>
                  <a:pt x="238" y="436"/>
                </a:lnTo>
                <a:lnTo>
                  <a:pt x="237" y="436"/>
                </a:lnTo>
                <a:lnTo>
                  <a:pt x="235" y="436"/>
                </a:lnTo>
                <a:lnTo>
                  <a:pt x="234" y="436"/>
                </a:lnTo>
                <a:lnTo>
                  <a:pt x="230" y="436"/>
                </a:lnTo>
                <a:lnTo>
                  <a:pt x="229" y="435"/>
                </a:lnTo>
                <a:lnTo>
                  <a:pt x="226" y="435"/>
                </a:lnTo>
                <a:lnTo>
                  <a:pt x="225" y="435"/>
                </a:lnTo>
                <a:lnTo>
                  <a:pt x="223" y="435"/>
                </a:lnTo>
                <a:lnTo>
                  <a:pt x="222" y="435"/>
                </a:lnTo>
                <a:lnTo>
                  <a:pt x="221" y="435"/>
                </a:lnTo>
                <a:lnTo>
                  <a:pt x="220" y="435"/>
                </a:lnTo>
                <a:lnTo>
                  <a:pt x="219" y="435"/>
                </a:lnTo>
                <a:lnTo>
                  <a:pt x="217" y="434"/>
                </a:lnTo>
                <a:lnTo>
                  <a:pt x="211" y="431"/>
                </a:lnTo>
                <a:lnTo>
                  <a:pt x="210" y="430"/>
                </a:lnTo>
                <a:lnTo>
                  <a:pt x="209" y="430"/>
                </a:lnTo>
                <a:lnTo>
                  <a:pt x="209" y="429"/>
                </a:lnTo>
                <a:lnTo>
                  <a:pt x="207" y="428"/>
                </a:lnTo>
                <a:lnTo>
                  <a:pt x="205" y="427"/>
                </a:lnTo>
                <a:lnTo>
                  <a:pt x="204" y="427"/>
                </a:lnTo>
                <a:lnTo>
                  <a:pt x="203" y="427"/>
                </a:lnTo>
                <a:lnTo>
                  <a:pt x="203" y="426"/>
                </a:lnTo>
                <a:lnTo>
                  <a:pt x="202" y="426"/>
                </a:lnTo>
                <a:lnTo>
                  <a:pt x="201" y="424"/>
                </a:lnTo>
                <a:lnTo>
                  <a:pt x="200" y="423"/>
                </a:lnTo>
                <a:lnTo>
                  <a:pt x="200" y="422"/>
                </a:lnTo>
                <a:lnTo>
                  <a:pt x="199" y="422"/>
                </a:lnTo>
                <a:lnTo>
                  <a:pt x="199" y="420"/>
                </a:lnTo>
                <a:lnTo>
                  <a:pt x="197" y="420"/>
                </a:lnTo>
                <a:lnTo>
                  <a:pt x="197" y="419"/>
                </a:lnTo>
                <a:lnTo>
                  <a:pt x="196" y="419"/>
                </a:lnTo>
                <a:lnTo>
                  <a:pt x="196" y="418"/>
                </a:lnTo>
                <a:lnTo>
                  <a:pt x="195" y="418"/>
                </a:lnTo>
                <a:lnTo>
                  <a:pt x="194" y="417"/>
                </a:lnTo>
                <a:lnTo>
                  <a:pt x="193" y="417"/>
                </a:lnTo>
                <a:lnTo>
                  <a:pt x="192" y="415"/>
                </a:lnTo>
                <a:lnTo>
                  <a:pt x="187" y="414"/>
                </a:lnTo>
                <a:lnTo>
                  <a:pt x="185" y="414"/>
                </a:lnTo>
                <a:lnTo>
                  <a:pt x="184" y="413"/>
                </a:lnTo>
                <a:lnTo>
                  <a:pt x="182" y="413"/>
                </a:lnTo>
                <a:lnTo>
                  <a:pt x="180" y="412"/>
                </a:lnTo>
                <a:lnTo>
                  <a:pt x="179" y="411"/>
                </a:lnTo>
                <a:lnTo>
                  <a:pt x="178" y="410"/>
                </a:lnTo>
                <a:lnTo>
                  <a:pt x="177" y="409"/>
                </a:lnTo>
                <a:lnTo>
                  <a:pt x="177" y="407"/>
                </a:lnTo>
                <a:lnTo>
                  <a:pt x="176" y="407"/>
                </a:lnTo>
                <a:lnTo>
                  <a:pt x="175" y="406"/>
                </a:lnTo>
                <a:lnTo>
                  <a:pt x="174" y="406"/>
                </a:lnTo>
                <a:lnTo>
                  <a:pt x="173" y="406"/>
                </a:lnTo>
                <a:lnTo>
                  <a:pt x="171" y="406"/>
                </a:lnTo>
                <a:lnTo>
                  <a:pt x="170" y="406"/>
                </a:lnTo>
                <a:lnTo>
                  <a:pt x="170" y="407"/>
                </a:lnTo>
                <a:lnTo>
                  <a:pt x="168" y="410"/>
                </a:lnTo>
                <a:lnTo>
                  <a:pt x="167" y="410"/>
                </a:lnTo>
                <a:lnTo>
                  <a:pt x="166" y="411"/>
                </a:lnTo>
                <a:lnTo>
                  <a:pt x="165" y="411"/>
                </a:lnTo>
                <a:lnTo>
                  <a:pt x="164" y="411"/>
                </a:lnTo>
                <a:lnTo>
                  <a:pt x="164" y="410"/>
                </a:lnTo>
                <a:lnTo>
                  <a:pt x="162" y="410"/>
                </a:lnTo>
                <a:lnTo>
                  <a:pt x="161" y="410"/>
                </a:lnTo>
                <a:lnTo>
                  <a:pt x="159" y="409"/>
                </a:lnTo>
                <a:lnTo>
                  <a:pt x="157" y="406"/>
                </a:lnTo>
                <a:lnTo>
                  <a:pt x="154" y="405"/>
                </a:lnTo>
                <a:lnTo>
                  <a:pt x="153" y="405"/>
                </a:lnTo>
                <a:lnTo>
                  <a:pt x="152" y="405"/>
                </a:lnTo>
                <a:lnTo>
                  <a:pt x="153" y="403"/>
                </a:lnTo>
                <a:lnTo>
                  <a:pt x="152" y="403"/>
                </a:lnTo>
                <a:lnTo>
                  <a:pt x="151" y="404"/>
                </a:lnTo>
                <a:lnTo>
                  <a:pt x="150" y="403"/>
                </a:lnTo>
                <a:lnTo>
                  <a:pt x="149" y="403"/>
                </a:lnTo>
                <a:lnTo>
                  <a:pt x="148" y="403"/>
                </a:lnTo>
                <a:lnTo>
                  <a:pt x="148" y="402"/>
                </a:lnTo>
                <a:lnTo>
                  <a:pt x="147" y="401"/>
                </a:lnTo>
                <a:lnTo>
                  <a:pt x="145" y="400"/>
                </a:lnTo>
                <a:lnTo>
                  <a:pt x="143" y="398"/>
                </a:lnTo>
                <a:lnTo>
                  <a:pt x="141" y="397"/>
                </a:lnTo>
                <a:lnTo>
                  <a:pt x="140" y="397"/>
                </a:lnTo>
                <a:lnTo>
                  <a:pt x="139" y="396"/>
                </a:lnTo>
                <a:lnTo>
                  <a:pt x="138" y="396"/>
                </a:lnTo>
                <a:lnTo>
                  <a:pt x="136" y="396"/>
                </a:lnTo>
                <a:lnTo>
                  <a:pt x="136" y="395"/>
                </a:lnTo>
                <a:lnTo>
                  <a:pt x="135" y="395"/>
                </a:lnTo>
                <a:lnTo>
                  <a:pt x="134" y="396"/>
                </a:lnTo>
                <a:lnTo>
                  <a:pt x="132" y="396"/>
                </a:lnTo>
                <a:lnTo>
                  <a:pt x="130" y="396"/>
                </a:lnTo>
                <a:lnTo>
                  <a:pt x="128" y="396"/>
                </a:lnTo>
                <a:lnTo>
                  <a:pt x="127" y="396"/>
                </a:lnTo>
                <a:lnTo>
                  <a:pt x="125" y="395"/>
                </a:lnTo>
                <a:lnTo>
                  <a:pt x="124" y="395"/>
                </a:lnTo>
                <a:lnTo>
                  <a:pt x="123" y="395"/>
                </a:lnTo>
                <a:lnTo>
                  <a:pt x="122" y="394"/>
                </a:lnTo>
                <a:lnTo>
                  <a:pt x="121" y="394"/>
                </a:lnTo>
                <a:lnTo>
                  <a:pt x="118" y="393"/>
                </a:lnTo>
                <a:lnTo>
                  <a:pt x="117" y="392"/>
                </a:lnTo>
                <a:lnTo>
                  <a:pt x="117" y="390"/>
                </a:lnTo>
                <a:lnTo>
                  <a:pt x="116" y="388"/>
                </a:lnTo>
                <a:lnTo>
                  <a:pt x="115" y="387"/>
                </a:lnTo>
                <a:lnTo>
                  <a:pt x="114" y="385"/>
                </a:lnTo>
                <a:lnTo>
                  <a:pt x="113" y="382"/>
                </a:lnTo>
                <a:lnTo>
                  <a:pt x="113" y="381"/>
                </a:lnTo>
                <a:lnTo>
                  <a:pt x="110" y="377"/>
                </a:lnTo>
                <a:lnTo>
                  <a:pt x="110" y="376"/>
                </a:lnTo>
                <a:lnTo>
                  <a:pt x="109" y="375"/>
                </a:lnTo>
                <a:lnTo>
                  <a:pt x="108" y="370"/>
                </a:lnTo>
                <a:lnTo>
                  <a:pt x="102" y="359"/>
                </a:lnTo>
                <a:lnTo>
                  <a:pt x="102" y="357"/>
                </a:lnTo>
                <a:lnTo>
                  <a:pt x="101" y="356"/>
                </a:lnTo>
                <a:lnTo>
                  <a:pt x="101" y="355"/>
                </a:lnTo>
                <a:lnTo>
                  <a:pt x="99" y="352"/>
                </a:lnTo>
                <a:lnTo>
                  <a:pt x="99" y="350"/>
                </a:lnTo>
                <a:lnTo>
                  <a:pt x="98" y="350"/>
                </a:lnTo>
                <a:lnTo>
                  <a:pt x="98" y="348"/>
                </a:lnTo>
                <a:lnTo>
                  <a:pt x="97" y="348"/>
                </a:lnTo>
                <a:lnTo>
                  <a:pt x="96" y="348"/>
                </a:lnTo>
                <a:lnTo>
                  <a:pt x="93" y="347"/>
                </a:lnTo>
                <a:lnTo>
                  <a:pt x="91" y="346"/>
                </a:lnTo>
                <a:lnTo>
                  <a:pt x="90" y="346"/>
                </a:lnTo>
                <a:lnTo>
                  <a:pt x="89" y="345"/>
                </a:lnTo>
                <a:lnTo>
                  <a:pt x="88" y="345"/>
                </a:lnTo>
                <a:lnTo>
                  <a:pt x="85" y="345"/>
                </a:lnTo>
                <a:lnTo>
                  <a:pt x="84" y="345"/>
                </a:lnTo>
                <a:lnTo>
                  <a:pt x="83" y="345"/>
                </a:lnTo>
                <a:lnTo>
                  <a:pt x="83" y="344"/>
                </a:lnTo>
                <a:lnTo>
                  <a:pt x="82" y="344"/>
                </a:lnTo>
                <a:lnTo>
                  <a:pt x="81" y="343"/>
                </a:lnTo>
                <a:lnTo>
                  <a:pt x="80" y="343"/>
                </a:lnTo>
                <a:lnTo>
                  <a:pt x="79" y="342"/>
                </a:lnTo>
                <a:lnTo>
                  <a:pt x="73" y="337"/>
                </a:lnTo>
                <a:lnTo>
                  <a:pt x="74" y="336"/>
                </a:lnTo>
                <a:lnTo>
                  <a:pt x="78" y="333"/>
                </a:lnTo>
                <a:lnTo>
                  <a:pt x="79" y="331"/>
                </a:lnTo>
                <a:lnTo>
                  <a:pt x="83" y="329"/>
                </a:lnTo>
                <a:lnTo>
                  <a:pt x="87" y="326"/>
                </a:lnTo>
                <a:lnTo>
                  <a:pt x="89" y="323"/>
                </a:lnTo>
                <a:lnTo>
                  <a:pt x="93" y="320"/>
                </a:lnTo>
                <a:lnTo>
                  <a:pt x="97" y="317"/>
                </a:lnTo>
                <a:lnTo>
                  <a:pt x="100" y="313"/>
                </a:lnTo>
                <a:lnTo>
                  <a:pt x="102" y="311"/>
                </a:lnTo>
                <a:lnTo>
                  <a:pt x="107" y="306"/>
                </a:lnTo>
                <a:lnTo>
                  <a:pt x="108" y="304"/>
                </a:lnTo>
                <a:lnTo>
                  <a:pt x="109" y="303"/>
                </a:lnTo>
                <a:lnTo>
                  <a:pt x="108" y="302"/>
                </a:lnTo>
                <a:lnTo>
                  <a:pt x="106" y="300"/>
                </a:lnTo>
                <a:lnTo>
                  <a:pt x="105" y="300"/>
                </a:lnTo>
                <a:lnTo>
                  <a:pt x="106" y="300"/>
                </a:lnTo>
                <a:lnTo>
                  <a:pt x="106" y="298"/>
                </a:lnTo>
                <a:lnTo>
                  <a:pt x="105" y="297"/>
                </a:lnTo>
                <a:lnTo>
                  <a:pt x="106" y="296"/>
                </a:lnTo>
                <a:lnTo>
                  <a:pt x="107" y="295"/>
                </a:lnTo>
                <a:lnTo>
                  <a:pt x="107" y="294"/>
                </a:lnTo>
                <a:lnTo>
                  <a:pt x="107" y="293"/>
                </a:lnTo>
                <a:lnTo>
                  <a:pt x="107" y="292"/>
                </a:lnTo>
                <a:lnTo>
                  <a:pt x="106" y="290"/>
                </a:lnTo>
                <a:lnTo>
                  <a:pt x="106" y="288"/>
                </a:lnTo>
                <a:lnTo>
                  <a:pt x="107" y="288"/>
                </a:lnTo>
                <a:lnTo>
                  <a:pt x="106" y="287"/>
                </a:lnTo>
                <a:lnTo>
                  <a:pt x="106" y="286"/>
                </a:lnTo>
                <a:lnTo>
                  <a:pt x="106" y="285"/>
                </a:lnTo>
                <a:lnTo>
                  <a:pt x="105" y="285"/>
                </a:lnTo>
                <a:lnTo>
                  <a:pt x="105" y="284"/>
                </a:lnTo>
                <a:lnTo>
                  <a:pt x="104" y="284"/>
                </a:lnTo>
                <a:lnTo>
                  <a:pt x="104" y="283"/>
                </a:lnTo>
                <a:lnTo>
                  <a:pt x="102" y="283"/>
                </a:lnTo>
                <a:lnTo>
                  <a:pt x="102" y="281"/>
                </a:lnTo>
                <a:lnTo>
                  <a:pt x="101" y="280"/>
                </a:lnTo>
                <a:lnTo>
                  <a:pt x="101" y="279"/>
                </a:lnTo>
                <a:lnTo>
                  <a:pt x="100" y="279"/>
                </a:lnTo>
                <a:lnTo>
                  <a:pt x="100" y="278"/>
                </a:lnTo>
                <a:lnTo>
                  <a:pt x="99" y="277"/>
                </a:lnTo>
                <a:lnTo>
                  <a:pt x="98" y="276"/>
                </a:lnTo>
                <a:lnTo>
                  <a:pt x="97" y="275"/>
                </a:lnTo>
                <a:lnTo>
                  <a:pt x="96" y="275"/>
                </a:lnTo>
                <a:lnTo>
                  <a:pt x="96" y="273"/>
                </a:lnTo>
                <a:lnTo>
                  <a:pt x="95" y="273"/>
                </a:lnTo>
                <a:lnTo>
                  <a:pt x="93" y="273"/>
                </a:lnTo>
                <a:lnTo>
                  <a:pt x="92" y="273"/>
                </a:lnTo>
                <a:lnTo>
                  <a:pt x="91" y="273"/>
                </a:lnTo>
                <a:lnTo>
                  <a:pt x="91" y="272"/>
                </a:lnTo>
                <a:lnTo>
                  <a:pt x="90" y="272"/>
                </a:lnTo>
                <a:lnTo>
                  <a:pt x="89" y="272"/>
                </a:lnTo>
                <a:lnTo>
                  <a:pt x="87" y="272"/>
                </a:lnTo>
                <a:lnTo>
                  <a:pt x="85" y="271"/>
                </a:lnTo>
                <a:lnTo>
                  <a:pt x="84" y="271"/>
                </a:lnTo>
                <a:lnTo>
                  <a:pt x="84" y="270"/>
                </a:lnTo>
                <a:lnTo>
                  <a:pt x="83" y="270"/>
                </a:lnTo>
                <a:lnTo>
                  <a:pt x="83" y="269"/>
                </a:lnTo>
                <a:lnTo>
                  <a:pt x="82" y="268"/>
                </a:lnTo>
                <a:lnTo>
                  <a:pt x="82" y="267"/>
                </a:lnTo>
                <a:lnTo>
                  <a:pt x="82" y="265"/>
                </a:lnTo>
                <a:lnTo>
                  <a:pt x="82" y="264"/>
                </a:lnTo>
                <a:lnTo>
                  <a:pt x="82" y="262"/>
                </a:lnTo>
                <a:lnTo>
                  <a:pt x="82" y="261"/>
                </a:lnTo>
                <a:lnTo>
                  <a:pt x="82" y="260"/>
                </a:lnTo>
                <a:lnTo>
                  <a:pt x="82" y="259"/>
                </a:lnTo>
                <a:lnTo>
                  <a:pt x="81" y="258"/>
                </a:lnTo>
                <a:lnTo>
                  <a:pt x="81" y="256"/>
                </a:lnTo>
                <a:lnTo>
                  <a:pt x="80" y="255"/>
                </a:lnTo>
                <a:lnTo>
                  <a:pt x="79" y="254"/>
                </a:lnTo>
                <a:lnTo>
                  <a:pt x="78" y="254"/>
                </a:lnTo>
                <a:lnTo>
                  <a:pt x="78" y="253"/>
                </a:lnTo>
                <a:lnTo>
                  <a:pt x="76" y="253"/>
                </a:lnTo>
                <a:lnTo>
                  <a:pt x="74" y="252"/>
                </a:lnTo>
                <a:lnTo>
                  <a:pt x="73" y="252"/>
                </a:lnTo>
                <a:lnTo>
                  <a:pt x="71" y="251"/>
                </a:lnTo>
                <a:lnTo>
                  <a:pt x="70" y="251"/>
                </a:lnTo>
                <a:lnTo>
                  <a:pt x="69" y="251"/>
                </a:lnTo>
                <a:lnTo>
                  <a:pt x="67" y="251"/>
                </a:lnTo>
                <a:lnTo>
                  <a:pt x="67" y="250"/>
                </a:lnTo>
                <a:lnTo>
                  <a:pt x="67" y="248"/>
                </a:lnTo>
                <a:lnTo>
                  <a:pt x="67" y="247"/>
                </a:lnTo>
                <a:lnTo>
                  <a:pt x="69" y="245"/>
                </a:lnTo>
                <a:lnTo>
                  <a:pt x="70" y="245"/>
                </a:lnTo>
                <a:lnTo>
                  <a:pt x="70" y="244"/>
                </a:lnTo>
                <a:lnTo>
                  <a:pt x="71" y="244"/>
                </a:lnTo>
                <a:lnTo>
                  <a:pt x="71" y="243"/>
                </a:lnTo>
                <a:lnTo>
                  <a:pt x="72" y="242"/>
                </a:lnTo>
                <a:lnTo>
                  <a:pt x="73" y="242"/>
                </a:lnTo>
                <a:lnTo>
                  <a:pt x="74" y="241"/>
                </a:lnTo>
                <a:lnTo>
                  <a:pt x="74" y="239"/>
                </a:lnTo>
                <a:lnTo>
                  <a:pt x="74" y="238"/>
                </a:lnTo>
                <a:lnTo>
                  <a:pt x="75" y="238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8" y="234"/>
                </a:lnTo>
                <a:lnTo>
                  <a:pt x="78" y="233"/>
                </a:lnTo>
                <a:lnTo>
                  <a:pt x="79" y="231"/>
                </a:lnTo>
                <a:lnTo>
                  <a:pt x="79" y="230"/>
                </a:lnTo>
                <a:lnTo>
                  <a:pt x="78" y="229"/>
                </a:lnTo>
                <a:lnTo>
                  <a:pt x="76" y="229"/>
                </a:lnTo>
                <a:lnTo>
                  <a:pt x="76" y="228"/>
                </a:lnTo>
                <a:lnTo>
                  <a:pt x="76" y="227"/>
                </a:lnTo>
                <a:lnTo>
                  <a:pt x="76" y="226"/>
                </a:lnTo>
                <a:lnTo>
                  <a:pt x="75" y="226"/>
                </a:lnTo>
                <a:lnTo>
                  <a:pt x="75" y="225"/>
                </a:lnTo>
                <a:lnTo>
                  <a:pt x="74" y="225"/>
                </a:lnTo>
                <a:lnTo>
                  <a:pt x="74" y="223"/>
                </a:lnTo>
                <a:lnTo>
                  <a:pt x="74" y="222"/>
                </a:lnTo>
                <a:lnTo>
                  <a:pt x="74" y="221"/>
                </a:lnTo>
                <a:lnTo>
                  <a:pt x="73" y="220"/>
                </a:lnTo>
                <a:lnTo>
                  <a:pt x="73" y="219"/>
                </a:lnTo>
                <a:lnTo>
                  <a:pt x="73" y="218"/>
                </a:lnTo>
                <a:lnTo>
                  <a:pt x="73" y="217"/>
                </a:lnTo>
                <a:lnTo>
                  <a:pt x="74" y="217"/>
                </a:lnTo>
                <a:lnTo>
                  <a:pt x="75" y="217"/>
                </a:lnTo>
                <a:lnTo>
                  <a:pt x="75" y="218"/>
                </a:lnTo>
                <a:lnTo>
                  <a:pt x="76" y="218"/>
                </a:lnTo>
                <a:lnTo>
                  <a:pt x="78" y="217"/>
                </a:lnTo>
                <a:lnTo>
                  <a:pt x="79" y="217"/>
                </a:lnTo>
                <a:lnTo>
                  <a:pt x="80" y="217"/>
                </a:lnTo>
                <a:lnTo>
                  <a:pt x="81" y="217"/>
                </a:lnTo>
                <a:lnTo>
                  <a:pt x="81" y="216"/>
                </a:lnTo>
                <a:lnTo>
                  <a:pt x="82" y="216"/>
                </a:lnTo>
                <a:lnTo>
                  <a:pt x="82" y="214"/>
                </a:lnTo>
                <a:lnTo>
                  <a:pt x="82" y="213"/>
                </a:lnTo>
                <a:lnTo>
                  <a:pt x="82" y="212"/>
                </a:lnTo>
                <a:lnTo>
                  <a:pt x="82" y="211"/>
                </a:lnTo>
                <a:lnTo>
                  <a:pt x="81" y="210"/>
                </a:lnTo>
                <a:lnTo>
                  <a:pt x="80" y="210"/>
                </a:lnTo>
                <a:lnTo>
                  <a:pt x="79" y="210"/>
                </a:lnTo>
                <a:lnTo>
                  <a:pt x="78" y="209"/>
                </a:lnTo>
                <a:lnTo>
                  <a:pt x="76" y="208"/>
                </a:lnTo>
                <a:lnTo>
                  <a:pt x="75" y="208"/>
                </a:lnTo>
                <a:lnTo>
                  <a:pt x="74" y="208"/>
                </a:lnTo>
                <a:lnTo>
                  <a:pt x="74" y="206"/>
                </a:lnTo>
                <a:lnTo>
                  <a:pt x="73" y="206"/>
                </a:lnTo>
                <a:lnTo>
                  <a:pt x="73" y="205"/>
                </a:lnTo>
                <a:lnTo>
                  <a:pt x="72" y="204"/>
                </a:lnTo>
                <a:lnTo>
                  <a:pt x="72" y="203"/>
                </a:lnTo>
                <a:lnTo>
                  <a:pt x="73" y="202"/>
                </a:lnTo>
                <a:lnTo>
                  <a:pt x="74" y="202"/>
                </a:lnTo>
                <a:lnTo>
                  <a:pt x="75" y="202"/>
                </a:lnTo>
                <a:lnTo>
                  <a:pt x="76" y="202"/>
                </a:lnTo>
                <a:lnTo>
                  <a:pt x="78" y="202"/>
                </a:lnTo>
                <a:lnTo>
                  <a:pt x="78" y="201"/>
                </a:lnTo>
                <a:lnTo>
                  <a:pt x="79" y="200"/>
                </a:lnTo>
                <a:lnTo>
                  <a:pt x="79" y="198"/>
                </a:lnTo>
                <a:lnTo>
                  <a:pt x="80" y="197"/>
                </a:lnTo>
                <a:lnTo>
                  <a:pt x="80" y="196"/>
                </a:lnTo>
                <a:lnTo>
                  <a:pt x="79" y="195"/>
                </a:lnTo>
                <a:lnTo>
                  <a:pt x="79" y="194"/>
                </a:lnTo>
                <a:lnTo>
                  <a:pt x="79" y="193"/>
                </a:lnTo>
                <a:lnTo>
                  <a:pt x="78" y="193"/>
                </a:lnTo>
                <a:lnTo>
                  <a:pt x="78" y="192"/>
                </a:lnTo>
                <a:lnTo>
                  <a:pt x="76" y="192"/>
                </a:lnTo>
                <a:lnTo>
                  <a:pt x="76" y="191"/>
                </a:lnTo>
                <a:lnTo>
                  <a:pt x="75" y="191"/>
                </a:lnTo>
                <a:lnTo>
                  <a:pt x="75" y="189"/>
                </a:lnTo>
                <a:lnTo>
                  <a:pt x="75" y="188"/>
                </a:lnTo>
                <a:lnTo>
                  <a:pt x="74" y="188"/>
                </a:lnTo>
                <a:lnTo>
                  <a:pt x="74" y="187"/>
                </a:lnTo>
                <a:lnTo>
                  <a:pt x="74" y="186"/>
                </a:lnTo>
                <a:lnTo>
                  <a:pt x="73" y="186"/>
                </a:lnTo>
                <a:lnTo>
                  <a:pt x="73" y="185"/>
                </a:lnTo>
                <a:lnTo>
                  <a:pt x="73" y="184"/>
                </a:lnTo>
                <a:lnTo>
                  <a:pt x="73" y="183"/>
                </a:lnTo>
                <a:lnTo>
                  <a:pt x="72" y="183"/>
                </a:lnTo>
                <a:lnTo>
                  <a:pt x="72" y="181"/>
                </a:lnTo>
                <a:lnTo>
                  <a:pt x="71" y="181"/>
                </a:lnTo>
                <a:lnTo>
                  <a:pt x="71" y="180"/>
                </a:lnTo>
                <a:lnTo>
                  <a:pt x="71" y="179"/>
                </a:lnTo>
                <a:lnTo>
                  <a:pt x="71" y="178"/>
                </a:lnTo>
                <a:lnTo>
                  <a:pt x="70" y="177"/>
                </a:lnTo>
                <a:lnTo>
                  <a:pt x="69" y="177"/>
                </a:lnTo>
                <a:lnTo>
                  <a:pt x="69" y="176"/>
                </a:lnTo>
                <a:lnTo>
                  <a:pt x="67" y="175"/>
                </a:lnTo>
                <a:lnTo>
                  <a:pt x="66" y="175"/>
                </a:lnTo>
                <a:lnTo>
                  <a:pt x="65" y="173"/>
                </a:lnTo>
                <a:lnTo>
                  <a:pt x="64" y="172"/>
                </a:lnTo>
                <a:lnTo>
                  <a:pt x="63" y="171"/>
                </a:lnTo>
                <a:lnTo>
                  <a:pt x="63" y="170"/>
                </a:lnTo>
                <a:lnTo>
                  <a:pt x="62" y="170"/>
                </a:lnTo>
                <a:lnTo>
                  <a:pt x="61" y="169"/>
                </a:lnTo>
                <a:lnTo>
                  <a:pt x="59" y="168"/>
                </a:lnTo>
                <a:lnTo>
                  <a:pt x="58" y="168"/>
                </a:lnTo>
                <a:lnTo>
                  <a:pt x="57" y="167"/>
                </a:lnTo>
                <a:lnTo>
                  <a:pt x="56" y="167"/>
                </a:lnTo>
                <a:lnTo>
                  <a:pt x="56" y="166"/>
                </a:lnTo>
                <a:lnTo>
                  <a:pt x="55" y="166"/>
                </a:lnTo>
                <a:lnTo>
                  <a:pt x="55" y="164"/>
                </a:lnTo>
                <a:lnTo>
                  <a:pt x="54" y="164"/>
                </a:lnTo>
                <a:lnTo>
                  <a:pt x="53" y="164"/>
                </a:lnTo>
                <a:lnTo>
                  <a:pt x="52" y="163"/>
                </a:lnTo>
                <a:lnTo>
                  <a:pt x="50" y="163"/>
                </a:lnTo>
                <a:lnTo>
                  <a:pt x="48" y="161"/>
                </a:lnTo>
                <a:lnTo>
                  <a:pt x="46" y="160"/>
                </a:lnTo>
                <a:lnTo>
                  <a:pt x="45" y="160"/>
                </a:lnTo>
                <a:lnTo>
                  <a:pt x="43" y="160"/>
                </a:lnTo>
                <a:lnTo>
                  <a:pt x="41" y="159"/>
                </a:lnTo>
                <a:lnTo>
                  <a:pt x="39" y="159"/>
                </a:lnTo>
                <a:lnTo>
                  <a:pt x="38" y="159"/>
                </a:lnTo>
                <a:lnTo>
                  <a:pt x="37" y="159"/>
                </a:lnTo>
                <a:lnTo>
                  <a:pt x="36" y="160"/>
                </a:lnTo>
                <a:lnTo>
                  <a:pt x="35" y="160"/>
                </a:lnTo>
                <a:lnTo>
                  <a:pt x="35" y="161"/>
                </a:lnTo>
                <a:lnTo>
                  <a:pt x="33" y="163"/>
                </a:lnTo>
                <a:lnTo>
                  <a:pt x="33" y="164"/>
                </a:lnTo>
                <a:lnTo>
                  <a:pt x="33" y="166"/>
                </a:lnTo>
                <a:lnTo>
                  <a:pt x="32" y="168"/>
                </a:lnTo>
                <a:lnTo>
                  <a:pt x="32" y="169"/>
                </a:lnTo>
                <a:lnTo>
                  <a:pt x="32" y="170"/>
                </a:lnTo>
                <a:lnTo>
                  <a:pt x="31" y="171"/>
                </a:lnTo>
                <a:lnTo>
                  <a:pt x="30" y="172"/>
                </a:lnTo>
                <a:lnTo>
                  <a:pt x="29" y="173"/>
                </a:lnTo>
                <a:lnTo>
                  <a:pt x="28" y="173"/>
                </a:lnTo>
                <a:lnTo>
                  <a:pt x="27" y="173"/>
                </a:lnTo>
                <a:lnTo>
                  <a:pt x="26" y="173"/>
                </a:lnTo>
                <a:lnTo>
                  <a:pt x="24" y="173"/>
                </a:lnTo>
                <a:lnTo>
                  <a:pt x="23" y="173"/>
                </a:lnTo>
                <a:lnTo>
                  <a:pt x="22" y="172"/>
                </a:lnTo>
                <a:lnTo>
                  <a:pt x="22" y="171"/>
                </a:lnTo>
                <a:lnTo>
                  <a:pt x="22" y="170"/>
                </a:lnTo>
                <a:lnTo>
                  <a:pt x="21" y="168"/>
                </a:lnTo>
                <a:lnTo>
                  <a:pt x="21" y="167"/>
                </a:lnTo>
                <a:lnTo>
                  <a:pt x="20" y="166"/>
                </a:lnTo>
                <a:lnTo>
                  <a:pt x="20" y="164"/>
                </a:lnTo>
                <a:lnTo>
                  <a:pt x="19" y="163"/>
                </a:lnTo>
                <a:lnTo>
                  <a:pt x="18" y="163"/>
                </a:lnTo>
                <a:lnTo>
                  <a:pt x="18" y="162"/>
                </a:lnTo>
                <a:lnTo>
                  <a:pt x="16" y="161"/>
                </a:lnTo>
                <a:lnTo>
                  <a:pt x="16" y="160"/>
                </a:lnTo>
                <a:lnTo>
                  <a:pt x="16" y="159"/>
                </a:lnTo>
                <a:lnTo>
                  <a:pt x="15" y="159"/>
                </a:lnTo>
                <a:lnTo>
                  <a:pt x="15" y="158"/>
                </a:lnTo>
                <a:lnTo>
                  <a:pt x="15" y="156"/>
                </a:lnTo>
                <a:lnTo>
                  <a:pt x="15" y="155"/>
                </a:lnTo>
                <a:lnTo>
                  <a:pt x="14" y="154"/>
                </a:lnTo>
                <a:lnTo>
                  <a:pt x="13" y="152"/>
                </a:lnTo>
                <a:lnTo>
                  <a:pt x="13" y="151"/>
                </a:lnTo>
                <a:lnTo>
                  <a:pt x="12" y="150"/>
                </a:lnTo>
                <a:lnTo>
                  <a:pt x="12" y="149"/>
                </a:lnTo>
                <a:lnTo>
                  <a:pt x="11" y="147"/>
                </a:lnTo>
                <a:lnTo>
                  <a:pt x="11" y="146"/>
                </a:lnTo>
                <a:lnTo>
                  <a:pt x="11" y="144"/>
                </a:lnTo>
                <a:lnTo>
                  <a:pt x="11" y="143"/>
                </a:lnTo>
                <a:lnTo>
                  <a:pt x="10" y="143"/>
                </a:lnTo>
                <a:lnTo>
                  <a:pt x="10" y="142"/>
                </a:lnTo>
                <a:lnTo>
                  <a:pt x="10" y="139"/>
                </a:lnTo>
                <a:lnTo>
                  <a:pt x="10" y="138"/>
                </a:lnTo>
                <a:lnTo>
                  <a:pt x="9" y="136"/>
                </a:lnTo>
                <a:lnTo>
                  <a:pt x="9" y="135"/>
                </a:lnTo>
                <a:lnTo>
                  <a:pt x="9" y="134"/>
                </a:lnTo>
                <a:lnTo>
                  <a:pt x="9" y="133"/>
                </a:lnTo>
                <a:lnTo>
                  <a:pt x="9" y="134"/>
                </a:lnTo>
                <a:lnTo>
                  <a:pt x="10" y="135"/>
                </a:lnTo>
                <a:lnTo>
                  <a:pt x="10" y="134"/>
                </a:lnTo>
                <a:lnTo>
                  <a:pt x="10" y="133"/>
                </a:lnTo>
                <a:lnTo>
                  <a:pt x="9" y="131"/>
                </a:lnTo>
                <a:lnTo>
                  <a:pt x="9" y="130"/>
                </a:lnTo>
                <a:lnTo>
                  <a:pt x="9" y="129"/>
                </a:lnTo>
                <a:lnTo>
                  <a:pt x="9" y="128"/>
                </a:lnTo>
                <a:lnTo>
                  <a:pt x="9" y="127"/>
                </a:lnTo>
                <a:lnTo>
                  <a:pt x="7" y="125"/>
                </a:lnTo>
                <a:lnTo>
                  <a:pt x="9" y="125"/>
                </a:lnTo>
                <a:lnTo>
                  <a:pt x="7" y="125"/>
                </a:lnTo>
                <a:lnTo>
                  <a:pt x="7" y="124"/>
                </a:lnTo>
                <a:lnTo>
                  <a:pt x="7" y="122"/>
                </a:lnTo>
                <a:lnTo>
                  <a:pt x="7" y="121"/>
                </a:lnTo>
                <a:lnTo>
                  <a:pt x="7" y="120"/>
                </a:lnTo>
                <a:lnTo>
                  <a:pt x="7" y="119"/>
                </a:lnTo>
                <a:lnTo>
                  <a:pt x="7" y="118"/>
                </a:lnTo>
                <a:lnTo>
                  <a:pt x="7" y="117"/>
                </a:lnTo>
                <a:lnTo>
                  <a:pt x="7" y="116"/>
                </a:lnTo>
                <a:lnTo>
                  <a:pt x="7" y="114"/>
                </a:lnTo>
                <a:lnTo>
                  <a:pt x="7" y="113"/>
                </a:lnTo>
                <a:lnTo>
                  <a:pt x="7" y="112"/>
                </a:lnTo>
                <a:lnTo>
                  <a:pt x="7" y="111"/>
                </a:lnTo>
                <a:lnTo>
                  <a:pt x="7" y="110"/>
                </a:lnTo>
                <a:lnTo>
                  <a:pt x="7" y="109"/>
                </a:lnTo>
                <a:lnTo>
                  <a:pt x="7" y="108"/>
                </a:lnTo>
                <a:lnTo>
                  <a:pt x="7" y="106"/>
                </a:lnTo>
                <a:lnTo>
                  <a:pt x="7" y="105"/>
                </a:lnTo>
                <a:lnTo>
                  <a:pt x="7" y="104"/>
                </a:lnTo>
                <a:lnTo>
                  <a:pt x="7" y="103"/>
                </a:lnTo>
                <a:lnTo>
                  <a:pt x="6" y="103"/>
                </a:lnTo>
                <a:lnTo>
                  <a:pt x="6" y="101"/>
                </a:lnTo>
                <a:lnTo>
                  <a:pt x="6" y="100"/>
                </a:lnTo>
                <a:lnTo>
                  <a:pt x="6" y="99"/>
                </a:lnTo>
                <a:lnTo>
                  <a:pt x="6" y="97"/>
                </a:lnTo>
                <a:lnTo>
                  <a:pt x="6" y="95"/>
                </a:lnTo>
                <a:lnTo>
                  <a:pt x="6" y="94"/>
                </a:lnTo>
                <a:lnTo>
                  <a:pt x="6" y="93"/>
                </a:lnTo>
                <a:lnTo>
                  <a:pt x="6" y="91"/>
                </a:lnTo>
                <a:lnTo>
                  <a:pt x="6" y="89"/>
                </a:lnTo>
                <a:lnTo>
                  <a:pt x="6" y="88"/>
                </a:lnTo>
                <a:lnTo>
                  <a:pt x="6" y="87"/>
                </a:lnTo>
                <a:lnTo>
                  <a:pt x="5" y="85"/>
                </a:lnTo>
                <a:lnTo>
                  <a:pt x="5" y="84"/>
                </a:lnTo>
                <a:lnTo>
                  <a:pt x="5" y="83"/>
                </a:lnTo>
                <a:lnTo>
                  <a:pt x="4" y="82"/>
                </a:lnTo>
                <a:lnTo>
                  <a:pt x="4" y="80"/>
                </a:lnTo>
                <a:lnTo>
                  <a:pt x="3" y="80"/>
                </a:lnTo>
                <a:lnTo>
                  <a:pt x="3" y="79"/>
                </a:lnTo>
                <a:lnTo>
                  <a:pt x="2" y="77"/>
                </a:lnTo>
                <a:lnTo>
                  <a:pt x="1" y="77"/>
                </a:lnTo>
                <a:lnTo>
                  <a:pt x="1" y="76"/>
                </a:lnTo>
                <a:lnTo>
                  <a:pt x="0" y="74"/>
                </a:lnTo>
                <a:lnTo>
                  <a:pt x="1" y="74"/>
                </a:lnTo>
                <a:lnTo>
                  <a:pt x="1" y="72"/>
                </a:lnTo>
                <a:lnTo>
                  <a:pt x="2" y="72"/>
                </a:lnTo>
                <a:lnTo>
                  <a:pt x="3" y="71"/>
                </a:lnTo>
                <a:lnTo>
                  <a:pt x="4" y="71"/>
                </a:lnTo>
                <a:lnTo>
                  <a:pt x="4" y="70"/>
                </a:lnTo>
                <a:lnTo>
                  <a:pt x="5" y="68"/>
                </a:lnTo>
                <a:lnTo>
                  <a:pt x="5" y="67"/>
                </a:lnTo>
                <a:lnTo>
                  <a:pt x="5" y="68"/>
                </a:lnTo>
                <a:lnTo>
                  <a:pt x="6" y="67"/>
                </a:lnTo>
                <a:lnTo>
                  <a:pt x="7" y="67"/>
                </a:lnTo>
                <a:lnTo>
                  <a:pt x="9" y="66"/>
                </a:lnTo>
                <a:lnTo>
                  <a:pt x="9" y="64"/>
                </a:lnTo>
                <a:lnTo>
                  <a:pt x="10" y="64"/>
                </a:lnTo>
                <a:lnTo>
                  <a:pt x="10" y="63"/>
                </a:lnTo>
                <a:lnTo>
                  <a:pt x="10" y="64"/>
                </a:lnTo>
                <a:lnTo>
                  <a:pt x="10" y="66"/>
                </a:lnTo>
                <a:lnTo>
                  <a:pt x="11" y="67"/>
                </a:lnTo>
                <a:lnTo>
                  <a:pt x="12" y="67"/>
                </a:lnTo>
                <a:lnTo>
                  <a:pt x="13" y="67"/>
                </a:lnTo>
                <a:lnTo>
                  <a:pt x="13" y="68"/>
                </a:lnTo>
                <a:lnTo>
                  <a:pt x="14" y="68"/>
                </a:lnTo>
                <a:lnTo>
                  <a:pt x="14" y="67"/>
                </a:lnTo>
                <a:lnTo>
                  <a:pt x="15" y="66"/>
                </a:lnTo>
                <a:lnTo>
                  <a:pt x="16" y="66"/>
                </a:lnTo>
                <a:lnTo>
                  <a:pt x="16" y="67"/>
                </a:lnTo>
                <a:lnTo>
                  <a:pt x="18" y="67"/>
                </a:lnTo>
                <a:lnTo>
                  <a:pt x="18" y="68"/>
                </a:lnTo>
                <a:lnTo>
                  <a:pt x="19" y="67"/>
                </a:lnTo>
                <a:lnTo>
                  <a:pt x="19" y="66"/>
                </a:lnTo>
                <a:lnTo>
                  <a:pt x="20" y="66"/>
                </a:lnTo>
                <a:lnTo>
                  <a:pt x="20" y="67"/>
                </a:lnTo>
                <a:lnTo>
                  <a:pt x="21" y="67"/>
                </a:lnTo>
                <a:lnTo>
                  <a:pt x="21" y="66"/>
                </a:lnTo>
                <a:lnTo>
                  <a:pt x="22" y="66"/>
                </a:lnTo>
                <a:lnTo>
                  <a:pt x="23" y="66"/>
                </a:lnTo>
                <a:lnTo>
                  <a:pt x="24" y="66"/>
                </a:lnTo>
                <a:lnTo>
                  <a:pt x="26" y="66"/>
                </a:lnTo>
                <a:lnTo>
                  <a:pt x="27" y="66"/>
                </a:lnTo>
                <a:lnTo>
                  <a:pt x="27" y="64"/>
                </a:lnTo>
                <a:lnTo>
                  <a:pt x="28" y="64"/>
                </a:lnTo>
                <a:lnTo>
                  <a:pt x="29" y="64"/>
                </a:lnTo>
                <a:lnTo>
                  <a:pt x="30" y="66"/>
                </a:lnTo>
                <a:lnTo>
                  <a:pt x="31" y="66"/>
                </a:lnTo>
                <a:lnTo>
                  <a:pt x="33" y="66"/>
                </a:lnTo>
                <a:lnTo>
                  <a:pt x="35" y="66"/>
                </a:lnTo>
                <a:lnTo>
                  <a:pt x="35" y="64"/>
                </a:lnTo>
                <a:lnTo>
                  <a:pt x="37" y="63"/>
                </a:lnTo>
                <a:lnTo>
                  <a:pt x="37" y="64"/>
                </a:lnTo>
                <a:lnTo>
                  <a:pt x="37" y="66"/>
                </a:lnTo>
                <a:lnTo>
                  <a:pt x="38" y="66"/>
                </a:lnTo>
                <a:lnTo>
                  <a:pt x="39" y="66"/>
                </a:lnTo>
                <a:lnTo>
                  <a:pt x="40" y="64"/>
                </a:lnTo>
                <a:lnTo>
                  <a:pt x="41" y="63"/>
                </a:lnTo>
                <a:lnTo>
                  <a:pt x="41" y="62"/>
                </a:lnTo>
                <a:lnTo>
                  <a:pt x="43" y="62"/>
                </a:lnTo>
                <a:lnTo>
                  <a:pt x="43" y="61"/>
                </a:lnTo>
                <a:lnTo>
                  <a:pt x="44" y="61"/>
                </a:lnTo>
                <a:lnTo>
                  <a:pt x="44" y="60"/>
                </a:lnTo>
                <a:lnTo>
                  <a:pt x="45" y="59"/>
                </a:lnTo>
                <a:lnTo>
                  <a:pt x="46" y="59"/>
                </a:lnTo>
                <a:lnTo>
                  <a:pt x="46" y="58"/>
                </a:lnTo>
                <a:lnTo>
                  <a:pt x="47" y="57"/>
                </a:lnTo>
                <a:lnTo>
                  <a:pt x="47" y="55"/>
                </a:lnTo>
                <a:lnTo>
                  <a:pt x="49" y="55"/>
                </a:lnTo>
                <a:lnTo>
                  <a:pt x="50" y="54"/>
                </a:lnTo>
                <a:lnTo>
                  <a:pt x="52" y="54"/>
                </a:lnTo>
                <a:lnTo>
                  <a:pt x="53" y="54"/>
                </a:lnTo>
                <a:lnTo>
                  <a:pt x="53" y="53"/>
                </a:lnTo>
                <a:lnTo>
                  <a:pt x="54" y="53"/>
                </a:lnTo>
                <a:lnTo>
                  <a:pt x="55" y="53"/>
                </a:lnTo>
                <a:lnTo>
                  <a:pt x="55" y="52"/>
                </a:lnTo>
                <a:lnTo>
                  <a:pt x="56" y="51"/>
                </a:lnTo>
                <a:lnTo>
                  <a:pt x="56" y="50"/>
                </a:lnTo>
                <a:lnTo>
                  <a:pt x="57" y="49"/>
                </a:lnTo>
                <a:lnTo>
                  <a:pt x="58" y="49"/>
                </a:lnTo>
                <a:lnTo>
                  <a:pt x="59" y="49"/>
                </a:lnTo>
                <a:lnTo>
                  <a:pt x="61" y="46"/>
                </a:lnTo>
                <a:lnTo>
                  <a:pt x="62" y="45"/>
                </a:lnTo>
                <a:lnTo>
                  <a:pt x="64" y="44"/>
                </a:lnTo>
                <a:lnTo>
                  <a:pt x="65" y="44"/>
                </a:lnTo>
                <a:lnTo>
                  <a:pt x="65" y="43"/>
                </a:lnTo>
                <a:lnTo>
                  <a:pt x="66" y="42"/>
                </a:lnTo>
                <a:lnTo>
                  <a:pt x="67" y="42"/>
                </a:lnTo>
                <a:lnTo>
                  <a:pt x="69" y="42"/>
                </a:lnTo>
                <a:lnTo>
                  <a:pt x="70" y="41"/>
                </a:lnTo>
                <a:lnTo>
                  <a:pt x="70" y="39"/>
                </a:lnTo>
                <a:lnTo>
                  <a:pt x="71" y="39"/>
                </a:lnTo>
                <a:lnTo>
                  <a:pt x="71" y="38"/>
                </a:lnTo>
                <a:lnTo>
                  <a:pt x="73" y="38"/>
                </a:lnTo>
                <a:lnTo>
                  <a:pt x="73" y="37"/>
                </a:lnTo>
                <a:lnTo>
                  <a:pt x="73" y="36"/>
                </a:lnTo>
                <a:lnTo>
                  <a:pt x="74" y="36"/>
                </a:lnTo>
                <a:lnTo>
                  <a:pt x="75" y="36"/>
                </a:lnTo>
                <a:lnTo>
                  <a:pt x="75" y="35"/>
                </a:lnTo>
                <a:lnTo>
                  <a:pt x="76" y="35"/>
                </a:lnTo>
                <a:lnTo>
                  <a:pt x="78" y="35"/>
                </a:lnTo>
                <a:lnTo>
                  <a:pt x="79" y="35"/>
                </a:lnTo>
                <a:lnTo>
                  <a:pt x="79" y="34"/>
                </a:lnTo>
                <a:lnTo>
                  <a:pt x="79" y="33"/>
                </a:lnTo>
                <a:lnTo>
                  <a:pt x="80" y="32"/>
                </a:lnTo>
                <a:lnTo>
                  <a:pt x="81" y="32"/>
                </a:lnTo>
                <a:lnTo>
                  <a:pt x="81" y="30"/>
                </a:lnTo>
                <a:lnTo>
                  <a:pt x="82" y="30"/>
                </a:lnTo>
                <a:lnTo>
                  <a:pt x="83" y="30"/>
                </a:lnTo>
                <a:lnTo>
                  <a:pt x="83" y="29"/>
                </a:lnTo>
                <a:lnTo>
                  <a:pt x="84" y="29"/>
                </a:lnTo>
                <a:lnTo>
                  <a:pt x="84" y="28"/>
                </a:lnTo>
                <a:lnTo>
                  <a:pt x="85" y="27"/>
                </a:lnTo>
                <a:lnTo>
                  <a:pt x="87" y="27"/>
                </a:lnTo>
                <a:lnTo>
                  <a:pt x="88" y="27"/>
                </a:lnTo>
                <a:lnTo>
                  <a:pt x="89" y="27"/>
                </a:lnTo>
                <a:lnTo>
                  <a:pt x="90" y="27"/>
                </a:lnTo>
                <a:lnTo>
                  <a:pt x="90" y="26"/>
                </a:lnTo>
                <a:lnTo>
                  <a:pt x="91" y="26"/>
                </a:lnTo>
                <a:lnTo>
                  <a:pt x="91" y="25"/>
                </a:lnTo>
                <a:lnTo>
                  <a:pt x="91" y="24"/>
                </a:lnTo>
                <a:lnTo>
                  <a:pt x="93" y="22"/>
                </a:lnTo>
                <a:lnTo>
                  <a:pt x="93" y="21"/>
                </a:lnTo>
                <a:lnTo>
                  <a:pt x="95" y="21"/>
                </a:lnTo>
                <a:lnTo>
                  <a:pt x="96" y="20"/>
                </a:lnTo>
                <a:lnTo>
                  <a:pt x="97" y="20"/>
                </a:lnTo>
                <a:lnTo>
                  <a:pt x="98" y="20"/>
                </a:lnTo>
                <a:lnTo>
                  <a:pt x="98" y="19"/>
                </a:lnTo>
                <a:lnTo>
                  <a:pt x="99" y="19"/>
                </a:lnTo>
                <a:lnTo>
                  <a:pt x="99" y="18"/>
                </a:lnTo>
                <a:lnTo>
                  <a:pt x="100" y="18"/>
                </a:lnTo>
                <a:lnTo>
                  <a:pt x="101" y="19"/>
                </a:lnTo>
                <a:lnTo>
                  <a:pt x="101" y="18"/>
                </a:lnTo>
                <a:lnTo>
                  <a:pt x="101" y="17"/>
                </a:lnTo>
                <a:lnTo>
                  <a:pt x="102" y="17"/>
                </a:lnTo>
                <a:lnTo>
                  <a:pt x="104" y="17"/>
                </a:lnTo>
                <a:lnTo>
                  <a:pt x="105" y="17"/>
                </a:lnTo>
                <a:lnTo>
                  <a:pt x="106" y="17"/>
                </a:lnTo>
                <a:lnTo>
                  <a:pt x="107" y="17"/>
                </a:lnTo>
                <a:lnTo>
                  <a:pt x="108" y="16"/>
                </a:lnTo>
                <a:lnTo>
                  <a:pt x="109" y="16"/>
                </a:lnTo>
                <a:lnTo>
                  <a:pt x="110" y="16"/>
                </a:lnTo>
                <a:lnTo>
                  <a:pt x="111" y="16"/>
                </a:lnTo>
                <a:lnTo>
                  <a:pt x="111" y="14"/>
                </a:lnTo>
                <a:lnTo>
                  <a:pt x="113" y="14"/>
                </a:lnTo>
                <a:lnTo>
                  <a:pt x="114" y="14"/>
                </a:lnTo>
                <a:lnTo>
                  <a:pt x="115" y="13"/>
                </a:lnTo>
                <a:lnTo>
                  <a:pt x="116" y="13"/>
                </a:lnTo>
                <a:lnTo>
                  <a:pt x="116" y="12"/>
                </a:lnTo>
                <a:lnTo>
                  <a:pt x="117" y="13"/>
                </a:lnTo>
                <a:lnTo>
                  <a:pt x="118" y="13"/>
                </a:lnTo>
                <a:lnTo>
                  <a:pt x="119" y="13"/>
                </a:lnTo>
                <a:lnTo>
                  <a:pt x="119" y="14"/>
                </a:lnTo>
                <a:lnTo>
                  <a:pt x="121" y="14"/>
                </a:lnTo>
                <a:lnTo>
                  <a:pt x="121" y="13"/>
                </a:lnTo>
                <a:lnTo>
                  <a:pt x="122" y="12"/>
                </a:lnTo>
                <a:lnTo>
                  <a:pt x="123" y="12"/>
                </a:lnTo>
                <a:lnTo>
                  <a:pt x="123" y="11"/>
                </a:lnTo>
                <a:lnTo>
                  <a:pt x="124" y="11"/>
                </a:lnTo>
                <a:lnTo>
                  <a:pt x="124" y="10"/>
                </a:lnTo>
                <a:lnTo>
                  <a:pt x="125" y="10"/>
                </a:lnTo>
                <a:lnTo>
                  <a:pt x="126" y="10"/>
                </a:lnTo>
                <a:lnTo>
                  <a:pt x="126" y="9"/>
                </a:lnTo>
                <a:lnTo>
                  <a:pt x="127" y="9"/>
                </a:lnTo>
                <a:lnTo>
                  <a:pt x="127" y="8"/>
                </a:lnTo>
                <a:lnTo>
                  <a:pt x="126" y="7"/>
                </a:lnTo>
                <a:lnTo>
                  <a:pt x="127" y="7"/>
                </a:lnTo>
                <a:lnTo>
                  <a:pt x="127" y="5"/>
                </a:lnTo>
                <a:lnTo>
                  <a:pt x="128" y="5"/>
                </a:lnTo>
                <a:lnTo>
                  <a:pt x="128" y="7"/>
                </a:lnTo>
                <a:lnTo>
                  <a:pt x="130" y="7"/>
                </a:lnTo>
                <a:lnTo>
                  <a:pt x="131" y="7"/>
                </a:lnTo>
                <a:lnTo>
                  <a:pt x="132" y="7"/>
                </a:lnTo>
                <a:lnTo>
                  <a:pt x="132" y="5"/>
                </a:lnTo>
                <a:lnTo>
                  <a:pt x="133" y="5"/>
                </a:lnTo>
                <a:lnTo>
                  <a:pt x="134" y="5"/>
                </a:lnTo>
                <a:lnTo>
                  <a:pt x="136" y="7"/>
                </a:lnTo>
                <a:lnTo>
                  <a:pt x="143" y="10"/>
                </a:lnTo>
                <a:lnTo>
                  <a:pt x="147" y="12"/>
                </a:lnTo>
                <a:lnTo>
                  <a:pt x="149" y="13"/>
                </a:lnTo>
                <a:lnTo>
                  <a:pt x="152" y="14"/>
                </a:lnTo>
                <a:lnTo>
                  <a:pt x="154" y="16"/>
                </a:lnTo>
                <a:lnTo>
                  <a:pt x="156" y="13"/>
                </a:lnTo>
                <a:lnTo>
                  <a:pt x="157" y="13"/>
                </a:lnTo>
                <a:lnTo>
                  <a:pt x="157" y="12"/>
                </a:lnTo>
                <a:lnTo>
                  <a:pt x="158" y="11"/>
                </a:lnTo>
                <a:lnTo>
                  <a:pt x="159" y="9"/>
                </a:lnTo>
                <a:lnTo>
                  <a:pt x="161" y="8"/>
                </a:lnTo>
                <a:lnTo>
                  <a:pt x="164" y="5"/>
                </a:lnTo>
                <a:lnTo>
                  <a:pt x="167" y="3"/>
                </a:lnTo>
                <a:lnTo>
                  <a:pt x="168" y="1"/>
                </a:lnTo>
                <a:lnTo>
                  <a:pt x="169" y="1"/>
                </a:lnTo>
                <a:lnTo>
                  <a:pt x="169" y="0"/>
                </a:lnTo>
                <a:lnTo>
                  <a:pt x="170" y="1"/>
                </a:lnTo>
                <a:lnTo>
                  <a:pt x="171" y="3"/>
                </a:lnTo>
                <a:lnTo>
                  <a:pt x="178" y="16"/>
                </a:lnTo>
                <a:lnTo>
                  <a:pt x="180" y="21"/>
                </a:lnTo>
                <a:lnTo>
                  <a:pt x="184" y="26"/>
                </a:lnTo>
                <a:lnTo>
                  <a:pt x="185" y="28"/>
                </a:lnTo>
                <a:lnTo>
                  <a:pt x="186" y="32"/>
                </a:lnTo>
                <a:lnTo>
                  <a:pt x="188" y="34"/>
                </a:lnTo>
                <a:lnTo>
                  <a:pt x="192" y="41"/>
                </a:lnTo>
                <a:lnTo>
                  <a:pt x="197" y="51"/>
                </a:lnTo>
                <a:lnTo>
                  <a:pt x="200" y="57"/>
                </a:lnTo>
                <a:lnTo>
                  <a:pt x="202" y="59"/>
                </a:lnTo>
                <a:lnTo>
                  <a:pt x="204" y="64"/>
                </a:lnTo>
                <a:lnTo>
                  <a:pt x="205" y="66"/>
                </a:lnTo>
                <a:lnTo>
                  <a:pt x="207" y="68"/>
                </a:lnTo>
                <a:lnTo>
                  <a:pt x="213" y="82"/>
                </a:lnTo>
                <a:lnTo>
                  <a:pt x="218" y="88"/>
                </a:lnTo>
                <a:lnTo>
                  <a:pt x="226" y="105"/>
                </a:lnTo>
                <a:lnTo>
                  <a:pt x="228" y="108"/>
                </a:lnTo>
                <a:lnTo>
                  <a:pt x="228" y="110"/>
                </a:lnTo>
                <a:lnTo>
                  <a:pt x="229" y="111"/>
                </a:lnTo>
                <a:lnTo>
                  <a:pt x="229" y="112"/>
                </a:lnTo>
                <a:lnTo>
                  <a:pt x="230" y="114"/>
                </a:lnTo>
                <a:lnTo>
                  <a:pt x="231" y="118"/>
                </a:lnTo>
                <a:lnTo>
                  <a:pt x="231" y="119"/>
                </a:lnTo>
                <a:lnTo>
                  <a:pt x="231" y="120"/>
                </a:lnTo>
                <a:lnTo>
                  <a:pt x="231" y="122"/>
                </a:lnTo>
                <a:lnTo>
                  <a:pt x="231" y="125"/>
                </a:lnTo>
                <a:lnTo>
                  <a:pt x="233" y="126"/>
                </a:lnTo>
                <a:lnTo>
                  <a:pt x="233" y="127"/>
                </a:lnTo>
                <a:lnTo>
                  <a:pt x="233" y="129"/>
                </a:lnTo>
                <a:lnTo>
                  <a:pt x="233" y="130"/>
                </a:lnTo>
                <a:lnTo>
                  <a:pt x="231" y="133"/>
                </a:lnTo>
                <a:lnTo>
                  <a:pt x="233" y="134"/>
                </a:lnTo>
                <a:lnTo>
                  <a:pt x="231" y="136"/>
                </a:lnTo>
                <a:lnTo>
                  <a:pt x="231" y="137"/>
                </a:lnTo>
                <a:lnTo>
                  <a:pt x="231" y="138"/>
                </a:lnTo>
                <a:lnTo>
                  <a:pt x="234" y="138"/>
                </a:lnTo>
                <a:lnTo>
                  <a:pt x="234" y="137"/>
                </a:lnTo>
                <a:lnTo>
                  <a:pt x="235" y="137"/>
                </a:lnTo>
                <a:lnTo>
                  <a:pt x="236" y="137"/>
                </a:lnTo>
                <a:lnTo>
                  <a:pt x="237" y="136"/>
                </a:lnTo>
                <a:lnTo>
                  <a:pt x="237" y="135"/>
                </a:lnTo>
                <a:lnTo>
                  <a:pt x="239" y="134"/>
                </a:lnTo>
                <a:lnTo>
                  <a:pt x="240" y="133"/>
                </a:lnTo>
                <a:lnTo>
                  <a:pt x="242" y="131"/>
                </a:lnTo>
                <a:lnTo>
                  <a:pt x="243" y="130"/>
                </a:lnTo>
                <a:lnTo>
                  <a:pt x="244" y="129"/>
                </a:lnTo>
                <a:lnTo>
                  <a:pt x="244" y="128"/>
                </a:lnTo>
                <a:lnTo>
                  <a:pt x="245" y="127"/>
                </a:lnTo>
                <a:lnTo>
                  <a:pt x="245" y="126"/>
                </a:lnTo>
                <a:lnTo>
                  <a:pt x="246" y="118"/>
                </a:lnTo>
                <a:lnTo>
                  <a:pt x="247" y="117"/>
                </a:lnTo>
                <a:lnTo>
                  <a:pt x="247" y="116"/>
                </a:lnTo>
                <a:lnTo>
                  <a:pt x="247" y="114"/>
                </a:lnTo>
                <a:lnTo>
                  <a:pt x="246" y="113"/>
                </a:lnTo>
                <a:lnTo>
                  <a:pt x="247" y="113"/>
                </a:lnTo>
                <a:lnTo>
                  <a:pt x="247" y="112"/>
                </a:lnTo>
                <a:lnTo>
                  <a:pt x="248" y="112"/>
                </a:lnTo>
                <a:lnTo>
                  <a:pt x="248" y="111"/>
                </a:lnTo>
                <a:lnTo>
                  <a:pt x="249" y="111"/>
                </a:lnTo>
                <a:lnTo>
                  <a:pt x="249" y="110"/>
                </a:lnTo>
                <a:lnTo>
                  <a:pt x="251" y="110"/>
                </a:lnTo>
                <a:lnTo>
                  <a:pt x="251" y="109"/>
                </a:lnTo>
                <a:lnTo>
                  <a:pt x="249" y="109"/>
                </a:lnTo>
                <a:lnTo>
                  <a:pt x="249" y="108"/>
                </a:lnTo>
                <a:lnTo>
                  <a:pt x="249" y="106"/>
                </a:lnTo>
                <a:lnTo>
                  <a:pt x="248" y="106"/>
                </a:lnTo>
                <a:lnTo>
                  <a:pt x="248" y="105"/>
                </a:lnTo>
                <a:lnTo>
                  <a:pt x="248" y="104"/>
                </a:lnTo>
                <a:lnTo>
                  <a:pt x="248" y="102"/>
                </a:lnTo>
                <a:lnTo>
                  <a:pt x="249" y="102"/>
                </a:lnTo>
                <a:lnTo>
                  <a:pt x="249" y="101"/>
                </a:lnTo>
                <a:lnTo>
                  <a:pt x="251" y="100"/>
                </a:lnTo>
                <a:lnTo>
                  <a:pt x="252" y="100"/>
                </a:lnTo>
                <a:lnTo>
                  <a:pt x="253" y="100"/>
                </a:lnTo>
                <a:lnTo>
                  <a:pt x="254" y="101"/>
                </a:lnTo>
                <a:lnTo>
                  <a:pt x="255" y="102"/>
                </a:lnTo>
                <a:lnTo>
                  <a:pt x="256" y="102"/>
                </a:lnTo>
                <a:lnTo>
                  <a:pt x="257" y="102"/>
                </a:lnTo>
                <a:lnTo>
                  <a:pt x="257" y="103"/>
                </a:lnTo>
                <a:lnTo>
                  <a:pt x="257" y="104"/>
                </a:lnTo>
                <a:lnTo>
                  <a:pt x="257" y="106"/>
                </a:lnTo>
                <a:lnTo>
                  <a:pt x="257" y="108"/>
                </a:lnTo>
                <a:lnTo>
                  <a:pt x="257" y="109"/>
                </a:lnTo>
                <a:lnTo>
                  <a:pt x="257" y="110"/>
                </a:lnTo>
                <a:lnTo>
                  <a:pt x="257" y="111"/>
                </a:lnTo>
                <a:lnTo>
                  <a:pt x="256" y="111"/>
                </a:lnTo>
                <a:lnTo>
                  <a:pt x="256" y="112"/>
                </a:lnTo>
                <a:lnTo>
                  <a:pt x="256" y="113"/>
                </a:lnTo>
                <a:lnTo>
                  <a:pt x="256" y="114"/>
                </a:lnTo>
                <a:lnTo>
                  <a:pt x="256" y="116"/>
                </a:lnTo>
                <a:lnTo>
                  <a:pt x="257" y="116"/>
                </a:lnTo>
                <a:lnTo>
                  <a:pt x="259" y="116"/>
                </a:lnTo>
                <a:lnTo>
                  <a:pt x="260" y="116"/>
                </a:lnTo>
                <a:lnTo>
                  <a:pt x="261" y="114"/>
                </a:lnTo>
                <a:lnTo>
                  <a:pt x="262" y="113"/>
                </a:lnTo>
                <a:lnTo>
                  <a:pt x="262" y="112"/>
                </a:lnTo>
                <a:lnTo>
                  <a:pt x="263" y="112"/>
                </a:lnTo>
                <a:lnTo>
                  <a:pt x="264" y="111"/>
                </a:lnTo>
                <a:lnTo>
                  <a:pt x="265" y="111"/>
                </a:lnTo>
                <a:lnTo>
                  <a:pt x="266" y="111"/>
                </a:lnTo>
                <a:lnTo>
                  <a:pt x="268" y="111"/>
                </a:lnTo>
                <a:lnTo>
                  <a:pt x="269" y="111"/>
                </a:lnTo>
                <a:lnTo>
                  <a:pt x="270" y="111"/>
                </a:lnTo>
                <a:lnTo>
                  <a:pt x="271" y="111"/>
                </a:lnTo>
                <a:lnTo>
                  <a:pt x="272" y="112"/>
                </a:lnTo>
                <a:lnTo>
                  <a:pt x="273" y="112"/>
                </a:lnTo>
                <a:lnTo>
                  <a:pt x="273" y="111"/>
                </a:lnTo>
                <a:lnTo>
                  <a:pt x="273" y="110"/>
                </a:lnTo>
                <a:lnTo>
                  <a:pt x="274" y="110"/>
                </a:lnTo>
                <a:lnTo>
                  <a:pt x="276" y="110"/>
                </a:lnTo>
                <a:lnTo>
                  <a:pt x="276" y="109"/>
                </a:lnTo>
                <a:lnTo>
                  <a:pt x="277" y="109"/>
                </a:lnTo>
                <a:lnTo>
                  <a:pt x="277" y="108"/>
                </a:lnTo>
                <a:lnTo>
                  <a:pt x="278" y="106"/>
                </a:lnTo>
                <a:lnTo>
                  <a:pt x="279" y="106"/>
                </a:lnTo>
                <a:lnTo>
                  <a:pt x="280" y="106"/>
                </a:lnTo>
                <a:lnTo>
                  <a:pt x="281" y="106"/>
                </a:lnTo>
                <a:lnTo>
                  <a:pt x="282" y="106"/>
                </a:lnTo>
                <a:lnTo>
                  <a:pt x="283" y="106"/>
                </a:lnTo>
                <a:lnTo>
                  <a:pt x="285" y="106"/>
                </a:lnTo>
                <a:lnTo>
                  <a:pt x="286" y="106"/>
                </a:lnTo>
                <a:lnTo>
                  <a:pt x="287" y="106"/>
                </a:lnTo>
                <a:lnTo>
                  <a:pt x="287" y="105"/>
                </a:lnTo>
                <a:lnTo>
                  <a:pt x="287" y="104"/>
                </a:lnTo>
                <a:lnTo>
                  <a:pt x="286" y="104"/>
                </a:lnTo>
                <a:lnTo>
                  <a:pt x="286" y="103"/>
                </a:lnTo>
                <a:lnTo>
                  <a:pt x="285" y="103"/>
                </a:lnTo>
                <a:lnTo>
                  <a:pt x="283" y="102"/>
                </a:lnTo>
                <a:lnTo>
                  <a:pt x="283" y="101"/>
                </a:lnTo>
                <a:lnTo>
                  <a:pt x="285" y="101"/>
                </a:lnTo>
                <a:lnTo>
                  <a:pt x="285" y="100"/>
                </a:lnTo>
                <a:lnTo>
                  <a:pt x="286" y="100"/>
                </a:lnTo>
                <a:lnTo>
                  <a:pt x="287" y="99"/>
                </a:lnTo>
                <a:lnTo>
                  <a:pt x="288" y="99"/>
                </a:lnTo>
                <a:lnTo>
                  <a:pt x="289" y="99"/>
                </a:lnTo>
                <a:lnTo>
                  <a:pt x="291" y="97"/>
                </a:lnTo>
                <a:lnTo>
                  <a:pt x="292" y="97"/>
                </a:lnTo>
                <a:lnTo>
                  <a:pt x="294" y="97"/>
                </a:lnTo>
                <a:lnTo>
                  <a:pt x="296" y="99"/>
                </a:lnTo>
                <a:lnTo>
                  <a:pt x="298" y="100"/>
                </a:lnTo>
                <a:lnTo>
                  <a:pt x="299" y="99"/>
                </a:lnTo>
                <a:lnTo>
                  <a:pt x="299" y="97"/>
                </a:lnTo>
                <a:lnTo>
                  <a:pt x="299" y="96"/>
                </a:lnTo>
                <a:lnTo>
                  <a:pt x="298" y="95"/>
                </a:lnTo>
                <a:lnTo>
                  <a:pt x="298" y="94"/>
                </a:lnTo>
                <a:lnTo>
                  <a:pt x="297" y="92"/>
                </a:lnTo>
                <a:lnTo>
                  <a:pt x="297" y="91"/>
                </a:lnTo>
                <a:lnTo>
                  <a:pt x="296" y="88"/>
                </a:lnTo>
                <a:lnTo>
                  <a:pt x="296" y="87"/>
                </a:lnTo>
                <a:lnTo>
                  <a:pt x="296" y="85"/>
                </a:lnTo>
                <a:lnTo>
                  <a:pt x="296" y="84"/>
                </a:lnTo>
                <a:lnTo>
                  <a:pt x="296" y="83"/>
                </a:lnTo>
                <a:lnTo>
                  <a:pt x="297" y="83"/>
                </a:lnTo>
                <a:lnTo>
                  <a:pt x="298" y="84"/>
                </a:lnTo>
                <a:lnTo>
                  <a:pt x="299" y="85"/>
                </a:lnTo>
                <a:lnTo>
                  <a:pt x="300" y="86"/>
                </a:lnTo>
                <a:lnTo>
                  <a:pt x="300" y="85"/>
                </a:lnTo>
                <a:lnTo>
                  <a:pt x="302" y="85"/>
                </a:lnTo>
                <a:lnTo>
                  <a:pt x="303" y="85"/>
                </a:lnTo>
                <a:lnTo>
                  <a:pt x="304" y="85"/>
                </a:lnTo>
                <a:lnTo>
                  <a:pt x="304" y="84"/>
                </a:lnTo>
                <a:lnTo>
                  <a:pt x="305" y="84"/>
                </a:lnTo>
                <a:lnTo>
                  <a:pt x="306" y="84"/>
                </a:lnTo>
                <a:lnTo>
                  <a:pt x="307" y="84"/>
                </a:lnTo>
                <a:lnTo>
                  <a:pt x="308" y="84"/>
                </a:lnTo>
                <a:lnTo>
                  <a:pt x="309" y="84"/>
                </a:lnTo>
                <a:lnTo>
                  <a:pt x="311" y="84"/>
                </a:lnTo>
                <a:lnTo>
                  <a:pt x="312" y="84"/>
                </a:lnTo>
                <a:lnTo>
                  <a:pt x="312" y="85"/>
                </a:lnTo>
                <a:lnTo>
                  <a:pt x="312" y="84"/>
                </a:lnTo>
                <a:lnTo>
                  <a:pt x="313" y="84"/>
                </a:lnTo>
                <a:lnTo>
                  <a:pt x="313" y="85"/>
                </a:lnTo>
                <a:lnTo>
                  <a:pt x="314" y="85"/>
                </a:lnTo>
                <a:lnTo>
                  <a:pt x="315" y="85"/>
                </a:lnTo>
                <a:lnTo>
                  <a:pt x="316" y="85"/>
                </a:lnTo>
                <a:lnTo>
                  <a:pt x="317" y="85"/>
                </a:lnTo>
                <a:lnTo>
                  <a:pt x="318" y="85"/>
                </a:lnTo>
                <a:lnTo>
                  <a:pt x="320" y="85"/>
                </a:lnTo>
                <a:lnTo>
                  <a:pt x="320" y="84"/>
                </a:lnTo>
                <a:lnTo>
                  <a:pt x="321" y="85"/>
                </a:lnTo>
                <a:lnTo>
                  <a:pt x="322" y="85"/>
                </a:lnTo>
                <a:lnTo>
                  <a:pt x="323" y="84"/>
                </a:lnTo>
                <a:lnTo>
                  <a:pt x="324" y="84"/>
                </a:lnTo>
                <a:lnTo>
                  <a:pt x="324" y="83"/>
                </a:lnTo>
                <a:lnTo>
                  <a:pt x="325" y="83"/>
                </a:lnTo>
                <a:lnTo>
                  <a:pt x="326" y="83"/>
                </a:lnTo>
                <a:lnTo>
                  <a:pt x="328" y="83"/>
                </a:lnTo>
                <a:lnTo>
                  <a:pt x="332" y="85"/>
                </a:lnTo>
                <a:lnTo>
                  <a:pt x="332" y="86"/>
                </a:lnTo>
                <a:lnTo>
                  <a:pt x="332" y="87"/>
                </a:lnTo>
                <a:lnTo>
                  <a:pt x="332" y="88"/>
                </a:lnTo>
                <a:lnTo>
                  <a:pt x="333" y="88"/>
                </a:lnTo>
                <a:lnTo>
                  <a:pt x="333" y="87"/>
                </a:lnTo>
                <a:lnTo>
                  <a:pt x="334" y="87"/>
                </a:lnTo>
                <a:lnTo>
                  <a:pt x="335" y="87"/>
                </a:lnTo>
                <a:lnTo>
                  <a:pt x="335" y="88"/>
                </a:lnTo>
                <a:lnTo>
                  <a:pt x="335" y="89"/>
                </a:lnTo>
                <a:lnTo>
                  <a:pt x="337" y="89"/>
                </a:lnTo>
                <a:lnTo>
                  <a:pt x="338" y="91"/>
                </a:lnTo>
                <a:lnTo>
                  <a:pt x="338" y="89"/>
                </a:lnTo>
                <a:lnTo>
                  <a:pt x="338" y="88"/>
                </a:lnTo>
                <a:lnTo>
                  <a:pt x="339" y="88"/>
                </a:lnTo>
                <a:lnTo>
                  <a:pt x="340" y="88"/>
                </a:lnTo>
                <a:lnTo>
                  <a:pt x="340" y="89"/>
                </a:lnTo>
                <a:lnTo>
                  <a:pt x="341" y="89"/>
                </a:lnTo>
                <a:lnTo>
                  <a:pt x="342" y="89"/>
                </a:lnTo>
                <a:lnTo>
                  <a:pt x="343" y="89"/>
                </a:lnTo>
                <a:lnTo>
                  <a:pt x="345" y="89"/>
                </a:lnTo>
                <a:lnTo>
                  <a:pt x="345" y="91"/>
                </a:lnTo>
                <a:lnTo>
                  <a:pt x="346" y="91"/>
                </a:lnTo>
                <a:lnTo>
                  <a:pt x="347" y="91"/>
                </a:lnTo>
                <a:lnTo>
                  <a:pt x="348" y="91"/>
                </a:lnTo>
                <a:lnTo>
                  <a:pt x="348" y="92"/>
                </a:lnTo>
                <a:lnTo>
                  <a:pt x="349" y="92"/>
                </a:lnTo>
                <a:lnTo>
                  <a:pt x="350" y="92"/>
                </a:lnTo>
                <a:lnTo>
                  <a:pt x="350" y="93"/>
                </a:lnTo>
                <a:lnTo>
                  <a:pt x="351" y="93"/>
                </a:lnTo>
                <a:lnTo>
                  <a:pt x="351" y="94"/>
                </a:lnTo>
                <a:lnTo>
                  <a:pt x="354" y="93"/>
                </a:lnTo>
                <a:lnTo>
                  <a:pt x="355" y="92"/>
                </a:lnTo>
                <a:lnTo>
                  <a:pt x="356" y="91"/>
                </a:lnTo>
                <a:lnTo>
                  <a:pt x="358" y="89"/>
                </a:lnTo>
                <a:lnTo>
                  <a:pt x="359" y="89"/>
                </a:lnTo>
                <a:lnTo>
                  <a:pt x="360" y="88"/>
                </a:lnTo>
                <a:lnTo>
                  <a:pt x="361" y="87"/>
                </a:lnTo>
                <a:lnTo>
                  <a:pt x="363" y="87"/>
                </a:lnTo>
                <a:lnTo>
                  <a:pt x="363" y="86"/>
                </a:lnTo>
                <a:lnTo>
                  <a:pt x="364" y="86"/>
                </a:lnTo>
                <a:lnTo>
                  <a:pt x="368" y="8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97" name="Freeform 401">
            <a:extLst>
              <a:ext uri="{FF2B5EF4-FFF2-40B4-BE49-F238E27FC236}">
                <a16:creationId xmlns:a16="http://schemas.microsoft.com/office/drawing/2014/main" id="{E576A0C2-0A14-C3B9-4D9D-3080665311D5}"/>
              </a:ext>
            </a:extLst>
          </p:cNvPr>
          <p:cNvSpPr>
            <a:spLocks/>
          </p:cNvSpPr>
          <p:nvPr/>
        </p:nvSpPr>
        <p:spPr bwMode="auto">
          <a:xfrm>
            <a:off x="3616970" y="1587715"/>
            <a:ext cx="583873" cy="804045"/>
          </a:xfrm>
          <a:custGeom>
            <a:avLst/>
            <a:gdLst>
              <a:gd name="T0" fmla="*/ 308 w 419"/>
              <a:gd name="T1" fmla="*/ 81 h 577"/>
              <a:gd name="T2" fmla="*/ 311 w 419"/>
              <a:gd name="T3" fmla="*/ 118 h 577"/>
              <a:gd name="T4" fmla="*/ 308 w 419"/>
              <a:gd name="T5" fmla="*/ 142 h 577"/>
              <a:gd name="T6" fmla="*/ 341 w 419"/>
              <a:gd name="T7" fmla="*/ 153 h 577"/>
              <a:gd name="T8" fmla="*/ 376 w 419"/>
              <a:gd name="T9" fmla="*/ 146 h 577"/>
              <a:gd name="T10" fmla="*/ 402 w 419"/>
              <a:gd name="T11" fmla="*/ 166 h 577"/>
              <a:gd name="T12" fmla="*/ 411 w 419"/>
              <a:gd name="T13" fmla="*/ 186 h 577"/>
              <a:gd name="T14" fmla="*/ 414 w 419"/>
              <a:gd name="T15" fmla="*/ 211 h 577"/>
              <a:gd name="T16" fmla="*/ 418 w 419"/>
              <a:gd name="T17" fmla="*/ 233 h 577"/>
              <a:gd name="T18" fmla="*/ 411 w 419"/>
              <a:gd name="T19" fmla="*/ 252 h 577"/>
              <a:gd name="T20" fmla="*/ 406 w 419"/>
              <a:gd name="T21" fmla="*/ 278 h 577"/>
              <a:gd name="T22" fmla="*/ 403 w 419"/>
              <a:gd name="T23" fmla="*/ 319 h 577"/>
              <a:gd name="T24" fmla="*/ 401 w 419"/>
              <a:gd name="T25" fmla="*/ 337 h 577"/>
              <a:gd name="T26" fmla="*/ 411 w 419"/>
              <a:gd name="T27" fmla="*/ 385 h 577"/>
              <a:gd name="T28" fmla="*/ 399 w 419"/>
              <a:gd name="T29" fmla="*/ 416 h 577"/>
              <a:gd name="T30" fmla="*/ 389 w 419"/>
              <a:gd name="T31" fmla="*/ 414 h 577"/>
              <a:gd name="T32" fmla="*/ 381 w 419"/>
              <a:gd name="T33" fmla="*/ 412 h 577"/>
              <a:gd name="T34" fmla="*/ 371 w 419"/>
              <a:gd name="T35" fmla="*/ 412 h 577"/>
              <a:gd name="T36" fmla="*/ 363 w 419"/>
              <a:gd name="T37" fmla="*/ 416 h 577"/>
              <a:gd name="T38" fmla="*/ 359 w 419"/>
              <a:gd name="T39" fmla="*/ 421 h 577"/>
              <a:gd name="T40" fmla="*/ 343 w 419"/>
              <a:gd name="T41" fmla="*/ 456 h 577"/>
              <a:gd name="T42" fmla="*/ 325 w 419"/>
              <a:gd name="T43" fmla="*/ 472 h 577"/>
              <a:gd name="T44" fmla="*/ 328 w 419"/>
              <a:gd name="T45" fmla="*/ 491 h 577"/>
              <a:gd name="T46" fmla="*/ 332 w 419"/>
              <a:gd name="T47" fmla="*/ 512 h 577"/>
              <a:gd name="T48" fmla="*/ 319 w 419"/>
              <a:gd name="T49" fmla="*/ 529 h 577"/>
              <a:gd name="T50" fmla="*/ 284 w 419"/>
              <a:gd name="T51" fmla="*/ 543 h 577"/>
              <a:gd name="T52" fmla="*/ 256 w 419"/>
              <a:gd name="T53" fmla="*/ 551 h 577"/>
              <a:gd name="T54" fmla="*/ 225 w 419"/>
              <a:gd name="T55" fmla="*/ 556 h 577"/>
              <a:gd name="T56" fmla="*/ 204 w 419"/>
              <a:gd name="T57" fmla="*/ 570 h 577"/>
              <a:gd name="T58" fmla="*/ 192 w 419"/>
              <a:gd name="T59" fmla="*/ 572 h 577"/>
              <a:gd name="T60" fmla="*/ 187 w 419"/>
              <a:gd name="T61" fmla="*/ 565 h 577"/>
              <a:gd name="T62" fmla="*/ 177 w 419"/>
              <a:gd name="T63" fmla="*/ 559 h 577"/>
              <a:gd name="T64" fmla="*/ 166 w 419"/>
              <a:gd name="T65" fmla="*/ 564 h 577"/>
              <a:gd name="T66" fmla="*/ 162 w 419"/>
              <a:gd name="T67" fmla="*/ 576 h 577"/>
              <a:gd name="T68" fmla="*/ 143 w 419"/>
              <a:gd name="T69" fmla="*/ 543 h 577"/>
              <a:gd name="T70" fmla="*/ 129 w 419"/>
              <a:gd name="T71" fmla="*/ 518 h 577"/>
              <a:gd name="T72" fmla="*/ 97 w 419"/>
              <a:gd name="T73" fmla="*/ 470 h 577"/>
              <a:gd name="T74" fmla="*/ 93 w 419"/>
              <a:gd name="T75" fmla="*/ 450 h 577"/>
              <a:gd name="T76" fmla="*/ 74 w 419"/>
              <a:gd name="T77" fmla="*/ 417 h 577"/>
              <a:gd name="T78" fmla="*/ 51 w 419"/>
              <a:gd name="T79" fmla="*/ 382 h 577"/>
              <a:gd name="T80" fmla="*/ 33 w 419"/>
              <a:gd name="T81" fmla="*/ 366 h 577"/>
              <a:gd name="T82" fmla="*/ 5 w 419"/>
              <a:gd name="T83" fmla="*/ 345 h 577"/>
              <a:gd name="T84" fmla="*/ 21 w 419"/>
              <a:gd name="T85" fmla="*/ 294 h 577"/>
              <a:gd name="T86" fmla="*/ 48 w 419"/>
              <a:gd name="T87" fmla="*/ 290 h 577"/>
              <a:gd name="T88" fmla="*/ 102 w 419"/>
              <a:gd name="T89" fmla="*/ 276 h 577"/>
              <a:gd name="T90" fmla="*/ 119 w 419"/>
              <a:gd name="T91" fmla="*/ 246 h 577"/>
              <a:gd name="T92" fmla="*/ 138 w 419"/>
              <a:gd name="T93" fmla="*/ 184 h 577"/>
              <a:gd name="T94" fmla="*/ 134 w 419"/>
              <a:gd name="T95" fmla="*/ 115 h 577"/>
              <a:gd name="T96" fmla="*/ 137 w 419"/>
              <a:gd name="T97" fmla="*/ 121 h 577"/>
              <a:gd name="T98" fmla="*/ 146 w 419"/>
              <a:gd name="T99" fmla="*/ 128 h 577"/>
              <a:gd name="T100" fmla="*/ 152 w 419"/>
              <a:gd name="T101" fmla="*/ 129 h 577"/>
              <a:gd name="T102" fmla="*/ 157 w 419"/>
              <a:gd name="T103" fmla="*/ 112 h 577"/>
              <a:gd name="T104" fmla="*/ 168 w 419"/>
              <a:gd name="T105" fmla="*/ 79 h 577"/>
              <a:gd name="T106" fmla="*/ 173 w 419"/>
              <a:gd name="T107" fmla="*/ 73 h 577"/>
              <a:gd name="T108" fmla="*/ 185 w 419"/>
              <a:gd name="T109" fmla="*/ 73 h 577"/>
              <a:gd name="T110" fmla="*/ 195 w 419"/>
              <a:gd name="T111" fmla="*/ 69 h 577"/>
              <a:gd name="T112" fmla="*/ 211 w 419"/>
              <a:gd name="T113" fmla="*/ 70 h 577"/>
              <a:gd name="T114" fmla="*/ 226 w 419"/>
              <a:gd name="T115" fmla="*/ 57 h 577"/>
              <a:gd name="T116" fmla="*/ 277 w 419"/>
              <a:gd name="T117" fmla="*/ 19 h 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19" h="577">
                <a:moveTo>
                  <a:pt x="301" y="42"/>
                </a:moveTo>
                <a:lnTo>
                  <a:pt x="302" y="43"/>
                </a:lnTo>
                <a:lnTo>
                  <a:pt x="302" y="45"/>
                </a:lnTo>
                <a:lnTo>
                  <a:pt x="302" y="49"/>
                </a:lnTo>
                <a:lnTo>
                  <a:pt x="301" y="51"/>
                </a:lnTo>
                <a:lnTo>
                  <a:pt x="301" y="53"/>
                </a:lnTo>
                <a:lnTo>
                  <a:pt x="301" y="56"/>
                </a:lnTo>
                <a:lnTo>
                  <a:pt x="301" y="57"/>
                </a:lnTo>
                <a:lnTo>
                  <a:pt x="301" y="60"/>
                </a:lnTo>
                <a:lnTo>
                  <a:pt x="301" y="61"/>
                </a:lnTo>
                <a:lnTo>
                  <a:pt x="304" y="61"/>
                </a:lnTo>
                <a:lnTo>
                  <a:pt x="304" y="69"/>
                </a:lnTo>
                <a:lnTo>
                  <a:pt x="308" y="69"/>
                </a:lnTo>
                <a:lnTo>
                  <a:pt x="308" y="81"/>
                </a:lnTo>
                <a:lnTo>
                  <a:pt x="307" y="91"/>
                </a:lnTo>
                <a:lnTo>
                  <a:pt x="307" y="92"/>
                </a:lnTo>
                <a:lnTo>
                  <a:pt x="307" y="94"/>
                </a:lnTo>
                <a:lnTo>
                  <a:pt x="306" y="100"/>
                </a:lnTo>
                <a:lnTo>
                  <a:pt x="306" y="101"/>
                </a:lnTo>
                <a:lnTo>
                  <a:pt x="306" y="103"/>
                </a:lnTo>
                <a:lnTo>
                  <a:pt x="304" y="104"/>
                </a:lnTo>
                <a:lnTo>
                  <a:pt x="304" y="110"/>
                </a:lnTo>
                <a:lnTo>
                  <a:pt x="304" y="111"/>
                </a:lnTo>
                <a:lnTo>
                  <a:pt x="303" y="118"/>
                </a:lnTo>
                <a:lnTo>
                  <a:pt x="306" y="118"/>
                </a:lnTo>
                <a:lnTo>
                  <a:pt x="307" y="118"/>
                </a:lnTo>
                <a:lnTo>
                  <a:pt x="308" y="118"/>
                </a:lnTo>
                <a:lnTo>
                  <a:pt x="311" y="118"/>
                </a:lnTo>
                <a:lnTo>
                  <a:pt x="311" y="120"/>
                </a:lnTo>
                <a:lnTo>
                  <a:pt x="311" y="123"/>
                </a:lnTo>
                <a:lnTo>
                  <a:pt x="311" y="125"/>
                </a:lnTo>
                <a:lnTo>
                  <a:pt x="311" y="127"/>
                </a:lnTo>
                <a:lnTo>
                  <a:pt x="310" y="129"/>
                </a:lnTo>
                <a:lnTo>
                  <a:pt x="309" y="131"/>
                </a:lnTo>
                <a:lnTo>
                  <a:pt x="307" y="133"/>
                </a:lnTo>
                <a:lnTo>
                  <a:pt x="306" y="134"/>
                </a:lnTo>
                <a:lnTo>
                  <a:pt x="307" y="135"/>
                </a:lnTo>
                <a:lnTo>
                  <a:pt x="307" y="136"/>
                </a:lnTo>
                <a:lnTo>
                  <a:pt x="307" y="138"/>
                </a:lnTo>
                <a:lnTo>
                  <a:pt x="308" y="140"/>
                </a:lnTo>
                <a:lnTo>
                  <a:pt x="308" y="141"/>
                </a:lnTo>
                <a:lnTo>
                  <a:pt x="308" y="142"/>
                </a:lnTo>
                <a:lnTo>
                  <a:pt x="309" y="144"/>
                </a:lnTo>
                <a:lnTo>
                  <a:pt x="309" y="145"/>
                </a:lnTo>
                <a:lnTo>
                  <a:pt x="309" y="146"/>
                </a:lnTo>
                <a:lnTo>
                  <a:pt x="309" y="148"/>
                </a:lnTo>
                <a:lnTo>
                  <a:pt x="310" y="151"/>
                </a:lnTo>
                <a:lnTo>
                  <a:pt x="310" y="152"/>
                </a:lnTo>
                <a:lnTo>
                  <a:pt x="311" y="155"/>
                </a:lnTo>
                <a:lnTo>
                  <a:pt x="311" y="157"/>
                </a:lnTo>
                <a:lnTo>
                  <a:pt x="315" y="155"/>
                </a:lnTo>
                <a:lnTo>
                  <a:pt x="319" y="154"/>
                </a:lnTo>
                <a:lnTo>
                  <a:pt x="321" y="154"/>
                </a:lnTo>
                <a:lnTo>
                  <a:pt x="324" y="154"/>
                </a:lnTo>
                <a:lnTo>
                  <a:pt x="325" y="154"/>
                </a:lnTo>
                <a:lnTo>
                  <a:pt x="341" y="153"/>
                </a:lnTo>
                <a:lnTo>
                  <a:pt x="343" y="153"/>
                </a:lnTo>
                <a:lnTo>
                  <a:pt x="346" y="153"/>
                </a:lnTo>
                <a:lnTo>
                  <a:pt x="352" y="152"/>
                </a:lnTo>
                <a:lnTo>
                  <a:pt x="355" y="152"/>
                </a:lnTo>
                <a:lnTo>
                  <a:pt x="358" y="152"/>
                </a:lnTo>
                <a:lnTo>
                  <a:pt x="364" y="152"/>
                </a:lnTo>
                <a:lnTo>
                  <a:pt x="366" y="152"/>
                </a:lnTo>
                <a:lnTo>
                  <a:pt x="367" y="151"/>
                </a:lnTo>
                <a:lnTo>
                  <a:pt x="368" y="151"/>
                </a:lnTo>
                <a:lnTo>
                  <a:pt x="369" y="151"/>
                </a:lnTo>
                <a:lnTo>
                  <a:pt x="370" y="150"/>
                </a:lnTo>
                <a:lnTo>
                  <a:pt x="372" y="149"/>
                </a:lnTo>
                <a:lnTo>
                  <a:pt x="375" y="148"/>
                </a:lnTo>
                <a:lnTo>
                  <a:pt x="376" y="146"/>
                </a:lnTo>
                <a:lnTo>
                  <a:pt x="377" y="146"/>
                </a:lnTo>
                <a:lnTo>
                  <a:pt x="378" y="148"/>
                </a:lnTo>
                <a:lnTo>
                  <a:pt x="379" y="149"/>
                </a:lnTo>
                <a:lnTo>
                  <a:pt x="380" y="150"/>
                </a:lnTo>
                <a:lnTo>
                  <a:pt x="381" y="151"/>
                </a:lnTo>
                <a:lnTo>
                  <a:pt x="383" y="152"/>
                </a:lnTo>
                <a:lnTo>
                  <a:pt x="384" y="153"/>
                </a:lnTo>
                <a:lnTo>
                  <a:pt x="385" y="154"/>
                </a:lnTo>
                <a:lnTo>
                  <a:pt x="388" y="157"/>
                </a:lnTo>
                <a:lnTo>
                  <a:pt x="392" y="159"/>
                </a:lnTo>
                <a:lnTo>
                  <a:pt x="393" y="160"/>
                </a:lnTo>
                <a:lnTo>
                  <a:pt x="396" y="162"/>
                </a:lnTo>
                <a:lnTo>
                  <a:pt x="401" y="166"/>
                </a:lnTo>
                <a:lnTo>
                  <a:pt x="402" y="166"/>
                </a:lnTo>
                <a:lnTo>
                  <a:pt x="402" y="167"/>
                </a:lnTo>
                <a:lnTo>
                  <a:pt x="403" y="167"/>
                </a:lnTo>
                <a:lnTo>
                  <a:pt x="403" y="168"/>
                </a:lnTo>
                <a:lnTo>
                  <a:pt x="404" y="169"/>
                </a:lnTo>
                <a:lnTo>
                  <a:pt x="404" y="170"/>
                </a:lnTo>
                <a:lnTo>
                  <a:pt x="405" y="171"/>
                </a:lnTo>
                <a:lnTo>
                  <a:pt x="406" y="174"/>
                </a:lnTo>
                <a:lnTo>
                  <a:pt x="406" y="175"/>
                </a:lnTo>
                <a:lnTo>
                  <a:pt x="407" y="179"/>
                </a:lnTo>
                <a:lnTo>
                  <a:pt x="409" y="180"/>
                </a:lnTo>
                <a:lnTo>
                  <a:pt x="409" y="182"/>
                </a:lnTo>
                <a:lnTo>
                  <a:pt x="410" y="183"/>
                </a:lnTo>
                <a:lnTo>
                  <a:pt x="410" y="185"/>
                </a:lnTo>
                <a:lnTo>
                  <a:pt x="411" y="186"/>
                </a:lnTo>
                <a:lnTo>
                  <a:pt x="411" y="187"/>
                </a:lnTo>
                <a:lnTo>
                  <a:pt x="411" y="190"/>
                </a:lnTo>
                <a:lnTo>
                  <a:pt x="412" y="192"/>
                </a:lnTo>
                <a:lnTo>
                  <a:pt x="412" y="193"/>
                </a:lnTo>
                <a:lnTo>
                  <a:pt x="412" y="196"/>
                </a:lnTo>
                <a:lnTo>
                  <a:pt x="413" y="200"/>
                </a:lnTo>
                <a:lnTo>
                  <a:pt x="413" y="201"/>
                </a:lnTo>
                <a:lnTo>
                  <a:pt x="413" y="203"/>
                </a:lnTo>
                <a:lnTo>
                  <a:pt x="413" y="204"/>
                </a:lnTo>
                <a:lnTo>
                  <a:pt x="413" y="207"/>
                </a:lnTo>
                <a:lnTo>
                  <a:pt x="414" y="208"/>
                </a:lnTo>
                <a:lnTo>
                  <a:pt x="414" y="209"/>
                </a:lnTo>
                <a:lnTo>
                  <a:pt x="414" y="210"/>
                </a:lnTo>
                <a:lnTo>
                  <a:pt x="414" y="211"/>
                </a:lnTo>
                <a:lnTo>
                  <a:pt x="415" y="212"/>
                </a:lnTo>
                <a:lnTo>
                  <a:pt x="415" y="213"/>
                </a:lnTo>
                <a:lnTo>
                  <a:pt x="415" y="216"/>
                </a:lnTo>
                <a:lnTo>
                  <a:pt x="415" y="217"/>
                </a:lnTo>
                <a:lnTo>
                  <a:pt x="415" y="218"/>
                </a:lnTo>
                <a:lnTo>
                  <a:pt x="416" y="219"/>
                </a:lnTo>
                <a:lnTo>
                  <a:pt x="416" y="221"/>
                </a:lnTo>
                <a:lnTo>
                  <a:pt x="418" y="224"/>
                </a:lnTo>
                <a:lnTo>
                  <a:pt x="418" y="226"/>
                </a:lnTo>
                <a:lnTo>
                  <a:pt x="418" y="227"/>
                </a:lnTo>
                <a:lnTo>
                  <a:pt x="419" y="228"/>
                </a:lnTo>
                <a:lnTo>
                  <a:pt x="419" y="229"/>
                </a:lnTo>
                <a:lnTo>
                  <a:pt x="419" y="230"/>
                </a:lnTo>
                <a:lnTo>
                  <a:pt x="418" y="233"/>
                </a:lnTo>
                <a:lnTo>
                  <a:pt x="418" y="234"/>
                </a:lnTo>
                <a:lnTo>
                  <a:pt x="418" y="238"/>
                </a:lnTo>
                <a:lnTo>
                  <a:pt x="418" y="240"/>
                </a:lnTo>
                <a:lnTo>
                  <a:pt x="418" y="241"/>
                </a:lnTo>
                <a:lnTo>
                  <a:pt x="418" y="242"/>
                </a:lnTo>
                <a:lnTo>
                  <a:pt x="416" y="244"/>
                </a:lnTo>
                <a:lnTo>
                  <a:pt x="416" y="245"/>
                </a:lnTo>
                <a:lnTo>
                  <a:pt x="415" y="246"/>
                </a:lnTo>
                <a:lnTo>
                  <a:pt x="414" y="247"/>
                </a:lnTo>
                <a:lnTo>
                  <a:pt x="414" y="249"/>
                </a:lnTo>
                <a:lnTo>
                  <a:pt x="413" y="249"/>
                </a:lnTo>
                <a:lnTo>
                  <a:pt x="412" y="251"/>
                </a:lnTo>
                <a:lnTo>
                  <a:pt x="411" y="251"/>
                </a:lnTo>
                <a:lnTo>
                  <a:pt x="411" y="252"/>
                </a:lnTo>
                <a:lnTo>
                  <a:pt x="411" y="253"/>
                </a:lnTo>
                <a:lnTo>
                  <a:pt x="410" y="255"/>
                </a:lnTo>
                <a:lnTo>
                  <a:pt x="410" y="258"/>
                </a:lnTo>
                <a:lnTo>
                  <a:pt x="410" y="260"/>
                </a:lnTo>
                <a:lnTo>
                  <a:pt x="409" y="260"/>
                </a:lnTo>
                <a:lnTo>
                  <a:pt x="409" y="261"/>
                </a:lnTo>
                <a:lnTo>
                  <a:pt x="409" y="263"/>
                </a:lnTo>
                <a:lnTo>
                  <a:pt x="407" y="266"/>
                </a:lnTo>
                <a:lnTo>
                  <a:pt x="407" y="268"/>
                </a:lnTo>
                <a:lnTo>
                  <a:pt x="407" y="269"/>
                </a:lnTo>
                <a:lnTo>
                  <a:pt x="407" y="270"/>
                </a:lnTo>
                <a:lnTo>
                  <a:pt x="406" y="271"/>
                </a:lnTo>
                <a:lnTo>
                  <a:pt x="406" y="276"/>
                </a:lnTo>
                <a:lnTo>
                  <a:pt x="406" y="278"/>
                </a:lnTo>
                <a:lnTo>
                  <a:pt x="406" y="280"/>
                </a:lnTo>
                <a:lnTo>
                  <a:pt x="406" y="282"/>
                </a:lnTo>
                <a:lnTo>
                  <a:pt x="405" y="283"/>
                </a:lnTo>
                <a:lnTo>
                  <a:pt x="405" y="287"/>
                </a:lnTo>
                <a:lnTo>
                  <a:pt x="405" y="296"/>
                </a:lnTo>
                <a:lnTo>
                  <a:pt x="404" y="299"/>
                </a:lnTo>
                <a:lnTo>
                  <a:pt x="404" y="307"/>
                </a:lnTo>
                <a:lnTo>
                  <a:pt x="404" y="308"/>
                </a:lnTo>
                <a:lnTo>
                  <a:pt x="404" y="309"/>
                </a:lnTo>
                <a:lnTo>
                  <a:pt x="404" y="312"/>
                </a:lnTo>
                <a:lnTo>
                  <a:pt x="404" y="313"/>
                </a:lnTo>
                <a:lnTo>
                  <a:pt x="403" y="315"/>
                </a:lnTo>
                <a:lnTo>
                  <a:pt x="403" y="317"/>
                </a:lnTo>
                <a:lnTo>
                  <a:pt x="403" y="319"/>
                </a:lnTo>
                <a:lnTo>
                  <a:pt x="403" y="320"/>
                </a:lnTo>
                <a:lnTo>
                  <a:pt x="403" y="321"/>
                </a:lnTo>
                <a:lnTo>
                  <a:pt x="403" y="324"/>
                </a:lnTo>
                <a:lnTo>
                  <a:pt x="403" y="325"/>
                </a:lnTo>
                <a:lnTo>
                  <a:pt x="403" y="326"/>
                </a:lnTo>
                <a:lnTo>
                  <a:pt x="403" y="328"/>
                </a:lnTo>
                <a:lnTo>
                  <a:pt x="403" y="329"/>
                </a:lnTo>
                <a:lnTo>
                  <a:pt x="403" y="330"/>
                </a:lnTo>
                <a:lnTo>
                  <a:pt x="402" y="332"/>
                </a:lnTo>
                <a:lnTo>
                  <a:pt x="402" y="333"/>
                </a:lnTo>
                <a:lnTo>
                  <a:pt x="401" y="334"/>
                </a:lnTo>
                <a:lnTo>
                  <a:pt x="401" y="335"/>
                </a:lnTo>
                <a:lnTo>
                  <a:pt x="401" y="336"/>
                </a:lnTo>
                <a:lnTo>
                  <a:pt x="401" y="337"/>
                </a:lnTo>
                <a:lnTo>
                  <a:pt x="401" y="338"/>
                </a:lnTo>
                <a:lnTo>
                  <a:pt x="401" y="342"/>
                </a:lnTo>
                <a:lnTo>
                  <a:pt x="401" y="345"/>
                </a:lnTo>
                <a:lnTo>
                  <a:pt x="399" y="351"/>
                </a:lnTo>
                <a:lnTo>
                  <a:pt x="399" y="352"/>
                </a:lnTo>
                <a:lnTo>
                  <a:pt x="399" y="353"/>
                </a:lnTo>
                <a:lnTo>
                  <a:pt x="399" y="354"/>
                </a:lnTo>
                <a:lnTo>
                  <a:pt x="399" y="355"/>
                </a:lnTo>
                <a:lnTo>
                  <a:pt x="399" y="358"/>
                </a:lnTo>
                <a:lnTo>
                  <a:pt x="399" y="359"/>
                </a:lnTo>
                <a:lnTo>
                  <a:pt x="404" y="369"/>
                </a:lnTo>
                <a:lnTo>
                  <a:pt x="409" y="380"/>
                </a:lnTo>
                <a:lnTo>
                  <a:pt x="410" y="384"/>
                </a:lnTo>
                <a:lnTo>
                  <a:pt x="411" y="385"/>
                </a:lnTo>
                <a:lnTo>
                  <a:pt x="413" y="391"/>
                </a:lnTo>
                <a:lnTo>
                  <a:pt x="413" y="392"/>
                </a:lnTo>
                <a:lnTo>
                  <a:pt x="412" y="395"/>
                </a:lnTo>
                <a:lnTo>
                  <a:pt x="410" y="400"/>
                </a:lnTo>
                <a:lnTo>
                  <a:pt x="409" y="402"/>
                </a:lnTo>
                <a:lnTo>
                  <a:pt x="409" y="403"/>
                </a:lnTo>
                <a:lnTo>
                  <a:pt x="409" y="404"/>
                </a:lnTo>
                <a:lnTo>
                  <a:pt x="404" y="416"/>
                </a:lnTo>
                <a:lnTo>
                  <a:pt x="403" y="419"/>
                </a:lnTo>
                <a:lnTo>
                  <a:pt x="402" y="418"/>
                </a:lnTo>
                <a:lnTo>
                  <a:pt x="402" y="417"/>
                </a:lnTo>
                <a:lnTo>
                  <a:pt x="401" y="417"/>
                </a:lnTo>
                <a:lnTo>
                  <a:pt x="401" y="416"/>
                </a:lnTo>
                <a:lnTo>
                  <a:pt x="399" y="416"/>
                </a:lnTo>
                <a:lnTo>
                  <a:pt x="399" y="414"/>
                </a:lnTo>
                <a:lnTo>
                  <a:pt x="399" y="413"/>
                </a:lnTo>
                <a:lnTo>
                  <a:pt x="398" y="413"/>
                </a:lnTo>
                <a:lnTo>
                  <a:pt x="397" y="413"/>
                </a:lnTo>
                <a:lnTo>
                  <a:pt x="397" y="414"/>
                </a:lnTo>
                <a:lnTo>
                  <a:pt x="396" y="413"/>
                </a:lnTo>
                <a:lnTo>
                  <a:pt x="395" y="413"/>
                </a:lnTo>
                <a:lnTo>
                  <a:pt x="395" y="414"/>
                </a:lnTo>
                <a:lnTo>
                  <a:pt x="394" y="414"/>
                </a:lnTo>
                <a:lnTo>
                  <a:pt x="393" y="414"/>
                </a:lnTo>
                <a:lnTo>
                  <a:pt x="392" y="414"/>
                </a:lnTo>
                <a:lnTo>
                  <a:pt x="392" y="416"/>
                </a:lnTo>
                <a:lnTo>
                  <a:pt x="390" y="416"/>
                </a:lnTo>
                <a:lnTo>
                  <a:pt x="389" y="414"/>
                </a:lnTo>
                <a:lnTo>
                  <a:pt x="388" y="414"/>
                </a:lnTo>
                <a:lnTo>
                  <a:pt x="388" y="413"/>
                </a:lnTo>
                <a:lnTo>
                  <a:pt x="387" y="413"/>
                </a:lnTo>
                <a:lnTo>
                  <a:pt x="387" y="414"/>
                </a:lnTo>
                <a:lnTo>
                  <a:pt x="387" y="416"/>
                </a:lnTo>
                <a:lnTo>
                  <a:pt x="386" y="414"/>
                </a:lnTo>
                <a:lnTo>
                  <a:pt x="385" y="414"/>
                </a:lnTo>
                <a:lnTo>
                  <a:pt x="385" y="416"/>
                </a:lnTo>
                <a:lnTo>
                  <a:pt x="385" y="414"/>
                </a:lnTo>
                <a:lnTo>
                  <a:pt x="384" y="414"/>
                </a:lnTo>
                <a:lnTo>
                  <a:pt x="384" y="413"/>
                </a:lnTo>
                <a:lnTo>
                  <a:pt x="383" y="413"/>
                </a:lnTo>
                <a:lnTo>
                  <a:pt x="381" y="413"/>
                </a:lnTo>
                <a:lnTo>
                  <a:pt x="381" y="412"/>
                </a:lnTo>
                <a:lnTo>
                  <a:pt x="380" y="412"/>
                </a:lnTo>
                <a:lnTo>
                  <a:pt x="379" y="412"/>
                </a:lnTo>
                <a:lnTo>
                  <a:pt x="379" y="411"/>
                </a:lnTo>
                <a:lnTo>
                  <a:pt x="378" y="411"/>
                </a:lnTo>
                <a:lnTo>
                  <a:pt x="377" y="411"/>
                </a:lnTo>
                <a:lnTo>
                  <a:pt x="376" y="411"/>
                </a:lnTo>
                <a:lnTo>
                  <a:pt x="376" y="410"/>
                </a:lnTo>
                <a:lnTo>
                  <a:pt x="375" y="410"/>
                </a:lnTo>
                <a:lnTo>
                  <a:pt x="375" y="411"/>
                </a:lnTo>
                <a:lnTo>
                  <a:pt x="375" y="412"/>
                </a:lnTo>
                <a:lnTo>
                  <a:pt x="375" y="411"/>
                </a:lnTo>
                <a:lnTo>
                  <a:pt x="373" y="411"/>
                </a:lnTo>
                <a:lnTo>
                  <a:pt x="372" y="412"/>
                </a:lnTo>
                <a:lnTo>
                  <a:pt x="371" y="412"/>
                </a:lnTo>
                <a:lnTo>
                  <a:pt x="371" y="413"/>
                </a:lnTo>
                <a:lnTo>
                  <a:pt x="370" y="413"/>
                </a:lnTo>
                <a:lnTo>
                  <a:pt x="369" y="413"/>
                </a:lnTo>
                <a:lnTo>
                  <a:pt x="369" y="414"/>
                </a:lnTo>
                <a:lnTo>
                  <a:pt x="368" y="414"/>
                </a:lnTo>
                <a:lnTo>
                  <a:pt x="368" y="413"/>
                </a:lnTo>
                <a:lnTo>
                  <a:pt x="367" y="413"/>
                </a:lnTo>
                <a:lnTo>
                  <a:pt x="366" y="412"/>
                </a:lnTo>
                <a:lnTo>
                  <a:pt x="366" y="413"/>
                </a:lnTo>
                <a:lnTo>
                  <a:pt x="364" y="413"/>
                </a:lnTo>
                <a:lnTo>
                  <a:pt x="363" y="413"/>
                </a:lnTo>
                <a:lnTo>
                  <a:pt x="363" y="414"/>
                </a:lnTo>
                <a:lnTo>
                  <a:pt x="362" y="414"/>
                </a:lnTo>
                <a:lnTo>
                  <a:pt x="363" y="416"/>
                </a:lnTo>
                <a:lnTo>
                  <a:pt x="362" y="416"/>
                </a:lnTo>
                <a:lnTo>
                  <a:pt x="363" y="417"/>
                </a:lnTo>
                <a:lnTo>
                  <a:pt x="362" y="417"/>
                </a:lnTo>
                <a:lnTo>
                  <a:pt x="361" y="417"/>
                </a:lnTo>
                <a:lnTo>
                  <a:pt x="361" y="416"/>
                </a:lnTo>
                <a:lnTo>
                  <a:pt x="360" y="416"/>
                </a:lnTo>
                <a:lnTo>
                  <a:pt x="359" y="416"/>
                </a:lnTo>
                <a:lnTo>
                  <a:pt x="358" y="416"/>
                </a:lnTo>
                <a:lnTo>
                  <a:pt x="358" y="417"/>
                </a:lnTo>
                <a:lnTo>
                  <a:pt x="358" y="418"/>
                </a:lnTo>
                <a:lnTo>
                  <a:pt x="358" y="419"/>
                </a:lnTo>
                <a:lnTo>
                  <a:pt x="358" y="420"/>
                </a:lnTo>
                <a:lnTo>
                  <a:pt x="359" y="420"/>
                </a:lnTo>
                <a:lnTo>
                  <a:pt x="359" y="421"/>
                </a:lnTo>
                <a:lnTo>
                  <a:pt x="358" y="421"/>
                </a:lnTo>
                <a:lnTo>
                  <a:pt x="357" y="421"/>
                </a:lnTo>
                <a:lnTo>
                  <a:pt x="355" y="421"/>
                </a:lnTo>
                <a:lnTo>
                  <a:pt x="357" y="431"/>
                </a:lnTo>
                <a:lnTo>
                  <a:pt x="357" y="446"/>
                </a:lnTo>
                <a:lnTo>
                  <a:pt x="358" y="460"/>
                </a:lnTo>
                <a:lnTo>
                  <a:pt x="358" y="461"/>
                </a:lnTo>
                <a:lnTo>
                  <a:pt x="353" y="458"/>
                </a:lnTo>
                <a:lnTo>
                  <a:pt x="352" y="456"/>
                </a:lnTo>
                <a:lnTo>
                  <a:pt x="349" y="455"/>
                </a:lnTo>
                <a:lnTo>
                  <a:pt x="346" y="455"/>
                </a:lnTo>
                <a:lnTo>
                  <a:pt x="344" y="455"/>
                </a:lnTo>
                <a:lnTo>
                  <a:pt x="344" y="456"/>
                </a:lnTo>
                <a:lnTo>
                  <a:pt x="343" y="456"/>
                </a:lnTo>
                <a:lnTo>
                  <a:pt x="342" y="458"/>
                </a:lnTo>
                <a:lnTo>
                  <a:pt x="341" y="458"/>
                </a:lnTo>
                <a:lnTo>
                  <a:pt x="340" y="459"/>
                </a:lnTo>
                <a:lnTo>
                  <a:pt x="338" y="461"/>
                </a:lnTo>
                <a:lnTo>
                  <a:pt x="337" y="461"/>
                </a:lnTo>
                <a:lnTo>
                  <a:pt x="337" y="462"/>
                </a:lnTo>
                <a:lnTo>
                  <a:pt x="336" y="463"/>
                </a:lnTo>
                <a:lnTo>
                  <a:pt x="332" y="466"/>
                </a:lnTo>
                <a:lnTo>
                  <a:pt x="332" y="467"/>
                </a:lnTo>
                <a:lnTo>
                  <a:pt x="329" y="468"/>
                </a:lnTo>
                <a:lnTo>
                  <a:pt x="329" y="469"/>
                </a:lnTo>
                <a:lnTo>
                  <a:pt x="328" y="469"/>
                </a:lnTo>
                <a:lnTo>
                  <a:pt x="327" y="471"/>
                </a:lnTo>
                <a:lnTo>
                  <a:pt x="325" y="472"/>
                </a:lnTo>
                <a:lnTo>
                  <a:pt x="325" y="474"/>
                </a:lnTo>
                <a:lnTo>
                  <a:pt x="323" y="475"/>
                </a:lnTo>
                <a:lnTo>
                  <a:pt x="323" y="476"/>
                </a:lnTo>
                <a:lnTo>
                  <a:pt x="318" y="479"/>
                </a:lnTo>
                <a:lnTo>
                  <a:pt x="319" y="480"/>
                </a:lnTo>
                <a:lnTo>
                  <a:pt x="320" y="481"/>
                </a:lnTo>
                <a:lnTo>
                  <a:pt x="321" y="481"/>
                </a:lnTo>
                <a:lnTo>
                  <a:pt x="323" y="481"/>
                </a:lnTo>
                <a:lnTo>
                  <a:pt x="323" y="483"/>
                </a:lnTo>
                <a:lnTo>
                  <a:pt x="324" y="483"/>
                </a:lnTo>
                <a:lnTo>
                  <a:pt x="324" y="484"/>
                </a:lnTo>
                <a:lnTo>
                  <a:pt x="326" y="487"/>
                </a:lnTo>
                <a:lnTo>
                  <a:pt x="327" y="489"/>
                </a:lnTo>
                <a:lnTo>
                  <a:pt x="328" y="491"/>
                </a:lnTo>
                <a:lnTo>
                  <a:pt x="330" y="495"/>
                </a:lnTo>
                <a:lnTo>
                  <a:pt x="333" y="498"/>
                </a:lnTo>
                <a:lnTo>
                  <a:pt x="333" y="500"/>
                </a:lnTo>
                <a:lnTo>
                  <a:pt x="334" y="501"/>
                </a:lnTo>
                <a:lnTo>
                  <a:pt x="335" y="503"/>
                </a:lnTo>
                <a:lnTo>
                  <a:pt x="335" y="504"/>
                </a:lnTo>
                <a:lnTo>
                  <a:pt x="336" y="504"/>
                </a:lnTo>
                <a:lnTo>
                  <a:pt x="338" y="505"/>
                </a:lnTo>
                <a:lnTo>
                  <a:pt x="338" y="506"/>
                </a:lnTo>
                <a:lnTo>
                  <a:pt x="335" y="510"/>
                </a:lnTo>
                <a:lnTo>
                  <a:pt x="334" y="510"/>
                </a:lnTo>
                <a:lnTo>
                  <a:pt x="333" y="511"/>
                </a:lnTo>
                <a:lnTo>
                  <a:pt x="332" y="511"/>
                </a:lnTo>
                <a:lnTo>
                  <a:pt x="332" y="512"/>
                </a:lnTo>
                <a:lnTo>
                  <a:pt x="329" y="513"/>
                </a:lnTo>
                <a:lnTo>
                  <a:pt x="328" y="513"/>
                </a:lnTo>
                <a:lnTo>
                  <a:pt x="327" y="514"/>
                </a:lnTo>
                <a:lnTo>
                  <a:pt x="326" y="516"/>
                </a:lnTo>
                <a:lnTo>
                  <a:pt x="326" y="517"/>
                </a:lnTo>
                <a:lnTo>
                  <a:pt x="326" y="518"/>
                </a:lnTo>
                <a:lnTo>
                  <a:pt x="325" y="520"/>
                </a:lnTo>
                <a:lnTo>
                  <a:pt x="325" y="521"/>
                </a:lnTo>
                <a:lnTo>
                  <a:pt x="324" y="523"/>
                </a:lnTo>
                <a:lnTo>
                  <a:pt x="324" y="525"/>
                </a:lnTo>
                <a:lnTo>
                  <a:pt x="323" y="526"/>
                </a:lnTo>
                <a:lnTo>
                  <a:pt x="320" y="528"/>
                </a:lnTo>
                <a:lnTo>
                  <a:pt x="319" y="528"/>
                </a:lnTo>
                <a:lnTo>
                  <a:pt x="319" y="529"/>
                </a:lnTo>
                <a:lnTo>
                  <a:pt x="318" y="529"/>
                </a:lnTo>
                <a:lnTo>
                  <a:pt x="315" y="530"/>
                </a:lnTo>
                <a:lnTo>
                  <a:pt x="314" y="530"/>
                </a:lnTo>
                <a:lnTo>
                  <a:pt x="312" y="531"/>
                </a:lnTo>
                <a:lnTo>
                  <a:pt x="306" y="534"/>
                </a:lnTo>
                <a:lnTo>
                  <a:pt x="303" y="535"/>
                </a:lnTo>
                <a:lnTo>
                  <a:pt x="302" y="535"/>
                </a:lnTo>
                <a:lnTo>
                  <a:pt x="299" y="537"/>
                </a:lnTo>
                <a:lnTo>
                  <a:pt x="297" y="537"/>
                </a:lnTo>
                <a:lnTo>
                  <a:pt x="292" y="539"/>
                </a:lnTo>
                <a:lnTo>
                  <a:pt x="291" y="539"/>
                </a:lnTo>
                <a:lnTo>
                  <a:pt x="289" y="541"/>
                </a:lnTo>
                <a:lnTo>
                  <a:pt x="285" y="542"/>
                </a:lnTo>
                <a:lnTo>
                  <a:pt x="284" y="543"/>
                </a:lnTo>
                <a:lnTo>
                  <a:pt x="280" y="544"/>
                </a:lnTo>
                <a:lnTo>
                  <a:pt x="275" y="546"/>
                </a:lnTo>
                <a:lnTo>
                  <a:pt x="273" y="546"/>
                </a:lnTo>
                <a:lnTo>
                  <a:pt x="269" y="547"/>
                </a:lnTo>
                <a:lnTo>
                  <a:pt x="268" y="548"/>
                </a:lnTo>
                <a:lnTo>
                  <a:pt x="267" y="548"/>
                </a:lnTo>
                <a:lnTo>
                  <a:pt x="266" y="548"/>
                </a:lnTo>
                <a:lnTo>
                  <a:pt x="264" y="548"/>
                </a:lnTo>
                <a:lnTo>
                  <a:pt x="263" y="548"/>
                </a:lnTo>
                <a:lnTo>
                  <a:pt x="261" y="548"/>
                </a:lnTo>
                <a:lnTo>
                  <a:pt x="260" y="548"/>
                </a:lnTo>
                <a:lnTo>
                  <a:pt x="259" y="550"/>
                </a:lnTo>
                <a:lnTo>
                  <a:pt x="257" y="550"/>
                </a:lnTo>
                <a:lnTo>
                  <a:pt x="256" y="551"/>
                </a:lnTo>
                <a:lnTo>
                  <a:pt x="255" y="551"/>
                </a:lnTo>
                <a:lnTo>
                  <a:pt x="254" y="551"/>
                </a:lnTo>
                <a:lnTo>
                  <a:pt x="252" y="551"/>
                </a:lnTo>
                <a:lnTo>
                  <a:pt x="251" y="550"/>
                </a:lnTo>
                <a:lnTo>
                  <a:pt x="250" y="550"/>
                </a:lnTo>
                <a:lnTo>
                  <a:pt x="247" y="548"/>
                </a:lnTo>
                <a:lnTo>
                  <a:pt x="246" y="548"/>
                </a:lnTo>
                <a:lnTo>
                  <a:pt x="245" y="548"/>
                </a:lnTo>
                <a:lnTo>
                  <a:pt x="243" y="548"/>
                </a:lnTo>
                <a:lnTo>
                  <a:pt x="241" y="550"/>
                </a:lnTo>
                <a:lnTo>
                  <a:pt x="238" y="551"/>
                </a:lnTo>
                <a:lnTo>
                  <a:pt x="235" y="552"/>
                </a:lnTo>
                <a:lnTo>
                  <a:pt x="231" y="553"/>
                </a:lnTo>
                <a:lnTo>
                  <a:pt x="225" y="556"/>
                </a:lnTo>
                <a:lnTo>
                  <a:pt x="222" y="558"/>
                </a:lnTo>
                <a:lnTo>
                  <a:pt x="220" y="559"/>
                </a:lnTo>
                <a:lnTo>
                  <a:pt x="219" y="560"/>
                </a:lnTo>
                <a:lnTo>
                  <a:pt x="214" y="562"/>
                </a:lnTo>
                <a:lnTo>
                  <a:pt x="213" y="562"/>
                </a:lnTo>
                <a:lnTo>
                  <a:pt x="212" y="563"/>
                </a:lnTo>
                <a:lnTo>
                  <a:pt x="211" y="564"/>
                </a:lnTo>
                <a:lnTo>
                  <a:pt x="208" y="565"/>
                </a:lnTo>
                <a:lnTo>
                  <a:pt x="207" y="565"/>
                </a:lnTo>
                <a:lnTo>
                  <a:pt x="207" y="567"/>
                </a:lnTo>
                <a:lnTo>
                  <a:pt x="206" y="567"/>
                </a:lnTo>
                <a:lnTo>
                  <a:pt x="206" y="568"/>
                </a:lnTo>
                <a:lnTo>
                  <a:pt x="205" y="569"/>
                </a:lnTo>
                <a:lnTo>
                  <a:pt x="204" y="570"/>
                </a:lnTo>
                <a:lnTo>
                  <a:pt x="204" y="571"/>
                </a:lnTo>
                <a:lnTo>
                  <a:pt x="203" y="572"/>
                </a:lnTo>
                <a:lnTo>
                  <a:pt x="202" y="572"/>
                </a:lnTo>
                <a:lnTo>
                  <a:pt x="200" y="572"/>
                </a:lnTo>
                <a:lnTo>
                  <a:pt x="200" y="573"/>
                </a:lnTo>
                <a:lnTo>
                  <a:pt x="199" y="573"/>
                </a:lnTo>
                <a:lnTo>
                  <a:pt x="198" y="573"/>
                </a:lnTo>
                <a:lnTo>
                  <a:pt x="197" y="573"/>
                </a:lnTo>
                <a:lnTo>
                  <a:pt x="196" y="573"/>
                </a:lnTo>
                <a:lnTo>
                  <a:pt x="196" y="572"/>
                </a:lnTo>
                <a:lnTo>
                  <a:pt x="195" y="572"/>
                </a:lnTo>
                <a:lnTo>
                  <a:pt x="194" y="571"/>
                </a:lnTo>
                <a:lnTo>
                  <a:pt x="194" y="572"/>
                </a:lnTo>
                <a:lnTo>
                  <a:pt x="192" y="572"/>
                </a:lnTo>
                <a:lnTo>
                  <a:pt x="192" y="571"/>
                </a:lnTo>
                <a:lnTo>
                  <a:pt x="192" y="570"/>
                </a:lnTo>
                <a:lnTo>
                  <a:pt x="191" y="571"/>
                </a:lnTo>
                <a:lnTo>
                  <a:pt x="191" y="570"/>
                </a:lnTo>
                <a:lnTo>
                  <a:pt x="190" y="570"/>
                </a:lnTo>
                <a:lnTo>
                  <a:pt x="189" y="570"/>
                </a:lnTo>
                <a:lnTo>
                  <a:pt x="188" y="570"/>
                </a:lnTo>
                <a:lnTo>
                  <a:pt x="187" y="570"/>
                </a:lnTo>
                <a:lnTo>
                  <a:pt x="188" y="569"/>
                </a:lnTo>
                <a:lnTo>
                  <a:pt x="187" y="569"/>
                </a:lnTo>
                <a:lnTo>
                  <a:pt x="187" y="568"/>
                </a:lnTo>
                <a:lnTo>
                  <a:pt x="188" y="568"/>
                </a:lnTo>
                <a:lnTo>
                  <a:pt x="187" y="567"/>
                </a:lnTo>
                <a:lnTo>
                  <a:pt x="187" y="565"/>
                </a:lnTo>
                <a:lnTo>
                  <a:pt x="186" y="565"/>
                </a:lnTo>
                <a:lnTo>
                  <a:pt x="186" y="564"/>
                </a:lnTo>
                <a:lnTo>
                  <a:pt x="185" y="564"/>
                </a:lnTo>
                <a:lnTo>
                  <a:pt x="185" y="563"/>
                </a:lnTo>
                <a:lnTo>
                  <a:pt x="183" y="562"/>
                </a:lnTo>
                <a:lnTo>
                  <a:pt x="182" y="562"/>
                </a:lnTo>
                <a:lnTo>
                  <a:pt x="182" y="561"/>
                </a:lnTo>
                <a:lnTo>
                  <a:pt x="181" y="561"/>
                </a:lnTo>
                <a:lnTo>
                  <a:pt x="181" y="560"/>
                </a:lnTo>
                <a:lnTo>
                  <a:pt x="180" y="560"/>
                </a:lnTo>
                <a:lnTo>
                  <a:pt x="180" y="559"/>
                </a:lnTo>
                <a:lnTo>
                  <a:pt x="179" y="559"/>
                </a:lnTo>
                <a:lnTo>
                  <a:pt x="178" y="559"/>
                </a:lnTo>
                <a:lnTo>
                  <a:pt x="177" y="559"/>
                </a:lnTo>
                <a:lnTo>
                  <a:pt x="177" y="558"/>
                </a:lnTo>
                <a:lnTo>
                  <a:pt x="174" y="558"/>
                </a:lnTo>
                <a:lnTo>
                  <a:pt x="173" y="558"/>
                </a:lnTo>
                <a:lnTo>
                  <a:pt x="172" y="558"/>
                </a:lnTo>
                <a:lnTo>
                  <a:pt x="171" y="558"/>
                </a:lnTo>
                <a:lnTo>
                  <a:pt x="171" y="559"/>
                </a:lnTo>
                <a:lnTo>
                  <a:pt x="171" y="560"/>
                </a:lnTo>
                <a:lnTo>
                  <a:pt x="170" y="561"/>
                </a:lnTo>
                <a:lnTo>
                  <a:pt x="170" y="562"/>
                </a:lnTo>
                <a:lnTo>
                  <a:pt x="169" y="562"/>
                </a:lnTo>
                <a:lnTo>
                  <a:pt x="168" y="562"/>
                </a:lnTo>
                <a:lnTo>
                  <a:pt x="168" y="563"/>
                </a:lnTo>
                <a:lnTo>
                  <a:pt x="168" y="564"/>
                </a:lnTo>
                <a:lnTo>
                  <a:pt x="166" y="564"/>
                </a:lnTo>
                <a:lnTo>
                  <a:pt x="165" y="565"/>
                </a:lnTo>
                <a:lnTo>
                  <a:pt x="165" y="567"/>
                </a:lnTo>
                <a:lnTo>
                  <a:pt x="164" y="567"/>
                </a:lnTo>
                <a:lnTo>
                  <a:pt x="164" y="568"/>
                </a:lnTo>
                <a:lnTo>
                  <a:pt x="164" y="569"/>
                </a:lnTo>
                <a:lnTo>
                  <a:pt x="163" y="569"/>
                </a:lnTo>
                <a:lnTo>
                  <a:pt x="163" y="570"/>
                </a:lnTo>
                <a:lnTo>
                  <a:pt x="162" y="571"/>
                </a:lnTo>
                <a:lnTo>
                  <a:pt x="162" y="572"/>
                </a:lnTo>
                <a:lnTo>
                  <a:pt x="161" y="572"/>
                </a:lnTo>
                <a:lnTo>
                  <a:pt x="161" y="573"/>
                </a:lnTo>
                <a:lnTo>
                  <a:pt x="161" y="575"/>
                </a:lnTo>
                <a:lnTo>
                  <a:pt x="161" y="576"/>
                </a:lnTo>
                <a:lnTo>
                  <a:pt x="162" y="576"/>
                </a:lnTo>
                <a:lnTo>
                  <a:pt x="162" y="577"/>
                </a:lnTo>
                <a:lnTo>
                  <a:pt x="161" y="576"/>
                </a:lnTo>
                <a:lnTo>
                  <a:pt x="160" y="573"/>
                </a:lnTo>
                <a:lnTo>
                  <a:pt x="157" y="570"/>
                </a:lnTo>
                <a:lnTo>
                  <a:pt x="157" y="569"/>
                </a:lnTo>
                <a:lnTo>
                  <a:pt x="156" y="567"/>
                </a:lnTo>
                <a:lnTo>
                  <a:pt x="154" y="562"/>
                </a:lnTo>
                <a:lnTo>
                  <a:pt x="153" y="561"/>
                </a:lnTo>
                <a:lnTo>
                  <a:pt x="153" y="560"/>
                </a:lnTo>
                <a:lnTo>
                  <a:pt x="151" y="558"/>
                </a:lnTo>
                <a:lnTo>
                  <a:pt x="148" y="553"/>
                </a:lnTo>
                <a:lnTo>
                  <a:pt x="145" y="545"/>
                </a:lnTo>
                <a:lnTo>
                  <a:pt x="144" y="544"/>
                </a:lnTo>
                <a:lnTo>
                  <a:pt x="143" y="543"/>
                </a:lnTo>
                <a:lnTo>
                  <a:pt x="142" y="539"/>
                </a:lnTo>
                <a:lnTo>
                  <a:pt x="140" y="538"/>
                </a:lnTo>
                <a:lnTo>
                  <a:pt x="140" y="537"/>
                </a:lnTo>
                <a:lnTo>
                  <a:pt x="139" y="535"/>
                </a:lnTo>
                <a:lnTo>
                  <a:pt x="138" y="534"/>
                </a:lnTo>
                <a:lnTo>
                  <a:pt x="137" y="533"/>
                </a:lnTo>
                <a:lnTo>
                  <a:pt x="137" y="531"/>
                </a:lnTo>
                <a:lnTo>
                  <a:pt x="136" y="530"/>
                </a:lnTo>
                <a:lnTo>
                  <a:pt x="135" y="528"/>
                </a:lnTo>
                <a:lnTo>
                  <a:pt x="135" y="527"/>
                </a:lnTo>
                <a:lnTo>
                  <a:pt x="133" y="523"/>
                </a:lnTo>
                <a:lnTo>
                  <a:pt x="133" y="522"/>
                </a:lnTo>
                <a:lnTo>
                  <a:pt x="130" y="519"/>
                </a:lnTo>
                <a:lnTo>
                  <a:pt x="129" y="518"/>
                </a:lnTo>
                <a:lnTo>
                  <a:pt x="126" y="511"/>
                </a:lnTo>
                <a:lnTo>
                  <a:pt x="118" y="497"/>
                </a:lnTo>
                <a:lnTo>
                  <a:pt x="117" y="495"/>
                </a:lnTo>
                <a:lnTo>
                  <a:pt x="113" y="488"/>
                </a:lnTo>
                <a:lnTo>
                  <a:pt x="105" y="474"/>
                </a:lnTo>
                <a:lnTo>
                  <a:pt x="104" y="472"/>
                </a:lnTo>
                <a:lnTo>
                  <a:pt x="103" y="472"/>
                </a:lnTo>
                <a:lnTo>
                  <a:pt x="103" y="471"/>
                </a:lnTo>
                <a:lnTo>
                  <a:pt x="102" y="471"/>
                </a:lnTo>
                <a:lnTo>
                  <a:pt x="101" y="471"/>
                </a:lnTo>
                <a:lnTo>
                  <a:pt x="101" y="470"/>
                </a:lnTo>
                <a:lnTo>
                  <a:pt x="100" y="470"/>
                </a:lnTo>
                <a:lnTo>
                  <a:pt x="99" y="470"/>
                </a:lnTo>
                <a:lnTo>
                  <a:pt x="97" y="470"/>
                </a:lnTo>
                <a:lnTo>
                  <a:pt x="97" y="468"/>
                </a:lnTo>
                <a:lnTo>
                  <a:pt x="99" y="466"/>
                </a:lnTo>
                <a:lnTo>
                  <a:pt x="99" y="464"/>
                </a:lnTo>
                <a:lnTo>
                  <a:pt x="99" y="463"/>
                </a:lnTo>
                <a:lnTo>
                  <a:pt x="100" y="461"/>
                </a:lnTo>
                <a:lnTo>
                  <a:pt x="102" y="459"/>
                </a:lnTo>
                <a:lnTo>
                  <a:pt x="102" y="456"/>
                </a:lnTo>
                <a:lnTo>
                  <a:pt x="101" y="456"/>
                </a:lnTo>
                <a:lnTo>
                  <a:pt x="100" y="455"/>
                </a:lnTo>
                <a:lnTo>
                  <a:pt x="99" y="455"/>
                </a:lnTo>
                <a:lnTo>
                  <a:pt x="99" y="454"/>
                </a:lnTo>
                <a:lnTo>
                  <a:pt x="97" y="454"/>
                </a:lnTo>
                <a:lnTo>
                  <a:pt x="95" y="452"/>
                </a:lnTo>
                <a:lnTo>
                  <a:pt x="93" y="450"/>
                </a:lnTo>
                <a:lnTo>
                  <a:pt x="92" y="449"/>
                </a:lnTo>
                <a:lnTo>
                  <a:pt x="91" y="447"/>
                </a:lnTo>
                <a:lnTo>
                  <a:pt x="90" y="446"/>
                </a:lnTo>
                <a:lnTo>
                  <a:pt x="88" y="443"/>
                </a:lnTo>
                <a:lnTo>
                  <a:pt x="87" y="442"/>
                </a:lnTo>
                <a:lnTo>
                  <a:pt x="83" y="435"/>
                </a:lnTo>
                <a:lnTo>
                  <a:pt x="83" y="434"/>
                </a:lnTo>
                <a:lnTo>
                  <a:pt x="81" y="430"/>
                </a:lnTo>
                <a:lnTo>
                  <a:pt x="79" y="428"/>
                </a:lnTo>
                <a:lnTo>
                  <a:pt x="77" y="424"/>
                </a:lnTo>
                <a:lnTo>
                  <a:pt x="76" y="421"/>
                </a:lnTo>
                <a:lnTo>
                  <a:pt x="75" y="419"/>
                </a:lnTo>
                <a:lnTo>
                  <a:pt x="74" y="418"/>
                </a:lnTo>
                <a:lnTo>
                  <a:pt x="74" y="417"/>
                </a:lnTo>
                <a:lnTo>
                  <a:pt x="73" y="416"/>
                </a:lnTo>
                <a:lnTo>
                  <a:pt x="71" y="413"/>
                </a:lnTo>
                <a:lnTo>
                  <a:pt x="70" y="412"/>
                </a:lnTo>
                <a:lnTo>
                  <a:pt x="70" y="411"/>
                </a:lnTo>
                <a:lnTo>
                  <a:pt x="67" y="406"/>
                </a:lnTo>
                <a:lnTo>
                  <a:pt x="66" y="405"/>
                </a:lnTo>
                <a:lnTo>
                  <a:pt x="65" y="403"/>
                </a:lnTo>
                <a:lnTo>
                  <a:pt x="64" y="402"/>
                </a:lnTo>
                <a:lnTo>
                  <a:pt x="61" y="399"/>
                </a:lnTo>
                <a:lnTo>
                  <a:pt x="59" y="395"/>
                </a:lnTo>
                <a:lnTo>
                  <a:pt x="58" y="393"/>
                </a:lnTo>
                <a:lnTo>
                  <a:pt x="56" y="389"/>
                </a:lnTo>
                <a:lnTo>
                  <a:pt x="55" y="388"/>
                </a:lnTo>
                <a:lnTo>
                  <a:pt x="51" y="382"/>
                </a:lnTo>
                <a:lnTo>
                  <a:pt x="50" y="382"/>
                </a:lnTo>
                <a:lnTo>
                  <a:pt x="50" y="380"/>
                </a:lnTo>
                <a:lnTo>
                  <a:pt x="49" y="379"/>
                </a:lnTo>
                <a:lnTo>
                  <a:pt x="48" y="378"/>
                </a:lnTo>
                <a:lnTo>
                  <a:pt x="47" y="377"/>
                </a:lnTo>
                <a:lnTo>
                  <a:pt x="47" y="376"/>
                </a:lnTo>
                <a:lnTo>
                  <a:pt x="44" y="375"/>
                </a:lnTo>
                <a:lnTo>
                  <a:pt x="43" y="375"/>
                </a:lnTo>
                <a:lnTo>
                  <a:pt x="42" y="374"/>
                </a:lnTo>
                <a:lnTo>
                  <a:pt x="40" y="371"/>
                </a:lnTo>
                <a:lnTo>
                  <a:pt x="39" y="370"/>
                </a:lnTo>
                <a:lnTo>
                  <a:pt x="34" y="368"/>
                </a:lnTo>
                <a:lnTo>
                  <a:pt x="34" y="367"/>
                </a:lnTo>
                <a:lnTo>
                  <a:pt x="33" y="366"/>
                </a:lnTo>
                <a:lnTo>
                  <a:pt x="31" y="364"/>
                </a:lnTo>
                <a:lnTo>
                  <a:pt x="30" y="363"/>
                </a:lnTo>
                <a:lnTo>
                  <a:pt x="28" y="362"/>
                </a:lnTo>
                <a:lnTo>
                  <a:pt x="26" y="361"/>
                </a:lnTo>
                <a:lnTo>
                  <a:pt x="24" y="360"/>
                </a:lnTo>
                <a:lnTo>
                  <a:pt x="23" y="359"/>
                </a:lnTo>
                <a:lnTo>
                  <a:pt x="17" y="354"/>
                </a:lnTo>
                <a:lnTo>
                  <a:pt x="16" y="353"/>
                </a:lnTo>
                <a:lnTo>
                  <a:pt x="13" y="351"/>
                </a:lnTo>
                <a:lnTo>
                  <a:pt x="12" y="350"/>
                </a:lnTo>
                <a:lnTo>
                  <a:pt x="10" y="349"/>
                </a:lnTo>
                <a:lnTo>
                  <a:pt x="9" y="349"/>
                </a:lnTo>
                <a:lnTo>
                  <a:pt x="7" y="346"/>
                </a:lnTo>
                <a:lnTo>
                  <a:pt x="5" y="345"/>
                </a:lnTo>
                <a:lnTo>
                  <a:pt x="1" y="342"/>
                </a:lnTo>
                <a:lnTo>
                  <a:pt x="0" y="341"/>
                </a:lnTo>
                <a:lnTo>
                  <a:pt x="0" y="337"/>
                </a:lnTo>
                <a:lnTo>
                  <a:pt x="6" y="322"/>
                </a:lnTo>
                <a:lnTo>
                  <a:pt x="7" y="321"/>
                </a:lnTo>
                <a:lnTo>
                  <a:pt x="7" y="319"/>
                </a:lnTo>
                <a:lnTo>
                  <a:pt x="8" y="318"/>
                </a:lnTo>
                <a:lnTo>
                  <a:pt x="10" y="313"/>
                </a:lnTo>
                <a:lnTo>
                  <a:pt x="14" y="308"/>
                </a:lnTo>
                <a:lnTo>
                  <a:pt x="17" y="303"/>
                </a:lnTo>
                <a:lnTo>
                  <a:pt x="18" y="302"/>
                </a:lnTo>
                <a:lnTo>
                  <a:pt x="19" y="297"/>
                </a:lnTo>
                <a:lnTo>
                  <a:pt x="21" y="295"/>
                </a:lnTo>
                <a:lnTo>
                  <a:pt x="21" y="294"/>
                </a:lnTo>
                <a:lnTo>
                  <a:pt x="22" y="291"/>
                </a:lnTo>
                <a:lnTo>
                  <a:pt x="22" y="290"/>
                </a:lnTo>
                <a:lnTo>
                  <a:pt x="22" y="288"/>
                </a:lnTo>
                <a:lnTo>
                  <a:pt x="22" y="287"/>
                </a:lnTo>
                <a:lnTo>
                  <a:pt x="23" y="286"/>
                </a:lnTo>
                <a:lnTo>
                  <a:pt x="23" y="285"/>
                </a:lnTo>
                <a:lnTo>
                  <a:pt x="24" y="286"/>
                </a:lnTo>
                <a:lnTo>
                  <a:pt x="30" y="287"/>
                </a:lnTo>
                <a:lnTo>
                  <a:pt x="32" y="287"/>
                </a:lnTo>
                <a:lnTo>
                  <a:pt x="34" y="287"/>
                </a:lnTo>
                <a:lnTo>
                  <a:pt x="38" y="288"/>
                </a:lnTo>
                <a:lnTo>
                  <a:pt x="41" y="288"/>
                </a:lnTo>
                <a:lnTo>
                  <a:pt x="44" y="288"/>
                </a:lnTo>
                <a:lnTo>
                  <a:pt x="48" y="290"/>
                </a:lnTo>
                <a:lnTo>
                  <a:pt x="51" y="290"/>
                </a:lnTo>
                <a:lnTo>
                  <a:pt x="53" y="290"/>
                </a:lnTo>
                <a:lnTo>
                  <a:pt x="57" y="290"/>
                </a:lnTo>
                <a:lnTo>
                  <a:pt x="60" y="288"/>
                </a:lnTo>
                <a:lnTo>
                  <a:pt x="78" y="287"/>
                </a:lnTo>
                <a:lnTo>
                  <a:pt x="88" y="286"/>
                </a:lnTo>
                <a:lnTo>
                  <a:pt x="91" y="286"/>
                </a:lnTo>
                <a:lnTo>
                  <a:pt x="92" y="286"/>
                </a:lnTo>
                <a:lnTo>
                  <a:pt x="95" y="286"/>
                </a:lnTo>
                <a:lnTo>
                  <a:pt x="96" y="286"/>
                </a:lnTo>
                <a:lnTo>
                  <a:pt x="97" y="285"/>
                </a:lnTo>
                <a:lnTo>
                  <a:pt x="100" y="280"/>
                </a:lnTo>
                <a:lnTo>
                  <a:pt x="100" y="279"/>
                </a:lnTo>
                <a:lnTo>
                  <a:pt x="102" y="276"/>
                </a:lnTo>
                <a:lnTo>
                  <a:pt x="103" y="275"/>
                </a:lnTo>
                <a:lnTo>
                  <a:pt x="104" y="272"/>
                </a:lnTo>
                <a:lnTo>
                  <a:pt x="104" y="271"/>
                </a:lnTo>
                <a:lnTo>
                  <a:pt x="105" y="270"/>
                </a:lnTo>
                <a:lnTo>
                  <a:pt x="109" y="265"/>
                </a:lnTo>
                <a:lnTo>
                  <a:pt x="109" y="263"/>
                </a:lnTo>
                <a:lnTo>
                  <a:pt x="110" y="262"/>
                </a:lnTo>
                <a:lnTo>
                  <a:pt x="111" y="260"/>
                </a:lnTo>
                <a:lnTo>
                  <a:pt x="113" y="255"/>
                </a:lnTo>
                <a:lnTo>
                  <a:pt x="114" y="254"/>
                </a:lnTo>
                <a:lnTo>
                  <a:pt x="114" y="253"/>
                </a:lnTo>
                <a:lnTo>
                  <a:pt x="116" y="252"/>
                </a:lnTo>
                <a:lnTo>
                  <a:pt x="117" y="249"/>
                </a:lnTo>
                <a:lnTo>
                  <a:pt x="119" y="246"/>
                </a:lnTo>
                <a:lnTo>
                  <a:pt x="122" y="240"/>
                </a:lnTo>
                <a:lnTo>
                  <a:pt x="123" y="236"/>
                </a:lnTo>
                <a:lnTo>
                  <a:pt x="128" y="228"/>
                </a:lnTo>
                <a:lnTo>
                  <a:pt x="130" y="225"/>
                </a:lnTo>
                <a:lnTo>
                  <a:pt x="139" y="207"/>
                </a:lnTo>
                <a:lnTo>
                  <a:pt x="139" y="205"/>
                </a:lnTo>
                <a:lnTo>
                  <a:pt x="139" y="204"/>
                </a:lnTo>
                <a:lnTo>
                  <a:pt x="139" y="203"/>
                </a:lnTo>
                <a:lnTo>
                  <a:pt x="138" y="202"/>
                </a:lnTo>
                <a:lnTo>
                  <a:pt x="138" y="196"/>
                </a:lnTo>
                <a:lnTo>
                  <a:pt x="138" y="193"/>
                </a:lnTo>
                <a:lnTo>
                  <a:pt x="138" y="192"/>
                </a:lnTo>
                <a:lnTo>
                  <a:pt x="138" y="187"/>
                </a:lnTo>
                <a:lnTo>
                  <a:pt x="138" y="184"/>
                </a:lnTo>
                <a:lnTo>
                  <a:pt x="138" y="183"/>
                </a:lnTo>
                <a:lnTo>
                  <a:pt x="137" y="182"/>
                </a:lnTo>
                <a:lnTo>
                  <a:pt x="128" y="178"/>
                </a:lnTo>
                <a:lnTo>
                  <a:pt x="128" y="177"/>
                </a:lnTo>
                <a:lnTo>
                  <a:pt x="128" y="170"/>
                </a:lnTo>
                <a:lnTo>
                  <a:pt x="129" y="165"/>
                </a:lnTo>
                <a:lnTo>
                  <a:pt x="129" y="158"/>
                </a:lnTo>
                <a:lnTo>
                  <a:pt x="129" y="157"/>
                </a:lnTo>
                <a:lnTo>
                  <a:pt x="129" y="155"/>
                </a:lnTo>
                <a:lnTo>
                  <a:pt x="129" y="142"/>
                </a:lnTo>
                <a:lnTo>
                  <a:pt x="131" y="117"/>
                </a:lnTo>
                <a:lnTo>
                  <a:pt x="131" y="115"/>
                </a:lnTo>
                <a:lnTo>
                  <a:pt x="133" y="115"/>
                </a:lnTo>
                <a:lnTo>
                  <a:pt x="134" y="115"/>
                </a:lnTo>
                <a:lnTo>
                  <a:pt x="134" y="116"/>
                </a:lnTo>
                <a:lnTo>
                  <a:pt x="133" y="116"/>
                </a:lnTo>
                <a:lnTo>
                  <a:pt x="134" y="116"/>
                </a:lnTo>
                <a:lnTo>
                  <a:pt x="134" y="117"/>
                </a:lnTo>
                <a:lnTo>
                  <a:pt x="135" y="117"/>
                </a:lnTo>
                <a:lnTo>
                  <a:pt x="135" y="116"/>
                </a:lnTo>
                <a:lnTo>
                  <a:pt x="135" y="117"/>
                </a:lnTo>
                <a:lnTo>
                  <a:pt x="135" y="118"/>
                </a:lnTo>
                <a:lnTo>
                  <a:pt x="135" y="119"/>
                </a:lnTo>
                <a:lnTo>
                  <a:pt x="136" y="119"/>
                </a:lnTo>
                <a:lnTo>
                  <a:pt x="137" y="119"/>
                </a:lnTo>
                <a:lnTo>
                  <a:pt x="137" y="120"/>
                </a:lnTo>
                <a:lnTo>
                  <a:pt x="138" y="120"/>
                </a:lnTo>
                <a:lnTo>
                  <a:pt x="137" y="121"/>
                </a:lnTo>
                <a:lnTo>
                  <a:pt x="138" y="121"/>
                </a:lnTo>
                <a:lnTo>
                  <a:pt x="138" y="123"/>
                </a:lnTo>
                <a:lnTo>
                  <a:pt x="138" y="124"/>
                </a:lnTo>
                <a:lnTo>
                  <a:pt x="139" y="124"/>
                </a:lnTo>
                <a:lnTo>
                  <a:pt x="139" y="125"/>
                </a:lnTo>
                <a:lnTo>
                  <a:pt x="140" y="125"/>
                </a:lnTo>
                <a:lnTo>
                  <a:pt x="142" y="125"/>
                </a:lnTo>
                <a:lnTo>
                  <a:pt x="143" y="126"/>
                </a:lnTo>
                <a:lnTo>
                  <a:pt x="143" y="127"/>
                </a:lnTo>
                <a:lnTo>
                  <a:pt x="144" y="127"/>
                </a:lnTo>
                <a:lnTo>
                  <a:pt x="145" y="127"/>
                </a:lnTo>
                <a:lnTo>
                  <a:pt x="146" y="127"/>
                </a:lnTo>
                <a:lnTo>
                  <a:pt x="145" y="128"/>
                </a:lnTo>
                <a:lnTo>
                  <a:pt x="146" y="128"/>
                </a:lnTo>
                <a:lnTo>
                  <a:pt x="147" y="129"/>
                </a:lnTo>
                <a:lnTo>
                  <a:pt x="147" y="131"/>
                </a:lnTo>
                <a:lnTo>
                  <a:pt x="148" y="131"/>
                </a:lnTo>
                <a:lnTo>
                  <a:pt x="150" y="132"/>
                </a:lnTo>
                <a:lnTo>
                  <a:pt x="152" y="132"/>
                </a:lnTo>
                <a:lnTo>
                  <a:pt x="152" y="133"/>
                </a:lnTo>
                <a:lnTo>
                  <a:pt x="151" y="133"/>
                </a:lnTo>
                <a:lnTo>
                  <a:pt x="151" y="134"/>
                </a:lnTo>
                <a:lnTo>
                  <a:pt x="151" y="135"/>
                </a:lnTo>
                <a:lnTo>
                  <a:pt x="152" y="135"/>
                </a:lnTo>
                <a:lnTo>
                  <a:pt x="152" y="134"/>
                </a:lnTo>
                <a:lnTo>
                  <a:pt x="152" y="133"/>
                </a:lnTo>
                <a:lnTo>
                  <a:pt x="152" y="131"/>
                </a:lnTo>
                <a:lnTo>
                  <a:pt x="152" y="129"/>
                </a:lnTo>
                <a:lnTo>
                  <a:pt x="152" y="127"/>
                </a:lnTo>
                <a:lnTo>
                  <a:pt x="152" y="126"/>
                </a:lnTo>
                <a:lnTo>
                  <a:pt x="152" y="125"/>
                </a:lnTo>
                <a:lnTo>
                  <a:pt x="153" y="124"/>
                </a:lnTo>
                <a:lnTo>
                  <a:pt x="153" y="123"/>
                </a:lnTo>
                <a:lnTo>
                  <a:pt x="153" y="121"/>
                </a:lnTo>
                <a:lnTo>
                  <a:pt x="154" y="121"/>
                </a:lnTo>
                <a:lnTo>
                  <a:pt x="154" y="120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6" y="113"/>
                </a:lnTo>
                <a:lnTo>
                  <a:pt x="157" y="113"/>
                </a:lnTo>
                <a:lnTo>
                  <a:pt x="157" y="112"/>
                </a:lnTo>
                <a:lnTo>
                  <a:pt x="159" y="110"/>
                </a:lnTo>
                <a:lnTo>
                  <a:pt x="160" y="108"/>
                </a:lnTo>
                <a:lnTo>
                  <a:pt x="160" y="107"/>
                </a:lnTo>
                <a:lnTo>
                  <a:pt x="161" y="104"/>
                </a:lnTo>
                <a:lnTo>
                  <a:pt x="161" y="103"/>
                </a:lnTo>
                <a:lnTo>
                  <a:pt x="162" y="101"/>
                </a:lnTo>
                <a:lnTo>
                  <a:pt x="163" y="96"/>
                </a:lnTo>
                <a:lnTo>
                  <a:pt x="164" y="91"/>
                </a:lnTo>
                <a:lnTo>
                  <a:pt x="164" y="90"/>
                </a:lnTo>
                <a:lnTo>
                  <a:pt x="165" y="88"/>
                </a:lnTo>
                <a:lnTo>
                  <a:pt x="165" y="86"/>
                </a:lnTo>
                <a:lnTo>
                  <a:pt x="166" y="84"/>
                </a:lnTo>
                <a:lnTo>
                  <a:pt x="166" y="83"/>
                </a:lnTo>
                <a:lnTo>
                  <a:pt x="168" y="79"/>
                </a:lnTo>
                <a:lnTo>
                  <a:pt x="165" y="70"/>
                </a:lnTo>
                <a:lnTo>
                  <a:pt x="164" y="68"/>
                </a:lnTo>
                <a:lnTo>
                  <a:pt x="165" y="69"/>
                </a:lnTo>
                <a:lnTo>
                  <a:pt x="166" y="69"/>
                </a:lnTo>
                <a:lnTo>
                  <a:pt x="168" y="70"/>
                </a:lnTo>
                <a:lnTo>
                  <a:pt x="169" y="70"/>
                </a:lnTo>
                <a:lnTo>
                  <a:pt x="169" y="71"/>
                </a:lnTo>
                <a:lnTo>
                  <a:pt x="170" y="71"/>
                </a:lnTo>
                <a:lnTo>
                  <a:pt x="171" y="71"/>
                </a:lnTo>
                <a:lnTo>
                  <a:pt x="172" y="71"/>
                </a:lnTo>
                <a:lnTo>
                  <a:pt x="172" y="70"/>
                </a:lnTo>
                <a:lnTo>
                  <a:pt x="172" y="71"/>
                </a:lnTo>
                <a:lnTo>
                  <a:pt x="173" y="71"/>
                </a:lnTo>
                <a:lnTo>
                  <a:pt x="173" y="73"/>
                </a:lnTo>
                <a:lnTo>
                  <a:pt x="174" y="73"/>
                </a:lnTo>
                <a:lnTo>
                  <a:pt x="176" y="73"/>
                </a:lnTo>
                <a:lnTo>
                  <a:pt x="177" y="73"/>
                </a:lnTo>
                <a:lnTo>
                  <a:pt x="178" y="74"/>
                </a:lnTo>
                <a:lnTo>
                  <a:pt x="179" y="74"/>
                </a:lnTo>
                <a:lnTo>
                  <a:pt x="180" y="74"/>
                </a:lnTo>
                <a:lnTo>
                  <a:pt x="181" y="74"/>
                </a:lnTo>
                <a:lnTo>
                  <a:pt x="182" y="74"/>
                </a:lnTo>
                <a:lnTo>
                  <a:pt x="182" y="73"/>
                </a:lnTo>
                <a:lnTo>
                  <a:pt x="182" y="74"/>
                </a:lnTo>
                <a:lnTo>
                  <a:pt x="183" y="73"/>
                </a:lnTo>
                <a:lnTo>
                  <a:pt x="183" y="71"/>
                </a:lnTo>
                <a:lnTo>
                  <a:pt x="185" y="71"/>
                </a:lnTo>
                <a:lnTo>
                  <a:pt x="185" y="73"/>
                </a:lnTo>
                <a:lnTo>
                  <a:pt x="185" y="71"/>
                </a:lnTo>
                <a:lnTo>
                  <a:pt x="186" y="71"/>
                </a:lnTo>
                <a:lnTo>
                  <a:pt x="187" y="71"/>
                </a:lnTo>
                <a:lnTo>
                  <a:pt x="187" y="70"/>
                </a:lnTo>
                <a:lnTo>
                  <a:pt x="188" y="70"/>
                </a:lnTo>
                <a:lnTo>
                  <a:pt x="188" y="69"/>
                </a:lnTo>
                <a:lnTo>
                  <a:pt x="189" y="69"/>
                </a:lnTo>
                <a:lnTo>
                  <a:pt x="189" y="68"/>
                </a:lnTo>
                <a:lnTo>
                  <a:pt x="190" y="68"/>
                </a:lnTo>
                <a:lnTo>
                  <a:pt x="191" y="68"/>
                </a:lnTo>
                <a:lnTo>
                  <a:pt x="192" y="68"/>
                </a:lnTo>
                <a:lnTo>
                  <a:pt x="192" y="69"/>
                </a:lnTo>
                <a:lnTo>
                  <a:pt x="194" y="69"/>
                </a:lnTo>
                <a:lnTo>
                  <a:pt x="195" y="69"/>
                </a:lnTo>
                <a:lnTo>
                  <a:pt x="196" y="69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2" y="68"/>
                </a:lnTo>
                <a:lnTo>
                  <a:pt x="202" y="69"/>
                </a:lnTo>
                <a:lnTo>
                  <a:pt x="203" y="69"/>
                </a:lnTo>
                <a:lnTo>
                  <a:pt x="204" y="69"/>
                </a:lnTo>
                <a:lnTo>
                  <a:pt x="205" y="69"/>
                </a:lnTo>
                <a:lnTo>
                  <a:pt x="206" y="70"/>
                </a:lnTo>
                <a:lnTo>
                  <a:pt x="207" y="70"/>
                </a:lnTo>
                <a:lnTo>
                  <a:pt x="208" y="70"/>
                </a:lnTo>
                <a:lnTo>
                  <a:pt x="209" y="70"/>
                </a:lnTo>
                <a:lnTo>
                  <a:pt x="211" y="70"/>
                </a:lnTo>
                <a:lnTo>
                  <a:pt x="212" y="70"/>
                </a:lnTo>
                <a:lnTo>
                  <a:pt x="213" y="69"/>
                </a:lnTo>
                <a:lnTo>
                  <a:pt x="213" y="70"/>
                </a:lnTo>
                <a:lnTo>
                  <a:pt x="214" y="70"/>
                </a:lnTo>
                <a:lnTo>
                  <a:pt x="215" y="70"/>
                </a:lnTo>
                <a:lnTo>
                  <a:pt x="216" y="70"/>
                </a:lnTo>
                <a:lnTo>
                  <a:pt x="217" y="71"/>
                </a:lnTo>
                <a:lnTo>
                  <a:pt x="219" y="69"/>
                </a:lnTo>
                <a:lnTo>
                  <a:pt x="219" y="68"/>
                </a:lnTo>
                <a:lnTo>
                  <a:pt x="220" y="67"/>
                </a:lnTo>
                <a:lnTo>
                  <a:pt x="223" y="61"/>
                </a:lnTo>
                <a:lnTo>
                  <a:pt x="224" y="61"/>
                </a:lnTo>
                <a:lnTo>
                  <a:pt x="224" y="60"/>
                </a:lnTo>
                <a:lnTo>
                  <a:pt x="226" y="57"/>
                </a:lnTo>
                <a:lnTo>
                  <a:pt x="229" y="52"/>
                </a:lnTo>
                <a:lnTo>
                  <a:pt x="231" y="49"/>
                </a:lnTo>
                <a:lnTo>
                  <a:pt x="232" y="48"/>
                </a:lnTo>
                <a:lnTo>
                  <a:pt x="237" y="39"/>
                </a:lnTo>
                <a:lnTo>
                  <a:pt x="240" y="33"/>
                </a:lnTo>
                <a:lnTo>
                  <a:pt x="247" y="19"/>
                </a:lnTo>
                <a:lnTo>
                  <a:pt x="256" y="2"/>
                </a:lnTo>
                <a:lnTo>
                  <a:pt x="256" y="1"/>
                </a:lnTo>
                <a:lnTo>
                  <a:pt x="257" y="0"/>
                </a:lnTo>
                <a:lnTo>
                  <a:pt x="261" y="6"/>
                </a:lnTo>
                <a:lnTo>
                  <a:pt x="266" y="9"/>
                </a:lnTo>
                <a:lnTo>
                  <a:pt x="272" y="14"/>
                </a:lnTo>
                <a:lnTo>
                  <a:pt x="273" y="16"/>
                </a:lnTo>
                <a:lnTo>
                  <a:pt x="277" y="19"/>
                </a:lnTo>
                <a:lnTo>
                  <a:pt x="280" y="21"/>
                </a:lnTo>
                <a:lnTo>
                  <a:pt x="282" y="24"/>
                </a:lnTo>
                <a:lnTo>
                  <a:pt x="286" y="27"/>
                </a:lnTo>
                <a:lnTo>
                  <a:pt x="289" y="29"/>
                </a:lnTo>
                <a:lnTo>
                  <a:pt x="298" y="37"/>
                </a:lnTo>
                <a:lnTo>
                  <a:pt x="301" y="4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61" name="Freeform 365">
            <a:extLst>
              <a:ext uri="{FF2B5EF4-FFF2-40B4-BE49-F238E27FC236}">
                <a16:creationId xmlns:a16="http://schemas.microsoft.com/office/drawing/2014/main" id="{B71D5F14-E7D9-0DD2-B9A3-DAD25452173A}"/>
              </a:ext>
            </a:extLst>
          </p:cNvPr>
          <p:cNvSpPr>
            <a:spLocks/>
          </p:cNvSpPr>
          <p:nvPr/>
        </p:nvSpPr>
        <p:spPr bwMode="auto">
          <a:xfrm>
            <a:off x="4345765" y="1753540"/>
            <a:ext cx="1159384" cy="771994"/>
          </a:xfrm>
          <a:custGeom>
            <a:avLst/>
            <a:gdLst>
              <a:gd name="T0" fmla="*/ 559 w 832"/>
              <a:gd name="T1" fmla="*/ 74 h 554"/>
              <a:gd name="T2" fmla="*/ 577 w 832"/>
              <a:gd name="T3" fmla="*/ 84 h 554"/>
              <a:gd name="T4" fmla="*/ 599 w 832"/>
              <a:gd name="T5" fmla="*/ 80 h 554"/>
              <a:gd name="T6" fmla="*/ 621 w 832"/>
              <a:gd name="T7" fmla="*/ 81 h 554"/>
              <a:gd name="T8" fmla="*/ 640 w 832"/>
              <a:gd name="T9" fmla="*/ 90 h 554"/>
              <a:gd name="T10" fmla="*/ 660 w 832"/>
              <a:gd name="T11" fmla="*/ 90 h 554"/>
              <a:gd name="T12" fmla="*/ 687 w 832"/>
              <a:gd name="T13" fmla="*/ 94 h 554"/>
              <a:gd name="T14" fmla="*/ 707 w 832"/>
              <a:gd name="T15" fmla="*/ 107 h 554"/>
              <a:gd name="T16" fmla="*/ 724 w 832"/>
              <a:gd name="T17" fmla="*/ 130 h 554"/>
              <a:gd name="T18" fmla="*/ 738 w 832"/>
              <a:gd name="T19" fmla="*/ 147 h 554"/>
              <a:gd name="T20" fmla="*/ 754 w 832"/>
              <a:gd name="T21" fmla="*/ 165 h 554"/>
              <a:gd name="T22" fmla="*/ 764 w 832"/>
              <a:gd name="T23" fmla="*/ 189 h 554"/>
              <a:gd name="T24" fmla="*/ 776 w 832"/>
              <a:gd name="T25" fmla="*/ 213 h 554"/>
              <a:gd name="T26" fmla="*/ 785 w 832"/>
              <a:gd name="T27" fmla="*/ 234 h 554"/>
              <a:gd name="T28" fmla="*/ 796 w 832"/>
              <a:gd name="T29" fmla="*/ 252 h 554"/>
              <a:gd name="T30" fmla="*/ 811 w 832"/>
              <a:gd name="T31" fmla="*/ 267 h 554"/>
              <a:gd name="T32" fmla="*/ 825 w 832"/>
              <a:gd name="T33" fmla="*/ 283 h 554"/>
              <a:gd name="T34" fmla="*/ 812 w 832"/>
              <a:gd name="T35" fmla="*/ 311 h 554"/>
              <a:gd name="T36" fmla="*/ 753 w 832"/>
              <a:gd name="T37" fmla="*/ 372 h 554"/>
              <a:gd name="T38" fmla="*/ 686 w 832"/>
              <a:gd name="T39" fmla="*/ 439 h 554"/>
              <a:gd name="T40" fmla="*/ 648 w 832"/>
              <a:gd name="T41" fmla="*/ 478 h 554"/>
              <a:gd name="T42" fmla="*/ 582 w 832"/>
              <a:gd name="T43" fmla="*/ 544 h 554"/>
              <a:gd name="T44" fmla="*/ 501 w 832"/>
              <a:gd name="T45" fmla="*/ 524 h 554"/>
              <a:gd name="T46" fmla="*/ 497 w 832"/>
              <a:gd name="T47" fmla="*/ 495 h 554"/>
              <a:gd name="T48" fmla="*/ 501 w 832"/>
              <a:gd name="T49" fmla="*/ 449 h 554"/>
              <a:gd name="T50" fmla="*/ 475 w 832"/>
              <a:gd name="T51" fmla="*/ 403 h 554"/>
              <a:gd name="T52" fmla="*/ 430 w 832"/>
              <a:gd name="T53" fmla="*/ 331 h 554"/>
              <a:gd name="T54" fmla="*/ 353 w 832"/>
              <a:gd name="T55" fmla="*/ 295 h 554"/>
              <a:gd name="T56" fmla="*/ 274 w 832"/>
              <a:gd name="T57" fmla="*/ 293 h 554"/>
              <a:gd name="T58" fmla="*/ 212 w 832"/>
              <a:gd name="T59" fmla="*/ 289 h 554"/>
              <a:gd name="T60" fmla="*/ 168 w 832"/>
              <a:gd name="T61" fmla="*/ 247 h 554"/>
              <a:gd name="T62" fmla="*/ 98 w 832"/>
              <a:gd name="T63" fmla="*/ 168 h 554"/>
              <a:gd name="T64" fmla="*/ 11 w 832"/>
              <a:gd name="T65" fmla="*/ 93 h 554"/>
              <a:gd name="T66" fmla="*/ 12 w 832"/>
              <a:gd name="T67" fmla="*/ 75 h 554"/>
              <a:gd name="T68" fmla="*/ 30 w 832"/>
              <a:gd name="T69" fmla="*/ 71 h 554"/>
              <a:gd name="T70" fmla="*/ 39 w 832"/>
              <a:gd name="T71" fmla="*/ 61 h 554"/>
              <a:gd name="T72" fmla="*/ 50 w 832"/>
              <a:gd name="T73" fmla="*/ 59 h 554"/>
              <a:gd name="T74" fmla="*/ 59 w 832"/>
              <a:gd name="T75" fmla="*/ 41 h 554"/>
              <a:gd name="T76" fmla="*/ 67 w 832"/>
              <a:gd name="T77" fmla="*/ 51 h 554"/>
              <a:gd name="T78" fmla="*/ 82 w 832"/>
              <a:gd name="T79" fmla="*/ 52 h 554"/>
              <a:gd name="T80" fmla="*/ 103 w 832"/>
              <a:gd name="T81" fmla="*/ 58 h 554"/>
              <a:gd name="T82" fmla="*/ 123 w 832"/>
              <a:gd name="T83" fmla="*/ 44 h 554"/>
              <a:gd name="T84" fmla="*/ 141 w 832"/>
              <a:gd name="T85" fmla="*/ 35 h 554"/>
              <a:gd name="T86" fmla="*/ 162 w 832"/>
              <a:gd name="T87" fmla="*/ 31 h 554"/>
              <a:gd name="T88" fmla="*/ 177 w 832"/>
              <a:gd name="T89" fmla="*/ 15 h 554"/>
              <a:gd name="T90" fmla="*/ 191 w 832"/>
              <a:gd name="T91" fmla="*/ 18 h 554"/>
              <a:gd name="T92" fmla="*/ 209 w 832"/>
              <a:gd name="T93" fmla="*/ 26 h 554"/>
              <a:gd name="T94" fmla="*/ 227 w 832"/>
              <a:gd name="T95" fmla="*/ 16 h 554"/>
              <a:gd name="T96" fmla="*/ 244 w 832"/>
              <a:gd name="T97" fmla="*/ 23 h 554"/>
              <a:gd name="T98" fmla="*/ 258 w 832"/>
              <a:gd name="T99" fmla="*/ 33 h 554"/>
              <a:gd name="T100" fmla="*/ 271 w 832"/>
              <a:gd name="T101" fmla="*/ 12 h 554"/>
              <a:gd name="T102" fmla="*/ 293 w 832"/>
              <a:gd name="T103" fmla="*/ 8 h 554"/>
              <a:gd name="T104" fmla="*/ 319 w 832"/>
              <a:gd name="T105" fmla="*/ 50 h 554"/>
              <a:gd name="T106" fmla="*/ 358 w 832"/>
              <a:gd name="T107" fmla="*/ 59 h 554"/>
              <a:gd name="T108" fmla="*/ 382 w 832"/>
              <a:gd name="T109" fmla="*/ 65 h 554"/>
              <a:gd name="T110" fmla="*/ 407 w 832"/>
              <a:gd name="T111" fmla="*/ 68 h 554"/>
              <a:gd name="T112" fmla="*/ 428 w 832"/>
              <a:gd name="T113" fmla="*/ 80 h 554"/>
              <a:gd name="T114" fmla="*/ 454 w 832"/>
              <a:gd name="T115" fmla="*/ 81 h 554"/>
              <a:gd name="T116" fmla="*/ 469 w 832"/>
              <a:gd name="T117" fmla="*/ 75 h 554"/>
              <a:gd name="T118" fmla="*/ 495 w 832"/>
              <a:gd name="T119" fmla="*/ 77 h 554"/>
              <a:gd name="T120" fmla="*/ 516 w 832"/>
              <a:gd name="T121" fmla="*/ 75 h 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32" h="554">
                <a:moveTo>
                  <a:pt x="535" y="74"/>
                </a:moveTo>
                <a:lnTo>
                  <a:pt x="536" y="74"/>
                </a:lnTo>
                <a:lnTo>
                  <a:pt x="537" y="74"/>
                </a:lnTo>
                <a:lnTo>
                  <a:pt x="538" y="74"/>
                </a:lnTo>
                <a:lnTo>
                  <a:pt x="538" y="75"/>
                </a:lnTo>
                <a:lnTo>
                  <a:pt x="539" y="75"/>
                </a:lnTo>
                <a:lnTo>
                  <a:pt x="540" y="75"/>
                </a:lnTo>
                <a:lnTo>
                  <a:pt x="542" y="75"/>
                </a:lnTo>
                <a:lnTo>
                  <a:pt x="543" y="75"/>
                </a:lnTo>
                <a:lnTo>
                  <a:pt x="544" y="75"/>
                </a:lnTo>
                <a:lnTo>
                  <a:pt x="545" y="75"/>
                </a:lnTo>
                <a:lnTo>
                  <a:pt x="545" y="76"/>
                </a:lnTo>
                <a:lnTo>
                  <a:pt x="546" y="75"/>
                </a:lnTo>
                <a:lnTo>
                  <a:pt x="547" y="75"/>
                </a:lnTo>
                <a:lnTo>
                  <a:pt x="548" y="75"/>
                </a:lnTo>
                <a:lnTo>
                  <a:pt x="549" y="75"/>
                </a:lnTo>
                <a:lnTo>
                  <a:pt x="551" y="75"/>
                </a:lnTo>
                <a:lnTo>
                  <a:pt x="552" y="75"/>
                </a:lnTo>
                <a:lnTo>
                  <a:pt x="553" y="75"/>
                </a:lnTo>
                <a:lnTo>
                  <a:pt x="554" y="75"/>
                </a:lnTo>
                <a:lnTo>
                  <a:pt x="555" y="75"/>
                </a:lnTo>
                <a:lnTo>
                  <a:pt x="556" y="75"/>
                </a:lnTo>
                <a:lnTo>
                  <a:pt x="557" y="75"/>
                </a:lnTo>
                <a:lnTo>
                  <a:pt x="559" y="74"/>
                </a:lnTo>
                <a:lnTo>
                  <a:pt x="559" y="75"/>
                </a:lnTo>
                <a:lnTo>
                  <a:pt x="560" y="75"/>
                </a:lnTo>
                <a:lnTo>
                  <a:pt x="561" y="75"/>
                </a:lnTo>
                <a:lnTo>
                  <a:pt x="562" y="76"/>
                </a:lnTo>
                <a:lnTo>
                  <a:pt x="563" y="76"/>
                </a:lnTo>
                <a:lnTo>
                  <a:pt x="564" y="76"/>
                </a:lnTo>
                <a:lnTo>
                  <a:pt x="565" y="76"/>
                </a:lnTo>
                <a:lnTo>
                  <a:pt x="565" y="77"/>
                </a:lnTo>
                <a:lnTo>
                  <a:pt x="566" y="77"/>
                </a:lnTo>
                <a:lnTo>
                  <a:pt x="568" y="77"/>
                </a:lnTo>
                <a:lnTo>
                  <a:pt x="569" y="77"/>
                </a:lnTo>
                <a:lnTo>
                  <a:pt x="569" y="79"/>
                </a:lnTo>
                <a:lnTo>
                  <a:pt x="570" y="79"/>
                </a:lnTo>
                <a:lnTo>
                  <a:pt x="571" y="79"/>
                </a:lnTo>
                <a:lnTo>
                  <a:pt x="572" y="79"/>
                </a:lnTo>
                <a:lnTo>
                  <a:pt x="572" y="80"/>
                </a:lnTo>
                <a:lnTo>
                  <a:pt x="573" y="80"/>
                </a:lnTo>
                <a:lnTo>
                  <a:pt x="573" y="81"/>
                </a:lnTo>
                <a:lnTo>
                  <a:pt x="574" y="81"/>
                </a:lnTo>
                <a:lnTo>
                  <a:pt x="574" y="82"/>
                </a:lnTo>
                <a:lnTo>
                  <a:pt x="576" y="82"/>
                </a:lnTo>
                <a:lnTo>
                  <a:pt x="576" y="83"/>
                </a:lnTo>
                <a:lnTo>
                  <a:pt x="577" y="83"/>
                </a:lnTo>
                <a:lnTo>
                  <a:pt x="577" y="84"/>
                </a:lnTo>
                <a:lnTo>
                  <a:pt x="578" y="84"/>
                </a:lnTo>
                <a:lnTo>
                  <a:pt x="578" y="85"/>
                </a:lnTo>
                <a:lnTo>
                  <a:pt x="579" y="85"/>
                </a:lnTo>
                <a:lnTo>
                  <a:pt x="580" y="85"/>
                </a:lnTo>
                <a:lnTo>
                  <a:pt x="581" y="85"/>
                </a:lnTo>
                <a:lnTo>
                  <a:pt x="582" y="85"/>
                </a:lnTo>
                <a:lnTo>
                  <a:pt x="583" y="86"/>
                </a:lnTo>
                <a:lnTo>
                  <a:pt x="585" y="86"/>
                </a:lnTo>
                <a:lnTo>
                  <a:pt x="587" y="86"/>
                </a:lnTo>
                <a:lnTo>
                  <a:pt x="588" y="86"/>
                </a:lnTo>
                <a:lnTo>
                  <a:pt x="589" y="86"/>
                </a:lnTo>
                <a:lnTo>
                  <a:pt x="589" y="85"/>
                </a:lnTo>
                <a:lnTo>
                  <a:pt x="590" y="85"/>
                </a:lnTo>
                <a:lnTo>
                  <a:pt x="590" y="84"/>
                </a:lnTo>
                <a:lnTo>
                  <a:pt x="591" y="83"/>
                </a:lnTo>
                <a:lnTo>
                  <a:pt x="591" y="82"/>
                </a:lnTo>
                <a:lnTo>
                  <a:pt x="592" y="82"/>
                </a:lnTo>
                <a:lnTo>
                  <a:pt x="592" y="81"/>
                </a:lnTo>
                <a:lnTo>
                  <a:pt x="594" y="81"/>
                </a:lnTo>
                <a:lnTo>
                  <a:pt x="595" y="81"/>
                </a:lnTo>
                <a:lnTo>
                  <a:pt x="596" y="80"/>
                </a:lnTo>
                <a:lnTo>
                  <a:pt x="597" y="80"/>
                </a:lnTo>
                <a:lnTo>
                  <a:pt x="598" y="80"/>
                </a:lnTo>
                <a:lnTo>
                  <a:pt x="599" y="80"/>
                </a:lnTo>
                <a:lnTo>
                  <a:pt x="599" y="79"/>
                </a:lnTo>
                <a:lnTo>
                  <a:pt x="600" y="79"/>
                </a:lnTo>
                <a:lnTo>
                  <a:pt x="602" y="79"/>
                </a:lnTo>
                <a:lnTo>
                  <a:pt x="603" y="79"/>
                </a:lnTo>
                <a:lnTo>
                  <a:pt x="604" y="79"/>
                </a:lnTo>
                <a:lnTo>
                  <a:pt x="604" y="77"/>
                </a:lnTo>
                <a:lnTo>
                  <a:pt x="605" y="77"/>
                </a:lnTo>
                <a:lnTo>
                  <a:pt x="606" y="77"/>
                </a:lnTo>
                <a:lnTo>
                  <a:pt x="607" y="77"/>
                </a:lnTo>
                <a:lnTo>
                  <a:pt x="608" y="77"/>
                </a:lnTo>
                <a:lnTo>
                  <a:pt x="609" y="77"/>
                </a:lnTo>
                <a:lnTo>
                  <a:pt x="611" y="77"/>
                </a:lnTo>
                <a:lnTo>
                  <a:pt x="612" y="77"/>
                </a:lnTo>
                <a:lnTo>
                  <a:pt x="613" y="77"/>
                </a:lnTo>
                <a:lnTo>
                  <a:pt x="613" y="79"/>
                </a:lnTo>
                <a:lnTo>
                  <a:pt x="614" y="79"/>
                </a:lnTo>
                <a:lnTo>
                  <a:pt x="615" y="80"/>
                </a:lnTo>
                <a:lnTo>
                  <a:pt x="616" y="80"/>
                </a:lnTo>
                <a:lnTo>
                  <a:pt x="616" y="81"/>
                </a:lnTo>
                <a:lnTo>
                  <a:pt x="617" y="81"/>
                </a:lnTo>
                <a:lnTo>
                  <a:pt x="617" y="80"/>
                </a:lnTo>
                <a:lnTo>
                  <a:pt x="618" y="80"/>
                </a:lnTo>
                <a:lnTo>
                  <a:pt x="620" y="81"/>
                </a:lnTo>
                <a:lnTo>
                  <a:pt x="621" y="81"/>
                </a:lnTo>
                <a:lnTo>
                  <a:pt x="621" y="82"/>
                </a:lnTo>
                <a:lnTo>
                  <a:pt x="622" y="82"/>
                </a:lnTo>
                <a:lnTo>
                  <a:pt x="622" y="83"/>
                </a:lnTo>
                <a:lnTo>
                  <a:pt x="623" y="83"/>
                </a:lnTo>
                <a:lnTo>
                  <a:pt x="623" y="84"/>
                </a:lnTo>
                <a:lnTo>
                  <a:pt x="624" y="84"/>
                </a:lnTo>
                <a:lnTo>
                  <a:pt x="625" y="84"/>
                </a:lnTo>
                <a:lnTo>
                  <a:pt x="625" y="85"/>
                </a:lnTo>
                <a:lnTo>
                  <a:pt x="626" y="85"/>
                </a:lnTo>
                <a:lnTo>
                  <a:pt x="628" y="85"/>
                </a:lnTo>
                <a:lnTo>
                  <a:pt x="628" y="86"/>
                </a:lnTo>
                <a:lnTo>
                  <a:pt x="629" y="86"/>
                </a:lnTo>
                <a:lnTo>
                  <a:pt x="630" y="88"/>
                </a:lnTo>
                <a:lnTo>
                  <a:pt x="631" y="88"/>
                </a:lnTo>
                <a:lnTo>
                  <a:pt x="632" y="88"/>
                </a:lnTo>
                <a:lnTo>
                  <a:pt x="633" y="88"/>
                </a:lnTo>
                <a:lnTo>
                  <a:pt x="634" y="88"/>
                </a:lnTo>
                <a:lnTo>
                  <a:pt x="634" y="89"/>
                </a:lnTo>
                <a:lnTo>
                  <a:pt x="635" y="89"/>
                </a:lnTo>
                <a:lnTo>
                  <a:pt x="637" y="89"/>
                </a:lnTo>
                <a:lnTo>
                  <a:pt x="638" y="89"/>
                </a:lnTo>
                <a:lnTo>
                  <a:pt x="639" y="89"/>
                </a:lnTo>
                <a:lnTo>
                  <a:pt x="639" y="90"/>
                </a:lnTo>
                <a:lnTo>
                  <a:pt x="640" y="90"/>
                </a:lnTo>
                <a:lnTo>
                  <a:pt x="641" y="90"/>
                </a:lnTo>
                <a:lnTo>
                  <a:pt x="642" y="90"/>
                </a:lnTo>
                <a:lnTo>
                  <a:pt x="643" y="90"/>
                </a:lnTo>
                <a:lnTo>
                  <a:pt x="645" y="90"/>
                </a:lnTo>
                <a:lnTo>
                  <a:pt x="646" y="90"/>
                </a:lnTo>
                <a:lnTo>
                  <a:pt x="647" y="90"/>
                </a:lnTo>
                <a:lnTo>
                  <a:pt x="647" y="89"/>
                </a:lnTo>
                <a:lnTo>
                  <a:pt x="647" y="88"/>
                </a:lnTo>
                <a:lnTo>
                  <a:pt x="648" y="88"/>
                </a:lnTo>
                <a:lnTo>
                  <a:pt x="648" y="89"/>
                </a:lnTo>
                <a:lnTo>
                  <a:pt x="649" y="89"/>
                </a:lnTo>
                <a:lnTo>
                  <a:pt x="650" y="89"/>
                </a:lnTo>
                <a:lnTo>
                  <a:pt x="649" y="89"/>
                </a:lnTo>
                <a:lnTo>
                  <a:pt x="649" y="90"/>
                </a:lnTo>
                <a:lnTo>
                  <a:pt x="649" y="89"/>
                </a:lnTo>
                <a:lnTo>
                  <a:pt x="650" y="89"/>
                </a:lnTo>
                <a:lnTo>
                  <a:pt x="651" y="89"/>
                </a:lnTo>
                <a:lnTo>
                  <a:pt x="652" y="89"/>
                </a:lnTo>
                <a:lnTo>
                  <a:pt x="654" y="89"/>
                </a:lnTo>
                <a:lnTo>
                  <a:pt x="655" y="89"/>
                </a:lnTo>
                <a:lnTo>
                  <a:pt x="656" y="89"/>
                </a:lnTo>
                <a:lnTo>
                  <a:pt x="658" y="90"/>
                </a:lnTo>
                <a:lnTo>
                  <a:pt x="659" y="90"/>
                </a:lnTo>
                <a:lnTo>
                  <a:pt x="660" y="90"/>
                </a:lnTo>
                <a:lnTo>
                  <a:pt x="661" y="90"/>
                </a:lnTo>
                <a:lnTo>
                  <a:pt x="663" y="90"/>
                </a:lnTo>
                <a:lnTo>
                  <a:pt x="664" y="90"/>
                </a:lnTo>
                <a:lnTo>
                  <a:pt x="665" y="90"/>
                </a:lnTo>
                <a:lnTo>
                  <a:pt x="666" y="90"/>
                </a:lnTo>
                <a:lnTo>
                  <a:pt x="667" y="90"/>
                </a:lnTo>
                <a:lnTo>
                  <a:pt x="668" y="90"/>
                </a:lnTo>
                <a:lnTo>
                  <a:pt x="669" y="91"/>
                </a:lnTo>
                <a:lnTo>
                  <a:pt x="671" y="90"/>
                </a:lnTo>
                <a:lnTo>
                  <a:pt x="673" y="90"/>
                </a:lnTo>
                <a:lnTo>
                  <a:pt x="674" y="90"/>
                </a:lnTo>
                <a:lnTo>
                  <a:pt x="675" y="90"/>
                </a:lnTo>
                <a:lnTo>
                  <a:pt x="676" y="91"/>
                </a:lnTo>
                <a:lnTo>
                  <a:pt x="677" y="91"/>
                </a:lnTo>
                <a:lnTo>
                  <a:pt x="678" y="91"/>
                </a:lnTo>
                <a:lnTo>
                  <a:pt x="680" y="91"/>
                </a:lnTo>
                <a:lnTo>
                  <a:pt x="681" y="91"/>
                </a:lnTo>
                <a:lnTo>
                  <a:pt x="682" y="92"/>
                </a:lnTo>
                <a:lnTo>
                  <a:pt x="683" y="92"/>
                </a:lnTo>
                <a:lnTo>
                  <a:pt x="684" y="92"/>
                </a:lnTo>
                <a:lnTo>
                  <a:pt x="684" y="93"/>
                </a:lnTo>
                <a:lnTo>
                  <a:pt x="685" y="93"/>
                </a:lnTo>
                <a:lnTo>
                  <a:pt x="686" y="93"/>
                </a:lnTo>
                <a:lnTo>
                  <a:pt x="687" y="94"/>
                </a:lnTo>
                <a:lnTo>
                  <a:pt x="689" y="94"/>
                </a:lnTo>
                <a:lnTo>
                  <a:pt x="690" y="94"/>
                </a:lnTo>
                <a:lnTo>
                  <a:pt x="690" y="96"/>
                </a:lnTo>
                <a:lnTo>
                  <a:pt x="691" y="96"/>
                </a:lnTo>
                <a:lnTo>
                  <a:pt x="691" y="97"/>
                </a:lnTo>
                <a:lnTo>
                  <a:pt x="692" y="97"/>
                </a:lnTo>
                <a:lnTo>
                  <a:pt x="693" y="97"/>
                </a:lnTo>
                <a:lnTo>
                  <a:pt x="694" y="98"/>
                </a:lnTo>
                <a:lnTo>
                  <a:pt x="695" y="98"/>
                </a:lnTo>
                <a:lnTo>
                  <a:pt x="697" y="98"/>
                </a:lnTo>
                <a:lnTo>
                  <a:pt x="697" y="99"/>
                </a:lnTo>
                <a:lnTo>
                  <a:pt x="698" y="99"/>
                </a:lnTo>
                <a:lnTo>
                  <a:pt x="698" y="100"/>
                </a:lnTo>
                <a:lnTo>
                  <a:pt x="699" y="100"/>
                </a:lnTo>
                <a:lnTo>
                  <a:pt x="700" y="101"/>
                </a:lnTo>
                <a:lnTo>
                  <a:pt x="700" y="102"/>
                </a:lnTo>
                <a:lnTo>
                  <a:pt x="701" y="102"/>
                </a:lnTo>
                <a:lnTo>
                  <a:pt x="701" y="104"/>
                </a:lnTo>
                <a:lnTo>
                  <a:pt x="702" y="104"/>
                </a:lnTo>
                <a:lnTo>
                  <a:pt x="702" y="105"/>
                </a:lnTo>
                <a:lnTo>
                  <a:pt x="703" y="105"/>
                </a:lnTo>
                <a:lnTo>
                  <a:pt x="704" y="105"/>
                </a:lnTo>
                <a:lnTo>
                  <a:pt x="706" y="106"/>
                </a:lnTo>
                <a:lnTo>
                  <a:pt x="707" y="107"/>
                </a:lnTo>
                <a:lnTo>
                  <a:pt x="708" y="108"/>
                </a:lnTo>
                <a:lnTo>
                  <a:pt x="709" y="109"/>
                </a:lnTo>
                <a:lnTo>
                  <a:pt x="709" y="110"/>
                </a:lnTo>
                <a:lnTo>
                  <a:pt x="710" y="110"/>
                </a:lnTo>
                <a:lnTo>
                  <a:pt x="710" y="111"/>
                </a:lnTo>
                <a:lnTo>
                  <a:pt x="711" y="113"/>
                </a:lnTo>
                <a:lnTo>
                  <a:pt x="712" y="114"/>
                </a:lnTo>
                <a:lnTo>
                  <a:pt x="712" y="115"/>
                </a:lnTo>
                <a:lnTo>
                  <a:pt x="714" y="115"/>
                </a:lnTo>
                <a:lnTo>
                  <a:pt x="715" y="116"/>
                </a:lnTo>
                <a:lnTo>
                  <a:pt x="715" y="117"/>
                </a:lnTo>
                <a:lnTo>
                  <a:pt x="716" y="118"/>
                </a:lnTo>
                <a:lnTo>
                  <a:pt x="717" y="119"/>
                </a:lnTo>
                <a:lnTo>
                  <a:pt x="718" y="121"/>
                </a:lnTo>
                <a:lnTo>
                  <a:pt x="718" y="122"/>
                </a:lnTo>
                <a:lnTo>
                  <a:pt x="719" y="123"/>
                </a:lnTo>
                <a:lnTo>
                  <a:pt x="720" y="124"/>
                </a:lnTo>
                <a:lnTo>
                  <a:pt x="720" y="125"/>
                </a:lnTo>
                <a:lnTo>
                  <a:pt x="720" y="126"/>
                </a:lnTo>
                <a:lnTo>
                  <a:pt x="721" y="126"/>
                </a:lnTo>
                <a:lnTo>
                  <a:pt x="721" y="127"/>
                </a:lnTo>
                <a:lnTo>
                  <a:pt x="723" y="127"/>
                </a:lnTo>
                <a:lnTo>
                  <a:pt x="723" y="128"/>
                </a:lnTo>
                <a:lnTo>
                  <a:pt x="724" y="130"/>
                </a:lnTo>
                <a:lnTo>
                  <a:pt x="724" y="131"/>
                </a:lnTo>
                <a:lnTo>
                  <a:pt x="725" y="132"/>
                </a:lnTo>
                <a:lnTo>
                  <a:pt x="725" y="133"/>
                </a:lnTo>
                <a:lnTo>
                  <a:pt x="726" y="134"/>
                </a:lnTo>
                <a:lnTo>
                  <a:pt x="727" y="134"/>
                </a:lnTo>
                <a:lnTo>
                  <a:pt x="727" y="135"/>
                </a:lnTo>
                <a:lnTo>
                  <a:pt x="727" y="136"/>
                </a:lnTo>
                <a:lnTo>
                  <a:pt x="728" y="136"/>
                </a:lnTo>
                <a:lnTo>
                  <a:pt x="728" y="138"/>
                </a:lnTo>
                <a:lnTo>
                  <a:pt x="729" y="139"/>
                </a:lnTo>
                <a:lnTo>
                  <a:pt x="730" y="139"/>
                </a:lnTo>
                <a:lnTo>
                  <a:pt x="730" y="140"/>
                </a:lnTo>
                <a:lnTo>
                  <a:pt x="732" y="140"/>
                </a:lnTo>
                <a:lnTo>
                  <a:pt x="732" y="141"/>
                </a:lnTo>
                <a:lnTo>
                  <a:pt x="733" y="141"/>
                </a:lnTo>
                <a:lnTo>
                  <a:pt x="733" y="142"/>
                </a:lnTo>
                <a:lnTo>
                  <a:pt x="734" y="142"/>
                </a:lnTo>
                <a:lnTo>
                  <a:pt x="733" y="142"/>
                </a:lnTo>
                <a:lnTo>
                  <a:pt x="734" y="142"/>
                </a:lnTo>
                <a:lnTo>
                  <a:pt x="735" y="143"/>
                </a:lnTo>
                <a:lnTo>
                  <a:pt x="735" y="144"/>
                </a:lnTo>
                <a:lnTo>
                  <a:pt x="736" y="144"/>
                </a:lnTo>
                <a:lnTo>
                  <a:pt x="736" y="146"/>
                </a:lnTo>
                <a:lnTo>
                  <a:pt x="738" y="147"/>
                </a:lnTo>
                <a:lnTo>
                  <a:pt x="738" y="148"/>
                </a:lnTo>
                <a:lnTo>
                  <a:pt x="741" y="150"/>
                </a:lnTo>
                <a:lnTo>
                  <a:pt x="741" y="151"/>
                </a:lnTo>
                <a:lnTo>
                  <a:pt x="742" y="151"/>
                </a:lnTo>
                <a:lnTo>
                  <a:pt x="742" y="152"/>
                </a:lnTo>
                <a:lnTo>
                  <a:pt x="742" y="153"/>
                </a:lnTo>
                <a:lnTo>
                  <a:pt x="743" y="153"/>
                </a:lnTo>
                <a:lnTo>
                  <a:pt x="743" y="155"/>
                </a:lnTo>
                <a:lnTo>
                  <a:pt x="744" y="155"/>
                </a:lnTo>
                <a:lnTo>
                  <a:pt x="745" y="156"/>
                </a:lnTo>
                <a:lnTo>
                  <a:pt x="746" y="156"/>
                </a:lnTo>
                <a:lnTo>
                  <a:pt x="746" y="157"/>
                </a:lnTo>
                <a:lnTo>
                  <a:pt x="747" y="157"/>
                </a:lnTo>
                <a:lnTo>
                  <a:pt x="747" y="158"/>
                </a:lnTo>
                <a:lnTo>
                  <a:pt x="749" y="158"/>
                </a:lnTo>
                <a:lnTo>
                  <a:pt x="749" y="159"/>
                </a:lnTo>
                <a:lnTo>
                  <a:pt x="750" y="160"/>
                </a:lnTo>
                <a:lnTo>
                  <a:pt x="751" y="160"/>
                </a:lnTo>
                <a:lnTo>
                  <a:pt x="751" y="161"/>
                </a:lnTo>
                <a:lnTo>
                  <a:pt x="752" y="163"/>
                </a:lnTo>
                <a:lnTo>
                  <a:pt x="752" y="164"/>
                </a:lnTo>
                <a:lnTo>
                  <a:pt x="753" y="164"/>
                </a:lnTo>
                <a:lnTo>
                  <a:pt x="753" y="165"/>
                </a:lnTo>
                <a:lnTo>
                  <a:pt x="754" y="165"/>
                </a:lnTo>
                <a:lnTo>
                  <a:pt x="754" y="166"/>
                </a:lnTo>
                <a:lnTo>
                  <a:pt x="754" y="167"/>
                </a:lnTo>
                <a:lnTo>
                  <a:pt x="755" y="167"/>
                </a:lnTo>
                <a:lnTo>
                  <a:pt x="755" y="168"/>
                </a:lnTo>
                <a:lnTo>
                  <a:pt x="756" y="168"/>
                </a:lnTo>
                <a:lnTo>
                  <a:pt x="756" y="171"/>
                </a:lnTo>
                <a:lnTo>
                  <a:pt x="758" y="172"/>
                </a:lnTo>
                <a:lnTo>
                  <a:pt x="758" y="173"/>
                </a:lnTo>
                <a:lnTo>
                  <a:pt x="759" y="174"/>
                </a:lnTo>
                <a:lnTo>
                  <a:pt x="759" y="175"/>
                </a:lnTo>
                <a:lnTo>
                  <a:pt x="760" y="177"/>
                </a:lnTo>
                <a:lnTo>
                  <a:pt x="760" y="178"/>
                </a:lnTo>
                <a:lnTo>
                  <a:pt x="761" y="178"/>
                </a:lnTo>
                <a:lnTo>
                  <a:pt x="761" y="180"/>
                </a:lnTo>
                <a:lnTo>
                  <a:pt x="761" y="181"/>
                </a:lnTo>
                <a:lnTo>
                  <a:pt x="762" y="181"/>
                </a:lnTo>
                <a:lnTo>
                  <a:pt x="762" y="182"/>
                </a:lnTo>
                <a:lnTo>
                  <a:pt x="762" y="184"/>
                </a:lnTo>
                <a:lnTo>
                  <a:pt x="763" y="184"/>
                </a:lnTo>
                <a:lnTo>
                  <a:pt x="763" y="185"/>
                </a:lnTo>
                <a:lnTo>
                  <a:pt x="763" y="186"/>
                </a:lnTo>
                <a:lnTo>
                  <a:pt x="764" y="186"/>
                </a:lnTo>
                <a:lnTo>
                  <a:pt x="764" y="188"/>
                </a:lnTo>
                <a:lnTo>
                  <a:pt x="764" y="189"/>
                </a:lnTo>
                <a:lnTo>
                  <a:pt x="766" y="191"/>
                </a:lnTo>
                <a:lnTo>
                  <a:pt x="767" y="192"/>
                </a:lnTo>
                <a:lnTo>
                  <a:pt x="767" y="193"/>
                </a:lnTo>
                <a:lnTo>
                  <a:pt x="767" y="194"/>
                </a:lnTo>
                <a:lnTo>
                  <a:pt x="768" y="196"/>
                </a:lnTo>
                <a:lnTo>
                  <a:pt x="768" y="197"/>
                </a:lnTo>
                <a:lnTo>
                  <a:pt x="768" y="198"/>
                </a:lnTo>
                <a:lnTo>
                  <a:pt x="769" y="198"/>
                </a:lnTo>
                <a:lnTo>
                  <a:pt x="769" y="199"/>
                </a:lnTo>
                <a:lnTo>
                  <a:pt x="769" y="200"/>
                </a:lnTo>
                <a:lnTo>
                  <a:pt x="770" y="200"/>
                </a:lnTo>
                <a:lnTo>
                  <a:pt x="770" y="201"/>
                </a:lnTo>
                <a:lnTo>
                  <a:pt x="770" y="202"/>
                </a:lnTo>
                <a:lnTo>
                  <a:pt x="771" y="202"/>
                </a:lnTo>
                <a:lnTo>
                  <a:pt x="771" y="205"/>
                </a:lnTo>
                <a:lnTo>
                  <a:pt x="772" y="206"/>
                </a:lnTo>
                <a:lnTo>
                  <a:pt x="772" y="207"/>
                </a:lnTo>
                <a:lnTo>
                  <a:pt x="773" y="207"/>
                </a:lnTo>
                <a:lnTo>
                  <a:pt x="773" y="208"/>
                </a:lnTo>
                <a:lnTo>
                  <a:pt x="775" y="209"/>
                </a:lnTo>
                <a:lnTo>
                  <a:pt x="775" y="210"/>
                </a:lnTo>
                <a:lnTo>
                  <a:pt x="775" y="211"/>
                </a:lnTo>
                <a:lnTo>
                  <a:pt x="776" y="211"/>
                </a:lnTo>
                <a:lnTo>
                  <a:pt x="776" y="213"/>
                </a:lnTo>
                <a:lnTo>
                  <a:pt x="776" y="214"/>
                </a:lnTo>
                <a:lnTo>
                  <a:pt x="777" y="214"/>
                </a:lnTo>
                <a:lnTo>
                  <a:pt x="777" y="215"/>
                </a:lnTo>
                <a:lnTo>
                  <a:pt x="777" y="216"/>
                </a:lnTo>
                <a:lnTo>
                  <a:pt x="778" y="217"/>
                </a:lnTo>
                <a:lnTo>
                  <a:pt x="778" y="218"/>
                </a:lnTo>
                <a:lnTo>
                  <a:pt x="778" y="219"/>
                </a:lnTo>
                <a:lnTo>
                  <a:pt x="779" y="220"/>
                </a:lnTo>
                <a:lnTo>
                  <a:pt x="779" y="222"/>
                </a:lnTo>
                <a:lnTo>
                  <a:pt x="779" y="223"/>
                </a:lnTo>
                <a:lnTo>
                  <a:pt x="779" y="224"/>
                </a:lnTo>
                <a:lnTo>
                  <a:pt x="780" y="224"/>
                </a:lnTo>
                <a:lnTo>
                  <a:pt x="780" y="225"/>
                </a:lnTo>
                <a:lnTo>
                  <a:pt x="780" y="226"/>
                </a:lnTo>
                <a:lnTo>
                  <a:pt x="781" y="226"/>
                </a:lnTo>
                <a:lnTo>
                  <a:pt x="781" y="227"/>
                </a:lnTo>
                <a:lnTo>
                  <a:pt x="782" y="227"/>
                </a:lnTo>
                <a:lnTo>
                  <a:pt x="782" y="228"/>
                </a:lnTo>
                <a:lnTo>
                  <a:pt x="782" y="230"/>
                </a:lnTo>
                <a:lnTo>
                  <a:pt x="784" y="231"/>
                </a:lnTo>
                <a:lnTo>
                  <a:pt x="784" y="232"/>
                </a:lnTo>
                <a:lnTo>
                  <a:pt x="784" y="233"/>
                </a:lnTo>
                <a:lnTo>
                  <a:pt x="784" y="234"/>
                </a:lnTo>
                <a:lnTo>
                  <a:pt x="785" y="234"/>
                </a:lnTo>
                <a:lnTo>
                  <a:pt x="785" y="235"/>
                </a:lnTo>
                <a:lnTo>
                  <a:pt x="785" y="236"/>
                </a:lnTo>
                <a:lnTo>
                  <a:pt x="785" y="238"/>
                </a:lnTo>
                <a:lnTo>
                  <a:pt x="786" y="238"/>
                </a:lnTo>
                <a:lnTo>
                  <a:pt x="786" y="239"/>
                </a:lnTo>
                <a:lnTo>
                  <a:pt x="786" y="240"/>
                </a:lnTo>
                <a:lnTo>
                  <a:pt x="786" y="241"/>
                </a:lnTo>
                <a:lnTo>
                  <a:pt x="787" y="241"/>
                </a:lnTo>
                <a:lnTo>
                  <a:pt x="787" y="242"/>
                </a:lnTo>
                <a:lnTo>
                  <a:pt x="787" y="243"/>
                </a:lnTo>
                <a:lnTo>
                  <a:pt x="788" y="243"/>
                </a:lnTo>
                <a:lnTo>
                  <a:pt x="788" y="244"/>
                </a:lnTo>
                <a:lnTo>
                  <a:pt x="788" y="245"/>
                </a:lnTo>
                <a:lnTo>
                  <a:pt x="789" y="247"/>
                </a:lnTo>
                <a:lnTo>
                  <a:pt x="789" y="248"/>
                </a:lnTo>
                <a:lnTo>
                  <a:pt x="790" y="248"/>
                </a:lnTo>
                <a:lnTo>
                  <a:pt x="790" y="249"/>
                </a:lnTo>
                <a:lnTo>
                  <a:pt x="792" y="250"/>
                </a:lnTo>
                <a:lnTo>
                  <a:pt x="793" y="250"/>
                </a:lnTo>
                <a:lnTo>
                  <a:pt x="793" y="251"/>
                </a:lnTo>
                <a:lnTo>
                  <a:pt x="794" y="251"/>
                </a:lnTo>
                <a:lnTo>
                  <a:pt x="794" y="252"/>
                </a:lnTo>
                <a:lnTo>
                  <a:pt x="795" y="252"/>
                </a:lnTo>
                <a:lnTo>
                  <a:pt x="796" y="252"/>
                </a:lnTo>
                <a:lnTo>
                  <a:pt x="796" y="253"/>
                </a:lnTo>
                <a:lnTo>
                  <a:pt x="797" y="255"/>
                </a:lnTo>
                <a:lnTo>
                  <a:pt x="798" y="255"/>
                </a:lnTo>
                <a:lnTo>
                  <a:pt x="798" y="256"/>
                </a:lnTo>
                <a:lnTo>
                  <a:pt x="799" y="256"/>
                </a:lnTo>
                <a:lnTo>
                  <a:pt x="799" y="257"/>
                </a:lnTo>
                <a:lnTo>
                  <a:pt x="801" y="257"/>
                </a:lnTo>
                <a:lnTo>
                  <a:pt x="802" y="258"/>
                </a:lnTo>
                <a:lnTo>
                  <a:pt x="803" y="258"/>
                </a:lnTo>
                <a:lnTo>
                  <a:pt x="803" y="259"/>
                </a:lnTo>
                <a:lnTo>
                  <a:pt x="804" y="259"/>
                </a:lnTo>
                <a:lnTo>
                  <a:pt x="804" y="260"/>
                </a:lnTo>
                <a:lnTo>
                  <a:pt x="805" y="260"/>
                </a:lnTo>
                <a:lnTo>
                  <a:pt x="805" y="261"/>
                </a:lnTo>
                <a:lnTo>
                  <a:pt x="806" y="261"/>
                </a:lnTo>
                <a:lnTo>
                  <a:pt x="806" y="263"/>
                </a:lnTo>
                <a:lnTo>
                  <a:pt x="807" y="263"/>
                </a:lnTo>
                <a:lnTo>
                  <a:pt x="807" y="264"/>
                </a:lnTo>
                <a:lnTo>
                  <a:pt x="809" y="264"/>
                </a:lnTo>
                <a:lnTo>
                  <a:pt x="809" y="265"/>
                </a:lnTo>
                <a:lnTo>
                  <a:pt x="810" y="265"/>
                </a:lnTo>
                <a:lnTo>
                  <a:pt x="810" y="266"/>
                </a:lnTo>
                <a:lnTo>
                  <a:pt x="811" y="266"/>
                </a:lnTo>
                <a:lnTo>
                  <a:pt x="811" y="267"/>
                </a:lnTo>
                <a:lnTo>
                  <a:pt x="812" y="268"/>
                </a:lnTo>
                <a:lnTo>
                  <a:pt x="812" y="269"/>
                </a:lnTo>
                <a:lnTo>
                  <a:pt x="813" y="269"/>
                </a:lnTo>
                <a:lnTo>
                  <a:pt x="813" y="270"/>
                </a:lnTo>
                <a:lnTo>
                  <a:pt x="814" y="270"/>
                </a:lnTo>
                <a:lnTo>
                  <a:pt x="814" y="272"/>
                </a:lnTo>
                <a:lnTo>
                  <a:pt x="815" y="272"/>
                </a:lnTo>
                <a:lnTo>
                  <a:pt x="815" y="273"/>
                </a:lnTo>
                <a:lnTo>
                  <a:pt x="816" y="273"/>
                </a:lnTo>
                <a:lnTo>
                  <a:pt x="816" y="274"/>
                </a:lnTo>
                <a:lnTo>
                  <a:pt x="818" y="274"/>
                </a:lnTo>
                <a:lnTo>
                  <a:pt x="818" y="275"/>
                </a:lnTo>
                <a:lnTo>
                  <a:pt x="819" y="275"/>
                </a:lnTo>
                <a:lnTo>
                  <a:pt x="819" y="276"/>
                </a:lnTo>
                <a:lnTo>
                  <a:pt x="820" y="277"/>
                </a:lnTo>
                <a:lnTo>
                  <a:pt x="821" y="277"/>
                </a:lnTo>
                <a:lnTo>
                  <a:pt x="821" y="278"/>
                </a:lnTo>
                <a:lnTo>
                  <a:pt x="822" y="278"/>
                </a:lnTo>
                <a:lnTo>
                  <a:pt x="822" y="280"/>
                </a:lnTo>
                <a:lnTo>
                  <a:pt x="823" y="280"/>
                </a:lnTo>
                <a:lnTo>
                  <a:pt x="823" y="281"/>
                </a:lnTo>
                <a:lnTo>
                  <a:pt x="824" y="281"/>
                </a:lnTo>
                <a:lnTo>
                  <a:pt x="824" y="282"/>
                </a:lnTo>
                <a:lnTo>
                  <a:pt x="825" y="283"/>
                </a:lnTo>
                <a:lnTo>
                  <a:pt x="825" y="284"/>
                </a:lnTo>
                <a:lnTo>
                  <a:pt x="827" y="284"/>
                </a:lnTo>
                <a:lnTo>
                  <a:pt x="827" y="285"/>
                </a:lnTo>
                <a:lnTo>
                  <a:pt x="828" y="285"/>
                </a:lnTo>
                <a:lnTo>
                  <a:pt x="829" y="286"/>
                </a:lnTo>
                <a:lnTo>
                  <a:pt x="829" y="287"/>
                </a:lnTo>
                <a:lnTo>
                  <a:pt x="830" y="287"/>
                </a:lnTo>
                <a:lnTo>
                  <a:pt x="830" y="289"/>
                </a:lnTo>
                <a:lnTo>
                  <a:pt x="831" y="290"/>
                </a:lnTo>
                <a:lnTo>
                  <a:pt x="832" y="291"/>
                </a:lnTo>
                <a:lnTo>
                  <a:pt x="830" y="294"/>
                </a:lnTo>
                <a:lnTo>
                  <a:pt x="827" y="297"/>
                </a:lnTo>
                <a:lnTo>
                  <a:pt x="825" y="298"/>
                </a:lnTo>
                <a:lnTo>
                  <a:pt x="823" y="301"/>
                </a:lnTo>
                <a:lnTo>
                  <a:pt x="821" y="302"/>
                </a:lnTo>
                <a:lnTo>
                  <a:pt x="821" y="303"/>
                </a:lnTo>
                <a:lnTo>
                  <a:pt x="820" y="305"/>
                </a:lnTo>
                <a:lnTo>
                  <a:pt x="818" y="306"/>
                </a:lnTo>
                <a:lnTo>
                  <a:pt x="816" y="307"/>
                </a:lnTo>
                <a:lnTo>
                  <a:pt x="815" y="308"/>
                </a:lnTo>
                <a:lnTo>
                  <a:pt x="815" y="309"/>
                </a:lnTo>
                <a:lnTo>
                  <a:pt x="814" y="309"/>
                </a:lnTo>
                <a:lnTo>
                  <a:pt x="813" y="311"/>
                </a:lnTo>
                <a:lnTo>
                  <a:pt x="812" y="311"/>
                </a:lnTo>
                <a:lnTo>
                  <a:pt x="812" y="312"/>
                </a:lnTo>
                <a:lnTo>
                  <a:pt x="811" y="312"/>
                </a:lnTo>
                <a:lnTo>
                  <a:pt x="809" y="315"/>
                </a:lnTo>
                <a:lnTo>
                  <a:pt x="809" y="316"/>
                </a:lnTo>
                <a:lnTo>
                  <a:pt x="807" y="316"/>
                </a:lnTo>
                <a:lnTo>
                  <a:pt x="804" y="319"/>
                </a:lnTo>
                <a:lnTo>
                  <a:pt x="802" y="323"/>
                </a:lnTo>
                <a:lnTo>
                  <a:pt x="795" y="330"/>
                </a:lnTo>
                <a:lnTo>
                  <a:pt x="790" y="333"/>
                </a:lnTo>
                <a:lnTo>
                  <a:pt x="787" y="337"/>
                </a:lnTo>
                <a:lnTo>
                  <a:pt x="784" y="341"/>
                </a:lnTo>
                <a:lnTo>
                  <a:pt x="778" y="347"/>
                </a:lnTo>
                <a:lnTo>
                  <a:pt x="775" y="349"/>
                </a:lnTo>
                <a:lnTo>
                  <a:pt x="769" y="355"/>
                </a:lnTo>
                <a:lnTo>
                  <a:pt x="767" y="358"/>
                </a:lnTo>
                <a:lnTo>
                  <a:pt x="764" y="359"/>
                </a:lnTo>
                <a:lnTo>
                  <a:pt x="761" y="364"/>
                </a:lnTo>
                <a:lnTo>
                  <a:pt x="760" y="365"/>
                </a:lnTo>
                <a:lnTo>
                  <a:pt x="759" y="366"/>
                </a:lnTo>
                <a:lnTo>
                  <a:pt x="756" y="368"/>
                </a:lnTo>
                <a:lnTo>
                  <a:pt x="755" y="369"/>
                </a:lnTo>
                <a:lnTo>
                  <a:pt x="754" y="369"/>
                </a:lnTo>
                <a:lnTo>
                  <a:pt x="754" y="370"/>
                </a:lnTo>
                <a:lnTo>
                  <a:pt x="753" y="372"/>
                </a:lnTo>
                <a:lnTo>
                  <a:pt x="735" y="390"/>
                </a:lnTo>
                <a:lnTo>
                  <a:pt x="730" y="393"/>
                </a:lnTo>
                <a:lnTo>
                  <a:pt x="730" y="394"/>
                </a:lnTo>
                <a:lnTo>
                  <a:pt x="729" y="395"/>
                </a:lnTo>
                <a:lnTo>
                  <a:pt x="721" y="403"/>
                </a:lnTo>
                <a:lnTo>
                  <a:pt x="720" y="404"/>
                </a:lnTo>
                <a:lnTo>
                  <a:pt x="715" y="410"/>
                </a:lnTo>
                <a:lnTo>
                  <a:pt x="715" y="411"/>
                </a:lnTo>
                <a:lnTo>
                  <a:pt x="714" y="411"/>
                </a:lnTo>
                <a:lnTo>
                  <a:pt x="711" y="414"/>
                </a:lnTo>
                <a:lnTo>
                  <a:pt x="710" y="415"/>
                </a:lnTo>
                <a:lnTo>
                  <a:pt x="708" y="417"/>
                </a:lnTo>
                <a:lnTo>
                  <a:pt x="704" y="419"/>
                </a:lnTo>
                <a:lnTo>
                  <a:pt x="703" y="422"/>
                </a:lnTo>
                <a:lnTo>
                  <a:pt x="700" y="425"/>
                </a:lnTo>
                <a:lnTo>
                  <a:pt x="697" y="428"/>
                </a:lnTo>
                <a:lnTo>
                  <a:pt x="695" y="429"/>
                </a:lnTo>
                <a:lnTo>
                  <a:pt x="694" y="431"/>
                </a:lnTo>
                <a:lnTo>
                  <a:pt x="692" y="433"/>
                </a:lnTo>
                <a:lnTo>
                  <a:pt x="691" y="434"/>
                </a:lnTo>
                <a:lnTo>
                  <a:pt x="690" y="435"/>
                </a:lnTo>
                <a:lnTo>
                  <a:pt x="689" y="436"/>
                </a:lnTo>
                <a:lnTo>
                  <a:pt x="687" y="437"/>
                </a:lnTo>
                <a:lnTo>
                  <a:pt x="686" y="439"/>
                </a:lnTo>
                <a:lnTo>
                  <a:pt x="684" y="441"/>
                </a:lnTo>
                <a:lnTo>
                  <a:pt x="683" y="442"/>
                </a:lnTo>
                <a:lnTo>
                  <a:pt x="682" y="443"/>
                </a:lnTo>
                <a:lnTo>
                  <a:pt x="681" y="444"/>
                </a:lnTo>
                <a:lnTo>
                  <a:pt x="680" y="445"/>
                </a:lnTo>
                <a:lnTo>
                  <a:pt x="678" y="446"/>
                </a:lnTo>
                <a:lnTo>
                  <a:pt x="676" y="450"/>
                </a:lnTo>
                <a:lnTo>
                  <a:pt x="675" y="450"/>
                </a:lnTo>
                <a:lnTo>
                  <a:pt x="673" y="452"/>
                </a:lnTo>
                <a:lnTo>
                  <a:pt x="671" y="454"/>
                </a:lnTo>
                <a:lnTo>
                  <a:pt x="669" y="456"/>
                </a:lnTo>
                <a:lnTo>
                  <a:pt x="666" y="459"/>
                </a:lnTo>
                <a:lnTo>
                  <a:pt x="665" y="460"/>
                </a:lnTo>
                <a:lnTo>
                  <a:pt x="664" y="462"/>
                </a:lnTo>
                <a:lnTo>
                  <a:pt x="660" y="465"/>
                </a:lnTo>
                <a:lnTo>
                  <a:pt x="658" y="467"/>
                </a:lnTo>
                <a:lnTo>
                  <a:pt x="655" y="470"/>
                </a:lnTo>
                <a:lnTo>
                  <a:pt x="655" y="471"/>
                </a:lnTo>
                <a:lnTo>
                  <a:pt x="654" y="471"/>
                </a:lnTo>
                <a:lnTo>
                  <a:pt x="652" y="473"/>
                </a:lnTo>
                <a:lnTo>
                  <a:pt x="651" y="474"/>
                </a:lnTo>
                <a:lnTo>
                  <a:pt x="649" y="476"/>
                </a:lnTo>
                <a:lnTo>
                  <a:pt x="648" y="477"/>
                </a:lnTo>
                <a:lnTo>
                  <a:pt x="648" y="478"/>
                </a:lnTo>
                <a:lnTo>
                  <a:pt x="647" y="478"/>
                </a:lnTo>
                <a:lnTo>
                  <a:pt x="646" y="479"/>
                </a:lnTo>
                <a:lnTo>
                  <a:pt x="645" y="481"/>
                </a:lnTo>
                <a:lnTo>
                  <a:pt x="643" y="482"/>
                </a:lnTo>
                <a:lnTo>
                  <a:pt x="634" y="491"/>
                </a:lnTo>
                <a:lnTo>
                  <a:pt x="629" y="496"/>
                </a:lnTo>
                <a:lnTo>
                  <a:pt x="623" y="502"/>
                </a:lnTo>
                <a:lnTo>
                  <a:pt x="618" y="507"/>
                </a:lnTo>
                <a:lnTo>
                  <a:pt x="617" y="509"/>
                </a:lnTo>
                <a:lnTo>
                  <a:pt x="613" y="512"/>
                </a:lnTo>
                <a:lnTo>
                  <a:pt x="613" y="514"/>
                </a:lnTo>
                <a:lnTo>
                  <a:pt x="612" y="515"/>
                </a:lnTo>
                <a:lnTo>
                  <a:pt x="605" y="521"/>
                </a:lnTo>
                <a:lnTo>
                  <a:pt x="604" y="523"/>
                </a:lnTo>
                <a:lnTo>
                  <a:pt x="602" y="524"/>
                </a:lnTo>
                <a:lnTo>
                  <a:pt x="595" y="532"/>
                </a:lnTo>
                <a:lnTo>
                  <a:pt x="592" y="533"/>
                </a:lnTo>
                <a:lnTo>
                  <a:pt x="590" y="535"/>
                </a:lnTo>
                <a:lnTo>
                  <a:pt x="590" y="536"/>
                </a:lnTo>
                <a:lnTo>
                  <a:pt x="588" y="538"/>
                </a:lnTo>
                <a:lnTo>
                  <a:pt x="587" y="540"/>
                </a:lnTo>
                <a:lnTo>
                  <a:pt x="583" y="543"/>
                </a:lnTo>
                <a:lnTo>
                  <a:pt x="582" y="543"/>
                </a:lnTo>
                <a:lnTo>
                  <a:pt x="582" y="544"/>
                </a:lnTo>
                <a:lnTo>
                  <a:pt x="577" y="550"/>
                </a:lnTo>
                <a:lnTo>
                  <a:pt x="574" y="552"/>
                </a:lnTo>
                <a:lnTo>
                  <a:pt x="573" y="553"/>
                </a:lnTo>
                <a:lnTo>
                  <a:pt x="572" y="554"/>
                </a:lnTo>
                <a:lnTo>
                  <a:pt x="568" y="553"/>
                </a:lnTo>
                <a:lnTo>
                  <a:pt x="564" y="552"/>
                </a:lnTo>
                <a:lnTo>
                  <a:pt x="559" y="551"/>
                </a:lnTo>
                <a:lnTo>
                  <a:pt x="555" y="550"/>
                </a:lnTo>
                <a:lnTo>
                  <a:pt x="554" y="550"/>
                </a:lnTo>
                <a:lnTo>
                  <a:pt x="548" y="549"/>
                </a:lnTo>
                <a:lnTo>
                  <a:pt x="543" y="548"/>
                </a:lnTo>
                <a:lnTo>
                  <a:pt x="536" y="545"/>
                </a:lnTo>
                <a:lnTo>
                  <a:pt x="528" y="544"/>
                </a:lnTo>
                <a:lnTo>
                  <a:pt x="523" y="542"/>
                </a:lnTo>
                <a:lnTo>
                  <a:pt x="512" y="540"/>
                </a:lnTo>
                <a:lnTo>
                  <a:pt x="511" y="540"/>
                </a:lnTo>
                <a:lnTo>
                  <a:pt x="503" y="537"/>
                </a:lnTo>
                <a:lnTo>
                  <a:pt x="492" y="535"/>
                </a:lnTo>
                <a:lnTo>
                  <a:pt x="491" y="535"/>
                </a:lnTo>
                <a:lnTo>
                  <a:pt x="491" y="534"/>
                </a:lnTo>
                <a:lnTo>
                  <a:pt x="493" y="532"/>
                </a:lnTo>
                <a:lnTo>
                  <a:pt x="494" y="531"/>
                </a:lnTo>
                <a:lnTo>
                  <a:pt x="499" y="527"/>
                </a:lnTo>
                <a:lnTo>
                  <a:pt x="501" y="524"/>
                </a:lnTo>
                <a:lnTo>
                  <a:pt x="503" y="523"/>
                </a:lnTo>
                <a:lnTo>
                  <a:pt x="505" y="520"/>
                </a:lnTo>
                <a:lnTo>
                  <a:pt x="505" y="519"/>
                </a:lnTo>
                <a:lnTo>
                  <a:pt x="507" y="519"/>
                </a:lnTo>
                <a:lnTo>
                  <a:pt x="508" y="518"/>
                </a:lnTo>
                <a:lnTo>
                  <a:pt x="509" y="517"/>
                </a:lnTo>
                <a:lnTo>
                  <a:pt x="510" y="516"/>
                </a:lnTo>
                <a:lnTo>
                  <a:pt x="512" y="515"/>
                </a:lnTo>
                <a:lnTo>
                  <a:pt x="514" y="514"/>
                </a:lnTo>
                <a:lnTo>
                  <a:pt x="514" y="512"/>
                </a:lnTo>
                <a:lnTo>
                  <a:pt x="516" y="512"/>
                </a:lnTo>
                <a:lnTo>
                  <a:pt x="517" y="511"/>
                </a:lnTo>
                <a:lnTo>
                  <a:pt x="518" y="510"/>
                </a:lnTo>
                <a:lnTo>
                  <a:pt x="513" y="508"/>
                </a:lnTo>
                <a:lnTo>
                  <a:pt x="512" y="508"/>
                </a:lnTo>
                <a:lnTo>
                  <a:pt x="505" y="504"/>
                </a:lnTo>
                <a:lnTo>
                  <a:pt x="503" y="503"/>
                </a:lnTo>
                <a:lnTo>
                  <a:pt x="502" y="502"/>
                </a:lnTo>
                <a:lnTo>
                  <a:pt x="501" y="501"/>
                </a:lnTo>
                <a:lnTo>
                  <a:pt x="500" y="500"/>
                </a:lnTo>
                <a:lnTo>
                  <a:pt x="500" y="499"/>
                </a:lnTo>
                <a:lnTo>
                  <a:pt x="499" y="498"/>
                </a:lnTo>
                <a:lnTo>
                  <a:pt x="497" y="496"/>
                </a:lnTo>
                <a:lnTo>
                  <a:pt x="497" y="495"/>
                </a:lnTo>
                <a:lnTo>
                  <a:pt x="496" y="494"/>
                </a:lnTo>
                <a:lnTo>
                  <a:pt x="495" y="493"/>
                </a:lnTo>
                <a:lnTo>
                  <a:pt x="495" y="492"/>
                </a:lnTo>
                <a:lnTo>
                  <a:pt x="495" y="491"/>
                </a:lnTo>
                <a:lnTo>
                  <a:pt x="495" y="490"/>
                </a:lnTo>
                <a:lnTo>
                  <a:pt x="495" y="489"/>
                </a:lnTo>
                <a:lnTo>
                  <a:pt x="495" y="487"/>
                </a:lnTo>
                <a:lnTo>
                  <a:pt x="495" y="486"/>
                </a:lnTo>
                <a:lnTo>
                  <a:pt x="495" y="485"/>
                </a:lnTo>
                <a:lnTo>
                  <a:pt x="495" y="483"/>
                </a:lnTo>
                <a:lnTo>
                  <a:pt x="495" y="482"/>
                </a:lnTo>
                <a:lnTo>
                  <a:pt x="496" y="479"/>
                </a:lnTo>
                <a:lnTo>
                  <a:pt x="496" y="475"/>
                </a:lnTo>
                <a:lnTo>
                  <a:pt x="497" y="473"/>
                </a:lnTo>
                <a:lnTo>
                  <a:pt x="497" y="469"/>
                </a:lnTo>
                <a:lnTo>
                  <a:pt x="499" y="467"/>
                </a:lnTo>
                <a:lnTo>
                  <a:pt x="499" y="465"/>
                </a:lnTo>
                <a:lnTo>
                  <a:pt x="499" y="462"/>
                </a:lnTo>
                <a:lnTo>
                  <a:pt x="500" y="458"/>
                </a:lnTo>
                <a:lnTo>
                  <a:pt x="500" y="454"/>
                </a:lnTo>
                <a:lnTo>
                  <a:pt x="501" y="453"/>
                </a:lnTo>
                <a:lnTo>
                  <a:pt x="501" y="452"/>
                </a:lnTo>
                <a:lnTo>
                  <a:pt x="501" y="450"/>
                </a:lnTo>
                <a:lnTo>
                  <a:pt x="501" y="449"/>
                </a:lnTo>
                <a:lnTo>
                  <a:pt x="501" y="446"/>
                </a:lnTo>
                <a:lnTo>
                  <a:pt x="501" y="445"/>
                </a:lnTo>
                <a:lnTo>
                  <a:pt x="500" y="445"/>
                </a:lnTo>
                <a:lnTo>
                  <a:pt x="500" y="443"/>
                </a:lnTo>
                <a:lnTo>
                  <a:pt x="500" y="441"/>
                </a:lnTo>
                <a:lnTo>
                  <a:pt x="500" y="440"/>
                </a:lnTo>
                <a:lnTo>
                  <a:pt x="499" y="439"/>
                </a:lnTo>
                <a:lnTo>
                  <a:pt x="499" y="437"/>
                </a:lnTo>
                <a:lnTo>
                  <a:pt x="497" y="436"/>
                </a:lnTo>
                <a:lnTo>
                  <a:pt x="497" y="435"/>
                </a:lnTo>
                <a:lnTo>
                  <a:pt x="496" y="434"/>
                </a:lnTo>
                <a:lnTo>
                  <a:pt x="496" y="433"/>
                </a:lnTo>
                <a:lnTo>
                  <a:pt x="495" y="431"/>
                </a:lnTo>
                <a:lnTo>
                  <a:pt x="494" y="429"/>
                </a:lnTo>
                <a:lnTo>
                  <a:pt x="493" y="427"/>
                </a:lnTo>
                <a:lnTo>
                  <a:pt x="491" y="425"/>
                </a:lnTo>
                <a:lnTo>
                  <a:pt x="490" y="423"/>
                </a:lnTo>
                <a:lnTo>
                  <a:pt x="485" y="418"/>
                </a:lnTo>
                <a:lnTo>
                  <a:pt x="480" y="412"/>
                </a:lnTo>
                <a:lnTo>
                  <a:pt x="478" y="409"/>
                </a:lnTo>
                <a:lnTo>
                  <a:pt x="477" y="407"/>
                </a:lnTo>
                <a:lnTo>
                  <a:pt x="477" y="406"/>
                </a:lnTo>
                <a:lnTo>
                  <a:pt x="476" y="404"/>
                </a:lnTo>
                <a:lnTo>
                  <a:pt x="475" y="403"/>
                </a:lnTo>
                <a:lnTo>
                  <a:pt x="474" y="400"/>
                </a:lnTo>
                <a:lnTo>
                  <a:pt x="471" y="398"/>
                </a:lnTo>
                <a:lnTo>
                  <a:pt x="467" y="387"/>
                </a:lnTo>
                <a:lnTo>
                  <a:pt x="464" y="381"/>
                </a:lnTo>
                <a:lnTo>
                  <a:pt x="458" y="369"/>
                </a:lnTo>
                <a:lnTo>
                  <a:pt x="453" y="360"/>
                </a:lnTo>
                <a:lnTo>
                  <a:pt x="452" y="359"/>
                </a:lnTo>
                <a:lnTo>
                  <a:pt x="452" y="358"/>
                </a:lnTo>
                <a:lnTo>
                  <a:pt x="452" y="357"/>
                </a:lnTo>
                <a:lnTo>
                  <a:pt x="449" y="351"/>
                </a:lnTo>
                <a:lnTo>
                  <a:pt x="448" y="349"/>
                </a:lnTo>
                <a:lnTo>
                  <a:pt x="447" y="347"/>
                </a:lnTo>
                <a:lnTo>
                  <a:pt x="445" y="345"/>
                </a:lnTo>
                <a:lnTo>
                  <a:pt x="444" y="343"/>
                </a:lnTo>
                <a:lnTo>
                  <a:pt x="443" y="342"/>
                </a:lnTo>
                <a:lnTo>
                  <a:pt x="442" y="341"/>
                </a:lnTo>
                <a:lnTo>
                  <a:pt x="441" y="339"/>
                </a:lnTo>
                <a:lnTo>
                  <a:pt x="439" y="337"/>
                </a:lnTo>
                <a:lnTo>
                  <a:pt x="438" y="336"/>
                </a:lnTo>
                <a:lnTo>
                  <a:pt x="436" y="336"/>
                </a:lnTo>
                <a:lnTo>
                  <a:pt x="435" y="335"/>
                </a:lnTo>
                <a:lnTo>
                  <a:pt x="434" y="334"/>
                </a:lnTo>
                <a:lnTo>
                  <a:pt x="432" y="333"/>
                </a:lnTo>
                <a:lnTo>
                  <a:pt x="430" y="331"/>
                </a:lnTo>
                <a:lnTo>
                  <a:pt x="427" y="330"/>
                </a:lnTo>
                <a:lnTo>
                  <a:pt x="426" y="328"/>
                </a:lnTo>
                <a:lnTo>
                  <a:pt x="424" y="327"/>
                </a:lnTo>
                <a:lnTo>
                  <a:pt x="422" y="327"/>
                </a:lnTo>
                <a:lnTo>
                  <a:pt x="419" y="326"/>
                </a:lnTo>
                <a:lnTo>
                  <a:pt x="418" y="325"/>
                </a:lnTo>
                <a:lnTo>
                  <a:pt x="410" y="322"/>
                </a:lnTo>
                <a:lnTo>
                  <a:pt x="401" y="317"/>
                </a:lnTo>
                <a:lnTo>
                  <a:pt x="396" y="315"/>
                </a:lnTo>
                <a:lnTo>
                  <a:pt x="392" y="314"/>
                </a:lnTo>
                <a:lnTo>
                  <a:pt x="387" y="310"/>
                </a:lnTo>
                <a:lnTo>
                  <a:pt x="384" y="309"/>
                </a:lnTo>
                <a:lnTo>
                  <a:pt x="383" y="309"/>
                </a:lnTo>
                <a:lnTo>
                  <a:pt x="382" y="308"/>
                </a:lnTo>
                <a:lnTo>
                  <a:pt x="381" y="308"/>
                </a:lnTo>
                <a:lnTo>
                  <a:pt x="379" y="307"/>
                </a:lnTo>
                <a:lnTo>
                  <a:pt x="375" y="306"/>
                </a:lnTo>
                <a:lnTo>
                  <a:pt x="371" y="303"/>
                </a:lnTo>
                <a:lnTo>
                  <a:pt x="366" y="301"/>
                </a:lnTo>
                <a:lnTo>
                  <a:pt x="364" y="300"/>
                </a:lnTo>
                <a:lnTo>
                  <a:pt x="359" y="298"/>
                </a:lnTo>
                <a:lnTo>
                  <a:pt x="357" y="297"/>
                </a:lnTo>
                <a:lnTo>
                  <a:pt x="355" y="297"/>
                </a:lnTo>
                <a:lnTo>
                  <a:pt x="353" y="295"/>
                </a:lnTo>
                <a:lnTo>
                  <a:pt x="352" y="295"/>
                </a:lnTo>
                <a:lnTo>
                  <a:pt x="350" y="294"/>
                </a:lnTo>
                <a:lnTo>
                  <a:pt x="346" y="293"/>
                </a:lnTo>
                <a:lnTo>
                  <a:pt x="345" y="293"/>
                </a:lnTo>
                <a:lnTo>
                  <a:pt x="340" y="292"/>
                </a:lnTo>
                <a:lnTo>
                  <a:pt x="337" y="292"/>
                </a:lnTo>
                <a:lnTo>
                  <a:pt x="333" y="291"/>
                </a:lnTo>
                <a:lnTo>
                  <a:pt x="332" y="291"/>
                </a:lnTo>
                <a:lnTo>
                  <a:pt x="328" y="291"/>
                </a:lnTo>
                <a:lnTo>
                  <a:pt x="324" y="290"/>
                </a:lnTo>
                <a:lnTo>
                  <a:pt x="321" y="290"/>
                </a:lnTo>
                <a:lnTo>
                  <a:pt x="319" y="290"/>
                </a:lnTo>
                <a:lnTo>
                  <a:pt x="318" y="290"/>
                </a:lnTo>
                <a:lnTo>
                  <a:pt x="314" y="291"/>
                </a:lnTo>
                <a:lnTo>
                  <a:pt x="302" y="292"/>
                </a:lnTo>
                <a:lnTo>
                  <a:pt x="300" y="292"/>
                </a:lnTo>
                <a:lnTo>
                  <a:pt x="295" y="292"/>
                </a:lnTo>
                <a:lnTo>
                  <a:pt x="292" y="293"/>
                </a:lnTo>
                <a:lnTo>
                  <a:pt x="288" y="293"/>
                </a:lnTo>
                <a:lnTo>
                  <a:pt x="285" y="293"/>
                </a:lnTo>
                <a:lnTo>
                  <a:pt x="281" y="293"/>
                </a:lnTo>
                <a:lnTo>
                  <a:pt x="278" y="293"/>
                </a:lnTo>
                <a:lnTo>
                  <a:pt x="277" y="293"/>
                </a:lnTo>
                <a:lnTo>
                  <a:pt x="274" y="293"/>
                </a:lnTo>
                <a:lnTo>
                  <a:pt x="271" y="293"/>
                </a:lnTo>
                <a:lnTo>
                  <a:pt x="270" y="293"/>
                </a:lnTo>
                <a:lnTo>
                  <a:pt x="269" y="293"/>
                </a:lnTo>
                <a:lnTo>
                  <a:pt x="267" y="293"/>
                </a:lnTo>
                <a:lnTo>
                  <a:pt x="264" y="293"/>
                </a:lnTo>
                <a:lnTo>
                  <a:pt x="261" y="292"/>
                </a:lnTo>
                <a:lnTo>
                  <a:pt x="259" y="292"/>
                </a:lnTo>
                <a:lnTo>
                  <a:pt x="255" y="291"/>
                </a:lnTo>
                <a:lnTo>
                  <a:pt x="253" y="291"/>
                </a:lnTo>
                <a:lnTo>
                  <a:pt x="252" y="291"/>
                </a:lnTo>
                <a:lnTo>
                  <a:pt x="246" y="290"/>
                </a:lnTo>
                <a:lnTo>
                  <a:pt x="241" y="289"/>
                </a:lnTo>
                <a:lnTo>
                  <a:pt x="237" y="287"/>
                </a:lnTo>
                <a:lnTo>
                  <a:pt x="236" y="287"/>
                </a:lnTo>
                <a:lnTo>
                  <a:pt x="232" y="287"/>
                </a:lnTo>
                <a:lnTo>
                  <a:pt x="229" y="287"/>
                </a:lnTo>
                <a:lnTo>
                  <a:pt x="228" y="287"/>
                </a:lnTo>
                <a:lnTo>
                  <a:pt x="227" y="287"/>
                </a:lnTo>
                <a:lnTo>
                  <a:pt x="224" y="287"/>
                </a:lnTo>
                <a:lnTo>
                  <a:pt x="220" y="287"/>
                </a:lnTo>
                <a:lnTo>
                  <a:pt x="218" y="287"/>
                </a:lnTo>
                <a:lnTo>
                  <a:pt x="216" y="289"/>
                </a:lnTo>
                <a:lnTo>
                  <a:pt x="215" y="289"/>
                </a:lnTo>
                <a:lnTo>
                  <a:pt x="212" y="289"/>
                </a:lnTo>
                <a:lnTo>
                  <a:pt x="209" y="290"/>
                </a:lnTo>
                <a:lnTo>
                  <a:pt x="208" y="290"/>
                </a:lnTo>
                <a:lnTo>
                  <a:pt x="206" y="291"/>
                </a:lnTo>
                <a:lnTo>
                  <a:pt x="205" y="291"/>
                </a:lnTo>
                <a:lnTo>
                  <a:pt x="203" y="291"/>
                </a:lnTo>
                <a:lnTo>
                  <a:pt x="202" y="292"/>
                </a:lnTo>
                <a:lnTo>
                  <a:pt x="201" y="291"/>
                </a:lnTo>
                <a:lnTo>
                  <a:pt x="199" y="286"/>
                </a:lnTo>
                <a:lnTo>
                  <a:pt x="197" y="284"/>
                </a:lnTo>
                <a:lnTo>
                  <a:pt x="189" y="273"/>
                </a:lnTo>
                <a:lnTo>
                  <a:pt x="188" y="272"/>
                </a:lnTo>
                <a:lnTo>
                  <a:pt x="186" y="270"/>
                </a:lnTo>
                <a:lnTo>
                  <a:pt x="184" y="268"/>
                </a:lnTo>
                <a:lnTo>
                  <a:pt x="184" y="267"/>
                </a:lnTo>
                <a:lnTo>
                  <a:pt x="181" y="263"/>
                </a:lnTo>
                <a:lnTo>
                  <a:pt x="180" y="261"/>
                </a:lnTo>
                <a:lnTo>
                  <a:pt x="178" y="260"/>
                </a:lnTo>
                <a:lnTo>
                  <a:pt x="176" y="257"/>
                </a:lnTo>
                <a:lnTo>
                  <a:pt x="175" y="256"/>
                </a:lnTo>
                <a:lnTo>
                  <a:pt x="175" y="255"/>
                </a:lnTo>
                <a:lnTo>
                  <a:pt x="173" y="253"/>
                </a:lnTo>
                <a:lnTo>
                  <a:pt x="172" y="251"/>
                </a:lnTo>
                <a:lnTo>
                  <a:pt x="171" y="249"/>
                </a:lnTo>
                <a:lnTo>
                  <a:pt x="168" y="247"/>
                </a:lnTo>
                <a:lnTo>
                  <a:pt x="160" y="236"/>
                </a:lnTo>
                <a:lnTo>
                  <a:pt x="157" y="232"/>
                </a:lnTo>
                <a:lnTo>
                  <a:pt x="155" y="230"/>
                </a:lnTo>
                <a:lnTo>
                  <a:pt x="151" y="224"/>
                </a:lnTo>
                <a:lnTo>
                  <a:pt x="148" y="220"/>
                </a:lnTo>
                <a:lnTo>
                  <a:pt x="140" y="209"/>
                </a:lnTo>
                <a:lnTo>
                  <a:pt x="137" y="205"/>
                </a:lnTo>
                <a:lnTo>
                  <a:pt x="133" y="200"/>
                </a:lnTo>
                <a:lnTo>
                  <a:pt x="131" y="198"/>
                </a:lnTo>
                <a:lnTo>
                  <a:pt x="130" y="196"/>
                </a:lnTo>
                <a:lnTo>
                  <a:pt x="129" y="196"/>
                </a:lnTo>
                <a:lnTo>
                  <a:pt x="129" y="194"/>
                </a:lnTo>
                <a:lnTo>
                  <a:pt x="128" y="193"/>
                </a:lnTo>
                <a:lnTo>
                  <a:pt x="126" y="192"/>
                </a:lnTo>
                <a:lnTo>
                  <a:pt x="124" y="190"/>
                </a:lnTo>
                <a:lnTo>
                  <a:pt x="123" y="189"/>
                </a:lnTo>
                <a:lnTo>
                  <a:pt x="120" y="186"/>
                </a:lnTo>
                <a:lnTo>
                  <a:pt x="115" y="183"/>
                </a:lnTo>
                <a:lnTo>
                  <a:pt x="114" y="181"/>
                </a:lnTo>
                <a:lnTo>
                  <a:pt x="113" y="181"/>
                </a:lnTo>
                <a:lnTo>
                  <a:pt x="108" y="177"/>
                </a:lnTo>
                <a:lnTo>
                  <a:pt x="105" y="174"/>
                </a:lnTo>
                <a:lnTo>
                  <a:pt x="103" y="173"/>
                </a:lnTo>
                <a:lnTo>
                  <a:pt x="98" y="168"/>
                </a:lnTo>
                <a:lnTo>
                  <a:pt x="94" y="165"/>
                </a:lnTo>
                <a:lnTo>
                  <a:pt x="90" y="163"/>
                </a:lnTo>
                <a:lnTo>
                  <a:pt x="80" y="153"/>
                </a:lnTo>
                <a:lnTo>
                  <a:pt x="76" y="149"/>
                </a:lnTo>
                <a:lnTo>
                  <a:pt x="69" y="144"/>
                </a:lnTo>
                <a:lnTo>
                  <a:pt x="64" y="140"/>
                </a:lnTo>
                <a:lnTo>
                  <a:pt x="60" y="135"/>
                </a:lnTo>
                <a:lnTo>
                  <a:pt x="55" y="131"/>
                </a:lnTo>
                <a:lnTo>
                  <a:pt x="54" y="130"/>
                </a:lnTo>
                <a:lnTo>
                  <a:pt x="47" y="123"/>
                </a:lnTo>
                <a:lnTo>
                  <a:pt x="43" y="118"/>
                </a:lnTo>
                <a:lnTo>
                  <a:pt x="40" y="117"/>
                </a:lnTo>
                <a:lnTo>
                  <a:pt x="40" y="116"/>
                </a:lnTo>
                <a:lnTo>
                  <a:pt x="36" y="113"/>
                </a:lnTo>
                <a:lnTo>
                  <a:pt x="29" y="106"/>
                </a:lnTo>
                <a:lnTo>
                  <a:pt x="28" y="105"/>
                </a:lnTo>
                <a:lnTo>
                  <a:pt x="22" y="100"/>
                </a:lnTo>
                <a:lnTo>
                  <a:pt x="21" y="99"/>
                </a:lnTo>
                <a:lnTo>
                  <a:pt x="20" y="98"/>
                </a:lnTo>
                <a:lnTo>
                  <a:pt x="19" y="98"/>
                </a:lnTo>
                <a:lnTo>
                  <a:pt x="18" y="97"/>
                </a:lnTo>
                <a:lnTo>
                  <a:pt x="17" y="96"/>
                </a:lnTo>
                <a:lnTo>
                  <a:pt x="12" y="93"/>
                </a:lnTo>
                <a:lnTo>
                  <a:pt x="11" y="93"/>
                </a:lnTo>
                <a:lnTo>
                  <a:pt x="9" y="92"/>
                </a:lnTo>
                <a:lnTo>
                  <a:pt x="4" y="90"/>
                </a:lnTo>
                <a:lnTo>
                  <a:pt x="0" y="88"/>
                </a:lnTo>
                <a:lnTo>
                  <a:pt x="0" y="86"/>
                </a:lnTo>
                <a:lnTo>
                  <a:pt x="2" y="85"/>
                </a:lnTo>
                <a:lnTo>
                  <a:pt x="2" y="84"/>
                </a:lnTo>
                <a:lnTo>
                  <a:pt x="3" y="84"/>
                </a:lnTo>
                <a:lnTo>
                  <a:pt x="3" y="85"/>
                </a:lnTo>
                <a:lnTo>
                  <a:pt x="4" y="85"/>
                </a:lnTo>
                <a:lnTo>
                  <a:pt x="4" y="84"/>
                </a:lnTo>
                <a:lnTo>
                  <a:pt x="5" y="84"/>
                </a:lnTo>
                <a:lnTo>
                  <a:pt x="5" y="83"/>
                </a:lnTo>
                <a:lnTo>
                  <a:pt x="7" y="83"/>
                </a:lnTo>
                <a:lnTo>
                  <a:pt x="8" y="82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1" y="80"/>
                </a:lnTo>
                <a:lnTo>
                  <a:pt x="12" y="80"/>
                </a:lnTo>
                <a:lnTo>
                  <a:pt x="12" y="79"/>
                </a:lnTo>
                <a:lnTo>
                  <a:pt x="12" y="77"/>
                </a:lnTo>
                <a:lnTo>
                  <a:pt x="12" y="76"/>
                </a:lnTo>
                <a:lnTo>
                  <a:pt x="12" y="75"/>
                </a:lnTo>
                <a:lnTo>
                  <a:pt x="13" y="75"/>
                </a:lnTo>
                <a:lnTo>
                  <a:pt x="14" y="75"/>
                </a:lnTo>
                <a:lnTo>
                  <a:pt x="16" y="75"/>
                </a:lnTo>
                <a:lnTo>
                  <a:pt x="16" y="76"/>
                </a:lnTo>
                <a:lnTo>
                  <a:pt x="16" y="77"/>
                </a:lnTo>
                <a:lnTo>
                  <a:pt x="16" y="79"/>
                </a:lnTo>
                <a:lnTo>
                  <a:pt x="17" y="79"/>
                </a:lnTo>
                <a:lnTo>
                  <a:pt x="18" y="79"/>
                </a:lnTo>
                <a:lnTo>
                  <a:pt x="19" y="79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5"/>
                </a:lnTo>
                <a:lnTo>
                  <a:pt x="20" y="74"/>
                </a:lnTo>
                <a:lnTo>
                  <a:pt x="20" y="73"/>
                </a:lnTo>
                <a:lnTo>
                  <a:pt x="21" y="72"/>
                </a:lnTo>
                <a:lnTo>
                  <a:pt x="22" y="72"/>
                </a:lnTo>
                <a:lnTo>
                  <a:pt x="24" y="72"/>
                </a:lnTo>
                <a:lnTo>
                  <a:pt x="25" y="71"/>
                </a:lnTo>
                <a:lnTo>
                  <a:pt x="26" y="71"/>
                </a:lnTo>
                <a:lnTo>
                  <a:pt x="27" y="71"/>
                </a:lnTo>
                <a:lnTo>
                  <a:pt x="28" y="71"/>
                </a:lnTo>
                <a:lnTo>
                  <a:pt x="29" y="71"/>
                </a:lnTo>
                <a:lnTo>
                  <a:pt x="30" y="71"/>
                </a:lnTo>
                <a:lnTo>
                  <a:pt x="30" y="72"/>
                </a:lnTo>
                <a:lnTo>
                  <a:pt x="31" y="72"/>
                </a:lnTo>
                <a:lnTo>
                  <a:pt x="33" y="73"/>
                </a:lnTo>
                <a:lnTo>
                  <a:pt x="34" y="73"/>
                </a:lnTo>
                <a:lnTo>
                  <a:pt x="35" y="73"/>
                </a:lnTo>
                <a:lnTo>
                  <a:pt x="35" y="72"/>
                </a:lnTo>
                <a:lnTo>
                  <a:pt x="36" y="72"/>
                </a:lnTo>
                <a:lnTo>
                  <a:pt x="36" y="71"/>
                </a:lnTo>
                <a:lnTo>
                  <a:pt x="37" y="71"/>
                </a:lnTo>
                <a:lnTo>
                  <a:pt x="37" y="72"/>
                </a:lnTo>
                <a:lnTo>
                  <a:pt x="38" y="72"/>
                </a:lnTo>
                <a:lnTo>
                  <a:pt x="38" y="71"/>
                </a:lnTo>
                <a:lnTo>
                  <a:pt x="39" y="71"/>
                </a:lnTo>
                <a:lnTo>
                  <a:pt x="39" y="69"/>
                </a:lnTo>
                <a:lnTo>
                  <a:pt x="39" y="68"/>
                </a:lnTo>
                <a:lnTo>
                  <a:pt x="39" y="67"/>
                </a:lnTo>
                <a:lnTo>
                  <a:pt x="40" y="67"/>
                </a:lnTo>
                <a:lnTo>
                  <a:pt x="40" y="66"/>
                </a:lnTo>
                <a:lnTo>
                  <a:pt x="40" y="65"/>
                </a:lnTo>
                <a:lnTo>
                  <a:pt x="42" y="65"/>
                </a:lnTo>
                <a:lnTo>
                  <a:pt x="42" y="64"/>
                </a:lnTo>
                <a:lnTo>
                  <a:pt x="40" y="63"/>
                </a:lnTo>
                <a:lnTo>
                  <a:pt x="40" y="61"/>
                </a:lnTo>
                <a:lnTo>
                  <a:pt x="39" y="61"/>
                </a:lnTo>
                <a:lnTo>
                  <a:pt x="39" y="60"/>
                </a:lnTo>
                <a:lnTo>
                  <a:pt x="39" y="59"/>
                </a:lnTo>
                <a:lnTo>
                  <a:pt x="39" y="58"/>
                </a:lnTo>
                <a:lnTo>
                  <a:pt x="38" y="58"/>
                </a:lnTo>
                <a:lnTo>
                  <a:pt x="38" y="57"/>
                </a:lnTo>
                <a:lnTo>
                  <a:pt x="37" y="56"/>
                </a:lnTo>
                <a:lnTo>
                  <a:pt x="37" y="55"/>
                </a:lnTo>
                <a:lnTo>
                  <a:pt x="37" y="54"/>
                </a:lnTo>
                <a:lnTo>
                  <a:pt x="38" y="54"/>
                </a:lnTo>
                <a:lnTo>
                  <a:pt x="38" y="52"/>
                </a:lnTo>
                <a:lnTo>
                  <a:pt x="40" y="52"/>
                </a:lnTo>
                <a:lnTo>
                  <a:pt x="42" y="52"/>
                </a:lnTo>
                <a:lnTo>
                  <a:pt x="43" y="52"/>
                </a:lnTo>
                <a:lnTo>
                  <a:pt x="43" y="54"/>
                </a:lnTo>
                <a:lnTo>
                  <a:pt x="43" y="55"/>
                </a:lnTo>
                <a:lnTo>
                  <a:pt x="44" y="55"/>
                </a:lnTo>
                <a:lnTo>
                  <a:pt x="44" y="56"/>
                </a:lnTo>
                <a:lnTo>
                  <a:pt x="45" y="56"/>
                </a:lnTo>
                <a:lnTo>
                  <a:pt x="45" y="57"/>
                </a:lnTo>
                <a:lnTo>
                  <a:pt x="46" y="57"/>
                </a:lnTo>
                <a:lnTo>
                  <a:pt x="47" y="57"/>
                </a:lnTo>
                <a:lnTo>
                  <a:pt x="47" y="58"/>
                </a:lnTo>
                <a:lnTo>
                  <a:pt x="48" y="58"/>
                </a:lnTo>
                <a:lnTo>
                  <a:pt x="50" y="59"/>
                </a:lnTo>
                <a:lnTo>
                  <a:pt x="50" y="58"/>
                </a:lnTo>
                <a:lnTo>
                  <a:pt x="51" y="58"/>
                </a:lnTo>
                <a:lnTo>
                  <a:pt x="51" y="57"/>
                </a:lnTo>
                <a:lnTo>
                  <a:pt x="51" y="56"/>
                </a:lnTo>
                <a:lnTo>
                  <a:pt x="51" y="55"/>
                </a:lnTo>
                <a:lnTo>
                  <a:pt x="51" y="54"/>
                </a:lnTo>
                <a:lnTo>
                  <a:pt x="52" y="52"/>
                </a:lnTo>
                <a:lnTo>
                  <a:pt x="53" y="52"/>
                </a:lnTo>
                <a:lnTo>
                  <a:pt x="54" y="52"/>
                </a:lnTo>
                <a:lnTo>
                  <a:pt x="55" y="51"/>
                </a:lnTo>
                <a:lnTo>
                  <a:pt x="54" y="50"/>
                </a:lnTo>
                <a:lnTo>
                  <a:pt x="54" y="49"/>
                </a:lnTo>
                <a:lnTo>
                  <a:pt x="53" y="49"/>
                </a:lnTo>
                <a:lnTo>
                  <a:pt x="53" y="48"/>
                </a:lnTo>
                <a:lnTo>
                  <a:pt x="54" y="48"/>
                </a:lnTo>
                <a:lnTo>
                  <a:pt x="54" y="47"/>
                </a:lnTo>
                <a:lnTo>
                  <a:pt x="55" y="47"/>
                </a:lnTo>
                <a:lnTo>
                  <a:pt x="55" y="46"/>
                </a:lnTo>
                <a:lnTo>
                  <a:pt x="56" y="44"/>
                </a:lnTo>
                <a:lnTo>
                  <a:pt x="56" y="43"/>
                </a:lnTo>
                <a:lnTo>
                  <a:pt x="57" y="43"/>
                </a:lnTo>
                <a:lnTo>
                  <a:pt x="57" y="42"/>
                </a:lnTo>
                <a:lnTo>
                  <a:pt x="57" y="41"/>
                </a:lnTo>
                <a:lnTo>
                  <a:pt x="59" y="41"/>
                </a:lnTo>
                <a:lnTo>
                  <a:pt x="60" y="41"/>
                </a:lnTo>
                <a:lnTo>
                  <a:pt x="61" y="41"/>
                </a:lnTo>
                <a:lnTo>
                  <a:pt x="61" y="40"/>
                </a:lnTo>
                <a:lnTo>
                  <a:pt x="62" y="40"/>
                </a:lnTo>
                <a:lnTo>
                  <a:pt x="63" y="39"/>
                </a:lnTo>
                <a:lnTo>
                  <a:pt x="64" y="39"/>
                </a:lnTo>
                <a:lnTo>
                  <a:pt x="65" y="39"/>
                </a:lnTo>
                <a:lnTo>
                  <a:pt x="67" y="39"/>
                </a:lnTo>
                <a:lnTo>
                  <a:pt x="67" y="40"/>
                </a:lnTo>
                <a:lnTo>
                  <a:pt x="68" y="40"/>
                </a:lnTo>
                <a:lnTo>
                  <a:pt x="68" y="41"/>
                </a:lnTo>
                <a:lnTo>
                  <a:pt x="68" y="42"/>
                </a:lnTo>
                <a:lnTo>
                  <a:pt x="67" y="42"/>
                </a:lnTo>
                <a:lnTo>
                  <a:pt x="65" y="43"/>
                </a:lnTo>
                <a:lnTo>
                  <a:pt x="65" y="44"/>
                </a:lnTo>
                <a:lnTo>
                  <a:pt x="67" y="44"/>
                </a:lnTo>
                <a:lnTo>
                  <a:pt x="67" y="46"/>
                </a:lnTo>
                <a:lnTo>
                  <a:pt x="67" y="47"/>
                </a:lnTo>
                <a:lnTo>
                  <a:pt x="67" y="48"/>
                </a:lnTo>
                <a:lnTo>
                  <a:pt x="67" y="49"/>
                </a:lnTo>
                <a:lnTo>
                  <a:pt x="67" y="50"/>
                </a:lnTo>
                <a:lnTo>
                  <a:pt x="65" y="50"/>
                </a:lnTo>
                <a:lnTo>
                  <a:pt x="67" y="50"/>
                </a:lnTo>
                <a:lnTo>
                  <a:pt x="67" y="51"/>
                </a:lnTo>
                <a:lnTo>
                  <a:pt x="67" y="52"/>
                </a:lnTo>
                <a:lnTo>
                  <a:pt x="67" y="54"/>
                </a:lnTo>
                <a:lnTo>
                  <a:pt x="68" y="54"/>
                </a:lnTo>
                <a:lnTo>
                  <a:pt x="69" y="54"/>
                </a:lnTo>
                <a:lnTo>
                  <a:pt x="69" y="55"/>
                </a:lnTo>
                <a:lnTo>
                  <a:pt x="70" y="55"/>
                </a:lnTo>
                <a:lnTo>
                  <a:pt x="70" y="56"/>
                </a:lnTo>
                <a:lnTo>
                  <a:pt x="70" y="57"/>
                </a:lnTo>
                <a:lnTo>
                  <a:pt x="71" y="57"/>
                </a:lnTo>
                <a:lnTo>
                  <a:pt x="71" y="58"/>
                </a:lnTo>
                <a:lnTo>
                  <a:pt x="72" y="58"/>
                </a:lnTo>
                <a:lnTo>
                  <a:pt x="72" y="57"/>
                </a:lnTo>
                <a:lnTo>
                  <a:pt x="73" y="57"/>
                </a:lnTo>
                <a:lnTo>
                  <a:pt x="74" y="56"/>
                </a:lnTo>
                <a:lnTo>
                  <a:pt x="76" y="56"/>
                </a:lnTo>
                <a:lnTo>
                  <a:pt x="76" y="55"/>
                </a:lnTo>
                <a:lnTo>
                  <a:pt x="77" y="55"/>
                </a:lnTo>
                <a:lnTo>
                  <a:pt x="78" y="55"/>
                </a:lnTo>
                <a:lnTo>
                  <a:pt x="78" y="54"/>
                </a:lnTo>
                <a:lnTo>
                  <a:pt x="79" y="54"/>
                </a:lnTo>
                <a:lnTo>
                  <a:pt x="80" y="54"/>
                </a:lnTo>
                <a:lnTo>
                  <a:pt x="80" y="52"/>
                </a:lnTo>
                <a:lnTo>
                  <a:pt x="81" y="52"/>
                </a:lnTo>
                <a:lnTo>
                  <a:pt x="82" y="52"/>
                </a:lnTo>
                <a:lnTo>
                  <a:pt x="83" y="52"/>
                </a:lnTo>
                <a:lnTo>
                  <a:pt x="85" y="52"/>
                </a:lnTo>
                <a:lnTo>
                  <a:pt x="86" y="52"/>
                </a:lnTo>
                <a:lnTo>
                  <a:pt x="87" y="52"/>
                </a:lnTo>
                <a:lnTo>
                  <a:pt x="88" y="54"/>
                </a:lnTo>
                <a:lnTo>
                  <a:pt x="88" y="52"/>
                </a:lnTo>
                <a:lnTo>
                  <a:pt x="89" y="54"/>
                </a:lnTo>
                <a:lnTo>
                  <a:pt x="90" y="54"/>
                </a:lnTo>
                <a:lnTo>
                  <a:pt x="91" y="54"/>
                </a:lnTo>
                <a:lnTo>
                  <a:pt x="93" y="54"/>
                </a:lnTo>
                <a:lnTo>
                  <a:pt x="94" y="55"/>
                </a:lnTo>
                <a:lnTo>
                  <a:pt x="95" y="55"/>
                </a:lnTo>
                <a:lnTo>
                  <a:pt x="95" y="56"/>
                </a:lnTo>
                <a:lnTo>
                  <a:pt x="96" y="56"/>
                </a:lnTo>
                <a:lnTo>
                  <a:pt x="96" y="57"/>
                </a:lnTo>
                <a:lnTo>
                  <a:pt x="97" y="57"/>
                </a:lnTo>
                <a:lnTo>
                  <a:pt x="98" y="57"/>
                </a:lnTo>
                <a:lnTo>
                  <a:pt x="99" y="57"/>
                </a:lnTo>
                <a:lnTo>
                  <a:pt x="99" y="58"/>
                </a:lnTo>
                <a:lnTo>
                  <a:pt x="100" y="58"/>
                </a:lnTo>
                <a:lnTo>
                  <a:pt x="102" y="58"/>
                </a:lnTo>
                <a:lnTo>
                  <a:pt x="102" y="57"/>
                </a:lnTo>
                <a:lnTo>
                  <a:pt x="103" y="57"/>
                </a:lnTo>
                <a:lnTo>
                  <a:pt x="103" y="58"/>
                </a:lnTo>
                <a:lnTo>
                  <a:pt x="104" y="58"/>
                </a:lnTo>
                <a:lnTo>
                  <a:pt x="105" y="58"/>
                </a:lnTo>
                <a:lnTo>
                  <a:pt x="106" y="58"/>
                </a:lnTo>
                <a:lnTo>
                  <a:pt x="107" y="58"/>
                </a:lnTo>
                <a:lnTo>
                  <a:pt x="108" y="57"/>
                </a:lnTo>
                <a:lnTo>
                  <a:pt x="109" y="57"/>
                </a:lnTo>
                <a:lnTo>
                  <a:pt x="111" y="56"/>
                </a:lnTo>
                <a:lnTo>
                  <a:pt x="111" y="55"/>
                </a:lnTo>
                <a:lnTo>
                  <a:pt x="112" y="55"/>
                </a:lnTo>
                <a:lnTo>
                  <a:pt x="113" y="55"/>
                </a:lnTo>
                <a:lnTo>
                  <a:pt x="114" y="55"/>
                </a:lnTo>
                <a:lnTo>
                  <a:pt x="114" y="54"/>
                </a:lnTo>
                <a:lnTo>
                  <a:pt x="116" y="54"/>
                </a:lnTo>
                <a:lnTo>
                  <a:pt x="117" y="52"/>
                </a:lnTo>
                <a:lnTo>
                  <a:pt x="119" y="52"/>
                </a:lnTo>
                <a:lnTo>
                  <a:pt x="119" y="51"/>
                </a:lnTo>
                <a:lnTo>
                  <a:pt x="119" y="50"/>
                </a:lnTo>
                <a:lnTo>
                  <a:pt x="120" y="50"/>
                </a:lnTo>
                <a:lnTo>
                  <a:pt x="121" y="49"/>
                </a:lnTo>
                <a:lnTo>
                  <a:pt x="121" y="48"/>
                </a:lnTo>
                <a:lnTo>
                  <a:pt x="122" y="48"/>
                </a:lnTo>
                <a:lnTo>
                  <a:pt x="122" y="47"/>
                </a:lnTo>
                <a:lnTo>
                  <a:pt x="122" y="46"/>
                </a:lnTo>
                <a:lnTo>
                  <a:pt x="123" y="44"/>
                </a:lnTo>
                <a:lnTo>
                  <a:pt x="123" y="43"/>
                </a:lnTo>
                <a:lnTo>
                  <a:pt x="123" y="42"/>
                </a:lnTo>
                <a:lnTo>
                  <a:pt x="123" y="41"/>
                </a:lnTo>
                <a:lnTo>
                  <a:pt x="124" y="41"/>
                </a:lnTo>
                <a:lnTo>
                  <a:pt x="125" y="41"/>
                </a:lnTo>
                <a:lnTo>
                  <a:pt x="126" y="41"/>
                </a:lnTo>
                <a:lnTo>
                  <a:pt x="126" y="42"/>
                </a:lnTo>
                <a:lnTo>
                  <a:pt x="129" y="42"/>
                </a:lnTo>
                <a:lnTo>
                  <a:pt x="130" y="42"/>
                </a:lnTo>
                <a:lnTo>
                  <a:pt x="130" y="43"/>
                </a:lnTo>
                <a:lnTo>
                  <a:pt x="131" y="43"/>
                </a:lnTo>
                <a:lnTo>
                  <a:pt x="133" y="43"/>
                </a:lnTo>
                <a:lnTo>
                  <a:pt x="133" y="42"/>
                </a:lnTo>
                <a:lnTo>
                  <a:pt x="134" y="42"/>
                </a:lnTo>
                <a:lnTo>
                  <a:pt x="136" y="42"/>
                </a:lnTo>
                <a:lnTo>
                  <a:pt x="136" y="41"/>
                </a:lnTo>
                <a:lnTo>
                  <a:pt x="137" y="41"/>
                </a:lnTo>
                <a:lnTo>
                  <a:pt x="138" y="40"/>
                </a:lnTo>
                <a:lnTo>
                  <a:pt x="138" y="39"/>
                </a:lnTo>
                <a:lnTo>
                  <a:pt x="139" y="39"/>
                </a:lnTo>
                <a:lnTo>
                  <a:pt x="139" y="38"/>
                </a:lnTo>
                <a:lnTo>
                  <a:pt x="140" y="38"/>
                </a:lnTo>
                <a:lnTo>
                  <a:pt x="141" y="36"/>
                </a:lnTo>
                <a:lnTo>
                  <a:pt x="141" y="35"/>
                </a:lnTo>
                <a:lnTo>
                  <a:pt x="142" y="34"/>
                </a:lnTo>
                <a:lnTo>
                  <a:pt x="143" y="34"/>
                </a:lnTo>
                <a:lnTo>
                  <a:pt x="145" y="33"/>
                </a:lnTo>
                <a:lnTo>
                  <a:pt x="146" y="33"/>
                </a:lnTo>
                <a:lnTo>
                  <a:pt x="147" y="33"/>
                </a:lnTo>
                <a:lnTo>
                  <a:pt x="148" y="33"/>
                </a:lnTo>
                <a:lnTo>
                  <a:pt x="148" y="32"/>
                </a:lnTo>
                <a:lnTo>
                  <a:pt x="149" y="32"/>
                </a:lnTo>
                <a:lnTo>
                  <a:pt x="150" y="32"/>
                </a:lnTo>
                <a:lnTo>
                  <a:pt x="151" y="33"/>
                </a:lnTo>
                <a:lnTo>
                  <a:pt x="152" y="34"/>
                </a:lnTo>
                <a:lnTo>
                  <a:pt x="154" y="34"/>
                </a:lnTo>
                <a:lnTo>
                  <a:pt x="154" y="35"/>
                </a:lnTo>
                <a:lnTo>
                  <a:pt x="155" y="36"/>
                </a:lnTo>
                <a:lnTo>
                  <a:pt x="156" y="36"/>
                </a:lnTo>
                <a:lnTo>
                  <a:pt x="156" y="38"/>
                </a:lnTo>
                <a:lnTo>
                  <a:pt x="157" y="38"/>
                </a:lnTo>
                <a:lnTo>
                  <a:pt x="158" y="38"/>
                </a:lnTo>
                <a:lnTo>
                  <a:pt x="159" y="36"/>
                </a:lnTo>
                <a:lnTo>
                  <a:pt x="159" y="35"/>
                </a:lnTo>
                <a:lnTo>
                  <a:pt x="160" y="34"/>
                </a:lnTo>
                <a:lnTo>
                  <a:pt x="160" y="33"/>
                </a:lnTo>
                <a:lnTo>
                  <a:pt x="162" y="32"/>
                </a:lnTo>
                <a:lnTo>
                  <a:pt x="162" y="31"/>
                </a:lnTo>
                <a:lnTo>
                  <a:pt x="163" y="31"/>
                </a:lnTo>
                <a:lnTo>
                  <a:pt x="163" y="30"/>
                </a:lnTo>
                <a:lnTo>
                  <a:pt x="163" y="29"/>
                </a:lnTo>
                <a:lnTo>
                  <a:pt x="164" y="29"/>
                </a:lnTo>
                <a:lnTo>
                  <a:pt x="164" y="27"/>
                </a:lnTo>
                <a:lnTo>
                  <a:pt x="165" y="27"/>
                </a:lnTo>
                <a:lnTo>
                  <a:pt x="165" y="26"/>
                </a:lnTo>
                <a:lnTo>
                  <a:pt x="166" y="25"/>
                </a:lnTo>
                <a:lnTo>
                  <a:pt x="167" y="24"/>
                </a:lnTo>
                <a:lnTo>
                  <a:pt x="168" y="24"/>
                </a:lnTo>
                <a:lnTo>
                  <a:pt x="169" y="23"/>
                </a:lnTo>
                <a:lnTo>
                  <a:pt x="169" y="22"/>
                </a:lnTo>
                <a:lnTo>
                  <a:pt x="171" y="22"/>
                </a:lnTo>
                <a:lnTo>
                  <a:pt x="172" y="21"/>
                </a:lnTo>
                <a:lnTo>
                  <a:pt x="173" y="21"/>
                </a:lnTo>
                <a:lnTo>
                  <a:pt x="173" y="19"/>
                </a:lnTo>
                <a:lnTo>
                  <a:pt x="174" y="19"/>
                </a:lnTo>
                <a:lnTo>
                  <a:pt x="174" y="18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6" y="15"/>
                </a:lnTo>
                <a:lnTo>
                  <a:pt x="177" y="15"/>
                </a:lnTo>
                <a:lnTo>
                  <a:pt x="178" y="15"/>
                </a:lnTo>
                <a:lnTo>
                  <a:pt x="178" y="14"/>
                </a:lnTo>
                <a:lnTo>
                  <a:pt x="180" y="14"/>
                </a:lnTo>
                <a:lnTo>
                  <a:pt x="181" y="13"/>
                </a:lnTo>
                <a:lnTo>
                  <a:pt x="182" y="12"/>
                </a:lnTo>
                <a:lnTo>
                  <a:pt x="183" y="12"/>
                </a:lnTo>
                <a:lnTo>
                  <a:pt x="184" y="12"/>
                </a:lnTo>
                <a:lnTo>
                  <a:pt x="184" y="10"/>
                </a:lnTo>
                <a:lnTo>
                  <a:pt x="185" y="12"/>
                </a:lnTo>
                <a:lnTo>
                  <a:pt x="186" y="12"/>
                </a:lnTo>
                <a:lnTo>
                  <a:pt x="186" y="10"/>
                </a:lnTo>
                <a:lnTo>
                  <a:pt x="188" y="10"/>
                </a:lnTo>
                <a:lnTo>
                  <a:pt x="189" y="10"/>
                </a:lnTo>
                <a:lnTo>
                  <a:pt x="190" y="10"/>
                </a:lnTo>
                <a:lnTo>
                  <a:pt x="191" y="10"/>
                </a:lnTo>
                <a:lnTo>
                  <a:pt x="191" y="12"/>
                </a:lnTo>
                <a:lnTo>
                  <a:pt x="192" y="12"/>
                </a:lnTo>
                <a:lnTo>
                  <a:pt x="192" y="13"/>
                </a:lnTo>
                <a:lnTo>
                  <a:pt x="192" y="14"/>
                </a:lnTo>
                <a:lnTo>
                  <a:pt x="192" y="15"/>
                </a:lnTo>
                <a:lnTo>
                  <a:pt x="191" y="15"/>
                </a:lnTo>
                <a:lnTo>
                  <a:pt x="191" y="16"/>
                </a:lnTo>
                <a:lnTo>
                  <a:pt x="191" y="17"/>
                </a:lnTo>
                <a:lnTo>
                  <a:pt x="191" y="18"/>
                </a:lnTo>
                <a:lnTo>
                  <a:pt x="191" y="19"/>
                </a:lnTo>
                <a:lnTo>
                  <a:pt x="191" y="21"/>
                </a:lnTo>
                <a:lnTo>
                  <a:pt x="191" y="22"/>
                </a:lnTo>
                <a:lnTo>
                  <a:pt x="190" y="22"/>
                </a:lnTo>
                <a:lnTo>
                  <a:pt x="191" y="23"/>
                </a:lnTo>
                <a:lnTo>
                  <a:pt x="191" y="24"/>
                </a:lnTo>
                <a:lnTo>
                  <a:pt x="192" y="24"/>
                </a:lnTo>
                <a:lnTo>
                  <a:pt x="192" y="25"/>
                </a:lnTo>
                <a:lnTo>
                  <a:pt x="193" y="25"/>
                </a:lnTo>
                <a:lnTo>
                  <a:pt x="194" y="25"/>
                </a:lnTo>
                <a:lnTo>
                  <a:pt x="195" y="25"/>
                </a:lnTo>
                <a:lnTo>
                  <a:pt x="197" y="25"/>
                </a:lnTo>
                <a:lnTo>
                  <a:pt x="198" y="25"/>
                </a:lnTo>
                <a:lnTo>
                  <a:pt x="199" y="25"/>
                </a:lnTo>
                <a:lnTo>
                  <a:pt x="200" y="25"/>
                </a:lnTo>
                <a:lnTo>
                  <a:pt x="201" y="25"/>
                </a:lnTo>
                <a:lnTo>
                  <a:pt x="202" y="25"/>
                </a:lnTo>
                <a:lnTo>
                  <a:pt x="203" y="25"/>
                </a:lnTo>
                <a:lnTo>
                  <a:pt x="205" y="25"/>
                </a:lnTo>
                <a:lnTo>
                  <a:pt x="206" y="25"/>
                </a:lnTo>
                <a:lnTo>
                  <a:pt x="207" y="25"/>
                </a:lnTo>
                <a:lnTo>
                  <a:pt x="207" y="26"/>
                </a:lnTo>
                <a:lnTo>
                  <a:pt x="208" y="26"/>
                </a:lnTo>
                <a:lnTo>
                  <a:pt x="209" y="26"/>
                </a:lnTo>
                <a:lnTo>
                  <a:pt x="210" y="26"/>
                </a:lnTo>
                <a:lnTo>
                  <a:pt x="211" y="26"/>
                </a:lnTo>
                <a:lnTo>
                  <a:pt x="212" y="26"/>
                </a:lnTo>
                <a:lnTo>
                  <a:pt x="214" y="25"/>
                </a:lnTo>
                <a:lnTo>
                  <a:pt x="214" y="24"/>
                </a:lnTo>
                <a:lnTo>
                  <a:pt x="214" y="23"/>
                </a:lnTo>
                <a:lnTo>
                  <a:pt x="214" y="22"/>
                </a:lnTo>
                <a:lnTo>
                  <a:pt x="215" y="22"/>
                </a:lnTo>
                <a:lnTo>
                  <a:pt x="215" y="21"/>
                </a:lnTo>
                <a:lnTo>
                  <a:pt x="216" y="21"/>
                </a:lnTo>
                <a:lnTo>
                  <a:pt x="216" y="19"/>
                </a:lnTo>
                <a:lnTo>
                  <a:pt x="217" y="19"/>
                </a:lnTo>
                <a:lnTo>
                  <a:pt x="217" y="18"/>
                </a:lnTo>
                <a:lnTo>
                  <a:pt x="218" y="18"/>
                </a:lnTo>
                <a:lnTo>
                  <a:pt x="219" y="17"/>
                </a:lnTo>
                <a:lnTo>
                  <a:pt x="220" y="17"/>
                </a:lnTo>
                <a:lnTo>
                  <a:pt x="221" y="17"/>
                </a:lnTo>
                <a:lnTo>
                  <a:pt x="221" y="16"/>
                </a:lnTo>
                <a:lnTo>
                  <a:pt x="223" y="16"/>
                </a:lnTo>
                <a:lnTo>
                  <a:pt x="223" y="17"/>
                </a:lnTo>
                <a:lnTo>
                  <a:pt x="224" y="16"/>
                </a:lnTo>
                <a:lnTo>
                  <a:pt x="225" y="16"/>
                </a:lnTo>
                <a:lnTo>
                  <a:pt x="226" y="16"/>
                </a:lnTo>
                <a:lnTo>
                  <a:pt x="227" y="16"/>
                </a:lnTo>
                <a:lnTo>
                  <a:pt x="228" y="16"/>
                </a:lnTo>
                <a:lnTo>
                  <a:pt x="228" y="17"/>
                </a:lnTo>
                <a:lnTo>
                  <a:pt x="229" y="17"/>
                </a:lnTo>
                <a:lnTo>
                  <a:pt x="231" y="17"/>
                </a:lnTo>
                <a:lnTo>
                  <a:pt x="232" y="17"/>
                </a:lnTo>
                <a:lnTo>
                  <a:pt x="232" y="18"/>
                </a:lnTo>
                <a:lnTo>
                  <a:pt x="232" y="19"/>
                </a:lnTo>
                <a:lnTo>
                  <a:pt x="233" y="19"/>
                </a:lnTo>
                <a:lnTo>
                  <a:pt x="233" y="18"/>
                </a:lnTo>
                <a:lnTo>
                  <a:pt x="233" y="19"/>
                </a:lnTo>
                <a:lnTo>
                  <a:pt x="234" y="19"/>
                </a:lnTo>
                <a:lnTo>
                  <a:pt x="235" y="21"/>
                </a:lnTo>
                <a:lnTo>
                  <a:pt x="236" y="22"/>
                </a:lnTo>
                <a:lnTo>
                  <a:pt x="237" y="22"/>
                </a:lnTo>
                <a:lnTo>
                  <a:pt x="238" y="22"/>
                </a:lnTo>
                <a:lnTo>
                  <a:pt x="238" y="23"/>
                </a:lnTo>
                <a:lnTo>
                  <a:pt x="240" y="23"/>
                </a:lnTo>
                <a:lnTo>
                  <a:pt x="240" y="22"/>
                </a:lnTo>
                <a:lnTo>
                  <a:pt x="241" y="22"/>
                </a:lnTo>
                <a:lnTo>
                  <a:pt x="241" y="21"/>
                </a:lnTo>
                <a:lnTo>
                  <a:pt x="242" y="21"/>
                </a:lnTo>
                <a:lnTo>
                  <a:pt x="242" y="22"/>
                </a:lnTo>
                <a:lnTo>
                  <a:pt x="243" y="23"/>
                </a:lnTo>
                <a:lnTo>
                  <a:pt x="244" y="23"/>
                </a:lnTo>
                <a:lnTo>
                  <a:pt x="244" y="24"/>
                </a:lnTo>
                <a:lnTo>
                  <a:pt x="245" y="24"/>
                </a:lnTo>
                <a:lnTo>
                  <a:pt x="245" y="25"/>
                </a:lnTo>
                <a:lnTo>
                  <a:pt x="245" y="26"/>
                </a:lnTo>
                <a:lnTo>
                  <a:pt x="246" y="26"/>
                </a:lnTo>
                <a:lnTo>
                  <a:pt x="246" y="27"/>
                </a:lnTo>
                <a:lnTo>
                  <a:pt x="246" y="29"/>
                </a:lnTo>
                <a:lnTo>
                  <a:pt x="247" y="29"/>
                </a:lnTo>
                <a:lnTo>
                  <a:pt x="247" y="30"/>
                </a:lnTo>
                <a:lnTo>
                  <a:pt x="247" y="31"/>
                </a:lnTo>
                <a:lnTo>
                  <a:pt x="249" y="31"/>
                </a:lnTo>
                <a:lnTo>
                  <a:pt x="247" y="31"/>
                </a:lnTo>
                <a:lnTo>
                  <a:pt x="249" y="32"/>
                </a:lnTo>
                <a:lnTo>
                  <a:pt x="250" y="33"/>
                </a:lnTo>
                <a:lnTo>
                  <a:pt x="250" y="34"/>
                </a:lnTo>
                <a:lnTo>
                  <a:pt x="251" y="34"/>
                </a:lnTo>
                <a:lnTo>
                  <a:pt x="252" y="34"/>
                </a:lnTo>
                <a:lnTo>
                  <a:pt x="253" y="34"/>
                </a:lnTo>
                <a:lnTo>
                  <a:pt x="254" y="34"/>
                </a:lnTo>
                <a:lnTo>
                  <a:pt x="255" y="34"/>
                </a:lnTo>
                <a:lnTo>
                  <a:pt x="257" y="33"/>
                </a:lnTo>
                <a:lnTo>
                  <a:pt x="257" y="32"/>
                </a:lnTo>
                <a:lnTo>
                  <a:pt x="258" y="32"/>
                </a:lnTo>
                <a:lnTo>
                  <a:pt x="258" y="33"/>
                </a:lnTo>
                <a:lnTo>
                  <a:pt x="259" y="32"/>
                </a:lnTo>
                <a:lnTo>
                  <a:pt x="260" y="32"/>
                </a:lnTo>
                <a:lnTo>
                  <a:pt x="261" y="32"/>
                </a:lnTo>
                <a:lnTo>
                  <a:pt x="261" y="31"/>
                </a:lnTo>
                <a:lnTo>
                  <a:pt x="261" y="30"/>
                </a:lnTo>
                <a:lnTo>
                  <a:pt x="261" y="27"/>
                </a:lnTo>
                <a:lnTo>
                  <a:pt x="261" y="26"/>
                </a:lnTo>
                <a:lnTo>
                  <a:pt x="262" y="25"/>
                </a:lnTo>
                <a:lnTo>
                  <a:pt x="262" y="24"/>
                </a:lnTo>
                <a:lnTo>
                  <a:pt x="263" y="24"/>
                </a:lnTo>
                <a:lnTo>
                  <a:pt x="263" y="23"/>
                </a:lnTo>
                <a:lnTo>
                  <a:pt x="264" y="22"/>
                </a:lnTo>
                <a:lnTo>
                  <a:pt x="266" y="21"/>
                </a:lnTo>
                <a:lnTo>
                  <a:pt x="266" y="19"/>
                </a:lnTo>
                <a:lnTo>
                  <a:pt x="267" y="18"/>
                </a:lnTo>
                <a:lnTo>
                  <a:pt x="267" y="17"/>
                </a:lnTo>
                <a:lnTo>
                  <a:pt x="267" y="16"/>
                </a:lnTo>
                <a:lnTo>
                  <a:pt x="268" y="16"/>
                </a:lnTo>
                <a:lnTo>
                  <a:pt x="269" y="16"/>
                </a:lnTo>
                <a:lnTo>
                  <a:pt x="269" y="15"/>
                </a:lnTo>
                <a:lnTo>
                  <a:pt x="269" y="14"/>
                </a:lnTo>
                <a:lnTo>
                  <a:pt x="269" y="13"/>
                </a:lnTo>
                <a:lnTo>
                  <a:pt x="270" y="12"/>
                </a:lnTo>
                <a:lnTo>
                  <a:pt x="271" y="12"/>
                </a:lnTo>
                <a:lnTo>
                  <a:pt x="271" y="10"/>
                </a:lnTo>
                <a:lnTo>
                  <a:pt x="272" y="9"/>
                </a:lnTo>
                <a:lnTo>
                  <a:pt x="272" y="8"/>
                </a:lnTo>
                <a:lnTo>
                  <a:pt x="272" y="7"/>
                </a:lnTo>
                <a:lnTo>
                  <a:pt x="274" y="6"/>
                </a:lnTo>
                <a:lnTo>
                  <a:pt x="274" y="5"/>
                </a:lnTo>
                <a:lnTo>
                  <a:pt x="275" y="4"/>
                </a:lnTo>
                <a:lnTo>
                  <a:pt x="276" y="4"/>
                </a:lnTo>
                <a:lnTo>
                  <a:pt x="277" y="4"/>
                </a:lnTo>
                <a:lnTo>
                  <a:pt x="278" y="4"/>
                </a:lnTo>
                <a:lnTo>
                  <a:pt x="279" y="4"/>
                </a:lnTo>
                <a:lnTo>
                  <a:pt x="281" y="4"/>
                </a:lnTo>
                <a:lnTo>
                  <a:pt x="283" y="2"/>
                </a:lnTo>
                <a:lnTo>
                  <a:pt x="283" y="1"/>
                </a:lnTo>
                <a:lnTo>
                  <a:pt x="284" y="1"/>
                </a:lnTo>
                <a:lnTo>
                  <a:pt x="284" y="0"/>
                </a:lnTo>
                <a:lnTo>
                  <a:pt x="285" y="0"/>
                </a:lnTo>
                <a:lnTo>
                  <a:pt x="286" y="0"/>
                </a:lnTo>
                <a:lnTo>
                  <a:pt x="287" y="1"/>
                </a:lnTo>
                <a:lnTo>
                  <a:pt x="288" y="1"/>
                </a:lnTo>
                <a:lnTo>
                  <a:pt x="288" y="2"/>
                </a:lnTo>
                <a:lnTo>
                  <a:pt x="290" y="5"/>
                </a:lnTo>
                <a:lnTo>
                  <a:pt x="293" y="7"/>
                </a:lnTo>
                <a:lnTo>
                  <a:pt x="293" y="8"/>
                </a:lnTo>
                <a:lnTo>
                  <a:pt x="294" y="9"/>
                </a:lnTo>
                <a:lnTo>
                  <a:pt x="296" y="15"/>
                </a:lnTo>
                <a:lnTo>
                  <a:pt x="298" y="19"/>
                </a:lnTo>
                <a:lnTo>
                  <a:pt x="298" y="22"/>
                </a:lnTo>
                <a:lnTo>
                  <a:pt x="300" y="24"/>
                </a:lnTo>
                <a:lnTo>
                  <a:pt x="300" y="27"/>
                </a:lnTo>
                <a:lnTo>
                  <a:pt x="301" y="29"/>
                </a:lnTo>
                <a:lnTo>
                  <a:pt x="301" y="30"/>
                </a:lnTo>
                <a:lnTo>
                  <a:pt x="302" y="31"/>
                </a:lnTo>
                <a:lnTo>
                  <a:pt x="302" y="33"/>
                </a:lnTo>
                <a:lnTo>
                  <a:pt x="303" y="35"/>
                </a:lnTo>
                <a:lnTo>
                  <a:pt x="304" y="36"/>
                </a:lnTo>
                <a:lnTo>
                  <a:pt x="305" y="38"/>
                </a:lnTo>
                <a:lnTo>
                  <a:pt x="306" y="40"/>
                </a:lnTo>
                <a:lnTo>
                  <a:pt x="307" y="41"/>
                </a:lnTo>
                <a:lnTo>
                  <a:pt x="309" y="42"/>
                </a:lnTo>
                <a:lnTo>
                  <a:pt x="310" y="43"/>
                </a:lnTo>
                <a:lnTo>
                  <a:pt x="312" y="44"/>
                </a:lnTo>
                <a:lnTo>
                  <a:pt x="314" y="47"/>
                </a:lnTo>
                <a:lnTo>
                  <a:pt x="315" y="48"/>
                </a:lnTo>
                <a:lnTo>
                  <a:pt x="316" y="49"/>
                </a:lnTo>
                <a:lnTo>
                  <a:pt x="318" y="49"/>
                </a:lnTo>
                <a:lnTo>
                  <a:pt x="318" y="50"/>
                </a:lnTo>
                <a:lnTo>
                  <a:pt x="319" y="50"/>
                </a:lnTo>
                <a:lnTo>
                  <a:pt x="326" y="52"/>
                </a:lnTo>
                <a:lnTo>
                  <a:pt x="329" y="54"/>
                </a:lnTo>
                <a:lnTo>
                  <a:pt x="330" y="55"/>
                </a:lnTo>
                <a:lnTo>
                  <a:pt x="331" y="55"/>
                </a:lnTo>
                <a:lnTo>
                  <a:pt x="332" y="55"/>
                </a:lnTo>
                <a:lnTo>
                  <a:pt x="333" y="55"/>
                </a:lnTo>
                <a:lnTo>
                  <a:pt x="335" y="55"/>
                </a:lnTo>
                <a:lnTo>
                  <a:pt x="336" y="54"/>
                </a:lnTo>
                <a:lnTo>
                  <a:pt x="338" y="52"/>
                </a:lnTo>
                <a:lnTo>
                  <a:pt x="339" y="52"/>
                </a:lnTo>
                <a:lnTo>
                  <a:pt x="340" y="52"/>
                </a:lnTo>
                <a:lnTo>
                  <a:pt x="341" y="52"/>
                </a:lnTo>
                <a:lnTo>
                  <a:pt x="341" y="54"/>
                </a:lnTo>
                <a:lnTo>
                  <a:pt x="342" y="54"/>
                </a:lnTo>
                <a:lnTo>
                  <a:pt x="347" y="56"/>
                </a:lnTo>
                <a:lnTo>
                  <a:pt x="348" y="56"/>
                </a:lnTo>
                <a:lnTo>
                  <a:pt x="349" y="56"/>
                </a:lnTo>
                <a:lnTo>
                  <a:pt x="350" y="56"/>
                </a:lnTo>
                <a:lnTo>
                  <a:pt x="352" y="56"/>
                </a:lnTo>
                <a:lnTo>
                  <a:pt x="353" y="56"/>
                </a:lnTo>
                <a:lnTo>
                  <a:pt x="353" y="57"/>
                </a:lnTo>
                <a:lnTo>
                  <a:pt x="356" y="58"/>
                </a:lnTo>
                <a:lnTo>
                  <a:pt x="357" y="59"/>
                </a:lnTo>
                <a:lnTo>
                  <a:pt x="358" y="59"/>
                </a:lnTo>
                <a:lnTo>
                  <a:pt x="359" y="59"/>
                </a:lnTo>
                <a:lnTo>
                  <a:pt x="361" y="59"/>
                </a:lnTo>
                <a:lnTo>
                  <a:pt x="362" y="59"/>
                </a:lnTo>
                <a:lnTo>
                  <a:pt x="363" y="60"/>
                </a:lnTo>
                <a:lnTo>
                  <a:pt x="364" y="60"/>
                </a:lnTo>
                <a:lnTo>
                  <a:pt x="365" y="63"/>
                </a:lnTo>
                <a:lnTo>
                  <a:pt x="366" y="64"/>
                </a:lnTo>
                <a:lnTo>
                  <a:pt x="367" y="64"/>
                </a:lnTo>
                <a:lnTo>
                  <a:pt x="369" y="64"/>
                </a:lnTo>
                <a:lnTo>
                  <a:pt x="370" y="64"/>
                </a:lnTo>
                <a:lnTo>
                  <a:pt x="371" y="65"/>
                </a:lnTo>
                <a:lnTo>
                  <a:pt x="372" y="65"/>
                </a:lnTo>
                <a:lnTo>
                  <a:pt x="372" y="66"/>
                </a:lnTo>
                <a:lnTo>
                  <a:pt x="373" y="66"/>
                </a:lnTo>
                <a:lnTo>
                  <a:pt x="374" y="66"/>
                </a:lnTo>
                <a:lnTo>
                  <a:pt x="375" y="66"/>
                </a:lnTo>
                <a:lnTo>
                  <a:pt x="375" y="67"/>
                </a:lnTo>
                <a:lnTo>
                  <a:pt x="376" y="67"/>
                </a:lnTo>
                <a:lnTo>
                  <a:pt x="376" y="66"/>
                </a:lnTo>
                <a:lnTo>
                  <a:pt x="378" y="67"/>
                </a:lnTo>
                <a:lnTo>
                  <a:pt x="379" y="67"/>
                </a:lnTo>
                <a:lnTo>
                  <a:pt x="380" y="67"/>
                </a:lnTo>
                <a:lnTo>
                  <a:pt x="380" y="66"/>
                </a:lnTo>
                <a:lnTo>
                  <a:pt x="382" y="65"/>
                </a:lnTo>
                <a:lnTo>
                  <a:pt x="383" y="64"/>
                </a:lnTo>
                <a:lnTo>
                  <a:pt x="384" y="63"/>
                </a:lnTo>
                <a:lnTo>
                  <a:pt x="385" y="63"/>
                </a:lnTo>
                <a:lnTo>
                  <a:pt x="387" y="61"/>
                </a:lnTo>
                <a:lnTo>
                  <a:pt x="388" y="61"/>
                </a:lnTo>
                <a:lnTo>
                  <a:pt x="389" y="61"/>
                </a:lnTo>
                <a:lnTo>
                  <a:pt x="390" y="61"/>
                </a:lnTo>
                <a:lnTo>
                  <a:pt x="391" y="61"/>
                </a:lnTo>
                <a:lnTo>
                  <a:pt x="392" y="61"/>
                </a:lnTo>
                <a:lnTo>
                  <a:pt x="395" y="61"/>
                </a:lnTo>
                <a:lnTo>
                  <a:pt x="396" y="61"/>
                </a:lnTo>
                <a:lnTo>
                  <a:pt x="397" y="61"/>
                </a:lnTo>
                <a:lnTo>
                  <a:pt x="397" y="63"/>
                </a:lnTo>
                <a:lnTo>
                  <a:pt x="398" y="63"/>
                </a:lnTo>
                <a:lnTo>
                  <a:pt x="399" y="63"/>
                </a:lnTo>
                <a:lnTo>
                  <a:pt x="400" y="63"/>
                </a:lnTo>
                <a:lnTo>
                  <a:pt x="400" y="64"/>
                </a:lnTo>
                <a:lnTo>
                  <a:pt x="401" y="64"/>
                </a:lnTo>
                <a:lnTo>
                  <a:pt x="402" y="65"/>
                </a:lnTo>
                <a:lnTo>
                  <a:pt x="404" y="65"/>
                </a:lnTo>
                <a:lnTo>
                  <a:pt x="405" y="66"/>
                </a:lnTo>
                <a:lnTo>
                  <a:pt x="405" y="67"/>
                </a:lnTo>
                <a:lnTo>
                  <a:pt x="406" y="68"/>
                </a:lnTo>
                <a:lnTo>
                  <a:pt x="407" y="68"/>
                </a:lnTo>
                <a:lnTo>
                  <a:pt x="407" y="69"/>
                </a:lnTo>
                <a:lnTo>
                  <a:pt x="408" y="71"/>
                </a:lnTo>
                <a:lnTo>
                  <a:pt x="409" y="71"/>
                </a:lnTo>
                <a:lnTo>
                  <a:pt x="410" y="71"/>
                </a:lnTo>
                <a:lnTo>
                  <a:pt x="410" y="72"/>
                </a:lnTo>
                <a:lnTo>
                  <a:pt x="411" y="72"/>
                </a:lnTo>
                <a:lnTo>
                  <a:pt x="411" y="73"/>
                </a:lnTo>
                <a:lnTo>
                  <a:pt x="413" y="73"/>
                </a:lnTo>
                <a:lnTo>
                  <a:pt x="414" y="73"/>
                </a:lnTo>
                <a:lnTo>
                  <a:pt x="415" y="74"/>
                </a:lnTo>
                <a:lnTo>
                  <a:pt x="417" y="74"/>
                </a:lnTo>
                <a:lnTo>
                  <a:pt x="417" y="75"/>
                </a:lnTo>
                <a:lnTo>
                  <a:pt x="418" y="75"/>
                </a:lnTo>
                <a:lnTo>
                  <a:pt x="419" y="75"/>
                </a:lnTo>
                <a:lnTo>
                  <a:pt x="421" y="75"/>
                </a:lnTo>
                <a:lnTo>
                  <a:pt x="422" y="76"/>
                </a:lnTo>
                <a:lnTo>
                  <a:pt x="422" y="77"/>
                </a:lnTo>
                <a:lnTo>
                  <a:pt x="423" y="77"/>
                </a:lnTo>
                <a:lnTo>
                  <a:pt x="424" y="77"/>
                </a:lnTo>
                <a:lnTo>
                  <a:pt x="425" y="77"/>
                </a:lnTo>
                <a:lnTo>
                  <a:pt x="425" y="79"/>
                </a:lnTo>
                <a:lnTo>
                  <a:pt x="426" y="79"/>
                </a:lnTo>
                <a:lnTo>
                  <a:pt x="427" y="79"/>
                </a:lnTo>
                <a:lnTo>
                  <a:pt x="428" y="80"/>
                </a:lnTo>
                <a:lnTo>
                  <a:pt x="430" y="80"/>
                </a:lnTo>
                <a:lnTo>
                  <a:pt x="431" y="80"/>
                </a:lnTo>
                <a:lnTo>
                  <a:pt x="432" y="81"/>
                </a:lnTo>
                <a:lnTo>
                  <a:pt x="433" y="81"/>
                </a:lnTo>
                <a:lnTo>
                  <a:pt x="435" y="81"/>
                </a:lnTo>
                <a:lnTo>
                  <a:pt x="436" y="81"/>
                </a:lnTo>
                <a:lnTo>
                  <a:pt x="438" y="82"/>
                </a:lnTo>
                <a:lnTo>
                  <a:pt x="439" y="82"/>
                </a:lnTo>
                <a:lnTo>
                  <a:pt x="440" y="82"/>
                </a:lnTo>
                <a:lnTo>
                  <a:pt x="441" y="82"/>
                </a:lnTo>
                <a:lnTo>
                  <a:pt x="442" y="82"/>
                </a:lnTo>
                <a:lnTo>
                  <a:pt x="443" y="83"/>
                </a:lnTo>
                <a:lnTo>
                  <a:pt x="444" y="83"/>
                </a:lnTo>
                <a:lnTo>
                  <a:pt x="445" y="83"/>
                </a:lnTo>
                <a:lnTo>
                  <a:pt x="445" y="84"/>
                </a:lnTo>
                <a:lnTo>
                  <a:pt x="447" y="84"/>
                </a:lnTo>
                <a:lnTo>
                  <a:pt x="448" y="83"/>
                </a:lnTo>
                <a:lnTo>
                  <a:pt x="449" y="83"/>
                </a:lnTo>
                <a:lnTo>
                  <a:pt x="450" y="83"/>
                </a:lnTo>
                <a:lnTo>
                  <a:pt x="451" y="82"/>
                </a:lnTo>
                <a:lnTo>
                  <a:pt x="452" y="82"/>
                </a:lnTo>
                <a:lnTo>
                  <a:pt x="453" y="82"/>
                </a:lnTo>
                <a:lnTo>
                  <a:pt x="454" y="82"/>
                </a:lnTo>
                <a:lnTo>
                  <a:pt x="454" y="81"/>
                </a:lnTo>
                <a:lnTo>
                  <a:pt x="456" y="81"/>
                </a:lnTo>
                <a:lnTo>
                  <a:pt x="456" y="80"/>
                </a:lnTo>
                <a:lnTo>
                  <a:pt x="456" y="79"/>
                </a:lnTo>
                <a:lnTo>
                  <a:pt x="457" y="79"/>
                </a:lnTo>
                <a:lnTo>
                  <a:pt x="456" y="79"/>
                </a:lnTo>
                <a:lnTo>
                  <a:pt x="457" y="79"/>
                </a:lnTo>
                <a:lnTo>
                  <a:pt x="457" y="80"/>
                </a:lnTo>
                <a:lnTo>
                  <a:pt x="458" y="80"/>
                </a:lnTo>
                <a:lnTo>
                  <a:pt x="458" y="79"/>
                </a:lnTo>
                <a:lnTo>
                  <a:pt x="459" y="79"/>
                </a:lnTo>
                <a:lnTo>
                  <a:pt x="460" y="79"/>
                </a:lnTo>
                <a:lnTo>
                  <a:pt x="460" y="77"/>
                </a:lnTo>
                <a:lnTo>
                  <a:pt x="461" y="77"/>
                </a:lnTo>
                <a:lnTo>
                  <a:pt x="462" y="76"/>
                </a:lnTo>
                <a:lnTo>
                  <a:pt x="462" y="75"/>
                </a:lnTo>
                <a:lnTo>
                  <a:pt x="462" y="74"/>
                </a:lnTo>
                <a:lnTo>
                  <a:pt x="464" y="74"/>
                </a:lnTo>
                <a:lnTo>
                  <a:pt x="464" y="75"/>
                </a:lnTo>
                <a:lnTo>
                  <a:pt x="464" y="74"/>
                </a:lnTo>
                <a:lnTo>
                  <a:pt x="465" y="74"/>
                </a:lnTo>
                <a:lnTo>
                  <a:pt x="465" y="75"/>
                </a:lnTo>
                <a:lnTo>
                  <a:pt x="466" y="75"/>
                </a:lnTo>
                <a:lnTo>
                  <a:pt x="467" y="75"/>
                </a:lnTo>
                <a:lnTo>
                  <a:pt x="469" y="75"/>
                </a:lnTo>
                <a:lnTo>
                  <a:pt x="470" y="75"/>
                </a:lnTo>
                <a:lnTo>
                  <a:pt x="471" y="75"/>
                </a:lnTo>
                <a:lnTo>
                  <a:pt x="473" y="75"/>
                </a:lnTo>
                <a:lnTo>
                  <a:pt x="474" y="75"/>
                </a:lnTo>
                <a:lnTo>
                  <a:pt x="475" y="75"/>
                </a:lnTo>
                <a:lnTo>
                  <a:pt x="476" y="75"/>
                </a:lnTo>
                <a:lnTo>
                  <a:pt x="477" y="75"/>
                </a:lnTo>
                <a:lnTo>
                  <a:pt x="478" y="75"/>
                </a:lnTo>
                <a:lnTo>
                  <a:pt x="479" y="75"/>
                </a:lnTo>
                <a:lnTo>
                  <a:pt x="480" y="76"/>
                </a:lnTo>
                <a:lnTo>
                  <a:pt x="482" y="76"/>
                </a:lnTo>
                <a:lnTo>
                  <a:pt x="483" y="76"/>
                </a:lnTo>
                <a:lnTo>
                  <a:pt x="483" y="77"/>
                </a:lnTo>
                <a:lnTo>
                  <a:pt x="485" y="77"/>
                </a:lnTo>
                <a:lnTo>
                  <a:pt x="485" y="79"/>
                </a:lnTo>
                <a:lnTo>
                  <a:pt x="486" y="79"/>
                </a:lnTo>
                <a:lnTo>
                  <a:pt x="487" y="79"/>
                </a:lnTo>
                <a:lnTo>
                  <a:pt x="488" y="79"/>
                </a:lnTo>
                <a:lnTo>
                  <a:pt x="490" y="79"/>
                </a:lnTo>
                <a:lnTo>
                  <a:pt x="491" y="79"/>
                </a:lnTo>
                <a:lnTo>
                  <a:pt x="492" y="79"/>
                </a:lnTo>
                <a:lnTo>
                  <a:pt x="493" y="77"/>
                </a:lnTo>
                <a:lnTo>
                  <a:pt x="494" y="77"/>
                </a:lnTo>
                <a:lnTo>
                  <a:pt x="495" y="77"/>
                </a:lnTo>
                <a:lnTo>
                  <a:pt x="495" y="76"/>
                </a:lnTo>
                <a:lnTo>
                  <a:pt x="495" y="77"/>
                </a:lnTo>
                <a:lnTo>
                  <a:pt x="496" y="77"/>
                </a:lnTo>
                <a:lnTo>
                  <a:pt x="497" y="77"/>
                </a:lnTo>
                <a:lnTo>
                  <a:pt x="499" y="77"/>
                </a:lnTo>
                <a:lnTo>
                  <a:pt x="500" y="77"/>
                </a:lnTo>
                <a:lnTo>
                  <a:pt x="501" y="77"/>
                </a:lnTo>
                <a:lnTo>
                  <a:pt x="502" y="77"/>
                </a:lnTo>
                <a:lnTo>
                  <a:pt x="503" y="77"/>
                </a:lnTo>
                <a:lnTo>
                  <a:pt x="504" y="77"/>
                </a:lnTo>
                <a:lnTo>
                  <a:pt x="505" y="77"/>
                </a:lnTo>
                <a:lnTo>
                  <a:pt x="507" y="76"/>
                </a:lnTo>
                <a:lnTo>
                  <a:pt x="508" y="76"/>
                </a:lnTo>
                <a:lnTo>
                  <a:pt x="509" y="76"/>
                </a:lnTo>
                <a:lnTo>
                  <a:pt x="510" y="76"/>
                </a:lnTo>
                <a:lnTo>
                  <a:pt x="510" y="77"/>
                </a:lnTo>
                <a:lnTo>
                  <a:pt x="511" y="77"/>
                </a:lnTo>
                <a:lnTo>
                  <a:pt x="511" y="76"/>
                </a:lnTo>
                <a:lnTo>
                  <a:pt x="511" y="77"/>
                </a:lnTo>
                <a:lnTo>
                  <a:pt x="511" y="76"/>
                </a:lnTo>
                <a:lnTo>
                  <a:pt x="512" y="76"/>
                </a:lnTo>
                <a:lnTo>
                  <a:pt x="513" y="76"/>
                </a:lnTo>
                <a:lnTo>
                  <a:pt x="514" y="76"/>
                </a:lnTo>
                <a:lnTo>
                  <a:pt x="516" y="75"/>
                </a:lnTo>
                <a:lnTo>
                  <a:pt x="517" y="75"/>
                </a:lnTo>
                <a:lnTo>
                  <a:pt x="517" y="74"/>
                </a:lnTo>
                <a:lnTo>
                  <a:pt x="517" y="73"/>
                </a:lnTo>
                <a:lnTo>
                  <a:pt x="518" y="73"/>
                </a:lnTo>
                <a:lnTo>
                  <a:pt x="518" y="72"/>
                </a:lnTo>
                <a:lnTo>
                  <a:pt x="519" y="72"/>
                </a:lnTo>
                <a:lnTo>
                  <a:pt x="520" y="72"/>
                </a:lnTo>
                <a:lnTo>
                  <a:pt x="520" y="71"/>
                </a:lnTo>
                <a:lnTo>
                  <a:pt x="521" y="72"/>
                </a:lnTo>
                <a:lnTo>
                  <a:pt x="521" y="71"/>
                </a:lnTo>
                <a:lnTo>
                  <a:pt x="522" y="71"/>
                </a:lnTo>
                <a:lnTo>
                  <a:pt x="523" y="71"/>
                </a:lnTo>
                <a:lnTo>
                  <a:pt x="525" y="71"/>
                </a:lnTo>
                <a:lnTo>
                  <a:pt x="526" y="71"/>
                </a:lnTo>
                <a:lnTo>
                  <a:pt x="527" y="71"/>
                </a:lnTo>
                <a:lnTo>
                  <a:pt x="528" y="71"/>
                </a:lnTo>
                <a:lnTo>
                  <a:pt x="529" y="72"/>
                </a:lnTo>
                <a:lnTo>
                  <a:pt x="530" y="73"/>
                </a:lnTo>
                <a:lnTo>
                  <a:pt x="531" y="73"/>
                </a:lnTo>
                <a:lnTo>
                  <a:pt x="533" y="73"/>
                </a:lnTo>
                <a:lnTo>
                  <a:pt x="534" y="73"/>
                </a:lnTo>
                <a:lnTo>
                  <a:pt x="534" y="74"/>
                </a:lnTo>
                <a:lnTo>
                  <a:pt x="535" y="7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9" name="Freeform 414">
            <a:extLst>
              <a:ext uri="{FF2B5EF4-FFF2-40B4-BE49-F238E27FC236}">
                <a16:creationId xmlns:a16="http://schemas.microsoft.com/office/drawing/2014/main" id="{42B4FE33-C3AA-A311-730B-71C7BA9E41B9}"/>
              </a:ext>
            </a:extLst>
          </p:cNvPr>
          <p:cNvSpPr>
            <a:spLocks/>
          </p:cNvSpPr>
          <p:nvPr/>
        </p:nvSpPr>
        <p:spPr bwMode="auto">
          <a:xfrm>
            <a:off x="4575692" y="2153472"/>
            <a:ext cx="401325" cy="281485"/>
          </a:xfrm>
          <a:custGeom>
            <a:avLst/>
            <a:gdLst>
              <a:gd name="T0" fmla="*/ 279 w 288"/>
              <a:gd name="T1" fmla="*/ 80 h 202"/>
              <a:gd name="T2" fmla="*/ 266 w 288"/>
              <a:gd name="T3" fmla="*/ 91 h 202"/>
              <a:gd name="T4" fmla="*/ 245 w 288"/>
              <a:gd name="T5" fmla="*/ 106 h 202"/>
              <a:gd name="T6" fmla="*/ 227 w 288"/>
              <a:gd name="T7" fmla="*/ 120 h 202"/>
              <a:gd name="T8" fmla="*/ 218 w 288"/>
              <a:gd name="T9" fmla="*/ 128 h 202"/>
              <a:gd name="T10" fmla="*/ 209 w 288"/>
              <a:gd name="T11" fmla="*/ 133 h 202"/>
              <a:gd name="T12" fmla="*/ 205 w 288"/>
              <a:gd name="T13" fmla="*/ 138 h 202"/>
              <a:gd name="T14" fmla="*/ 197 w 288"/>
              <a:gd name="T15" fmla="*/ 154 h 202"/>
              <a:gd name="T16" fmla="*/ 197 w 288"/>
              <a:gd name="T17" fmla="*/ 164 h 202"/>
              <a:gd name="T18" fmla="*/ 198 w 288"/>
              <a:gd name="T19" fmla="*/ 167 h 202"/>
              <a:gd name="T20" fmla="*/ 184 w 288"/>
              <a:gd name="T21" fmla="*/ 166 h 202"/>
              <a:gd name="T22" fmla="*/ 190 w 288"/>
              <a:gd name="T23" fmla="*/ 196 h 202"/>
              <a:gd name="T24" fmla="*/ 184 w 288"/>
              <a:gd name="T25" fmla="*/ 199 h 202"/>
              <a:gd name="T26" fmla="*/ 183 w 288"/>
              <a:gd name="T27" fmla="*/ 199 h 202"/>
              <a:gd name="T28" fmla="*/ 174 w 288"/>
              <a:gd name="T29" fmla="*/ 198 h 202"/>
              <a:gd name="T30" fmla="*/ 162 w 288"/>
              <a:gd name="T31" fmla="*/ 196 h 202"/>
              <a:gd name="T32" fmla="*/ 158 w 288"/>
              <a:gd name="T33" fmla="*/ 186 h 202"/>
              <a:gd name="T34" fmla="*/ 144 w 288"/>
              <a:gd name="T35" fmla="*/ 184 h 202"/>
              <a:gd name="T36" fmla="*/ 136 w 288"/>
              <a:gd name="T37" fmla="*/ 202 h 202"/>
              <a:gd name="T38" fmla="*/ 125 w 288"/>
              <a:gd name="T39" fmla="*/ 197 h 202"/>
              <a:gd name="T40" fmla="*/ 115 w 288"/>
              <a:gd name="T41" fmla="*/ 192 h 202"/>
              <a:gd name="T42" fmla="*/ 104 w 288"/>
              <a:gd name="T43" fmla="*/ 184 h 202"/>
              <a:gd name="T44" fmla="*/ 89 w 288"/>
              <a:gd name="T45" fmla="*/ 175 h 202"/>
              <a:gd name="T46" fmla="*/ 75 w 288"/>
              <a:gd name="T47" fmla="*/ 164 h 202"/>
              <a:gd name="T48" fmla="*/ 61 w 288"/>
              <a:gd name="T49" fmla="*/ 162 h 202"/>
              <a:gd name="T50" fmla="*/ 55 w 288"/>
              <a:gd name="T51" fmla="*/ 165 h 202"/>
              <a:gd name="T52" fmla="*/ 47 w 288"/>
              <a:gd name="T53" fmla="*/ 162 h 202"/>
              <a:gd name="T54" fmla="*/ 34 w 288"/>
              <a:gd name="T55" fmla="*/ 156 h 202"/>
              <a:gd name="T56" fmla="*/ 21 w 288"/>
              <a:gd name="T57" fmla="*/ 156 h 202"/>
              <a:gd name="T58" fmla="*/ 38 w 288"/>
              <a:gd name="T59" fmla="*/ 145 h 202"/>
              <a:gd name="T60" fmla="*/ 63 w 288"/>
              <a:gd name="T61" fmla="*/ 130 h 202"/>
              <a:gd name="T62" fmla="*/ 60 w 288"/>
              <a:gd name="T63" fmla="*/ 123 h 202"/>
              <a:gd name="T64" fmla="*/ 61 w 288"/>
              <a:gd name="T65" fmla="*/ 102 h 202"/>
              <a:gd name="T66" fmla="*/ 38 w 288"/>
              <a:gd name="T67" fmla="*/ 99 h 202"/>
              <a:gd name="T68" fmla="*/ 27 w 288"/>
              <a:gd name="T69" fmla="*/ 92 h 202"/>
              <a:gd name="T70" fmla="*/ 10 w 288"/>
              <a:gd name="T71" fmla="*/ 85 h 202"/>
              <a:gd name="T72" fmla="*/ 1 w 288"/>
              <a:gd name="T73" fmla="*/ 78 h 202"/>
              <a:gd name="T74" fmla="*/ 9 w 288"/>
              <a:gd name="T75" fmla="*/ 44 h 202"/>
              <a:gd name="T76" fmla="*/ 11 w 288"/>
              <a:gd name="T77" fmla="*/ 39 h 202"/>
              <a:gd name="T78" fmla="*/ 17 w 288"/>
              <a:gd name="T79" fmla="*/ 36 h 202"/>
              <a:gd name="T80" fmla="*/ 17 w 288"/>
              <a:gd name="T81" fmla="*/ 33 h 202"/>
              <a:gd name="T82" fmla="*/ 17 w 288"/>
              <a:gd name="T83" fmla="*/ 28 h 202"/>
              <a:gd name="T84" fmla="*/ 15 w 288"/>
              <a:gd name="T85" fmla="*/ 25 h 202"/>
              <a:gd name="T86" fmla="*/ 12 w 288"/>
              <a:gd name="T87" fmla="*/ 22 h 202"/>
              <a:gd name="T88" fmla="*/ 11 w 288"/>
              <a:gd name="T89" fmla="*/ 20 h 202"/>
              <a:gd name="T90" fmla="*/ 10 w 288"/>
              <a:gd name="T91" fmla="*/ 16 h 202"/>
              <a:gd name="T92" fmla="*/ 37 w 288"/>
              <a:gd name="T93" fmla="*/ 5 h 202"/>
              <a:gd name="T94" fmla="*/ 51 w 288"/>
              <a:gd name="T95" fmla="*/ 2 h 202"/>
              <a:gd name="T96" fmla="*/ 71 w 288"/>
              <a:gd name="T97" fmla="*/ 0 h 202"/>
              <a:gd name="T98" fmla="*/ 96 w 288"/>
              <a:gd name="T99" fmla="*/ 5 h 202"/>
              <a:gd name="T100" fmla="*/ 113 w 288"/>
              <a:gd name="T101" fmla="*/ 6 h 202"/>
              <a:gd name="T102" fmla="*/ 149 w 288"/>
              <a:gd name="T103" fmla="*/ 4 h 202"/>
              <a:gd name="T104" fmla="*/ 172 w 288"/>
              <a:gd name="T105" fmla="*/ 5 h 202"/>
              <a:gd name="T106" fmla="*/ 190 w 288"/>
              <a:gd name="T107" fmla="*/ 10 h 202"/>
              <a:gd name="T108" fmla="*/ 214 w 288"/>
              <a:gd name="T109" fmla="*/ 20 h 202"/>
              <a:gd name="T110" fmla="*/ 231 w 288"/>
              <a:gd name="T111" fmla="*/ 28 h 202"/>
              <a:gd name="T112" fmla="*/ 262 w 288"/>
              <a:gd name="T113" fmla="*/ 43 h 202"/>
              <a:gd name="T114" fmla="*/ 274 w 288"/>
              <a:gd name="T115" fmla="*/ 50 h 202"/>
              <a:gd name="T116" fmla="*/ 283 w 288"/>
              <a:gd name="T117" fmla="*/ 6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" h="202">
                <a:moveTo>
                  <a:pt x="288" y="73"/>
                </a:moveTo>
                <a:lnTo>
                  <a:pt x="288" y="74"/>
                </a:lnTo>
                <a:lnTo>
                  <a:pt x="287" y="74"/>
                </a:lnTo>
                <a:lnTo>
                  <a:pt x="285" y="75"/>
                </a:lnTo>
                <a:lnTo>
                  <a:pt x="284" y="77"/>
                </a:lnTo>
                <a:lnTo>
                  <a:pt x="283" y="78"/>
                </a:lnTo>
                <a:lnTo>
                  <a:pt x="280" y="79"/>
                </a:lnTo>
                <a:lnTo>
                  <a:pt x="279" y="80"/>
                </a:lnTo>
                <a:lnTo>
                  <a:pt x="278" y="81"/>
                </a:lnTo>
                <a:lnTo>
                  <a:pt x="276" y="83"/>
                </a:lnTo>
                <a:lnTo>
                  <a:pt x="275" y="83"/>
                </a:lnTo>
                <a:lnTo>
                  <a:pt x="271" y="87"/>
                </a:lnTo>
                <a:lnTo>
                  <a:pt x="269" y="88"/>
                </a:lnTo>
                <a:lnTo>
                  <a:pt x="268" y="89"/>
                </a:lnTo>
                <a:lnTo>
                  <a:pt x="267" y="90"/>
                </a:lnTo>
                <a:lnTo>
                  <a:pt x="266" y="91"/>
                </a:lnTo>
                <a:lnTo>
                  <a:pt x="266" y="91"/>
                </a:lnTo>
                <a:lnTo>
                  <a:pt x="260" y="96"/>
                </a:lnTo>
                <a:lnTo>
                  <a:pt x="257" y="98"/>
                </a:lnTo>
                <a:lnTo>
                  <a:pt x="256" y="98"/>
                </a:lnTo>
                <a:lnTo>
                  <a:pt x="252" y="100"/>
                </a:lnTo>
                <a:lnTo>
                  <a:pt x="250" y="102"/>
                </a:lnTo>
                <a:lnTo>
                  <a:pt x="246" y="105"/>
                </a:lnTo>
                <a:lnTo>
                  <a:pt x="245" y="106"/>
                </a:lnTo>
                <a:lnTo>
                  <a:pt x="244" y="106"/>
                </a:lnTo>
                <a:lnTo>
                  <a:pt x="242" y="108"/>
                </a:lnTo>
                <a:lnTo>
                  <a:pt x="241" y="110"/>
                </a:lnTo>
                <a:lnTo>
                  <a:pt x="235" y="114"/>
                </a:lnTo>
                <a:lnTo>
                  <a:pt x="232" y="116"/>
                </a:lnTo>
                <a:lnTo>
                  <a:pt x="231" y="117"/>
                </a:lnTo>
                <a:lnTo>
                  <a:pt x="227" y="120"/>
                </a:lnTo>
                <a:lnTo>
                  <a:pt x="227" y="120"/>
                </a:lnTo>
                <a:lnTo>
                  <a:pt x="226" y="121"/>
                </a:lnTo>
                <a:lnTo>
                  <a:pt x="225" y="122"/>
                </a:lnTo>
                <a:lnTo>
                  <a:pt x="224" y="122"/>
                </a:lnTo>
                <a:lnTo>
                  <a:pt x="223" y="123"/>
                </a:lnTo>
                <a:lnTo>
                  <a:pt x="223" y="124"/>
                </a:lnTo>
                <a:lnTo>
                  <a:pt x="220" y="125"/>
                </a:lnTo>
                <a:lnTo>
                  <a:pt x="219" y="127"/>
                </a:lnTo>
                <a:lnTo>
                  <a:pt x="218" y="128"/>
                </a:lnTo>
                <a:lnTo>
                  <a:pt x="217" y="129"/>
                </a:lnTo>
                <a:lnTo>
                  <a:pt x="216" y="129"/>
                </a:lnTo>
                <a:lnTo>
                  <a:pt x="215" y="130"/>
                </a:lnTo>
                <a:lnTo>
                  <a:pt x="215" y="130"/>
                </a:lnTo>
                <a:lnTo>
                  <a:pt x="215" y="130"/>
                </a:lnTo>
                <a:lnTo>
                  <a:pt x="214" y="130"/>
                </a:lnTo>
                <a:lnTo>
                  <a:pt x="211" y="132"/>
                </a:lnTo>
                <a:lnTo>
                  <a:pt x="209" y="133"/>
                </a:lnTo>
                <a:lnTo>
                  <a:pt x="209" y="135"/>
                </a:lnTo>
                <a:lnTo>
                  <a:pt x="208" y="135"/>
                </a:lnTo>
                <a:lnTo>
                  <a:pt x="207" y="136"/>
                </a:lnTo>
                <a:lnTo>
                  <a:pt x="207" y="136"/>
                </a:lnTo>
                <a:lnTo>
                  <a:pt x="206" y="137"/>
                </a:lnTo>
                <a:lnTo>
                  <a:pt x="206" y="137"/>
                </a:lnTo>
                <a:lnTo>
                  <a:pt x="205" y="138"/>
                </a:lnTo>
                <a:lnTo>
                  <a:pt x="205" y="138"/>
                </a:lnTo>
                <a:lnTo>
                  <a:pt x="204" y="139"/>
                </a:lnTo>
                <a:lnTo>
                  <a:pt x="202" y="144"/>
                </a:lnTo>
                <a:lnTo>
                  <a:pt x="200" y="148"/>
                </a:lnTo>
                <a:lnTo>
                  <a:pt x="199" y="149"/>
                </a:lnTo>
                <a:lnTo>
                  <a:pt x="199" y="150"/>
                </a:lnTo>
                <a:lnTo>
                  <a:pt x="198" y="153"/>
                </a:lnTo>
                <a:lnTo>
                  <a:pt x="197" y="154"/>
                </a:lnTo>
                <a:lnTo>
                  <a:pt x="197" y="154"/>
                </a:lnTo>
                <a:lnTo>
                  <a:pt x="196" y="156"/>
                </a:lnTo>
                <a:lnTo>
                  <a:pt x="194" y="158"/>
                </a:lnTo>
                <a:lnTo>
                  <a:pt x="193" y="161"/>
                </a:lnTo>
                <a:lnTo>
                  <a:pt x="193" y="162"/>
                </a:lnTo>
                <a:lnTo>
                  <a:pt x="193" y="162"/>
                </a:lnTo>
                <a:lnTo>
                  <a:pt x="194" y="163"/>
                </a:lnTo>
                <a:lnTo>
                  <a:pt x="194" y="163"/>
                </a:lnTo>
                <a:lnTo>
                  <a:pt x="197" y="164"/>
                </a:lnTo>
                <a:lnTo>
                  <a:pt x="197" y="165"/>
                </a:lnTo>
                <a:lnTo>
                  <a:pt x="198" y="165"/>
                </a:lnTo>
                <a:lnTo>
                  <a:pt x="198" y="166"/>
                </a:lnTo>
                <a:lnTo>
                  <a:pt x="198" y="166"/>
                </a:lnTo>
                <a:lnTo>
                  <a:pt x="198" y="166"/>
                </a:lnTo>
                <a:lnTo>
                  <a:pt x="198" y="166"/>
                </a:lnTo>
                <a:lnTo>
                  <a:pt x="198" y="167"/>
                </a:lnTo>
                <a:lnTo>
                  <a:pt x="198" y="167"/>
                </a:lnTo>
                <a:lnTo>
                  <a:pt x="197" y="169"/>
                </a:lnTo>
                <a:lnTo>
                  <a:pt x="194" y="166"/>
                </a:lnTo>
                <a:lnTo>
                  <a:pt x="189" y="162"/>
                </a:lnTo>
                <a:lnTo>
                  <a:pt x="188" y="162"/>
                </a:lnTo>
                <a:lnTo>
                  <a:pt x="184" y="159"/>
                </a:lnTo>
                <a:lnTo>
                  <a:pt x="184" y="159"/>
                </a:lnTo>
                <a:lnTo>
                  <a:pt x="184" y="159"/>
                </a:lnTo>
                <a:lnTo>
                  <a:pt x="184" y="166"/>
                </a:lnTo>
                <a:lnTo>
                  <a:pt x="184" y="167"/>
                </a:lnTo>
                <a:lnTo>
                  <a:pt x="184" y="169"/>
                </a:lnTo>
                <a:lnTo>
                  <a:pt x="185" y="172"/>
                </a:lnTo>
                <a:lnTo>
                  <a:pt x="185" y="178"/>
                </a:lnTo>
                <a:lnTo>
                  <a:pt x="187" y="182"/>
                </a:lnTo>
                <a:lnTo>
                  <a:pt x="188" y="188"/>
                </a:lnTo>
                <a:lnTo>
                  <a:pt x="190" y="195"/>
                </a:lnTo>
                <a:lnTo>
                  <a:pt x="190" y="196"/>
                </a:lnTo>
                <a:lnTo>
                  <a:pt x="191" y="200"/>
                </a:lnTo>
                <a:lnTo>
                  <a:pt x="191" y="202"/>
                </a:lnTo>
                <a:lnTo>
                  <a:pt x="190" y="202"/>
                </a:lnTo>
                <a:lnTo>
                  <a:pt x="189" y="202"/>
                </a:lnTo>
                <a:lnTo>
                  <a:pt x="189" y="202"/>
                </a:lnTo>
                <a:lnTo>
                  <a:pt x="187" y="200"/>
                </a:lnTo>
                <a:lnTo>
                  <a:pt x="184" y="199"/>
                </a:lnTo>
                <a:lnTo>
                  <a:pt x="184" y="199"/>
                </a:lnTo>
                <a:lnTo>
                  <a:pt x="184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2" y="199"/>
                </a:lnTo>
                <a:lnTo>
                  <a:pt x="182" y="198"/>
                </a:lnTo>
                <a:lnTo>
                  <a:pt x="180" y="198"/>
                </a:lnTo>
                <a:lnTo>
                  <a:pt x="179" y="198"/>
                </a:lnTo>
                <a:lnTo>
                  <a:pt x="177" y="198"/>
                </a:lnTo>
                <a:lnTo>
                  <a:pt x="175" y="198"/>
                </a:lnTo>
                <a:lnTo>
                  <a:pt x="174" y="198"/>
                </a:lnTo>
                <a:lnTo>
                  <a:pt x="172" y="198"/>
                </a:lnTo>
                <a:lnTo>
                  <a:pt x="172" y="198"/>
                </a:lnTo>
                <a:lnTo>
                  <a:pt x="170" y="198"/>
                </a:lnTo>
                <a:lnTo>
                  <a:pt x="166" y="197"/>
                </a:lnTo>
                <a:lnTo>
                  <a:pt x="165" y="197"/>
                </a:lnTo>
                <a:lnTo>
                  <a:pt x="164" y="196"/>
                </a:lnTo>
                <a:lnTo>
                  <a:pt x="163" y="196"/>
                </a:lnTo>
                <a:lnTo>
                  <a:pt x="162" y="196"/>
                </a:lnTo>
                <a:lnTo>
                  <a:pt x="161" y="195"/>
                </a:lnTo>
                <a:lnTo>
                  <a:pt x="161" y="195"/>
                </a:lnTo>
                <a:lnTo>
                  <a:pt x="159" y="195"/>
                </a:lnTo>
                <a:lnTo>
                  <a:pt x="157" y="195"/>
                </a:lnTo>
                <a:lnTo>
                  <a:pt x="158" y="189"/>
                </a:lnTo>
                <a:lnTo>
                  <a:pt x="159" y="188"/>
                </a:lnTo>
                <a:lnTo>
                  <a:pt x="159" y="186"/>
                </a:lnTo>
                <a:lnTo>
                  <a:pt x="158" y="186"/>
                </a:lnTo>
                <a:lnTo>
                  <a:pt x="155" y="184"/>
                </a:lnTo>
                <a:lnTo>
                  <a:pt x="155" y="183"/>
                </a:lnTo>
                <a:lnTo>
                  <a:pt x="151" y="182"/>
                </a:lnTo>
                <a:lnTo>
                  <a:pt x="151" y="182"/>
                </a:lnTo>
                <a:lnTo>
                  <a:pt x="150" y="182"/>
                </a:lnTo>
                <a:lnTo>
                  <a:pt x="145" y="181"/>
                </a:lnTo>
                <a:lnTo>
                  <a:pt x="144" y="183"/>
                </a:lnTo>
                <a:lnTo>
                  <a:pt x="144" y="184"/>
                </a:lnTo>
                <a:lnTo>
                  <a:pt x="142" y="187"/>
                </a:lnTo>
                <a:lnTo>
                  <a:pt x="141" y="191"/>
                </a:lnTo>
                <a:lnTo>
                  <a:pt x="140" y="191"/>
                </a:lnTo>
                <a:lnTo>
                  <a:pt x="140" y="194"/>
                </a:lnTo>
                <a:lnTo>
                  <a:pt x="139" y="195"/>
                </a:lnTo>
                <a:lnTo>
                  <a:pt x="137" y="202"/>
                </a:lnTo>
                <a:lnTo>
                  <a:pt x="137" y="202"/>
                </a:lnTo>
                <a:lnTo>
                  <a:pt x="136" y="202"/>
                </a:lnTo>
                <a:lnTo>
                  <a:pt x="136" y="202"/>
                </a:lnTo>
                <a:lnTo>
                  <a:pt x="133" y="200"/>
                </a:lnTo>
                <a:lnTo>
                  <a:pt x="132" y="200"/>
                </a:lnTo>
                <a:lnTo>
                  <a:pt x="131" y="199"/>
                </a:lnTo>
                <a:lnTo>
                  <a:pt x="129" y="198"/>
                </a:lnTo>
                <a:lnTo>
                  <a:pt x="127" y="197"/>
                </a:lnTo>
                <a:lnTo>
                  <a:pt x="127" y="197"/>
                </a:lnTo>
                <a:lnTo>
                  <a:pt x="125" y="197"/>
                </a:lnTo>
                <a:lnTo>
                  <a:pt x="125" y="197"/>
                </a:lnTo>
                <a:lnTo>
                  <a:pt x="125" y="196"/>
                </a:lnTo>
                <a:lnTo>
                  <a:pt x="124" y="196"/>
                </a:lnTo>
                <a:lnTo>
                  <a:pt x="123" y="196"/>
                </a:lnTo>
                <a:lnTo>
                  <a:pt x="116" y="192"/>
                </a:lnTo>
                <a:lnTo>
                  <a:pt x="116" y="192"/>
                </a:lnTo>
                <a:lnTo>
                  <a:pt x="115" y="192"/>
                </a:lnTo>
                <a:lnTo>
                  <a:pt x="115" y="192"/>
                </a:lnTo>
                <a:lnTo>
                  <a:pt x="114" y="192"/>
                </a:lnTo>
                <a:lnTo>
                  <a:pt x="113" y="192"/>
                </a:lnTo>
                <a:lnTo>
                  <a:pt x="113" y="192"/>
                </a:lnTo>
                <a:lnTo>
                  <a:pt x="113" y="191"/>
                </a:lnTo>
                <a:lnTo>
                  <a:pt x="110" y="190"/>
                </a:lnTo>
                <a:lnTo>
                  <a:pt x="104" y="186"/>
                </a:lnTo>
                <a:lnTo>
                  <a:pt x="104" y="186"/>
                </a:lnTo>
                <a:lnTo>
                  <a:pt x="104" y="184"/>
                </a:lnTo>
                <a:lnTo>
                  <a:pt x="101" y="182"/>
                </a:lnTo>
                <a:lnTo>
                  <a:pt x="99" y="181"/>
                </a:lnTo>
                <a:lnTo>
                  <a:pt x="96" y="180"/>
                </a:lnTo>
                <a:lnTo>
                  <a:pt x="96" y="180"/>
                </a:lnTo>
                <a:lnTo>
                  <a:pt x="95" y="179"/>
                </a:lnTo>
                <a:lnTo>
                  <a:pt x="92" y="177"/>
                </a:lnTo>
                <a:lnTo>
                  <a:pt x="92" y="177"/>
                </a:lnTo>
                <a:lnTo>
                  <a:pt x="89" y="175"/>
                </a:lnTo>
                <a:lnTo>
                  <a:pt x="85" y="172"/>
                </a:lnTo>
                <a:lnTo>
                  <a:pt x="85" y="172"/>
                </a:lnTo>
                <a:lnTo>
                  <a:pt x="82" y="171"/>
                </a:lnTo>
                <a:lnTo>
                  <a:pt x="80" y="169"/>
                </a:lnTo>
                <a:lnTo>
                  <a:pt x="79" y="167"/>
                </a:lnTo>
                <a:lnTo>
                  <a:pt x="77" y="166"/>
                </a:lnTo>
                <a:lnTo>
                  <a:pt x="75" y="165"/>
                </a:lnTo>
                <a:lnTo>
                  <a:pt x="75" y="164"/>
                </a:lnTo>
                <a:lnTo>
                  <a:pt x="73" y="164"/>
                </a:lnTo>
                <a:lnTo>
                  <a:pt x="72" y="164"/>
                </a:lnTo>
                <a:lnTo>
                  <a:pt x="71" y="164"/>
                </a:lnTo>
                <a:lnTo>
                  <a:pt x="68" y="163"/>
                </a:lnTo>
                <a:lnTo>
                  <a:pt x="68" y="163"/>
                </a:lnTo>
                <a:lnTo>
                  <a:pt x="67" y="163"/>
                </a:lnTo>
                <a:lnTo>
                  <a:pt x="67" y="163"/>
                </a:lnTo>
                <a:lnTo>
                  <a:pt x="61" y="162"/>
                </a:lnTo>
                <a:lnTo>
                  <a:pt x="61" y="162"/>
                </a:lnTo>
                <a:lnTo>
                  <a:pt x="61" y="162"/>
                </a:lnTo>
                <a:lnTo>
                  <a:pt x="60" y="162"/>
                </a:lnTo>
                <a:lnTo>
                  <a:pt x="58" y="163"/>
                </a:lnTo>
                <a:lnTo>
                  <a:pt x="56" y="164"/>
                </a:lnTo>
                <a:lnTo>
                  <a:pt x="55" y="164"/>
                </a:lnTo>
                <a:lnTo>
                  <a:pt x="55" y="165"/>
                </a:lnTo>
                <a:lnTo>
                  <a:pt x="55" y="165"/>
                </a:lnTo>
                <a:lnTo>
                  <a:pt x="54" y="165"/>
                </a:lnTo>
                <a:lnTo>
                  <a:pt x="53" y="165"/>
                </a:lnTo>
                <a:lnTo>
                  <a:pt x="52" y="165"/>
                </a:lnTo>
                <a:lnTo>
                  <a:pt x="52" y="164"/>
                </a:lnTo>
                <a:lnTo>
                  <a:pt x="52" y="164"/>
                </a:lnTo>
                <a:lnTo>
                  <a:pt x="50" y="163"/>
                </a:lnTo>
                <a:lnTo>
                  <a:pt x="49" y="163"/>
                </a:lnTo>
                <a:lnTo>
                  <a:pt x="47" y="162"/>
                </a:lnTo>
                <a:lnTo>
                  <a:pt x="46" y="159"/>
                </a:lnTo>
                <a:lnTo>
                  <a:pt x="46" y="159"/>
                </a:lnTo>
                <a:lnTo>
                  <a:pt x="45" y="158"/>
                </a:lnTo>
                <a:lnTo>
                  <a:pt x="45" y="158"/>
                </a:lnTo>
                <a:lnTo>
                  <a:pt x="45" y="158"/>
                </a:lnTo>
                <a:lnTo>
                  <a:pt x="40" y="157"/>
                </a:lnTo>
                <a:lnTo>
                  <a:pt x="36" y="157"/>
                </a:lnTo>
                <a:lnTo>
                  <a:pt x="34" y="156"/>
                </a:lnTo>
                <a:lnTo>
                  <a:pt x="32" y="156"/>
                </a:lnTo>
                <a:lnTo>
                  <a:pt x="32" y="156"/>
                </a:lnTo>
                <a:lnTo>
                  <a:pt x="26" y="155"/>
                </a:lnTo>
                <a:lnTo>
                  <a:pt x="26" y="155"/>
                </a:lnTo>
                <a:lnTo>
                  <a:pt x="25" y="155"/>
                </a:lnTo>
                <a:lnTo>
                  <a:pt x="25" y="155"/>
                </a:lnTo>
                <a:lnTo>
                  <a:pt x="24" y="155"/>
                </a:lnTo>
                <a:lnTo>
                  <a:pt x="21" y="156"/>
                </a:lnTo>
                <a:lnTo>
                  <a:pt x="21" y="155"/>
                </a:lnTo>
                <a:lnTo>
                  <a:pt x="21" y="155"/>
                </a:lnTo>
                <a:lnTo>
                  <a:pt x="21" y="154"/>
                </a:lnTo>
                <a:lnTo>
                  <a:pt x="24" y="153"/>
                </a:lnTo>
                <a:lnTo>
                  <a:pt x="26" y="152"/>
                </a:lnTo>
                <a:lnTo>
                  <a:pt x="35" y="147"/>
                </a:lnTo>
                <a:lnTo>
                  <a:pt x="38" y="145"/>
                </a:lnTo>
                <a:lnTo>
                  <a:pt x="38" y="145"/>
                </a:lnTo>
                <a:lnTo>
                  <a:pt x="43" y="141"/>
                </a:lnTo>
                <a:lnTo>
                  <a:pt x="44" y="141"/>
                </a:lnTo>
                <a:lnTo>
                  <a:pt x="45" y="140"/>
                </a:lnTo>
                <a:lnTo>
                  <a:pt x="50" y="138"/>
                </a:lnTo>
                <a:lnTo>
                  <a:pt x="52" y="137"/>
                </a:lnTo>
                <a:lnTo>
                  <a:pt x="55" y="135"/>
                </a:lnTo>
                <a:lnTo>
                  <a:pt x="55" y="135"/>
                </a:lnTo>
                <a:lnTo>
                  <a:pt x="63" y="130"/>
                </a:lnTo>
                <a:lnTo>
                  <a:pt x="66" y="129"/>
                </a:lnTo>
                <a:lnTo>
                  <a:pt x="67" y="128"/>
                </a:lnTo>
                <a:lnTo>
                  <a:pt x="66" y="128"/>
                </a:lnTo>
                <a:lnTo>
                  <a:pt x="66" y="127"/>
                </a:lnTo>
                <a:lnTo>
                  <a:pt x="66" y="127"/>
                </a:lnTo>
                <a:lnTo>
                  <a:pt x="66" y="127"/>
                </a:lnTo>
                <a:lnTo>
                  <a:pt x="64" y="127"/>
                </a:lnTo>
                <a:lnTo>
                  <a:pt x="60" y="123"/>
                </a:lnTo>
                <a:lnTo>
                  <a:pt x="60" y="123"/>
                </a:lnTo>
                <a:lnTo>
                  <a:pt x="53" y="119"/>
                </a:lnTo>
                <a:lnTo>
                  <a:pt x="55" y="117"/>
                </a:lnTo>
                <a:lnTo>
                  <a:pt x="60" y="115"/>
                </a:lnTo>
                <a:lnTo>
                  <a:pt x="60" y="115"/>
                </a:lnTo>
                <a:lnTo>
                  <a:pt x="59" y="106"/>
                </a:lnTo>
                <a:lnTo>
                  <a:pt x="62" y="105"/>
                </a:lnTo>
                <a:lnTo>
                  <a:pt x="61" y="102"/>
                </a:lnTo>
                <a:lnTo>
                  <a:pt x="60" y="102"/>
                </a:lnTo>
                <a:lnTo>
                  <a:pt x="59" y="97"/>
                </a:lnTo>
                <a:lnTo>
                  <a:pt x="59" y="97"/>
                </a:lnTo>
                <a:lnTo>
                  <a:pt x="54" y="99"/>
                </a:lnTo>
                <a:lnTo>
                  <a:pt x="51" y="96"/>
                </a:lnTo>
                <a:lnTo>
                  <a:pt x="40" y="100"/>
                </a:lnTo>
                <a:lnTo>
                  <a:pt x="40" y="100"/>
                </a:lnTo>
                <a:lnTo>
                  <a:pt x="38" y="99"/>
                </a:lnTo>
                <a:lnTo>
                  <a:pt x="38" y="99"/>
                </a:lnTo>
                <a:lnTo>
                  <a:pt x="37" y="98"/>
                </a:lnTo>
                <a:lnTo>
                  <a:pt x="36" y="98"/>
                </a:lnTo>
                <a:lnTo>
                  <a:pt x="35" y="97"/>
                </a:lnTo>
                <a:lnTo>
                  <a:pt x="34" y="97"/>
                </a:lnTo>
                <a:lnTo>
                  <a:pt x="34" y="97"/>
                </a:lnTo>
                <a:lnTo>
                  <a:pt x="27" y="94"/>
                </a:lnTo>
                <a:lnTo>
                  <a:pt x="27" y="92"/>
                </a:lnTo>
                <a:lnTo>
                  <a:pt x="24" y="91"/>
                </a:lnTo>
                <a:lnTo>
                  <a:pt x="20" y="90"/>
                </a:lnTo>
                <a:lnTo>
                  <a:pt x="17" y="88"/>
                </a:lnTo>
                <a:lnTo>
                  <a:pt x="17" y="88"/>
                </a:lnTo>
                <a:lnTo>
                  <a:pt x="15" y="87"/>
                </a:lnTo>
                <a:lnTo>
                  <a:pt x="11" y="85"/>
                </a:lnTo>
                <a:lnTo>
                  <a:pt x="10" y="85"/>
                </a:lnTo>
                <a:lnTo>
                  <a:pt x="10" y="85"/>
                </a:lnTo>
                <a:lnTo>
                  <a:pt x="9" y="83"/>
                </a:lnTo>
                <a:lnTo>
                  <a:pt x="8" y="83"/>
                </a:lnTo>
                <a:lnTo>
                  <a:pt x="4" y="81"/>
                </a:lnTo>
                <a:lnTo>
                  <a:pt x="2" y="80"/>
                </a:lnTo>
                <a:lnTo>
                  <a:pt x="1" y="80"/>
                </a:lnTo>
                <a:lnTo>
                  <a:pt x="0" y="79"/>
                </a:lnTo>
                <a:lnTo>
                  <a:pt x="0" y="79"/>
                </a:lnTo>
                <a:lnTo>
                  <a:pt x="1" y="78"/>
                </a:lnTo>
                <a:lnTo>
                  <a:pt x="1" y="74"/>
                </a:lnTo>
                <a:lnTo>
                  <a:pt x="1" y="73"/>
                </a:lnTo>
                <a:lnTo>
                  <a:pt x="2" y="70"/>
                </a:lnTo>
                <a:lnTo>
                  <a:pt x="2" y="69"/>
                </a:lnTo>
                <a:lnTo>
                  <a:pt x="4" y="60"/>
                </a:lnTo>
                <a:lnTo>
                  <a:pt x="8" y="48"/>
                </a:lnTo>
                <a:lnTo>
                  <a:pt x="9" y="45"/>
                </a:lnTo>
                <a:lnTo>
                  <a:pt x="9" y="44"/>
                </a:lnTo>
                <a:lnTo>
                  <a:pt x="9" y="44"/>
                </a:lnTo>
                <a:lnTo>
                  <a:pt x="8" y="43"/>
                </a:lnTo>
                <a:lnTo>
                  <a:pt x="7" y="40"/>
                </a:lnTo>
                <a:lnTo>
                  <a:pt x="7" y="39"/>
                </a:lnTo>
                <a:lnTo>
                  <a:pt x="7" y="39"/>
                </a:lnTo>
                <a:lnTo>
                  <a:pt x="10" y="39"/>
                </a:lnTo>
                <a:lnTo>
                  <a:pt x="11" y="39"/>
                </a:lnTo>
                <a:lnTo>
                  <a:pt x="11" y="39"/>
                </a:lnTo>
                <a:lnTo>
                  <a:pt x="11" y="39"/>
                </a:lnTo>
                <a:lnTo>
                  <a:pt x="12" y="39"/>
                </a:lnTo>
                <a:lnTo>
                  <a:pt x="12" y="38"/>
                </a:lnTo>
                <a:lnTo>
                  <a:pt x="15" y="37"/>
                </a:lnTo>
                <a:lnTo>
                  <a:pt x="16" y="37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5"/>
                </a:lnTo>
                <a:lnTo>
                  <a:pt x="17" y="35"/>
                </a:lnTo>
                <a:lnTo>
                  <a:pt x="17" y="35"/>
                </a:lnTo>
                <a:lnTo>
                  <a:pt x="17" y="33"/>
                </a:lnTo>
                <a:lnTo>
                  <a:pt x="17" y="33"/>
                </a:lnTo>
                <a:lnTo>
                  <a:pt x="17" y="33"/>
                </a:lnTo>
                <a:lnTo>
                  <a:pt x="17" y="32"/>
                </a:lnTo>
                <a:lnTo>
                  <a:pt x="17" y="31"/>
                </a:lnTo>
                <a:lnTo>
                  <a:pt x="17" y="30"/>
                </a:lnTo>
                <a:lnTo>
                  <a:pt x="17" y="29"/>
                </a:lnTo>
                <a:lnTo>
                  <a:pt x="17" y="29"/>
                </a:lnTo>
                <a:lnTo>
                  <a:pt x="17" y="29"/>
                </a:lnTo>
                <a:lnTo>
                  <a:pt x="17" y="28"/>
                </a:lnTo>
                <a:lnTo>
                  <a:pt x="17" y="28"/>
                </a:lnTo>
                <a:lnTo>
                  <a:pt x="17" y="28"/>
                </a:lnTo>
                <a:lnTo>
                  <a:pt x="17" y="28"/>
                </a:lnTo>
                <a:lnTo>
                  <a:pt x="16" y="28"/>
                </a:lnTo>
                <a:lnTo>
                  <a:pt x="16" y="27"/>
                </a:lnTo>
                <a:lnTo>
                  <a:pt x="16" y="27"/>
                </a:lnTo>
                <a:lnTo>
                  <a:pt x="15" y="27"/>
                </a:lnTo>
                <a:lnTo>
                  <a:pt x="15" y="25"/>
                </a:lnTo>
                <a:lnTo>
                  <a:pt x="13" y="25"/>
                </a:lnTo>
                <a:lnTo>
                  <a:pt x="13" y="25"/>
                </a:lnTo>
                <a:lnTo>
                  <a:pt x="13" y="25"/>
                </a:lnTo>
                <a:lnTo>
                  <a:pt x="13" y="24"/>
                </a:lnTo>
                <a:lnTo>
                  <a:pt x="13" y="24"/>
                </a:lnTo>
                <a:lnTo>
                  <a:pt x="13" y="23"/>
                </a:lnTo>
                <a:lnTo>
                  <a:pt x="12" y="23"/>
                </a:lnTo>
                <a:lnTo>
                  <a:pt x="12" y="22"/>
                </a:lnTo>
                <a:lnTo>
                  <a:pt x="12" y="22"/>
                </a:lnTo>
                <a:lnTo>
                  <a:pt x="12" y="21"/>
                </a:lnTo>
                <a:lnTo>
                  <a:pt x="12" y="21"/>
                </a:lnTo>
                <a:lnTo>
                  <a:pt x="12" y="20"/>
                </a:lnTo>
                <a:lnTo>
                  <a:pt x="11" y="20"/>
                </a:lnTo>
                <a:lnTo>
                  <a:pt x="11" y="20"/>
                </a:lnTo>
                <a:lnTo>
                  <a:pt x="11" y="20"/>
                </a:lnTo>
                <a:lnTo>
                  <a:pt x="11" y="20"/>
                </a:lnTo>
                <a:lnTo>
                  <a:pt x="11" y="19"/>
                </a:lnTo>
                <a:lnTo>
                  <a:pt x="11" y="19"/>
                </a:lnTo>
                <a:lnTo>
                  <a:pt x="11" y="19"/>
                </a:lnTo>
                <a:lnTo>
                  <a:pt x="11" y="18"/>
                </a:lnTo>
                <a:lnTo>
                  <a:pt x="11" y="18"/>
                </a:lnTo>
                <a:lnTo>
                  <a:pt x="11" y="18"/>
                </a:lnTo>
                <a:lnTo>
                  <a:pt x="10" y="16"/>
                </a:lnTo>
                <a:lnTo>
                  <a:pt x="10" y="16"/>
                </a:lnTo>
                <a:lnTo>
                  <a:pt x="9" y="15"/>
                </a:lnTo>
                <a:lnTo>
                  <a:pt x="9" y="14"/>
                </a:lnTo>
                <a:lnTo>
                  <a:pt x="11" y="13"/>
                </a:lnTo>
                <a:lnTo>
                  <a:pt x="13" y="12"/>
                </a:lnTo>
                <a:lnTo>
                  <a:pt x="19" y="11"/>
                </a:lnTo>
                <a:lnTo>
                  <a:pt x="24" y="10"/>
                </a:lnTo>
                <a:lnTo>
                  <a:pt x="35" y="5"/>
                </a:lnTo>
                <a:lnTo>
                  <a:pt x="37" y="5"/>
                </a:lnTo>
                <a:lnTo>
                  <a:pt x="38" y="4"/>
                </a:lnTo>
                <a:lnTo>
                  <a:pt x="40" y="4"/>
                </a:lnTo>
                <a:lnTo>
                  <a:pt x="41" y="4"/>
                </a:lnTo>
                <a:lnTo>
                  <a:pt x="43" y="3"/>
                </a:lnTo>
                <a:lnTo>
                  <a:pt x="44" y="3"/>
                </a:lnTo>
                <a:lnTo>
                  <a:pt x="47" y="2"/>
                </a:lnTo>
                <a:lnTo>
                  <a:pt x="50" y="2"/>
                </a:lnTo>
                <a:lnTo>
                  <a:pt x="51" y="2"/>
                </a:lnTo>
                <a:lnTo>
                  <a:pt x="53" y="0"/>
                </a:lnTo>
                <a:lnTo>
                  <a:pt x="55" y="0"/>
                </a:lnTo>
                <a:lnTo>
                  <a:pt x="59" y="0"/>
                </a:lnTo>
                <a:lnTo>
                  <a:pt x="62" y="0"/>
                </a:lnTo>
                <a:lnTo>
                  <a:pt x="63" y="0"/>
                </a:lnTo>
                <a:lnTo>
                  <a:pt x="64" y="0"/>
                </a:lnTo>
                <a:lnTo>
                  <a:pt x="67" y="0"/>
                </a:lnTo>
                <a:lnTo>
                  <a:pt x="71" y="0"/>
                </a:lnTo>
                <a:lnTo>
                  <a:pt x="72" y="0"/>
                </a:lnTo>
                <a:lnTo>
                  <a:pt x="76" y="2"/>
                </a:lnTo>
                <a:lnTo>
                  <a:pt x="81" y="3"/>
                </a:lnTo>
                <a:lnTo>
                  <a:pt x="87" y="4"/>
                </a:lnTo>
                <a:lnTo>
                  <a:pt x="88" y="4"/>
                </a:lnTo>
                <a:lnTo>
                  <a:pt x="90" y="4"/>
                </a:lnTo>
                <a:lnTo>
                  <a:pt x="94" y="5"/>
                </a:lnTo>
                <a:lnTo>
                  <a:pt x="96" y="5"/>
                </a:lnTo>
                <a:lnTo>
                  <a:pt x="99" y="6"/>
                </a:lnTo>
                <a:lnTo>
                  <a:pt x="102" y="6"/>
                </a:lnTo>
                <a:lnTo>
                  <a:pt x="104" y="6"/>
                </a:lnTo>
                <a:lnTo>
                  <a:pt x="105" y="6"/>
                </a:lnTo>
                <a:lnTo>
                  <a:pt x="106" y="6"/>
                </a:lnTo>
                <a:lnTo>
                  <a:pt x="109" y="6"/>
                </a:lnTo>
                <a:lnTo>
                  <a:pt x="112" y="6"/>
                </a:lnTo>
                <a:lnTo>
                  <a:pt x="113" y="6"/>
                </a:lnTo>
                <a:lnTo>
                  <a:pt x="116" y="6"/>
                </a:lnTo>
                <a:lnTo>
                  <a:pt x="120" y="6"/>
                </a:lnTo>
                <a:lnTo>
                  <a:pt x="123" y="6"/>
                </a:lnTo>
                <a:lnTo>
                  <a:pt x="127" y="6"/>
                </a:lnTo>
                <a:lnTo>
                  <a:pt x="130" y="5"/>
                </a:lnTo>
                <a:lnTo>
                  <a:pt x="135" y="5"/>
                </a:lnTo>
                <a:lnTo>
                  <a:pt x="137" y="5"/>
                </a:lnTo>
                <a:lnTo>
                  <a:pt x="149" y="4"/>
                </a:lnTo>
                <a:lnTo>
                  <a:pt x="153" y="3"/>
                </a:lnTo>
                <a:lnTo>
                  <a:pt x="154" y="3"/>
                </a:lnTo>
                <a:lnTo>
                  <a:pt x="156" y="3"/>
                </a:lnTo>
                <a:lnTo>
                  <a:pt x="159" y="3"/>
                </a:lnTo>
                <a:lnTo>
                  <a:pt x="163" y="4"/>
                </a:lnTo>
                <a:lnTo>
                  <a:pt x="167" y="4"/>
                </a:lnTo>
                <a:lnTo>
                  <a:pt x="168" y="4"/>
                </a:lnTo>
                <a:lnTo>
                  <a:pt x="172" y="5"/>
                </a:lnTo>
                <a:lnTo>
                  <a:pt x="175" y="5"/>
                </a:lnTo>
                <a:lnTo>
                  <a:pt x="180" y="6"/>
                </a:lnTo>
                <a:lnTo>
                  <a:pt x="181" y="6"/>
                </a:lnTo>
                <a:lnTo>
                  <a:pt x="185" y="7"/>
                </a:lnTo>
                <a:lnTo>
                  <a:pt x="187" y="8"/>
                </a:lnTo>
                <a:lnTo>
                  <a:pt x="188" y="8"/>
                </a:lnTo>
                <a:lnTo>
                  <a:pt x="188" y="8"/>
                </a:lnTo>
                <a:lnTo>
                  <a:pt x="190" y="10"/>
                </a:lnTo>
                <a:lnTo>
                  <a:pt x="192" y="10"/>
                </a:lnTo>
                <a:lnTo>
                  <a:pt x="194" y="11"/>
                </a:lnTo>
                <a:lnTo>
                  <a:pt x="199" y="13"/>
                </a:lnTo>
                <a:lnTo>
                  <a:pt x="201" y="14"/>
                </a:lnTo>
                <a:lnTo>
                  <a:pt x="206" y="16"/>
                </a:lnTo>
                <a:lnTo>
                  <a:pt x="210" y="19"/>
                </a:lnTo>
                <a:lnTo>
                  <a:pt x="214" y="20"/>
                </a:lnTo>
                <a:lnTo>
                  <a:pt x="214" y="20"/>
                </a:lnTo>
                <a:lnTo>
                  <a:pt x="216" y="21"/>
                </a:lnTo>
                <a:lnTo>
                  <a:pt x="216" y="21"/>
                </a:lnTo>
                <a:lnTo>
                  <a:pt x="217" y="21"/>
                </a:lnTo>
                <a:lnTo>
                  <a:pt x="218" y="22"/>
                </a:lnTo>
                <a:lnTo>
                  <a:pt x="219" y="22"/>
                </a:lnTo>
                <a:lnTo>
                  <a:pt x="222" y="23"/>
                </a:lnTo>
                <a:lnTo>
                  <a:pt x="227" y="27"/>
                </a:lnTo>
                <a:lnTo>
                  <a:pt x="231" y="28"/>
                </a:lnTo>
                <a:lnTo>
                  <a:pt x="236" y="30"/>
                </a:lnTo>
                <a:lnTo>
                  <a:pt x="245" y="35"/>
                </a:lnTo>
                <a:lnTo>
                  <a:pt x="253" y="38"/>
                </a:lnTo>
                <a:lnTo>
                  <a:pt x="254" y="39"/>
                </a:lnTo>
                <a:lnTo>
                  <a:pt x="257" y="40"/>
                </a:lnTo>
                <a:lnTo>
                  <a:pt x="259" y="40"/>
                </a:lnTo>
                <a:lnTo>
                  <a:pt x="261" y="41"/>
                </a:lnTo>
                <a:lnTo>
                  <a:pt x="262" y="43"/>
                </a:lnTo>
                <a:lnTo>
                  <a:pt x="265" y="44"/>
                </a:lnTo>
                <a:lnTo>
                  <a:pt x="267" y="46"/>
                </a:lnTo>
                <a:lnTo>
                  <a:pt x="269" y="47"/>
                </a:lnTo>
                <a:lnTo>
                  <a:pt x="270" y="48"/>
                </a:lnTo>
                <a:lnTo>
                  <a:pt x="271" y="49"/>
                </a:lnTo>
                <a:lnTo>
                  <a:pt x="271" y="49"/>
                </a:lnTo>
                <a:lnTo>
                  <a:pt x="273" y="49"/>
                </a:lnTo>
                <a:lnTo>
                  <a:pt x="274" y="50"/>
                </a:lnTo>
                <a:lnTo>
                  <a:pt x="276" y="52"/>
                </a:lnTo>
                <a:lnTo>
                  <a:pt x="277" y="54"/>
                </a:lnTo>
                <a:lnTo>
                  <a:pt x="278" y="55"/>
                </a:lnTo>
                <a:lnTo>
                  <a:pt x="279" y="56"/>
                </a:lnTo>
                <a:lnTo>
                  <a:pt x="280" y="58"/>
                </a:lnTo>
                <a:lnTo>
                  <a:pt x="280" y="58"/>
                </a:lnTo>
                <a:lnTo>
                  <a:pt x="282" y="60"/>
                </a:lnTo>
                <a:lnTo>
                  <a:pt x="283" y="62"/>
                </a:lnTo>
                <a:lnTo>
                  <a:pt x="284" y="64"/>
                </a:lnTo>
                <a:lnTo>
                  <a:pt x="287" y="70"/>
                </a:lnTo>
                <a:lnTo>
                  <a:pt x="287" y="71"/>
                </a:lnTo>
                <a:lnTo>
                  <a:pt x="287" y="72"/>
                </a:lnTo>
                <a:lnTo>
                  <a:pt x="288" y="7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7225A284-4BAE-8178-0717-13009F61EF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68366" y="206199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B9FD896B-F0A8-9F38-F206-45D8167942A5}"/>
              </a:ext>
            </a:extLst>
          </p:cNvPr>
          <p:cNvCxnSpPr>
            <a:cxnSpLocks/>
            <a:stCxn id="6" idx="1"/>
            <a:endCxn id="4" idx="0"/>
          </p:cNvCxnSpPr>
          <p:nvPr/>
        </p:nvCxnSpPr>
        <p:spPr>
          <a:xfrm rot="10800000" flipV="1">
            <a:off x="5210574" y="1837209"/>
            <a:ext cx="383228" cy="22478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0F7D922C-76EB-3D37-BC20-4E79B52C8E20}"/>
              </a:ext>
            </a:extLst>
          </p:cNvPr>
          <p:cNvSpPr/>
          <p:nvPr/>
        </p:nvSpPr>
        <p:spPr>
          <a:xfrm>
            <a:off x="5593802" y="1673229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McLean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28FE77AB-1B85-93A5-3915-9A8F46E664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19104" y="221915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BC7BD142-169C-1BC1-9AFF-AA8F4E8D1AE1}"/>
              </a:ext>
            </a:extLst>
          </p:cNvPr>
          <p:cNvCxnSpPr>
            <a:cxnSpLocks/>
            <a:stCxn id="17" idx="1"/>
            <a:endCxn id="12" idx="0"/>
          </p:cNvCxnSpPr>
          <p:nvPr/>
        </p:nvCxnSpPr>
        <p:spPr>
          <a:xfrm rot="10800000" flipV="1">
            <a:off x="4761312" y="1451146"/>
            <a:ext cx="294780" cy="7680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39369861-ED68-5F64-791F-42041211BBD5}"/>
              </a:ext>
            </a:extLst>
          </p:cNvPr>
          <p:cNvSpPr/>
          <p:nvPr/>
        </p:nvSpPr>
        <p:spPr>
          <a:xfrm>
            <a:off x="5056092" y="1287165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Tysons</a:t>
            </a: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9565C689-8F66-537F-3ACA-303AB94C8C4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95826" y="203913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9A3584FA-B2EF-A27C-8A8D-70EAB43A5F97}"/>
              </a:ext>
            </a:extLst>
          </p:cNvPr>
          <p:cNvCxnSpPr>
            <a:cxnSpLocks/>
            <a:stCxn id="30" idx="3"/>
            <a:endCxn id="24" idx="0"/>
          </p:cNvCxnSpPr>
          <p:nvPr/>
        </p:nvCxnSpPr>
        <p:spPr>
          <a:xfrm>
            <a:off x="3387803" y="1779746"/>
            <a:ext cx="550231" cy="25938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圆角矩形 45">
            <a:extLst>
              <a:ext uri="{FF2B5EF4-FFF2-40B4-BE49-F238E27FC236}">
                <a16:creationId xmlns:a16="http://schemas.microsoft.com/office/drawing/2014/main" id="{2560B64C-5F3B-C8D4-DB65-2242135B3284}"/>
              </a:ext>
            </a:extLst>
          </p:cNvPr>
          <p:cNvSpPr/>
          <p:nvPr/>
        </p:nvSpPr>
        <p:spPr>
          <a:xfrm>
            <a:off x="2056513" y="1615765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Reston</a:t>
            </a:r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21081F32-F85B-1EE0-E101-5418CD9A59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88803" y="293441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9CC5F675-E727-33E4-69B0-F15C7F813A70}"/>
              </a:ext>
            </a:extLst>
          </p:cNvPr>
          <p:cNvCxnSpPr>
            <a:cxnSpLocks/>
            <a:stCxn id="37" idx="3"/>
            <a:endCxn id="34" idx="0"/>
          </p:cNvCxnSpPr>
          <p:nvPr/>
        </p:nvCxnSpPr>
        <p:spPr>
          <a:xfrm>
            <a:off x="2922005" y="2367093"/>
            <a:ext cx="409006" cy="56732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7" name="圆角矩形 45">
            <a:extLst>
              <a:ext uri="{FF2B5EF4-FFF2-40B4-BE49-F238E27FC236}">
                <a16:creationId xmlns:a16="http://schemas.microsoft.com/office/drawing/2014/main" id="{60557B61-C8B0-1E8D-EFD4-2F684E49D3C2}"/>
              </a:ext>
            </a:extLst>
          </p:cNvPr>
          <p:cNvSpPr/>
          <p:nvPr/>
        </p:nvSpPr>
        <p:spPr>
          <a:xfrm>
            <a:off x="1590715" y="2203112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Centreville</a:t>
            </a: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513127B8-3D43-C030-C52B-0D0A94337F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4360" y="4044903"/>
            <a:ext cx="2938857" cy="701675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" name="Oval 28">
            <a:extLst>
              <a:ext uri="{FF2B5EF4-FFF2-40B4-BE49-F238E27FC236}">
                <a16:creationId xmlns:a16="http://schemas.microsoft.com/office/drawing/2014/main" id="{BC009D0F-AC43-8E76-EEE8-33939B6D442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61766" y="4016118"/>
            <a:ext cx="769937" cy="762209"/>
          </a:xfrm>
          <a:prstGeom prst="ellipse">
            <a:avLst/>
          </a:prstGeom>
          <a:solidFill>
            <a:srgbClr val="C3B996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47E3BDA-2632-9C61-F52B-B135EE3569D3}"/>
              </a:ext>
            </a:extLst>
          </p:cNvPr>
          <p:cNvSpPr txBox="1"/>
          <p:nvPr/>
        </p:nvSpPr>
        <p:spPr>
          <a:xfrm>
            <a:off x="579827" y="4063813"/>
            <a:ext cx="2342178" cy="69863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2" name="Shape 2856">
            <a:extLst>
              <a:ext uri="{FF2B5EF4-FFF2-40B4-BE49-F238E27FC236}">
                <a16:creationId xmlns:a16="http://schemas.microsoft.com/office/drawing/2014/main" id="{E62566ED-0646-0E07-B668-BDDED82B322D}"/>
              </a:ext>
            </a:extLst>
          </p:cNvPr>
          <p:cNvSpPr/>
          <p:nvPr/>
        </p:nvSpPr>
        <p:spPr>
          <a:xfrm>
            <a:off x="3020556" y="4168236"/>
            <a:ext cx="446040" cy="446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3" name="Rectangle 5">
            <a:extLst>
              <a:ext uri="{FF2B5EF4-FFF2-40B4-BE49-F238E27FC236}">
                <a16:creationId xmlns:a16="http://schemas.microsoft.com/office/drawing/2014/main" id="{4CEFB2DC-8CF3-5316-AFC6-FDE231B8C21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01660" y="2231343"/>
            <a:ext cx="2938857" cy="70167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8" name="Oval 28">
            <a:extLst>
              <a:ext uri="{FF2B5EF4-FFF2-40B4-BE49-F238E27FC236}">
                <a16:creationId xmlns:a16="http://schemas.microsoft.com/office/drawing/2014/main" id="{149274E8-8850-6F78-2C0C-8080BC46DD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29066" y="2202558"/>
            <a:ext cx="769937" cy="762209"/>
          </a:xfrm>
          <a:prstGeom prst="ellipse">
            <a:avLst/>
          </a:prstGeom>
          <a:solidFill>
            <a:schemeClr val="accent6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6183D595-C220-5372-34D5-8DCE0324ABAE}"/>
              </a:ext>
            </a:extLst>
          </p:cNvPr>
          <p:cNvSpPr txBox="1"/>
          <p:nvPr/>
        </p:nvSpPr>
        <p:spPr>
          <a:xfrm>
            <a:off x="5647127" y="2250253"/>
            <a:ext cx="2342178" cy="69863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451" name="Rectangle 5">
            <a:extLst>
              <a:ext uri="{FF2B5EF4-FFF2-40B4-BE49-F238E27FC236}">
                <a16:creationId xmlns:a16="http://schemas.microsoft.com/office/drawing/2014/main" id="{08F8B32E-41D5-C2D5-C2CD-3DE4DFDA857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99780" y="4159203"/>
            <a:ext cx="2938857" cy="701675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" name="Oval 28">
            <a:extLst>
              <a:ext uri="{FF2B5EF4-FFF2-40B4-BE49-F238E27FC236}">
                <a16:creationId xmlns:a16="http://schemas.microsoft.com/office/drawing/2014/main" id="{C50D5DA1-257F-E3E1-8C9A-315D9EA8417A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27186" y="4130418"/>
            <a:ext cx="769937" cy="762209"/>
          </a:xfrm>
          <a:prstGeom prst="ellipse">
            <a:avLst/>
          </a:prstGeom>
          <a:solidFill>
            <a:schemeClr val="accent3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30A6F71A-81CB-CDF6-C79E-97DAFC8AB984}"/>
              </a:ext>
            </a:extLst>
          </p:cNvPr>
          <p:cNvSpPr txBox="1"/>
          <p:nvPr/>
        </p:nvSpPr>
        <p:spPr>
          <a:xfrm>
            <a:off x="5845247" y="4178113"/>
            <a:ext cx="2342178" cy="69863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455" name="Shape 2959">
            <a:extLst>
              <a:ext uri="{FF2B5EF4-FFF2-40B4-BE49-F238E27FC236}">
                <a16:creationId xmlns:a16="http://schemas.microsoft.com/office/drawing/2014/main" id="{265B7985-7404-6744-62B4-420D90B4D52B}"/>
              </a:ext>
            </a:extLst>
          </p:cNvPr>
          <p:cNvSpPr/>
          <p:nvPr/>
        </p:nvSpPr>
        <p:spPr>
          <a:xfrm>
            <a:off x="8097373" y="2356761"/>
            <a:ext cx="444404" cy="444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8836"/>
                </a:moveTo>
                <a:cubicBezTo>
                  <a:pt x="6770" y="8836"/>
                  <a:pt x="5891" y="7957"/>
                  <a:pt x="5891" y="6873"/>
                </a:cubicBezTo>
                <a:cubicBezTo>
                  <a:pt x="5891" y="5788"/>
                  <a:pt x="6770" y="4909"/>
                  <a:pt x="7855" y="4909"/>
                </a:cubicBezTo>
                <a:cubicBezTo>
                  <a:pt x="8939" y="4909"/>
                  <a:pt x="9818" y="5788"/>
                  <a:pt x="9818" y="6873"/>
                </a:cubicBezTo>
                <a:cubicBezTo>
                  <a:pt x="9818" y="7957"/>
                  <a:pt x="8939" y="8836"/>
                  <a:pt x="7855" y="8836"/>
                </a:cubicBezTo>
                <a:moveTo>
                  <a:pt x="7855" y="3927"/>
                </a:moveTo>
                <a:cubicBezTo>
                  <a:pt x="6228" y="3927"/>
                  <a:pt x="4909" y="5247"/>
                  <a:pt x="4909" y="6873"/>
                </a:cubicBezTo>
                <a:cubicBezTo>
                  <a:pt x="4909" y="8500"/>
                  <a:pt x="6228" y="9818"/>
                  <a:pt x="7855" y="9818"/>
                </a:cubicBezTo>
                <a:cubicBezTo>
                  <a:pt x="9481" y="9818"/>
                  <a:pt x="10800" y="8500"/>
                  <a:pt x="10800" y="6873"/>
                </a:cubicBezTo>
                <a:cubicBezTo>
                  <a:pt x="10800" y="5247"/>
                  <a:pt x="9481" y="3927"/>
                  <a:pt x="7855" y="3927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2273" y="10800"/>
                </a:moveTo>
                <a:cubicBezTo>
                  <a:pt x="12002" y="10800"/>
                  <a:pt x="11782" y="11020"/>
                  <a:pt x="11782" y="11291"/>
                </a:cubicBezTo>
                <a:cubicBezTo>
                  <a:pt x="11782" y="11562"/>
                  <a:pt x="12002" y="11782"/>
                  <a:pt x="12273" y="11782"/>
                </a:cubicBezTo>
                <a:cubicBezTo>
                  <a:pt x="12544" y="11782"/>
                  <a:pt x="12764" y="11562"/>
                  <a:pt x="12764" y="11291"/>
                </a:cubicBezTo>
                <a:cubicBezTo>
                  <a:pt x="12764" y="11020"/>
                  <a:pt x="12544" y="10800"/>
                  <a:pt x="12273" y="10800"/>
                </a:cubicBezTo>
                <a:moveTo>
                  <a:pt x="9327" y="15709"/>
                </a:moveTo>
                <a:cubicBezTo>
                  <a:pt x="9056" y="15709"/>
                  <a:pt x="8836" y="15490"/>
                  <a:pt x="8836" y="15218"/>
                </a:cubicBezTo>
                <a:cubicBezTo>
                  <a:pt x="8836" y="14947"/>
                  <a:pt x="9056" y="14727"/>
                  <a:pt x="9327" y="14727"/>
                </a:cubicBezTo>
                <a:cubicBezTo>
                  <a:pt x="9598" y="14727"/>
                  <a:pt x="9818" y="14947"/>
                  <a:pt x="9818" y="15218"/>
                </a:cubicBezTo>
                <a:cubicBezTo>
                  <a:pt x="9818" y="15490"/>
                  <a:pt x="9598" y="15709"/>
                  <a:pt x="9327" y="15709"/>
                </a:cubicBezTo>
                <a:moveTo>
                  <a:pt x="9327" y="13745"/>
                </a:moveTo>
                <a:cubicBezTo>
                  <a:pt x="8514" y="13745"/>
                  <a:pt x="7855" y="14405"/>
                  <a:pt x="7855" y="15218"/>
                </a:cubicBezTo>
                <a:cubicBezTo>
                  <a:pt x="7855" y="16032"/>
                  <a:pt x="8514" y="16691"/>
                  <a:pt x="9327" y="16691"/>
                </a:cubicBezTo>
                <a:cubicBezTo>
                  <a:pt x="10141" y="16691"/>
                  <a:pt x="10800" y="16032"/>
                  <a:pt x="10800" y="15218"/>
                </a:cubicBezTo>
                <a:cubicBezTo>
                  <a:pt x="10800" y="14405"/>
                  <a:pt x="10141" y="13745"/>
                  <a:pt x="9327" y="13745"/>
                </a:cubicBezTo>
                <a:moveTo>
                  <a:pt x="4909" y="11782"/>
                </a:moveTo>
                <a:cubicBezTo>
                  <a:pt x="4367" y="11782"/>
                  <a:pt x="3927" y="12222"/>
                  <a:pt x="3927" y="12764"/>
                </a:cubicBezTo>
                <a:cubicBezTo>
                  <a:pt x="3927" y="13305"/>
                  <a:pt x="4367" y="13745"/>
                  <a:pt x="4909" y="13745"/>
                </a:cubicBezTo>
                <a:cubicBezTo>
                  <a:pt x="5451" y="13745"/>
                  <a:pt x="5891" y="13305"/>
                  <a:pt x="5891" y="12764"/>
                </a:cubicBezTo>
                <a:cubicBezTo>
                  <a:pt x="5891" y="12222"/>
                  <a:pt x="5451" y="11782"/>
                  <a:pt x="4909" y="11782"/>
                </a:cubicBezTo>
                <a:moveTo>
                  <a:pt x="14236" y="16691"/>
                </a:moveTo>
                <a:cubicBezTo>
                  <a:pt x="13966" y="16691"/>
                  <a:pt x="13745" y="16911"/>
                  <a:pt x="13745" y="17182"/>
                </a:cubicBezTo>
                <a:cubicBezTo>
                  <a:pt x="13745" y="17453"/>
                  <a:pt x="13966" y="17673"/>
                  <a:pt x="14236" y="17673"/>
                </a:cubicBezTo>
                <a:cubicBezTo>
                  <a:pt x="14507" y="17673"/>
                  <a:pt x="14727" y="17453"/>
                  <a:pt x="14727" y="17182"/>
                </a:cubicBezTo>
                <a:cubicBezTo>
                  <a:pt x="14727" y="16911"/>
                  <a:pt x="14507" y="16691"/>
                  <a:pt x="14236" y="16691"/>
                </a:cubicBezTo>
                <a:moveTo>
                  <a:pt x="16691" y="11782"/>
                </a:moveTo>
                <a:cubicBezTo>
                  <a:pt x="16149" y="11782"/>
                  <a:pt x="15709" y="11342"/>
                  <a:pt x="15709" y="10800"/>
                </a:cubicBezTo>
                <a:cubicBezTo>
                  <a:pt x="15709" y="10258"/>
                  <a:pt x="16149" y="9818"/>
                  <a:pt x="16691" y="9818"/>
                </a:cubicBezTo>
                <a:cubicBezTo>
                  <a:pt x="17233" y="9818"/>
                  <a:pt x="17673" y="10258"/>
                  <a:pt x="17673" y="10800"/>
                </a:cubicBezTo>
                <a:cubicBezTo>
                  <a:pt x="17673" y="11342"/>
                  <a:pt x="17233" y="11782"/>
                  <a:pt x="16691" y="11782"/>
                </a:cubicBezTo>
                <a:moveTo>
                  <a:pt x="16691" y="8836"/>
                </a:moveTo>
                <a:cubicBezTo>
                  <a:pt x="15606" y="8836"/>
                  <a:pt x="14727" y="9716"/>
                  <a:pt x="14727" y="10800"/>
                </a:cubicBezTo>
                <a:cubicBezTo>
                  <a:pt x="14727" y="11884"/>
                  <a:pt x="15606" y="12764"/>
                  <a:pt x="16691" y="12764"/>
                </a:cubicBezTo>
                <a:cubicBezTo>
                  <a:pt x="17775" y="12764"/>
                  <a:pt x="18655" y="11884"/>
                  <a:pt x="18655" y="10800"/>
                </a:cubicBezTo>
                <a:cubicBezTo>
                  <a:pt x="18655" y="9716"/>
                  <a:pt x="17775" y="8836"/>
                  <a:pt x="16691" y="88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56" name="Shape 2948">
            <a:extLst>
              <a:ext uri="{FF2B5EF4-FFF2-40B4-BE49-F238E27FC236}">
                <a16:creationId xmlns:a16="http://schemas.microsoft.com/office/drawing/2014/main" id="{3B210E67-E2C3-8560-6A2D-93C2C45A460A}"/>
              </a:ext>
            </a:extLst>
          </p:cNvPr>
          <p:cNvSpPr/>
          <p:nvPr/>
        </p:nvSpPr>
        <p:spPr>
          <a:xfrm>
            <a:off x="8285451" y="4252734"/>
            <a:ext cx="401349" cy="551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275" y="6273"/>
                </a:moveTo>
                <a:cubicBezTo>
                  <a:pt x="6275" y="6273"/>
                  <a:pt x="6661" y="6914"/>
                  <a:pt x="8976" y="7703"/>
                </a:cubicBezTo>
                <a:cubicBezTo>
                  <a:pt x="8976" y="7703"/>
                  <a:pt x="9413" y="7721"/>
                  <a:pt x="8899" y="7354"/>
                </a:cubicBezTo>
                <a:cubicBezTo>
                  <a:pt x="8384" y="6987"/>
                  <a:pt x="7819" y="6529"/>
                  <a:pt x="8462" y="6291"/>
                </a:cubicBezTo>
                <a:cubicBezTo>
                  <a:pt x="9104" y="6052"/>
                  <a:pt x="9285" y="6071"/>
                  <a:pt x="9439" y="6511"/>
                </a:cubicBezTo>
                <a:cubicBezTo>
                  <a:pt x="9594" y="6950"/>
                  <a:pt x="10108" y="6694"/>
                  <a:pt x="10159" y="6273"/>
                </a:cubicBezTo>
                <a:cubicBezTo>
                  <a:pt x="10211" y="5851"/>
                  <a:pt x="11163" y="5411"/>
                  <a:pt x="11806" y="5209"/>
                </a:cubicBezTo>
                <a:cubicBezTo>
                  <a:pt x="12449" y="5007"/>
                  <a:pt x="13040" y="4934"/>
                  <a:pt x="12963" y="4585"/>
                </a:cubicBezTo>
                <a:cubicBezTo>
                  <a:pt x="12886" y="4237"/>
                  <a:pt x="12706" y="3980"/>
                  <a:pt x="11703" y="3980"/>
                </a:cubicBezTo>
                <a:cubicBezTo>
                  <a:pt x="10699" y="3980"/>
                  <a:pt x="11137" y="4934"/>
                  <a:pt x="10314" y="4365"/>
                </a:cubicBezTo>
                <a:cubicBezTo>
                  <a:pt x="9491" y="3797"/>
                  <a:pt x="10493" y="3944"/>
                  <a:pt x="10905" y="3816"/>
                </a:cubicBezTo>
                <a:cubicBezTo>
                  <a:pt x="11317" y="3687"/>
                  <a:pt x="11729" y="3155"/>
                  <a:pt x="11009" y="3119"/>
                </a:cubicBezTo>
                <a:cubicBezTo>
                  <a:pt x="10287" y="3082"/>
                  <a:pt x="10442" y="3339"/>
                  <a:pt x="9876" y="3192"/>
                </a:cubicBezTo>
                <a:cubicBezTo>
                  <a:pt x="9310" y="3045"/>
                  <a:pt x="9053" y="3706"/>
                  <a:pt x="8693" y="3614"/>
                </a:cubicBezTo>
                <a:cubicBezTo>
                  <a:pt x="8519" y="3570"/>
                  <a:pt x="8131" y="3374"/>
                  <a:pt x="7770" y="3142"/>
                </a:cubicBezTo>
                <a:cubicBezTo>
                  <a:pt x="6767" y="3765"/>
                  <a:pt x="6022" y="4597"/>
                  <a:pt x="5656" y="5546"/>
                </a:cubicBezTo>
                <a:cubicBezTo>
                  <a:pt x="5919" y="6021"/>
                  <a:pt x="6275" y="6273"/>
                  <a:pt x="6275" y="6273"/>
                </a:cubicBezTo>
                <a:moveTo>
                  <a:pt x="20588" y="12027"/>
                </a:moveTo>
                <a:cubicBezTo>
                  <a:pt x="20407" y="12027"/>
                  <a:pt x="20245" y="12080"/>
                  <a:pt x="20124" y="12164"/>
                </a:cubicBezTo>
                <a:lnTo>
                  <a:pt x="20119" y="12161"/>
                </a:lnTo>
                <a:cubicBezTo>
                  <a:pt x="18145" y="13734"/>
                  <a:pt x="15310" y="14727"/>
                  <a:pt x="12150" y="14727"/>
                </a:cubicBezTo>
                <a:cubicBezTo>
                  <a:pt x="6186" y="14727"/>
                  <a:pt x="1350" y="11211"/>
                  <a:pt x="1350" y="6873"/>
                </a:cubicBezTo>
                <a:cubicBezTo>
                  <a:pt x="1350" y="4606"/>
                  <a:pt x="2678" y="2571"/>
                  <a:pt x="4788" y="1137"/>
                </a:cubicBezTo>
                <a:lnTo>
                  <a:pt x="4777" y="1127"/>
                </a:lnTo>
                <a:cubicBezTo>
                  <a:pt x="4945" y="1037"/>
                  <a:pt x="5062" y="900"/>
                  <a:pt x="5062" y="736"/>
                </a:cubicBezTo>
                <a:cubicBezTo>
                  <a:pt x="5062" y="465"/>
                  <a:pt x="4760" y="245"/>
                  <a:pt x="4388" y="245"/>
                </a:cubicBezTo>
                <a:cubicBezTo>
                  <a:pt x="4192" y="245"/>
                  <a:pt x="4020" y="308"/>
                  <a:pt x="3897" y="405"/>
                </a:cubicBezTo>
                <a:lnTo>
                  <a:pt x="3895" y="403"/>
                </a:lnTo>
                <a:cubicBezTo>
                  <a:pt x="1505" y="2016"/>
                  <a:pt x="0" y="4314"/>
                  <a:pt x="0" y="6873"/>
                </a:cubicBezTo>
                <a:cubicBezTo>
                  <a:pt x="0" y="11587"/>
                  <a:pt x="5081" y="15428"/>
                  <a:pt x="11475" y="15684"/>
                </a:cubicBezTo>
                <a:lnTo>
                  <a:pt x="11475" y="20618"/>
                </a:lnTo>
                <a:lnTo>
                  <a:pt x="7425" y="20618"/>
                </a:lnTo>
                <a:cubicBezTo>
                  <a:pt x="7052" y="20618"/>
                  <a:pt x="6750" y="20838"/>
                  <a:pt x="6750" y="21109"/>
                </a:cubicBezTo>
                <a:cubicBezTo>
                  <a:pt x="6750" y="21380"/>
                  <a:pt x="7052" y="21600"/>
                  <a:pt x="7425" y="21600"/>
                </a:cubicBezTo>
                <a:lnTo>
                  <a:pt x="16875" y="21600"/>
                </a:lnTo>
                <a:cubicBezTo>
                  <a:pt x="17247" y="21600"/>
                  <a:pt x="17550" y="21380"/>
                  <a:pt x="17550" y="21109"/>
                </a:cubicBezTo>
                <a:cubicBezTo>
                  <a:pt x="17550" y="20838"/>
                  <a:pt x="17247" y="20618"/>
                  <a:pt x="16875" y="20618"/>
                </a:cubicBezTo>
                <a:lnTo>
                  <a:pt x="12825" y="20618"/>
                </a:lnTo>
                <a:lnTo>
                  <a:pt x="12825" y="15684"/>
                </a:lnTo>
                <a:cubicBezTo>
                  <a:pt x="16068" y="15554"/>
                  <a:pt x="18970" y="14500"/>
                  <a:pt x="21045" y="12880"/>
                </a:cubicBezTo>
                <a:lnTo>
                  <a:pt x="21041" y="12877"/>
                </a:lnTo>
                <a:cubicBezTo>
                  <a:pt x="21175" y="12788"/>
                  <a:pt x="21262" y="12661"/>
                  <a:pt x="21262" y="12518"/>
                </a:cubicBezTo>
                <a:cubicBezTo>
                  <a:pt x="21262" y="12247"/>
                  <a:pt x="20960" y="12027"/>
                  <a:pt x="20588" y="12027"/>
                </a:cubicBezTo>
                <a:moveTo>
                  <a:pt x="12150" y="982"/>
                </a:moveTo>
                <a:cubicBezTo>
                  <a:pt x="16623" y="982"/>
                  <a:pt x="20250" y="3619"/>
                  <a:pt x="20250" y="6873"/>
                </a:cubicBezTo>
                <a:cubicBezTo>
                  <a:pt x="20250" y="10127"/>
                  <a:pt x="16623" y="12764"/>
                  <a:pt x="12150" y="12764"/>
                </a:cubicBezTo>
                <a:cubicBezTo>
                  <a:pt x="7677" y="12764"/>
                  <a:pt x="4050" y="10127"/>
                  <a:pt x="4050" y="6873"/>
                </a:cubicBezTo>
                <a:cubicBezTo>
                  <a:pt x="4050" y="3619"/>
                  <a:pt x="7677" y="982"/>
                  <a:pt x="12150" y="982"/>
                </a:cubicBezTo>
                <a:moveTo>
                  <a:pt x="12150" y="13745"/>
                </a:moveTo>
                <a:cubicBezTo>
                  <a:pt x="17369" y="13745"/>
                  <a:pt x="21600" y="10669"/>
                  <a:pt x="21600" y="6873"/>
                </a:cubicBezTo>
                <a:cubicBezTo>
                  <a:pt x="21600" y="3077"/>
                  <a:pt x="17369" y="0"/>
                  <a:pt x="12150" y="0"/>
                </a:cubicBezTo>
                <a:cubicBezTo>
                  <a:pt x="6931" y="0"/>
                  <a:pt x="2700" y="3077"/>
                  <a:pt x="2700" y="6873"/>
                </a:cubicBezTo>
                <a:cubicBezTo>
                  <a:pt x="2700" y="10669"/>
                  <a:pt x="6931" y="13745"/>
                  <a:pt x="12150" y="13745"/>
                </a:cubicBezTo>
                <a:moveTo>
                  <a:pt x="16733" y="8152"/>
                </a:moveTo>
                <a:cubicBezTo>
                  <a:pt x="16437" y="8280"/>
                  <a:pt x="16449" y="8564"/>
                  <a:pt x="16693" y="8720"/>
                </a:cubicBezTo>
                <a:cubicBezTo>
                  <a:pt x="16938" y="8876"/>
                  <a:pt x="17427" y="9078"/>
                  <a:pt x="17581" y="8720"/>
                </a:cubicBezTo>
                <a:cubicBezTo>
                  <a:pt x="17736" y="8362"/>
                  <a:pt x="17028" y="8023"/>
                  <a:pt x="16733" y="8152"/>
                </a:cubicBezTo>
                <a:moveTo>
                  <a:pt x="11317" y="7428"/>
                </a:moveTo>
                <a:cubicBezTo>
                  <a:pt x="10211" y="7428"/>
                  <a:pt x="9516" y="7611"/>
                  <a:pt x="9800" y="8711"/>
                </a:cubicBezTo>
                <a:cubicBezTo>
                  <a:pt x="10082" y="9811"/>
                  <a:pt x="10905" y="9316"/>
                  <a:pt x="10828" y="10160"/>
                </a:cubicBezTo>
                <a:cubicBezTo>
                  <a:pt x="10751" y="11003"/>
                  <a:pt x="11034" y="11186"/>
                  <a:pt x="11214" y="11388"/>
                </a:cubicBezTo>
                <a:cubicBezTo>
                  <a:pt x="11315" y="11501"/>
                  <a:pt x="11532" y="11731"/>
                  <a:pt x="11738" y="11767"/>
                </a:cubicBezTo>
                <a:cubicBezTo>
                  <a:pt x="11768" y="11768"/>
                  <a:pt x="11798" y="11769"/>
                  <a:pt x="11828" y="11770"/>
                </a:cubicBezTo>
                <a:cubicBezTo>
                  <a:pt x="11954" y="11751"/>
                  <a:pt x="12068" y="11642"/>
                  <a:pt x="12140" y="11351"/>
                </a:cubicBezTo>
                <a:cubicBezTo>
                  <a:pt x="12346" y="10526"/>
                  <a:pt x="12732" y="10067"/>
                  <a:pt x="13169" y="9664"/>
                </a:cubicBezTo>
                <a:cubicBezTo>
                  <a:pt x="13606" y="9261"/>
                  <a:pt x="14070" y="8729"/>
                  <a:pt x="13195" y="8197"/>
                </a:cubicBezTo>
                <a:cubicBezTo>
                  <a:pt x="12320" y="7666"/>
                  <a:pt x="12423" y="7428"/>
                  <a:pt x="11317" y="7428"/>
                </a:cubicBezTo>
                <a:moveTo>
                  <a:pt x="14404" y="3284"/>
                </a:moveTo>
                <a:cubicBezTo>
                  <a:pt x="14404" y="3284"/>
                  <a:pt x="14198" y="3431"/>
                  <a:pt x="14404" y="3962"/>
                </a:cubicBezTo>
                <a:cubicBezTo>
                  <a:pt x="14610" y="4494"/>
                  <a:pt x="14955" y="4609"/>
                  <a:pt x="15974" y="4311"/>
                </a:cubicBezTo>
                <a:cubicBezTo>
                  <a:pt x="16411" y="4182"/>
                  <a:pt x="16742" y="4248"/>
                  <a:pt x="16693" y="4567"/>
                </a:cubicBezTo>
                <a:cubicBezTo>
                  <a:pt x="16591" y="5246"/>
                  <a:pt x="15858" y="5217"/>
                  <a:pt x="16411" y="6309"/>
                </a:cubicBezTo>
                <a:cubicBezTo>
                  <a:pt x="16745" y="6969"/>
                  <a:pt x="17568" y="7226"/>
                  <a:pt x="17877" y="7739"/>
                </a:cubicBezTo>
                <a:cubicBezTo>
                  <a:pt x="17984" y="7918"/>
                  <a:pt x="18288" y="8083"/>
                  <a:pt x="18633" y="8228"/>
                </a:cubicBezTo>
                <a:cubicBezTo>
                  <a:pt x="18803" y="7797"/>
                  <a:pt x="18900" y="7344"/>
                  <a:pt x="18900" y="6873"/>
                </a:cubicBezTo>
                <a:cubicBezTo>
                  <a:pt x="18900" y="4752"/>
                  <a:pt x="17047" y="2950"/>
                  <a:pt x="14457" y="2264"/>
                </a:cubicBezTo>
                <a:cubicBezTo>
                  <a:pt x="14328" y="2411"/>
                  <a:pt x="14192" y="2545"/>
                  <a:pt x="14044" y="2605"/>
                </a:cubicBezTo>
                <a:cubicBezTo>
                  <a:pt x="13684" y="2752"/>
                  <a:pt x="13710" y="3339"/>
                  <a:pt x="14404" y="328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5821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B180-E481-1BD5-B9DD-A5F82AC5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7D91-92F6-6F0D-52BE-8EAD58CC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Montgomery County: </a:t>
            </a:r>
            <a:br>
              <a:rPr lang="en-US" altLang="zh-CN" dirty="0"/>
            </a:br>
            <a:r>
              <a:rPr lang="en-US" altLang="zh-CN" dirty="0"/>
              <a:t>The Biotech Powerhouse of Maryland</a:t>
            </a:r>
          </a:p>
        </p:txBody>
      </p:sp>
      <p:sp>
        <p:nvSpPr>
          <p:cNvPr id="3" name="Freeform 1517">
            <a:extLst>
              <a:ext uri="{FF2B5EF4-FFF2-40B4-BE49-F238E27FC236}">
                <a16:creationId xmlns:a16="http://schemas.microsoft.com/office/drawing/2014/main" id="{5B635044-F9E2-D45F-CCC0-E93C6EC4E669}"/>
              </a:ext>
            </a:extLst>
          </p:cNvPr>
          <p:cNvSpPr>
            <a:spLocks/>
          </p:cNvSpPr>
          <p:nvPr/>
        </p:nvSpPr>
        <p:spPr bwMode="auto">
          <a:xfrm>
            <a:off x="683568" y="1053594"/>
            <a:ext cx="4326585" cy="3672408"/>
          </a:xfrm>
          <a:custGeom>
            <a:avLst/>
            <a:gdLst>
              <a:gd name="T0" fmla="*/ 2859 w 3168"/>
              <a:gd name="T1" fmla="*/ 1969 h 2689"/>
              <a:gd name="T2" fmla="*/ 2681 w 3168"/>
              <a:gd name="T3" fmla="*/ 2280 h 2689"/>
              <a:gd name="T4" fmla="*/ 2593 w 3168"/>
              <a:gd name="T5" fmla="*/ 2479 h 2689"/>
              <a:gd name="T6" fmla="*/ 2346 w 3168"/>
              <a:gd name="T7" fmla="*/ 2363 h 2689"/>
              <a:gd name="T8" fmla="*/ 2150 w 3168"/>
              <a:gd name="T9" fmla="*/ 2561 h 2689"/>
              <a:gd name="T10" fmla="*/ 2000 w 3168"/>
              <a:gd name="T11" fmla="*/ 2665 h 2689"/>
              <a:gd name="T12" fmla="*/ 1963 w 3168"/>
              <a:gd name="T13" fmla="*/ 2607 h 2689"/>
              <a:gd name="T14" fmla="*/ 1922 w 3168"/>
              <a:gd name="T15" fmla="*/ 2540 h 2689"/>
              <a:gd name="T16" fmla="*/ 1859 w 3168"/>
              <a:gd name="T17" fmla="*/ 2489 h 2689"/>
              <a:gd name="T18" fmla="*/ 1789 w 3168"/>
              <a:gd name="T19" fmla="*/ 2477 h 2689"/>
              <a:gd name="T20" fmla="*/ 1725 w 3168"/>
              <a:gd name="T21" fmla="*/ 2472 h 2689"/>
              <a:gd name="T22" fmla="*/ 1659 w 3168"/>
              <a:gd name="T23" fmla="*/ 2473 h 2689"/>
              <a:gd name="T24" fmla="*/ 1594 w 3168"/>
              <a:gd name="T25" fmla="*/ 2465 h 2689"/>
              <a:gd name="T26" fmla="*/ 1514 w 3168"/>
              <a:gd name="T27" fmla="*/ 2452 h 2689"/>
              <a:gd name="T28" fmla="*/ 1445 w 3168"/>
              <a:gd name="T29" fmla="*/ 2418 h 2689"/>
              <a:gd name="T30" fmla="*/ 1395 w 3168"/>
              <a:gd name="T31" fmla="*/ 2360 h 2689"/>
              <a:gd name="T32" fmla="*/ 1352 w 3168"/>
              <a:gd name="T33" fmla="*/ 2263 h 2689"/>
              <a:gd name="T34" fmla="*/ 1393 w 3168"/>
              <a:gd name="T35" fmla="*/ 2169 h 2689"/>
              <a:gd name="T36" fmla="*/ 1376 w 3168"/>
              <a:gd name="T37" fmla="*/ 2096 h 2689"/>
              <a:gd name="T38" fmla="*/ 1326 w 3168"/>
              <a:gd name="T39" fmla="*/ 2069 h 2689"/>
              <a:gd name="T40" fmla="*/ 1260 w 3168"/>
              <a:gd name="T41" fmla="*/ 2053 h 2689"/>
              <a:gd name="T42" fmla="*/ 1199 w 3168"/>
              <a:gd name="T43" fmla="*/ 2005 h 2689"/>
              <a:gd name="T44" fmla="*/ 1134 w 3168"/>
              <a:gd name="T45" fmla="*/ 1959 h 2689"/>
              <a:gd name="T46" fmla="*/ 1064 w 3168"/>
              <a:gd name="T47" fmla="*/ 1937 h 2689"/>
              <a:gd name="T48" fmla="*/ 1002 w 3168"/>
              <a:gd name="T49" fmla="*/ 1908 h 2689"/>
              <a:gd name="T50" fmla="*/ 936 w 3168"/>
              <a:gd name="T51" fmla="*/ 1868 h 2689"/>
              <a:gd name="T52" fmla="*/ 775 w 3168"/>
              <a:gd name="T53" fmla="*/ 1874 h 2689"/>
              <a:gd name="T54" fmla="*/ 565 w 3168"/>
              <a:gd name="T55" fmla="*/ 1846 h 2689"/>
              <a:gd name="T56" fmla="*/ 401 w 3168"/>
              <a:gd name="T57" fmla="*/ 1810 h 2689"/>
              <a:gd name="T58" fmla="*/ 294 w 3168"/>
              <a:gd name="T59" fmla="*/ 1702 h 2689"/>
              <a:gd name="T60" fmla="*/ 203 w 3168"/>
              <a:gd name="T61" fmla="*/ 1565 h 2689"/>
              <a:gd name="T62" fmla="*/ 115 w 3168"/>
              <a:gd name="T63" fmla="*/ 1531 h 2689"/>
              <a:gd name="T64" fmla="*/ 50 w 3168"/>
              <a:gd name="T65" fmla="*/ 1503 h 2689"/>
              <a:gd name="T66" fmla="*/ 11 w 3168"/>
              <a:gd name="T67" fmla="*/ 1431 h 2689"/>
              <a:gd name="T68" fmla="*/ 0 w 3168"/>
              <a:gd name="T69" fmla="*/ 1349 h 2689"/>
              <a:gd name="T70" fmla="*/ 25 w 3168"/>
              <a:gd name="T71" fmla="*/ 1266 h 2689"/>
              <a:gd name="T72" fmla="*/ 52 w 3168"/>
              <a:gd name="T73" fmla="*/ 1177 h 2689"/>
              <a:gd name="T74" fmla="*/ 103 w 3168"/>
              <a:gd name="T75" fmla="*/ 1105 h 2689"/>
              <a:gd name="T76" fmla="*/ 189 w 3168"/>
              <a:gd name="T77" fmla="*/ 1080 h 2689"/>
              <a:gd name="T78" fmla="*/ 253 w 3168"/>
              <a:gd name="T79" fmla="*/ 1038 h 2689"/>
              <a:gd name="T80" fmla="*/ 260 w 3168"/>
              <a:gd name="T81" fmla="*/ 958 h 2689"/>
              <a:gd name="T82" fmla="*/ 295 w 3168"/>
              <a:gd name="T83" fmla="*/ 900 h 2689"/>
              <a:gd name="T84" fmla="*/ 410 w 3168"/>
              <a:gd name="T85" fmla="*/ 818 h 2689"/>
              <a:gd name="T86" fmla="*/ 1105 w 3168"/>
              <a:gd name="T87" fmla="*/ 404 h 2689"/>
              <a:gd name="T88" fmla="*/ 1484 w 3168"/>
              <a:gd name="T89" fmla="*/ 172 h 2689"/>
              <a:gd name="T90" fmla="*/ 1750 w 3168"/>
              <a:gd name="T91" fmla="*/ 16 h 2689"/>
              <a:gd name="T92" fmla="*/ 1738 w 3168"/>
              <a:gd name="T93" fmla="*/ 190 h 2689"/>
              <a:gd name="T94" fmla="*/ 1793 w 3168"/>
              <a:gd name="T95" fmla="*/ 272 h 2689"/>
              <a:gd name="T96" fmla="*/ 1867 w 3168"/>
              <a:gd name="T97" fmla="*/ 346 h 2689"/>
              <a:gd name="T98" fmla="*/ 1931 w 3168"/>
              <a:gd name="T99" fmla="*/ 427 h 2689"/>
              <a:gd name="T100" fmla="*/ 1950 w 3168"/>
              <a:gd name="T101" fmla="*/ 510 h 2689"/>
              <a:gd name="T102" fmla="*/ 2012 w 3168"/>
              <a:gd name="T103" fmla="*/ 553 h 2689"/>
              <a:gd name="T104" fmla="*/ 2099 w 3168"/>
              <a:gd name="T105" fmla="*/ 563 h 2689"/>
              <a:gd name="T106" fmla="*/ 2176 w 3168"/>
              <a:gd name="T107" fmla="*/ 588 h 2689"/>
              <a:gd name="T108" fmla="*/ 2267 w 3168"/>
              <a:gd name="T109" fmla="*/ 639 h 2689"/>
              <a:gd name="T110" fmla="*/ 2314 w 3168"/>
              <a:gd name="T111" fmla="*/ 707 h 2689"/>
              <a:gd name="T112" fmla="*/ 2429 w 3168"/>
              <a:gd name="T113" fmla="*/ 788 h 2689"/>
              <a:gd name="T114" fmla="*/ 2578 w 3168"/>
              <a:gd name="T115" fmla="*/ 1092 h 2689"/>
              <a:gd name="T116" fmla="*/ 2590 w 3168"/>
              <a:gd name="T117" fmla="*/ 1139 h 2689"/>
              <a:gd name="T118" fmla="*/ 2630 w 3168"/>
              <a:gd name="T119" fmla="*/ 1202 h 2689"/>
              <a:gd name="T120" fmla="*/ 2720 w 3168"/>
              <a:gd name="T121" fmla="*/ 1219 h 2689"/>
              <a:gd name="T122" fmla="*/ 2731 w 3168"/>
              <a:gd name="T123" fmla="*/ 1288 h 2689"/>
              <a:gd name="T124" fmla="*/ 2829 w 3168"/>
              <a:gd name="T125" fmla="*/ 1415 h 2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68" h="2689">
                <a:moveTo>
                  <a:pt x="3168" y="1430"/>
                </a:moveTo>
                <a:lnTo>
                  <a:pt x="3168" y="1432"/>
                </a:lnTo>
                <a:lnTo>
                  <a:pt x="3167" y="1436"/>
                </a:lnTo>
                <a:lnTo>
                  <a:pt x="3140" y="1475"/>
                </a:lnTo>
                <a:lnTo>
                  <a:pt x="3118" y="1486"/>
                </a:lnTo>
                <a:lnTo>
                  <a:pt x="3107" y="1493"/>
                </a:lnTo>
                <a:lnTo>
                  <a:pt x="3105" y="1489"/>
                </a:lnTo>
                <a:lnTo>
                  <a:pt x="3097" y="1493"/>
                </a:lnTo>
                <a:lnTo>
                  <a:pt x="3099" y="1498"/>
                </a:lnTo>
                <a:lnTo>
                  <a:pt x="3079" y="1511"/>
                </a:lnTo>
                <a:lnTo>
                  <a:pt x="3075" y="1514"/>
                </a:lnTo>
                <a:lnTo>
                  <a:pt x="3081" y="1520"/>
                </a:lnTo>
                <a:lnTo>
                  <a:pt x="3092" y="1534"/>
                </a:lnTo>
                <a:lnTo>
                  <a:pt x="3091" y="1536"/>
                </a:lnTo>
                <a:lnTo>
                  <a:pt x="3088" y="1550"/>
                </a:lnTo>
                <a:lnTo>
                  <a:pt x="3074" y="1589"/>
                </a:lnTo>
                <a:lnTo>
                  <a:pt x="3070" y="1598"/>
                </a:lnTo>
                <a:lnTo>
                  <a:pt x="3067" y="1603"/>
                </a:lnTo>
                <a:lnTo>
                  <a:pt x="3066" y="1601"/>
                </a:lnTo>
                <a:lnTo>
                  <a:pt x="3065" y="1602"/>
                </a:lnTo>
                <a:lnTo>
                  <a:pt x="3059" y="1608"/>
                </a:lnTo>
                <a:lnTo>
                  <a:pt x="3063" y="1612"/>
                </a:lnTo>
                <a:lnTo>
                  <a:pt x="3040" y="1652"/>
                </a:lnTo>
                <a:lnTo>
                  <a:pt x="3032" y="1669"/>
                </a:lnTo>
                <a:lnTo>
                  <a:pt x="3028" y="1677"/>
                </a:lnTo>
                <a:lnTo>
                  <a:pt x="3024" y="1684"/>
                </a:lnTo>
                <a:lnTo>
                  <a:pt x="3020" y="1691"/>
                </a:lnTo>
                <a:lnTo>
                  <a:pt x="3013" y="1703"/>
                </a:lnTo>
                <a:lnTo>
                  <a:pt x="3004" y="1717"/>
                </a:lnTo>
                <a:lnTo>
                  <a:pt x="2977" y="1765"/>
                </a:lnTo>
                <a:lnTo>
                  <a:pt x="2969" y="1777"/>
                </a:lnTo>
                <a:lnTo>
                  <a:pt x="2961" y="1793"/>
                </a:lnTo>
                <a:lnTo>
                  <a:pt x="2961" y="1795"/>
                </a:lnTo>
                <a:lnTo>
                  <a:pt x="2959" y="1797"/>
                </a:lnTo>
                <a:lnTo>
                  <a:pt x="2959" y="1799"/>
                </a:lnTo>
                <a:lnTo>
                  <a:pt x="2955" y="1804"/>
                </a:lnTo>
                <a:lnTo>
                  <a:pt x="2952" y="1809"/>
                </a:lnTo>
                <a:lnTo>
                  <a:pt x="2951" y="1811"/>
                </a:lnTo>
                <a:lnTo>
                  <a:pt x="2950" y="1812"/>
                </a:lnTo>
                <a:lnTo>
                  <a:pt x="2948" y="1816"/>
                </a:lnTo>
                <a:lnTo>
                  <a:pt x="2948" y="1817"/>
                </a:lnTo>
                <a:lnTo>
                  <a:pt x="2946" y="1819"/>
                </a:lnTo>
                <a:lnTo>
                  <a:pt x="2937" y="1834"/>
                </a:lnTo>
                <a:lnTo>
                  <a:pt x="2937" y="1835"/>
                </a:lnTo>
                <a:lnTo>
                  <a:pt x="2936" y="1836"/>
                </a:lnTo>
                <a:lnTo>
                  <a:pt x="2934" y="1841"/>
                </a:lnTo>
                <a:lnTo>
                  <a:pt x="2933" y="1842"/>
                </a:lnTo>
                <a:lnTo>
                  <a:pt x="2928" y="1851"/>
                </a:lnTo>
                <a:lnTo>
                  <a:pt x="2927" y="1853"/>
                </a:lnTo>
                <a:lnTo>
                  <a:pt x="2923" y="1862"/>
                </a:lnTo>
                <a:lnTo>
                  <a:pt x="2906" y="1892"/>
                </a:lnTo>
                <a:lnTo>
                  <a:pt x="2894" y="1910"/>
                </a:lnTo>
                <a:lnTo>
                  <a:pt x="2892" y="1916"/>
                </a:lnTo>
                <a:lnTo>
                  <a:pt x="2890" y="1918"/>
                </a:lnTo>
                <a:lnTo>
                  <a:pt x="2890" y="1919"/>
                </a:lnTo>
                <a:lnTo>
                  <a:pt x="2889" y="1921"/>
                </a:lnTo>
                <a:lnTo>
                  <a:pt x="2888" y="1922"/>
                </a:lnTo>
                <a:lnTo>
                  <a:pt x="2884" y="1928"/>
                </a:lnTo>
                <a:lnTo>
                  <a:pt x="2882" y="1934"/>
                </a:lnTo>
                <a:lnTo>
                  <a:pt x="2881" y="1935"/>
                </a:lnTo>
                <a:lnTo>
                  <a:pt x="2877" y="1941"/>
                </a:lnTo>
                <a:lnTo>
                  <a:pt x="2876" y="1942"/>
                </a:lnTo>
                <a:lnTo>
                  <a:pt x="2876" y="1943"/>
                </a:lnTo>
                <a:lnTo>
                  <a:pt x="2875" y="1945"/>
                </a:lnTo>
                <a:lnTo>
                  <a:pt x="2874" y="1945"/>
                </a:lnTo>
                <a:lnTo>
                  <a:pt x="2874" y="1946"/>
                </a:lnTo>
                <a:lnTo>
                  <a:pt x="2873" y="1947"/>
                </a:lnTo>
                <a:lnTo>
                  <a:pt x="2872" y="1950"/>
                </a:lnTo>
                <a:lnTo>
                  <a:pt x="2871" y="1951"/>
                </a:lnTo>
                <a:lnTo>
                  <a:pt x="2868" y="1954"/>
                </a:lnTo>
                <a:lnTo>
                  <a:pt x="2868" y="1955"/>
                </a:lnTo>
                <a:lnTo>
                  <a:pt x="2864" y="1962"/>
                </a:lnTo>
                <a:lnTo>
                  <a:pt x="2859" y="1969"/>
                </a:lnTo>
                <a:lnTo>
                  <a:pt x="2859" y="1971"/>
                </a:lnTo>
                <a:lnTo>
                  <a:pt x="2858" y="1972"/>
                </a:lnTo>
                <a:lnTo>
                  <a:pt x="2857" y="1974"/>
                </a:lnTo>
                <a:lnTo>
                  <a:pt x="2855" y="1978"/>
                </a:lnTo>
                <a:lnTo>
                  <a:pt x="2855" y="1979"/>
                </a:lnTo>
                <a:lnTo>
                  <a:pt x="2854" y="1983"/>
                </a:lnTo>
                <a:lnTo>
                  <a:pt x="2852" y="1984"/>
                </a:lnTo>
                <a:lnTo>
                  <a:pt x="2851" y="1986"/>
                </a:lnTo>
                <a:lnTo>
                  <a:pt x="2850" y="1987"/>
                </a:lnTo>
                <a:lnTo>
                  <a:pt x="2848" y="1992"/>
                </a:lnTo>
                <a:lnTo>
                  <a:pt x="2845" y="1996"/>
                </a:lnTo>
                <a:lnTo>
                  <a:pt x="2836" y="2013"/>
                </a:lnTo>
                <a:lnTo>
                  <a:pt x="2831" y="2020"/>
                </a:lnTo>
                <a:lnTo>
                  <a:pt x="2831" y="2021"/>
                </a:lnTo>
                <a:lnTo>
                  <a:pt x="2826" y="2028"/>
                </a:lnTo>
                <a:lnTo>
                  <a:pt x="2823" y="2033"/>
                </a:lnTo>
                <a:lnTo>
                  <a:pt x="2819" y="2043"/>
                </a:lnTo>
                <a:lnTo>
                  <a:pt x="2816" y="2046"/>
                </a:lnTo>
                <a:lnTo>
                  <a:pt x="2816" y="2047"/>
                </a:lnTo>
                <a:lnTo>
                  <a:pt x="2813" y="2052"/>
                </a:lnTo>
                <a:lnTo>
                  <a:pt x="2813" y="2053"/>
                </a:lnTo>
                <a:lnTo>
                  <a:pt x="2813" y="2054"/>
                </a:lnTo>
                <a:lnTo>
                  <a:pt x="2812" y="2054"/>
                </a:lnTo>
                <a:lnTo>
                  <a:pt x="2812" y="2055"/>
                </a:lnTo>
                <a:lnTo>
                  <a:pt x="2811" y="2056"/>
                </a:lnTo>
                <a:lnTo>
                  <a:pt x="2811" y="2058"/>
                </a:lnTo>
                <a:lnTo>
                  <a:pt x="2808" y="2061"/>
                </a:lnTo>
                <a:lnTo>
                  <a:pt x="2807" y="2062"/>
                </a:lnTo>
                <a:lnTo>
                  <a:pt x="2806" y="2064"/>
                </a:lnTo>
                <a:lnTo>
                  <a:pt x="2804" y="2069"/>
                </a:lnTo>
                <a:lnTo>
                  <a:pt x="2788" y="2093"/>
                </a:lnTo>
                <a:lnTo>
                  <a:pt x="2786" y="2096"/>
                </a:lnTo>
                <a:lnTo>
                  <a:pt x="2784" y="2101"/>
                </a:lnTo>
                <a:lnTo>
                  <a:pt x="2784" y="2102"/>
                </a:lnTo>
                <a:lnTo>
                  <a:pt x="2782" y="2103"/>
                </a:lnTo>
                <a:lnTo>
                  <a:pt x="2778" y="2111"/>
                </a:lnTo>
                <a:lnTo>
                  <a:pt x="2772" y="2121"/>
                </a:lnTo>
                <a:lnTo>
                  <a:pt x="2772" y="2123"/>
                </a:lnTo>
                <a:lnTo>
                  <a:pt x="2765" y="2133"/>
                </a:lnTo>
                <a:lnTo>
                  <a:pt x="2760" y="2145"/>
                </a:lnTo>
                <a:lnTo>
                  <a:pt x="2759" y="2145"/>
                </a:lnTo>
                <a:lnTo>
                  <a:pt x="2756" y="2150"/>
                </a:lnTo>
                <a:lnTo>
                  <a:pt x="2755" y="2151"/>
                </a:lnTo>
                <a:lnTo>
                  <a:pt x="2755" y="2152"/>
                </a:lnTo>
                <a:lnTo>
                  <a:pt x="2754" y="2153"/>
                </a:lnTo>
                <a:lnTo>
                  <a:pt x="2753" y="2154"/>
                </a:lnTo>
                <a:lnTo>
                  <a:pt x="2746" y="2167"/>
                </a:lnTo>
                <a:lnTo>
                  <a:pt x="2745" y="2169"/>
                </a:lnTo>
                <a:lnTo>
                  <a:pt x="2742" y="2175"/>
                </a:lnTo>
                <a:lnTo>
                  <a:pt x="2736" y="2184"/>
                </a:lnTo>
                <a:lnTo>
                  <a:pt x="2735" y="2187"/>
                </a:lnTo>
                <a:lnTo>
                  <a:pt x="2734" y="2188"/>
                </a:lnTo>
                <a:lnTo>
                  <a:pt x="2734" y="2189"/>
                </a:lnTo>
                <a:lnTo>
                  <a:pt x="2729" y="2198"/>
                </a:lnTo>
                <a:lnTo>
                  <a:pt x="2728" y="2200"/>
                </a:lnTo>
                <a:lnTo>
                  <a:pt x="2724" y="2206"/>
                </a:lnTo>
                <a:lnTo>
                  <a:pt x="2717" y="2217"/>
                </a:lnTo>
                <a:lnTo>
                  <a:pt x="2716" y="2220"/>
                </a:lnTo>
                <a:lnTo>
                  <a:pt x="2715" y="2221"/>
                </a:lnTo>
                <a:lnTo>
                  <a:pt x="2713" y="2223"/>
                </a:lnTo>
                <a:lnTo>
                  <a:pt x="2712" y="2225"/>
                </a:lnTo>
                <a:lnTo>
                  <a:pt x="2712" y="2226"/>
                </a:lnTo>
                <a:lnTo>
                  <a:pt x="2707" y="2236"/>
                </a:lnTo>
                <a:lnTo>
                  <a:pt x="2704" y="2240"/>
                </a:lnTo>
                <a:lnTo>
                  <a:pt x="2703" y="2242"/>
                </a:lnTo>
                <a:lnTo>
                  <a:pt x="2702" y="2245"/>
                </a:lnTo>
                <a:lnTo>
                  <a:pt x="2699" y="2251"/>
                </a:lnTo>
                <a:lnTo>
                  <a:pt x="2696" y="2255"/>
                </a:lnTo>
                <a:lnTo>
                  <a:pt x="2694" y="2260"/>
                </a:lnTo>
                <a:lnTo>
                  <a:pt x="2688" y="2265"/>
                </a:lnTo>
                <a:lnTo>
                  <a:pt x="2686" y="2269"/>
                </a:lnTo>
                <a:lnTo>
                  <a:pt x="2685" y="2273"/>
                </a:lnTo>
                <a:lnTo>
                  <a:pt x="2681" y="2280"/>
                </a:lnTo>
                <a:lnTo>
                  <a:pt x="2677" y="2287"/>
                </a:lnTo>
                <a:lnTo>
                  <a:pt x="2674" y="2293"/>
                </a:lnTo>
                <a:lnTo>
                  <a:pt x="2672" y="2295"/>
                </a:lnTo>
                <a:lnTo>
                  <a:pt x="2669" y="2297"/>
                </a:lnTo>
                <a:lnTo>
                  <a:pt x="2666" y="2307"/>
                </a:lnTo>
                <a:lnTo>
                  <a:pt x="2661" y="2314"/>
                </a:lnTo>
                <a:lnTo>
                  <a:pt x="2659" y="2318"/>
                </a:lnTo>
                <a:lnTo>
                  <a:pt x="2665" y="2326"/>
                </a:lnTo>
                <a:lnTo>
                  <a:pt x="2668" y="2328"/>
                </a:lnTo>
                <a:lnTo>
                  <a:pt x="2669" y="2331"/>
                </a:lnTo>
                <a:lnTo>
                  <a:pt x="2672" y="2334"/>
                </a:lnTo>
                <a:lnTo>
                  <a:pt x="2673" y="2335"/>
                </a:lnTo>
                <a:lnTo>
                  <a:pt x="2674" y="2337"/>
                </a:lnTo>
                <a:lnTo>
                  <a:pt x="2675" y="2338"/>
                </a:lnTo>
                <a:lnTo>
                  <a:pt x="2676" y="2339"/>
                </a:lnTo>
                <a:lnTo>
                  <a:pt x="2677" y="2339"/>
                </a:lnTo>
                <a:lnTo>
                  <a:pt x="2678" y="2342"/>
                </a:lnTo>
                <a:lnTo>
                  <a:pt x="2681" y="2344"/>
                </a:lnTo>
                <a:lnTo>
                  <a:pt x="2684" y="2346"/>
                </a:lnTo>
                <a:lnTo>
                  <a:pt x="2685" y="2347"/>
                </a:lnTo>
                <a:lnTo>
                  <a:pt x="2690" y="2351"/>
                </a:lnTo>
                <a:lnTo>
                  <a:pt x="2691" y="2351"/>
                </a:lnTo>
                <a:lnTo>
                  <a:pt x="2691" y="2352"/>
                </a:lnTo>
                <a:lnTo>
                  <a:pt x="2691" y="2353"/>
                </a:lnTo>
                <a:lnTo>
                  <a:pt x="2691" y="2355"/>
                </a:lnTo>
                <a:lnTo>
                  <a:pt x="2690" y="2363"/>
                </a:lnTo>
                <a:lnTo>
                  <a:pt x="2688" y="2368"/>
                </a:lnTo>
                <a:lnTo>
                  <a:pt x="2687" y="2372"/>
                </a:lnTo>
                <a:lnTo>
                  <a:pt x="2686" y="2380"/>
                </a:lnTo>
                <a:lnTo>
                  <a:pt x="2684" y="2390"/>
                </a:lnTo>
                <a:lnTo>
                  <a:pt x="2682" y="2403"/>
                </a:lnTo>
                <a:lnTo>
                  <a:pt x="2685" y="2413"/>
                </a:lnTo>
                <a:lnTo>
                  <a:pt x="2686" y="2414"/>
                </a:lnTo>
                <a:lnTo>
                  <a:pt x="2681" y="2418"/>
                </a:lnTo>
                <a:lnTo>
                  <a:pt x="2676" y="2420"/>
                </a:lnTo>
                <a:lnTo>
                  <a:pt x="2668" y="2423"/>
                </a:lnTo>
                <a:lnTo>
                  <a:pt x="2664" y="2424"/>
                </a:lnTo>
                <a:lnTo>
                  <a:pt x="2662" y="2426"/>
                </a:lnTo>
                <a:lnTo>
                  <a:pt x="2661" y="2426"/>
                </a:lnTo>
                <a:lnTo>
                  <a:pt x="2660" y="2426"/>
                </a:lnTo>
                <a:lnTo>
                  <a:pt x="2659" y="2426"/>
                </a:lnTo>
                <a:lnTo>
                  <a:pt x="2658" y="2426"/>
                </a:lnTo>
                <a:lnTo>
                  <a:pt x="2657" y="2426"/>
                </a:lnTo>
                <a:lnTo>
                  <a:pt x="2656" y="2426"/>
                </a:lnTo>
                <a:lnTo>
                  <a:pt x="2655" y="2426"/>
                </a:lnTo>
                <a:lnTo>
                  <a:pt x="2652" y="2427"/>
                </a:lnTo>
                <a:lnTo>
                  <a:pt x="2650" y="2427"/>
                </a:lnTo>
                <a:lnTo>
                  <a:pt x="2649" y="2427"/>
                </a:lnTo>
                <a:lnTo>
                  <a:pt x="2648" y="2428"/>
                </a:lnTo>
                <a:lnTo>
                  <a:pt x="2647" y="2428"/>
                </a:lnTo>
                <a:lnTo>
                  <a:pt x="2646" y="2428"/>
                </a:lnTo>
                <a:lnTo>
                  <a:pt x="2644" y="2428"/>
                </a:lnTo>
                <a:lnTo>
                  <a:pt x="2643" y="2429"/>
                </a:lnTo>
                <a:lnTo>
                  <a:pt x="2639" y="2435"/>
                </a:lnTo>
                <a:lnTo>
                  <a:pt x="2633" y="2440"/>
                </a:lnTo>
                <a:lnTo>
                  <a:pt x="2632" y="2443"/>
                </a:lnTo>
                <a:lnTo>
                  <a:pt x="2629" y="2446"/>
                </a:lnTo>
                <a:lnTo>
                  <a:pt x="2627" y="2447"/>
                </a:lnTo>
                <a:lnTo>
                  <a:pt x="2627" y="2448"/>
                </a:lnTo>
                <a:lnTo>
                  <a:pt x="2626" y="2451"/>
                </a:lnTo>
                <a:lnTo>
                  <a:pt x="2624" y="2453"/>
                </a:lnTo>
                <a:lnTo>
                  <a:pt x="2623" y="2455"/>
                </a:lnTo>
                <a:lnTo>
                  <a:pt x="2622" y="2456"/>
                </a:lnTo>
                <a:lnTo>
                  <a:pt x="2618" y="2463"/>
                </a:lnTo>
                <a:lnTo>
                  <a:pt x="2617" y="2465"/>
                </a:lnTo>
                <a:lnTo>
                  <a:pt x="2615" y="2470"/>
                </a:lnTo>
                <a:lnTo>
                  <a:pt x="2606" y="2483"/>
                </a:lnTo>
                <a:lnTo>
                  <a:pt x="2604" y="2488"/>
                </a:lnTo>
                <a:lnTo>
                  <a:pt x="2604" y="2489"/>
                </a:lnTo>
                <a:lnTo>
                  <a:pt x="2603" y="2489"/>
                </a:lnTo>
                <a:lnTo>
                  <a:pt x="2599" y="2485"/>
                </a:lnTo>
                <a:lnTo>
                  <a:pt x="2598" y="2483"/>
                </a:lnTo>
                <a:lnTo>
                  <a:pt x="2593" y="2479"/>
                </a:lnTo>
                <a:lnTo>
                  <a:pt x="2592" y="2478"/>
                </a:lnTo>
                <a:lnTo>
                  <a:pt x="2589" y="2474"/>
                </a:lnTo>
                <a:lnTo>
                  <a:pt x="2586" y="2471"/>
                </a:lnTo>
                <a:lnTo>
                  <a:pt x="2583" y="2469"/>
                </a:lnTo>
                <a:lnTo>
                  <a:pt x="2578" y="2463"/>
                </a:lnTo>
                <a:lnTo>
                  <a:pt x="2573" y="2458"/>
                </a:lnTo>
                <a:lnTo>
                  <a:pt x="2572" y="2457"/>
                </a:lnTo>
                <a:lnTo>
                  <a:pt x="2569" y="2454"/>
                </a:lnTo>
                <a:lnTo>
                  <a:pt x="2567" y="2453"/>
                </a:lnTo>
                <a:lnTo>
                  <a:pt x="2565" y="2451"/>
                </a:lnTo>
                <a:lnTo>
                  <a:pt x="2562" y="2446"/>
                </a:lnTo>
                <a:lnTo>
                  <a:pt x="2552" y="2437"/>
                </a:lnTo>
                <a:lnTo>
                  <a:pt x="2549" y="2434"/>
                </a:lnTo>
                <a:lnTo>
                  <a:pt x="2547" y="2431"/>
                </a:lnTo>
                <a:lnTo>
                  <a:pt x="2546" y="2430"/>
                </a:lnTo>
                <a:lnTo>
                  <a:pt x="2544" y="2428"/>
                </a:lnTo>
                <a:lnTo>
                  <a:pt x="2543" y="2427"/>
                </a:lnTo>
                <a:lnTo>
                  <a:pt x="2538" y="2422"/>
                </a:lnTo>
                <a:lnTo>
                  <a:pt x="2530" y="2414"/>
                </a:lnTo>
                <a:lnTo>
                  <a:pt x="2524" y="2409"/>
                </a:lnTo>
                <a:lnTo>
                  <a:pt x="2523" y="2407"/>
                </a:lnTo>
                <a:lnTo>
                  <a:pt x="2522" y="2406"/>
                </a:lnTo>
                <a:lnTo>
                  <a:pt x="2521" y="2405"/>
                </a:lnTo>
                <a:lnTo>
                  <a:pt x="2519" y="2403"/>
                </a:lnTo>
                <a:lnTo>
                  <a:pt x="2514" y="2398"/>
                </a:lnTo>
                <a:lnTo>
                  <a:pt x="2505" y="2388"/>
                </a:lnTo>
                <a:lnTo>
                  <a:pt x="2504" y="2389"/>
                </a:lnTo>
                <a:lnTo>
                  <a:pt x="2501" y="2386"/>
                </a:lnTo>
                <a:lnTo>
                  <a:pt x="2495" y="2380"/>
                </a:lnTo>
                <a:lnTo>
                  <a:pt x="2488" y="2372"/>
                </a:lnTo>
                <a:lnTo>
                  <a:pt x="2484" y="2369"/>
                </a:lnTo>
                <a:lnTo>
                  <a:pt x="2483" y="2366"/>
                </a:lnTo>
                <a:lnTo>
                  <a:pt x="2481" y="2366"/>
                </a:lnTo>
                <a:lnTo>
                  <a:pt x="2476" y="2361"/>
                </a:lnTo>
                <a:lnTo>
                  <a:pt x="2475" y="2359"/>
                </a:lnTo>
                <a:lnTo>
                  <a:pt x="2469" y="2353"/>
                </a:lnTo>
                <a:lnTo>
                  <a:pt x="2461" y="2346"/>
                </a:lnTo>
                <a:lnTo>
                  <a:pt x="2461" y="2345"/>
                </a:lnTo>
                <a:lnTo>
                  <a:pt x="2455" y="2339"/>
                </a:lnTo>
                <a:lnTo>
                  <a:pt x="2453" y="2337"/>
                </a:lnTo>
                <a:lnTo>
                  <a:pt x="2452" y="2337"/>
                </a:lnTo>
                <a:lnTo>
                  <a:pt x="2449" y="2334"/>
                </a:lnTo>
                <a:lnTo>
                  <a:pt x="2446" y="2331"/>
                </a:lnTo>
                <a:lnTo>
                  <a:pt x="2442" y="2327"/>
                </a:lnTo>
                <a:lnTo>
                  <a:pt x="2439" y="2322"/>
                </a:lnTo>
                <a:lnTo>
                  <a:pt x="2436" y="2320"/>
                </a:lnTo>
                <a:lnTo>
                  <a:pt x="2435" y="2319"/>
                </a:lnTo>
                <a:lnTo>
                  <a:pt x="2434" y="2318"/>
                </a:lnTo>
                <a:lnTo>
                  <a:pt x="2433" y="2315"/>
                </a:lnTo>
                <a:lnTo>
                  <a:pt x="2431" y="2314"/>
                </a:lnTo>
                <a:lnTo>
                  <a:pt x="2429" y="2312"/>
                </a:lnTo>
                <a:lnTo>
                  <a:pt x="2427" y="2311"/>
                </a:lnTo>
                <a:lnTo>
                  <a:pt x="2413" y="2296"/>
                </a:lnTo>
                <a:lnTo>
                  <a:pt x="2410" y="2298"/>
                </a:lnTo>
                <a:lnTo>
                  <a:pt x="2408" y="2301"/>
                </a:lnTo>
                <a:lnTo>
                  <a:pt x="2408" y="2302"/>
                </a:lnTo>
                <a:lnTo>
                  <a:pt x="2406" y="2304"/>
                </a:lnTo>
                <a:lnTo>
                  <a:pt x="2405" y="2306"/>
                </a:lnTo>
                <a:lnTo>
                  <a:pt x="2398" y="2312"/>
                </a:lnTo>
                <a:lnTo>
                  <a:pt x="2397" y="2314"/>
                </a:lnTo>
                <a:lnTo>
                  <a:pt x="2393" y="2318"/>
                </a:lnTo>
                <a:lnTo>
                  <a:pt x="2390" y="2320"/>
                </a:lnTo>
                <a:lnTo>
                  <a:pt x="2386" y="2323"/>
                </a:lnTo>
                <a:lnTo>
                  <a:pt x="2385" y="2324"/>
                </a:lnTo>
                <a:lnTo>
                  <a:pt x="2384" y="2326"/>
                </a:lnTo>
                <a:lnTo>
                  <a:pt x="2382" y="2328"/>
                </a:lnTo>
                <a:lnTo>
                  <a:pt x="2370" y="2340"/>
                </a:lnTo>
                <a:lnTo>
                  <a:pt x="2365" y="2345"/>
                </a:lnTo>
                <a:lnTo>
                  <a:pt x="2359" y="2351"/>
                </a:lnTo>
                <a:lnTo>
                  <a:pt x="2356" y="2354"/>
                </a:lnTo>
                <a:lnTo>
                  <a:pt x="2353" y="2356"/>
                </a:lnTo>
                <a:lnTo>
                  <a:pt x="2353" y="2357"/>
                </a:lnTo>
                <a:lnTo>
                  <a:pt x="2346" y="2363"/>
                </a:lnTo>
                <a:lnTo>
                  <a:pt x="2342" y="2366"/>
                </a:lnTo>
                <a:lnTo>
                  <a:pt x="2339" y="2371"/>
                </a:lnTo>
                <a:lnTo>
                  <a:pt x="2338" y="2371"/>
                </a:lnTo>
                <a:lnTo>
                  <a:pt x="2337" y="2373"/>
                </a:lnTo>
                <a:lnTo>
                  <a:pt x="2334" y="2374"/>
                </a:lnTo>
                <a:lnTo>
                  <a:pt x="2331" y="2379"/>
                </a:lnTo>
                <a:lnTo>
                  <a:pt x="2325" y="2385"/>
                </a:lnTo>
                <a:lnTo>
                  <a:pt x="2320" y="2390"/>
                </a:lnTo>
                <a:lnTo>
                  <a:pt x="2313" y="2397"/>
                </a:lnTo>
                <a:lnTo>
                  <a:pt x="2312" y="2397"/>
                </a:lnTo>
                <a:lnTo>
                  <a:pt x="2311" y="2399"/>
                </a:lnTo>
                <a:lnTo>
                  <a:pt x="2307" y="2403"/>
                </a:lnTo>
                <a:lnTo>
                  <a:pt x="2305" y="2405"/>
                </a:lnTo>
                <a:lnTo>
                  <a:pt x="2304" y="2405"/>
                </a:lnTo>
                <a:lnTo>
                  <a:pt x="2304" y="2406"/>
                </a:lnTo>
                <a:lnTo>
                  <a:pt x="2303" y="2407"/>
                </a:lnTo>
                <a:lnTo>
                  <a:pt x="2299" y="2411"/>
                </a:lnTo>
                <a:lnTo>
                  <a:pt x="2298" y="2411"/>
                </a:lnTo>
                <a:lnTo>
                  <a:pt x="2293" y="2418"/>
                </a:lnTo>
                <a:lnTo>
                  <a:pt x="2289" y="2421"/>
                </a:lnTo>
                <a:lnTo>
                  <a:pt x="2288" y="2422"/>
                </a:lnTo>
                <a:lnTo>
                  <a:pt x="2286" y="2424"/>
                </a:lnTo>
                <a:lnTo>
                  <a:pt x="2285" y="2426"/>
                </a:lnTo>
                <a:lnTo>
                  <a:pt x="2284" y="2426"/>
                </a:lnTo>
                <a:lnTo>
                  <a:pt x="2284" y="2427"/>
                </a:lnTo>
                <a:lnTo>
                  <a:pt x="2275" y="2435"/>
                </a:lnTo>
                <a:lnTo>
                  <a:pt x="2275" y="2436"/>
                </a:lnTo>
                <a:lnTo>
                  <a:pt x="2273" y="2437"/>
                </a:lnTo>
                <a:lnTo>
                  <a:pt x="2272" y="2438"/>
                </a:lnTo>
                <a:lnTo>
                  <a:pt x="2270" y="2439"/>
                </a:lnTo>
                <a:lnTo>
                  <a:pt x="2268" y="2443"/>
                </a:lnTo>
                <a:lnTo>
                  <a:pt x="2267" y="2444"/>
                </a:lnTo>
                <a:lnTo>
                  <a:pt x="2265" y="2444"/>
                </a:lnTo>
                <a:lnTo>
                  <a:pt x="2262" y="2448"/>
                </a:lnTo>
                <a:lnTo>
                  <a:pt x="2260" y="2449"/>
                </a:lnTo>
                <a:lnTo>
                  <a:pt x="2254" y="2456"/>
                </a:lnTo>
                <a:lnTo>
                  <a:pt x="2253" y="2457"/>
                </a:lnTo>
                <a:lnTo>
                  <a:pt x="2247" y="2463"/>
                </a:lnTo>
                <a:lnTo>
                  <a:pt x="2245" y="2465"/>
                </a:lnTo>
                <a:lnTo>
                  <a:pt x="2241" y="2470"/>
                </a:lnTo>
                <a:lnTo>
                  <a:pt x="2239" y="2471"/>
                </a:lnTo>
                <a:lnTo>
                  <a:pt x="2235" y="2474"/>
                </a:lnTo>
                <a:lnTo>
                  <a:pt x="2235" y="2476"/>
                </a:lnTo>
                <a:lnTo>
                  <a:pt x="2233" y="2477"/>
                </a:lnTo>
                <a:lnTo>
                  <a:pt x="2232" y="2479"/>
                </a:lnTo>
                <a:lnTo>
                  <a:pt x="2230" y="2479"/>
                </a:lnTo>
                <a:lnTo>
                  <a:pt x="2228" y="2482"/>
                </a:lnTo>
                <a:lnTo>
                  <a:pt x="2218" y="2493"/>
                </a:lnTo>
                <a:lnTo>
                  <a:pt x="2217" y="2494"/>
                </a:lnTo>
                <a:lnTo>
                  <a:pt x="2208" y="2503"/>
                </a:lnTo>
                <a:lnTo>
                  <a:pt x="2206" y="2505"/>
                </a:lnTo>
                <a:lnTo>
                  <a:pt x="2204" y="2506"/>
                </a:lnTo>
                <a:lnTo>
                  <a:pt x="2200" y="2511"/>
                </a:lnTo>
                <a:lnTo>
                  <a:pt x="2199" y="2512"/>
                </a:lnTo>
                <a:lnTo>
                  <a:pt x="2195" y="2515"/>
                </a:lnTo>
                <a:lnTo>
                  <a:pt x="2193" y="2519"/>
                </a:lnTo>
                <a:lnTo>
                  <a:pt x="2191" y="2520"/>
                </a:lnTo>
                <a:lnTo>
                  <a:pt x="2186" y="2524"/>
                </a:lnTo>
                <a:lnTo>
                  <a:pt x="2185" y="2525"/>
                </a:lnTo>
                <a:lnTo>
                  <a:pt x="2182" y="2530"/>
                </a:lnTo>
                <a:lnTo>
                  <a:pt x="2181" y="2530"/>
                </a:lnTo>
                <a:lnTo>
                  <a:pt x="2178" y="2532"/>
                </a:lnTo>
                <a:lnTo>
                  <a:pt x="2177" y="2533"/>
                </a:lnTo>
                <a:lnTo>
                  <a:pt x="2176" y="2535"/>
                </a:lnTo>
                <a:lnTo>
                  <a:pt x="2175" y="2536"/>
                </a:lnTo>
                <a:lnTo>
                  <a:pt x="2167" y="2545"/>
                </a:lnTo>
                <a:lnTo>
                  <a:pt x="2166" y="2545"/>
                </a:lnTo>
                <a:lnTo>
                  <a:pt x="2165" y="2546"/>
                </a:lnTo>
                <a:lnTo>
                  <a:pt x="2164" y="2548"/>
                </a:lnTo>
                <a:lnTo>
                  <a:pt x="2161" y="2549"/>
                </a:lnTo>
                <a:lnTo>
                  <a:pt x="2156" y="2555"/>
                </a:lnTo>
                <a:lnTo>
                  <a:pt x="2152" y="2560"/>
                </a:lnTo>
                <a:lnTo>
                  <a:pt x="2150" y="2561"/>
                </a:lnTo>
                <a:lnTo>
                  <a:pt x="2148" y="2563"/>
                </a:lnTo>
                <a:lnTo>
                  <a:pt x="2143" y="2568"/>
                </a:lnTo>
                <a:lnTo>
                  <a:pt x="2142" y="2569"/>
                </a:lnTo>
                <a:lnTo>
                  <a:pt x="2138" y="2573"/>
                </a:lnTo>
                <a:lnTo>
                  <a:pt x="2135" y="2575"/>
                </a:lnTo>
                <a:lnTo>
                  <a:pt x="2132" y="2580"/>
                </a:lnTo>
                <a:lnTo>
                  <a:pt x="2129" y="2582"/>
                </a:lnTo>
                <a:lnTo>
                  <a:pt x="2129" y="2583"/>
                </a:lnTo>
                <a:lnTo>
                  <a:pt x="2125" y="2586"/>
                </a:lnTo>
                <a:lnTo>
                  <a:pt x="2121" y="2590"/>
                </a:lnTo>
                <a:lnTo>
                  <a:pt x="2121" y="2591"/>
                </a:lnTo>
                <a:lnTo>
                  <a:pt x="2118" y="2593"/>
                </a:lnTo>
                <a:lnTo>
                  <a:pt x="2116" y="2595"/>
                </a:lnTo>
                <a:lnTo>
                  <a:pt x="2115" y="2596"/>
                </a:lnTo>
                <a:lnTo>
                  <a:pt x="2113" y="2598"/>
                </a:lnTo>
                <a:lnTo>
                  <a:pt x="2107" y="2603"/>
                </a:lnTo>
                <a:lnTo>
                  <a:pt x="2099" y="2611"/>
                </a:lnTo>
                <a:lnTo>
                  <a:pt x="2096" y="2615"/>
                </a:lnTo>
                <a:lnTo>
                  <a:pt x="2089" y="2621"/>
                </a:lnTo>
                <a:lnTo>
                  <a:pt x="2075" y="2633"/>
                </a:lnTo>
                <a:lnTo>
                  <a:pt x="2075" y="2635"/>
                </a:lnTo>
                <a:lnTo>
                  <a:pt x="2061" y="2648"/>
                </a:lnTo>
                <a:lnTo>
                  <a:pt x="2060" y="2649"/>
                </a:lnTo>
                <a:lnTo>
                  <a:pt x="2060" y="2650"/>
                </a:lnTo>
                <a:lnTo>
                  <a:pt x="2057" y="2652"/>
                </a:lnTo>
                <a:lnTo>
                  <a:pt x="2051" y="2658"/>
                </a:lnTo>
                <a:lnTo>
                  <a:pt x="2049" y="2660"/>
                </a:lnTo>
                <a:lnTo>
                  <a:pt x="2046" y="2663"/>
                </a:lnTo>
                <a:lnTo>
                  <a:pt x="2045" y="2665"/>
                </a:lnTo>
                <a:lnTo>
                  <a:pt x="2040" y="2669"/>
                </a:lnTo>
                <a:lnTo>
                  <a:pt x="2039" y="2670"/>
                </a:lnTo>
                <a:lnTo>
                  <a:pt x="2037" y="2673"/>
                </a:lnTo>
                <a:lnTo>
                  <a:pt x="2036" y="2673"/>
                </a:lnTo>
                <a:lnTo>
                  <a:pt x="2036" y="2674"/>
                </a:lnTo>
                <a:lnTo>
                  <a:pt x="2035" y="2674"/>
                </a:lnTo>
                <a:lnTo>
                  <a:pt x="2035" y="2675"/>
                </a:lnTo>
                <a:lnTo>
                  <a:pt x="2034" y="2677"/>
                </a:lnTo>
                <a:lnTo>
                  <a:pt x="2026" y="2683"/>
                </a:lnTo>
                <a:lnTo>
                  <a:pt x="2022" y="2689"/>
                </a:lnTo>
                <a:lnTo>
                  <a:pt x="2021" y="2689"/>
                </a:lnTo>
                <a:lnTo>
                  <a:pt x="2020" y="2688"/>
                </a:lnTo>
                <a:lnTo>
                  <a:pt x="2019" y="2687"/>
                </a:lnTo>
                <a:lnTo>
                  <a:pt x="2019" y="2686"/>
                </a:lnTo>
                <a:lnTo>
                  <a:pt x="2018" y="2686"/>
                </a:lnTo>
                <a:lnTo>
                  <a:pt x="2018" y="2685"/>
                </a:lnTo>
                <a:lnTo>
                  <a:pt x="2017" y="2685"/>
                </a:lnTo>
                <a:lnTo>
                  <a:pt x="2017" y="2683"/>
                </a:lnTo>
                <a:lnTo>
                  <a:pt x="2015" y="2683"/>
                </a:lnTo>
                <a:lnTo>
                  <a:pt x="2015" y="2682"/>
                </a:lnTo>
                <a:lnTo>
                  <a:pt x="2014" y="2682"/>
                </a:lnTo>
                <a:lnTo>
                  <a:pt x="2014" y="2681"/>
                </a:lnTo>
                <a:lnTo>
                  <a:pt x="2013" y="2680"/>
                </a:lnTo>
                <a:lnTo>
                  <a:pt x="2012" y="2679"/>
                </a:lnTo>
                <a:lnTo>
                  <a:pt x="2012" y="2678"/>
                </a:lnTo>
                <a:lnTo>
                  <a:pt x="2011" y="2678"/>
                </a:lnTo>
                <a:lnTo>
                  <a:pt x="2010" y="2677"/>
                </a:lnTo>
                <a:lnTo>
                  <a:pt x="2009" y="2675"/>
                </a:lnTo>
                <a:lnTo>
                  <a:pt x="2009" y="2674"/>
                </a:lnTo>
                <a:lnTo>
                  <a:pt x="2008" y="2674"/>
                </a:lnTo>
                <a:lnTo>
                  <a:pt x="2006" y="2673"/>
                </a:lnTo>
                <a:lnTo>
                  <a:pt x="2006" y="2672"/>
                </a:lnTo>
                <a:lnTo>
                  <a:pt x="2006" y="2673"/>
                </a:lnTo>
                <a:lnTo>
                  <a:pt x="2006" y="2672"/>
                </a:lnTo>
                <a:lnTo>
                  <a:pt x="2005" y="2672"/>
                </a:lnTo>
                <a:lnTo>
                  <a:pt x="2005" y="2671"/>
                </a:lnTo>
                <a:lnTo>
                  <a:pt x="2004" y="2671"/>
                </a:lnTo>
                <a:lnTo>
                  <a:pt x="2003" y="2671"/>
                </a:lnTo>
                <a:lnTo>
                  <a:pt x="2003" y="2670"/>
                </a:lnTo>
                <a:lnTo>
                  <a:pt x="2002" y="2669"/>
                </a:lnTo>
                <a:lnTo>
                  <a:pt x="2002" y="2667"/>
                </a:lnTo>
                <a:lnTo>
                  <a:pt x="2001" y="2667"/>
                </a:lnTo>
                <a:lnTo>
                  <a:pt x="2001" y="2666"/>
                </a:lnTo>
                <a:lnTo>
                  <a:pt x="2000" y="2665"/>
                </a:lnTo>
                <a:lnTo>
                  <a:pt x="2000" y="2664"/>
                </a:lnTo>
                <a:lnTo>
                  <a:pt x="1999" y="2664"/>
                </a:lnTo>
                <a:lnTo>
                  <a:pt x="1999" y="2663"/>
                </a:lnTo>
                <a:lnTo>
                  <a:pt x="1997" y="2663"/>
                </a:lnTo>
                <a:lnTo>
                  <a:pt x="1996" y="2662"/>
                </a:lnTo>
                <a:lnTo>
                  <a:pt x="1996" y="2661"/>
                </a:lnTo>
                <a:lnTo>
                  <a:pt x="1995" y="2661"/>
                </a:lnTo>
                <a:lnTo>
                  <a:pt x="1994" y="2660"/>
                </a:lnTo>
                <a:lnTo>
                  <a:pt x="1994" y="2658"/>
                </a:lnTo>
                <a:lnTo>
                  <a:pt x="1993" y="2658"/>
                </a:lnTo>
                <a:lnTo>
                  <a:pt x="1992" y="2657"/>
                </a:lnTo>
                <a:lnTo>
                  <a:pt x="1992" y="2656"/>
                </a:lnTo>
                <a:lnTo>
                  <a:pt x="1991" y="2656"/>
                </a:lnTo>
                <a:lnTo>
                  <a:pt x="1989" y="2656"/>
                </a:lnTo>
                <a:lnTo>
                  <a:pt x="1989" y="2655"/>
                </a:lnTo>
                <a:lnTo>
                  <a:pt x="1988" y="2655"/>
                </a:lnTo>
                <a:lnTo>
                  <a:pt x="1988" y="2654"/>
                </a:lnTo>
                <a:lnTo>
                  <a:pt x="1987" y="2654"/>
                </a:lnTo>
                <a:lnTo>
                  <a:pt x="1987" y="2653"/>
                </a:lnTo>
                <a:lnTo>
                  <a:pt x="1986" y="2653"/>
                </a:lnTo>
                <a:lnTo>
                  <a:pt x="1986" y="2652"/>
                </a:lnTo>
                <a:lnTo>
                  <a:pt x="1985" y="2652"/>
                </a:lnTo>
                <a:lnTo>
                  <a:pt x="1984" y="2650"/>
                </a:lnTo>
                <a:lnTo>
                  <a:pt x="1983" y="2650"/>
                </a:lnTo>
                <a:lnTo>
                  <a:pt x="1983" y="2649"/>
                </a:lnTo>
                <a:lnTo>
                  <a:pt x="1982" y="2649"/>
                </a:lnTo>
                <a:lnTo>
                  <a:pt x="1982" y="2648"/>
                </a:lnTo>
                <a:lnTo>
                  <a:pt x="1980" y="2648"/>
                </a:lnTo>
                <a:lnTo>
                  <a:pt x="1979" y="2647"/>
                </a:lnTo>
                <a:lnTo>
                  <a:pt x="1979" y="2646"/>
                </a:lnTo>
                <a:lnTo>
                  <a:pt x="1978" y="2646"/>
                </a:lnTo>
                <a:lnTo>
                  <a:pt x="1978" y="2645"/>
                </a:lnTo>
                <a:lnTo>
                  <a:pt x="1977" y="2644"/>
                </a:lnTo>
                <a:lnTo>
                  <a:pt x="1977" y="2642"/>
                </a:lnTo>
                <a:lnTo>
                  <a:pt x="1977" y="2641"/>
                </a:lnTo>
                <a:lnTo>
                  <a:pt x="1976" y="2641"/>
                </a:lnTo>
                <a:lnTo>
                  <a:pt x="1976" y="2640"/>
                </a:lnTo>
                <a:lnTo>
                  <a:pt x="1975" y="2639"/>
                </a:lnTo>
                <a:lnTo>
                  <a:pt x="1975" y="2638"/>
                </a:lnTo>
                <a:lnTo>
                  <a:pt x="1975" y="2637"/>
                </a:lnTo>
                <a:lnTo>
                  <a:pt x="1975" y="2636"/>
                </a:lnTo>
                <a:lnTo>
                  <a:pt x="1974" y="2636"/>
                </a:lnTo>
                <a:lnTo>
                  <a:pt x="1974" y="2635"/>
                </a:lnTo>
                <a:lnTo>
                  <a:pt x="1975" y="2635"/>
                </a:lnTo>
                <a:lnTo>
                  <a:pt x="1974" y="2633"/>
                </a:lnTo>
                <a:lnTo>
                  <a:pt x="1974" y="2632"/>
                </a:lnTo>
                <a:lnTo>
                  <a:pt x="1973" y="2632"/>
                </a:lnTo>
                <a:lnTo>
                  <a:pt x="1973" y="2631"/>
                </a:lnTo>
                <a:lnTo>
                  <a:pt x="1973" y="2630"/>
                </a:lnTo>
                <a:lnTo>
                  <a:pt x="1973" y="2629"/>
                </a:lnTo>
                <a:lnTo>
                  <a:pt x="1973" y="2628"/>
                </a:lnTo>
                <a:lnTo>
                  <a:pt x="1971" y="2627"/>
                </a:lnTo>
                <a:lnTo>
                  <a:pt x="1971" y="2625"/>
                </a:lnTo>
                <a:lnTo>
                  <a:pt x="1970" y="2625"/>
                </a:lnTo>
                <a:lnTo>
                  <a:pt x="1970" y="2624"/>
                </a:lnTo>
                <a:lnTo>
                  <a:pt x="1969" y="2624"/>
                </a:lnTo>
                <a:lnTo>
                  <a:pt x="1969" y="2623"/>
                </a:lnTo>
                <a:lnTo>
                  <a:pt x="1969" y="2622"/>
                </a:lnTo>
                <a:lnTo>
                  <a:pt x="1968" y="2622"/>
                </a:lnTo>
                <a:lnTo>
                  <a:pt x="1968" y="2621"/>
                </a:lnTo>
                <a:lnTo>
                  <a:pt x="1968" y="2620"/>
                </a:lnTo>
                <a:lnTo>
                  <a:pt x="1968" y="2619"/>
                </a:lnTo>
                <a:lnTo>
                  <a:pt x="1967" y="2617"/>
                </a:lnTo>
                <a:lnTo>
                  <a:pt x="1967" y="2615"/>
                </a:lnTo>
                <a:lnTo>
                  <a:pt x="1966" y="2614"/>
                </a:lnTo>
                <a:lnTo>
                  <a:pt x="1966" y="2613"/>
                </a:lnTo>
                <a:lnTo>
                  <a:pt x="1966" y="2612"/>
                </a:lnTo>
                <a:lnTo>
                  <a:pt x="1965" y="2612"/>
                </a:lnTo>
                <a:lnTo>
                  <a:pt x="1965" y="2611"/>
                </a:lnTo>
                <a:lnTo>
                  <a:pt x="1965" y="2610"/>
                </a:lnTo>
                <a:lnTo>
                  <a:pt x="1963" y="2610"/>
                </a:lnTo>
                <a:lnTo>
                  <a:pt x="1963" y="2608"/>
                </a:lnTo>
                <a:lnTo>
                  <a:pt x="1963" y="2607"/>
                </a:lnTo>
                <a:lnTo>
                  <a:pt x="1962" y="2606"/>
                </a:lnTo>
                <a:lnTo>
                  <a:pt x="1962" y="2605"/>
                </a:lnTo>
                <a:lnTo>
                  <a:pt x="1961" y="2605"/>
                </a:lnTo>
                <a:lnTo>
                  <a:pt x="1961" y="2604"/>
                </a:lnTo>
                <a:lnTo>
                  <a:pt x="1960" y="2603"/>
                </a:lnTo>
                <a:lnTo>
                  <a:pt x="1960" y="2602"/>
                </a:lnTo>
                <a:lnTo>
                  <a:pt x="1960" y="2600"/>
                </a:lnTo>
                <a:lnTo>
                  <a:pt x="1959" y="2600"/>
                </a:lnTo>
                <a:lnTo>
                  <a:pt x="1959" y="2599"/>
                </a:lnTo>
                <a:lnTo>
                  <a:pt x="1959" y="2598"/>
                </a:lnTo>
                <a:lnTo>
                  <a:pt x="1958" y="2598"/>
                </a:lnTo>
                <a:lnTo>
                  <a:pt x="1958" y="2597"/>
                </a:lnTo>
                <a:lnTo>
                  <a:pt x="1958" y="2596"/>
                </a:lnTo>
                <a:lnTo>
                  <a:pt x="1957" y="2595"/>
                </a:lnTo>
                <a:lnTo>
                  <a:pt x="1957" y="2594"/>
                </a:lnTo>
                <a:lnTo>
                  <a:pt x="1956" y="2593"/>
                </a:lnTo>
                <a:lnTo>
                  <a:pt x="1956" y="2591"/>
                </a:lnTo>
                <a:lnTo>
                  <a:pt x="1954" y="2589"/>
                </a:lnTo>
                <a:lnTo>
                  <a:pt x="1953" y="2587"/>
                </a:lnTo>
                <a:lnTo>
                  <a:pt x="1953" y="2586"/>
                </a:lnTo>
                <a:lnTo>
                  <a:pt x="1952" y="2585"/>
                </a:lnTo>
                <a:lnTo>
                  <a:pt x="1952" y="2583"/>
                </a:lnTo>
                <a:lnTo>
                  <a:pt x="1952" y="2582"/>
                </a:lnTo>
                <a:lnTo>
                  <a:pt x="1951" y="2581"/>
                </a:lnTo>
                <a:lnTo>
                  <a:pt x="1951" y="2580"/>
                </a:lnTo>
                <a:lnTo>
                  <a:pt x="1950" y="2579"/>
                </a:lnTo>
                <a:lnTo>
                  <a:pt x="1950" y="2578"/>
                </a:lnTo>
                <a:lnTo>
                  <a:pt x="1950" y="2577"/>
                </a:lnTo>
                <a:lnTo>
                  <a:pt x="1949" y="2577"/>
                </a:lnTo>
                <a:lnTo>
                  <a:pt x="1949" y="2575"/>
                </a:lnTo>
                <a:lnTo>
                  <a:pt x="1948" y="2574"/>
                </a:lnTo>
                <a:lnTo>
                  <a:pt x="1948" y="2573"/>
                </a:lnTo>
                <a:lnTo>
                  <a:pt x="1948" y="2572"/>
                </a:lnTo>
                <a:lnTo>
                  <a:pt x="1946" y="2571"/>
                </a:lnTo>
                <a:lnTo>
                  <a:pt x="1946" y="2570"/>
                </a:lnTo>
                <a:lnTo>
                  <a:pt x="1945" y="2569"/>
                </a:lnTo>
                <a:lnTo>
                  <a:pt x="1945" y="2566"/>
                </a:lnTo>
                <a:lnTo>
                  <a:pt x="1944" y="2566"/>
                </a:lnTo>
                <a:lnTo>
                  <a:pt x="1944" y="2565"/>
                </a:lnTo>
                <a:lnTo>
                  <a:pt x="1943" y="2565"/>
                </a:lnTo>
                <a:lnTo>
                  <a:pt x="1943" y="2564"/>
                </a:lnTo>
                <a:lnTo>
                  <a:pt x="1943" y="2563"/>
                </a:lnTo>
                <a:lnTo>
                  <a:pt x="1942" y="2563"/>
                </a:lnTo>
                <a:lnTo>
                  <a:pt x="1942" y="2562"/>
                </a:lnTo>
                <a:lnTo>
                  <a:pt x="1941" y="2562"/>
                </a:lnTo>
                <a:lnTo>
                  <a:pt x="1941" y="2561"/>
                </a:lnTo>
                <a:lnTo>
                  <a:pt x="1940" y="2560"/>
                </a:lnTo>
                <a:lnTo>
                  <a:pt x="1940" y="2558"/>
                </a:lnTo>
                <a:lnTo>
                  <a:pt x="1939" y="2558"/>
                </a:lnTo>
                <a:lnTo>
                  <a:pt x="1937" y="2557"/>
                </a:lnTo>
                <a:lnTo>
                  <a:pt x="1936" y="2556"/>
                </a:lnTo>
                <a:lnTo>
                  <a:pt x="1936" y="2555"/>
                </a:lnTo>
                <a:lnTo>
                  <a:pt x="1935" y="2555"/>
                </a:lnTo>
                <a:lnTo>
                  <a:pt x="1934" y="2554"/>
                </a:lnTo>
                <a:lnTo>
                  <a:pt x="1933" y="2554"/>
                </a:lnTo>
                <a:lnTo>
                  <a:pt x="1933" y="2553"/>
                </a:lnTo>
                <a:lnTo>
                  <a:pt x="1932" y="2553"/>
                </a:lnTo>
                <a:lnTo>
                  <a:pt x="1932" y="2552"/>
                </a:lnTo>
                <a:lnTo>
                  <a:pt x="1931" y="2550"/>
                </a:lnTo>
                <a:lnTo>
                  <a:pt x="1930" y="2549"/>
                </a:lnTo>
                <a:lnTo>
                  <a:pt x="1930" y="2548"/>
                </a:lnTo>
                <a:lnTo>
                  <a:pt x="1927" y="2546"/>
                </a:lnTo>
                <a:lnTo>
                  <a:pt x="1927" y="2545"/>
                </a:lnTo>
                <a:lnTo>
                  <a:pt x="1925" y="2544"/>
                </a:lnTo>
                <a:lnTo>
                  <a:pt x="1925" y="2543"/>
                </a:lnTo>
                <a:lnTo>
                  <a:pt x="1924" y="2543"/>
                </a:lnTo>
                <a:lnTo>
                  <a:pt x="1924" y="2541"/>
                </a:lnTo>
                <a:lnTo>
                  <a:pt x="1923" y="2541"/>
                </a:lnTo>
                <a:lnTo>
                  <a:pt x="1923" y="2540"/>
                </a:lnTo>
                <a:lnTo>
                  <a:pt x="1922" y="2541"/>
                </a:lnTo>
                <a:lnTo>
                  <a:pt x="1922" y="2540"/>
                </a:lnTo>
                <a:lnTo>
                  <a:pt x="1923" y="2540"/>
                </a:lnTo>
                <a:lnTo>
                  <a:pt x="1922" y="2540"/>
                </a:lnTo>
                <a:lnTo>
                  <a:pt x="1920" y="2539"/>
                </a:lnTo>
                <a:lnTo>
                  <a:pt x="1920" y="2538"/>
                </a:lnTo>
                <a:lnTo>
                  <a:pt x="1919" y="2538"/>
                </a:lnTo>
                <a:lnTo>
                  <a:pt x="1918" y="2537"/>
                </a:lnTo>
                <a:lnTo>
                  <a:pt x="1917" y="2536"/>
                </a:lnTo>
                <a:lnTo>
                  <a:pt x="1917" y="2535"/>
                </a:lnTo>
                <a:lnTo>
                  <a:pt x="1916" y="2535"/>
                </a:lnTo>
                <a:lnTo>
                  <a:pt x="1916" y="2533"/>
                </a:lnTo>
                <a:lnTo>
                  <a:pt x="1915" y="2532"/>
                </a:lnTo>
                <a:lnTo>
                  <a:pt x="1914" y="2531"/>
                </a:lnTo>
                <a:lnTo>
                  <a:pt x="1913" y="2530"/>
                </a:lnTo>
                <a:lnTo>
                  <a:pt x="1913" y="2529"/>
                </a:lnTo>
                <a:lnTo>
                  <a:pt x="1913" y="2528"/>
                </a:lnTo>
                <a:lnTo>
                  <a:pt x="1911" y="2527"/>
                </a:lnTo>
                <a:lnTo>
                  <a:pt x="1910" y="2525"/>
                </a:lnTo>
                <a:lnTo>
                  <a:pt x="1910" y="2524"/>
                </a:lnTo>
                <a:lnTo>
                  <a:pt x="1909" y="2524"/>
                </a:lnTo>
                <a:lnTo>
                  <a:pt x="1909" y="2523"/>
                </a:lnTo>
                <a:lnTo>
                  <a:pt x="1909" y="2522"/>
                </a:lnTo>
                <a:lnTo>
                  <a:pt x="1908" y="2521"/>
                </a:lnTo>
                <a:lnTo>
                  <a:pt x="1907" y="2520"/>
                </a:lnTo>
                <a:lnTo>
                  <a:pt x="1907" y="2519"/>
                </a:lnTo>
                <a:lnTo>
                  <a:pt x="1906" y="2519"/>
                </a:lnTo>
                <a:lnTo>
                  <a:pt x="1906" y="2518"/>
                </a:lnTo>
                <a:lnTo>
                  <a:pt x="1905" y="2516"/>
                </a:lnTo>
                <a:lnTo>
                  <a:pt x="1904" y="2515"/>
                </a:lnTo>
                <a:lnTo>
                  <a:pt x="1904" y="2514"/>
                </a:lnTo>
                <a:lnTo>
                  <a:pt x="1902" y="2513"/>
                </a:lnTo>
                <a:lnTo>
                  <a:pt x="1901" y="2512"/>
                </a:lnTo>
                <a:lnTo>
                  <a:pt x="1900" y="2512"/>
                </a:lnTo>
                <a:lnTo>
                  <a:pt x="1900" y="2511"/>
                </a:lnTo>
                <a:lnTo>
                  <a:pt x="1899" y="2510"/>
                </a:lnTo>
                <a:lnTo>
                  <a:pt x="1898" y="2508"/>
                </a:lnTo>
                <a:lnTo>
                  <a:pt x="1898" y="2507"/>
                </a:lnTo>
                <a:lnTo>
                  <a:pt x="1897" y="2506"/>
                </a:lnTo>
                <a:lnTo>
                  <a:pt x="1897" y="2505"/>
                </a:lnTo>
                <a:lnTo>
                  <a:pt x="1894" y="2504"/>
                </a:lnTo>
                <a:lnTo>
                  <a:pt x="1893" y="2503"/>
                </a:lnTo>
                <a:lnTo>
                  <a:pt x="1892" y="2503"/>
                </a:lnTo>
                <a:lnTo>
                  <a:pt x="1891" y="2503"/>
                </a:lnTo>
                <a:lnTo>
                  <a:pt x="1891" y="2502"/>
                </a:lnTo>
                <a:lnTo>
                  <a:pt x="1890" y="2502"/>
                </a:lnTo>
                <a:lnTo>
                  <a:pt x="1890" y="2501"/>
                </a:lnTo>
                <a:lnTo>
                  <a:pt x="1889" y="2499"/>
                </a:lnTo>
                <a:lnTo>
                  <a:pt x="1888" y="2498"/>
                </a:lnTo>
                <a:lnTo>
                  <a:pt x="1887" y="2498"/>
                </a:lnTo>
                <a:lnTo>
                  <a:pt x="1887" y="2497"/>
                </a:lnTo>
                <a:lnTo>
                  <a:pt x="1885" y="2497"/>
                </a:lnTo>
                <a:lnTo>
                  <a:pt x="1884" y="2496"/>
                </a:lnTo>
                <a:lnTo>
                  <a:pt x="1883" y="2496"/>
                </a:lnTo>
                <a:lnTo>
                  <a:pt x="1882" y="2496"/>
                </a:lnTo>
                <a:lnTo>
                  <a:pt x="1882" y="2495"/>
                </a:lnTo>
                <a:lnTo>
                  <a:pt x="1881" y="2495"/>
                </a:lnTo>
                <a:lnTo>
                  <a:pt x="1880" y="2495"/>
                </a:lnTo>
                <a:lnTo>
                  <a:pt x="1880" y="2494"/>
                </a:lnTo>
                <a:lnTo>
                  <a:pt x="1879" y="2494"/>
                </a:lnTo>
                <a:lnTo>
                  <a:pt x="1877" y="2493"/>
                </a:lnTo>
                <a:lnTo>
                  <a:pt x="1876" y="2493"/>
                </a:lnTo>
                <a:lnTo>
                  <a:pt x="1875" y="2493"/>
                </a:lnTo>
                <a:lnTo>
                  <a:pt x="1874" y="2491"/>
                </a:lnTo>
                <a:lnTo>
                  <a:pt x="1873" y="2491"/>
                </a:lnTo>
                <a:lnTo>
                  <a:pt x="1872" y="2490"/>
                </a:lnTo>
                <a:lnTo>
                  <a:pt x="1871" y="2490"/>
                </a:lnTo>
                <a:lnTo>
                  <a:pt x="1870" y="2490"/>
                </a:lnTo>
                <a:lnTo>
                  <a:pt x="1868" y="2489"/>
                </a:lnTo>
                <a:lnTo>
                  <a:pt x="1867" y="2489"/>
                </a:lnTo>
                <a:lnTo>
                  <a:pt x="1866" y="2489"/>
                </a:lnTo>
                <a:lnTo>
                  <a:pt x="1865" y="2489"/>
                </a:lnTo>
                <a:lnTo>
                  <a:pt x="1864" y="2489"/>
                </a:lnTo>
                <a:lnTo>
                  <a:pt x="1863" y="2489"/>
                </a:lnTo>
                <a:lnTo>
                  <a:pt x="1862" y="2488"/>
                </a:lnTo>
                <a:lnTo>
                  <a:pt x="1861" y="2488"/>
                </a:lnTo>
                <a:lnTo>
                  <a:pt x="1859" y="2489"/>
                </a:lnTo>
                <a:lnTo>
                  <a:pt x="1858" y="2489"/>
                </a:lnTo>
                <a:lnTo>
                  <a:pt x="1857" y="2489"/>
                </a:lnTo>
                <a:lnTo>
                  <a:pt x="1856" y="2489"/>
                </a:lnTo>
                <a:lnTo>
                  <a:pt x="1855" y="2488"/>
                </a:lnTo>
                <a:lnTo>
                  <a:pt x="1854" y="2488"/>
                </a:lnTo>
                <a:lnTo>
                  <a:pt x="1851" y="2488"/>
                </a:lnTo>
                <a:lnTo>
                  <a:pt x="1850" y="2488"/>
                </a:lnTo>
                <a:lnTo>
                  <a:pt x="1849" y="2488"/>
                </a:lnTo>
                <a:lnTo>
                  <a:pt x="1848" y="2488"/>
                </a:lnTo>
                <a:lnTo>
                  <a:pt x="1847" y="2488"/>
                </a:lnTo>
                <a:lnTo>
                  <a:pt x="1845" y="2487"/>
                </a:lnTo>
                <a:lnTo>
                  <a:pt x="1844" y="2487"/>
                </a:lnTo>
                <a:lnTo>
                  <a:pt x="1842" y="2487"/>
                </a:lnTo>
                <a:lnTo>
                  <a:pt x="1841" y="2487"/>
                </a:lnTo>
                <a:lnTo>
                  <a:pt x="1840" y="2487"/>
                </a:lnTo>
                <a:lnTo>
                  <a:pt x="1839" y="2487"/>
                </a:lnTo>
                <a:lnTo>
                  <a:pt x="1838" y="2488"/>
                </a:lnTo>
                <a:lnTo>
                  <a:pt x="1838" y="2487"/>
                </a:lnTo>
                <a:lnTo>
                  <a:pt x="1839" y="2487"/>
                </a:lnTo>
                <a:lnTo>
                  <a:pt x="1838" y="2487"/>
                </a:lnTo>
                <a:lnTo>
                  <a:pt x="1837" y="2487"/>
                </a:lnTo>
                <a:lnTo>
                  <a:pt x="1836" y="2487"/>
                </a:lnTo>
                <a:lnTo>
                  <a:pt x="1836" y="2488"/>
                </a:lnTo>
                <a:lnTo>
                  <a:pt x="1835" y="2488"/>
                </a:lnTo>
                <a:lnTo>
                  <a:pt x="1833" y="2488"/>
                </a:lnTo>
                <a:lnTo>
                  <a:pt x="1832" y="2488"/>
                </a:lnTo>
                <a:lnTo>
                  <a:pt x="1831" y="2488"/>
                </a:lnTo>
                <a:lnTo>
                  <a:pt x="1829" y="2488"/>
                </a:lnTo>
                <a:lnTo>
                  <a:pt x="1828" y="2488"/>
                </a:lnTo>
                <a:lnTo>
                  <a:pt x="1827" y="2488"/>
                </a:lnTo>
                <a:lnTo>
                  <a:pt x="1825" y="2487"/>
                </a:lnTo>
                <a:lnTo>
                  <a:pt x="1824" y="2487"/>
                </a:lnTo>
                <a:lnTo>
                  <a:pt x="1823" y="2487"/>
                </a:lnTo>
                <a:lnTo>
                  <a:pt x="1822" y="2486"/>
                </a:lnTo>
                <a:lnTo>
                  <a:pt x="1821" y="2486"/>
                </a:lnTo>
                <a:lnTo>
                  <a:pt x="1820" y="2486"/>
                </a:lnTo>
                <a:lnTo>
                  <a:pt x="1819" y="2486"/>
                </a:lnTo>
                <a:lnTo>
                  <a:pt x="1818" y="2485"/>
                </a:lnTo>
                <a:lnTo>
                  <a:pt x="1816" y="2485"/>
                </a:lnTo>
                <a:lnTo>
                  <a:pt x="1815" y="2483"/>
                </a:lnTo>
                <a:lnTo>
                  <a:pt x="1814" y="2483"/>
                </a:lnTo>
                <a:lnTo>
                  <a:pt x="1814" y="2482"/>
                </a:lnTo>
                <a:lnTo>
                  <a:pt x="1813" y="2482"/>
                </a:lnTo>
                <a:lnTo>
                  <a:pt x="1812" y="2482"/>
                </a:lnTo>
                <a:lnTo>
                  <a:pt x="1812" y="2481"/>
                </a:lnTo>
                <a:lnTo>
                  <a:pt x="1811" y="2481"/>
                </a:lnTo>
                <a:lnTo>
                  <a:pt x="1811" y="2480"/>
                </a:lnTo>
                <a:lnTo>
                  <a:pt x="1810" y="2480"/>
                </a:lnTo>
                <a:lnTo>
                  <a:pt x="1808" y="2479"/>
                </a:lnTo>
                <a:lnTo>
                  <a:pt x="1807" y="2479"/>
                </a:lnTo>
                <a:lnTo>
                  <a:pt x="1807" y="2478"/>
                </a:lnTo>
                <a:lnTo>
                  <a:pt x="1806" y="2478"/>
                </a:lnTo>
                <a:lnTo>
                  <a:pt x="1806" y="2479"/>
                </a:lnTo>
                <a:lnTo>
                  <a:pt x="1806" y="2480"/>
                </a:lnTo>
                <a:lnTo>
                  <a:pt x="1806" y="2479"/>
                </a:lnTo>
                <a:lnTo>
                  <a:pt x="1805" y="2479"/>
                </a:lnTo>
                <a:lnTo>
                  <a:pt x="1806" y="2479"/>
                </a:lnTo>
                <a:lnTo>
                  <a:pt x="1805" y="2478"/>
                </a:lnTo>
                <a:lnTo>
                  <a:pt x="1804" y="2478"/>
                </a:lnTo>
                <a:lnTo>
                  <a:pt x="1803" y="2478"/>
                </a:lnTo>
                <a:lnTo>
                  <a:pt x="1803" y="2477"/>
                </a:lnTo>
                <a:lnTo>
                  <a:pt x="1802" y="2477"/>
                </a:lnTo>
                <a:lnTo>
                  <a:pt x="1801" y="2476"/>
                </a:lnTo>
                <a:lnTo>
                  <a:pt x="1799" y="2476"/>
                </a:lnTo>
                <a:lnTo>
                  <a:pt x="1798" y="2476"/>
                </a:lnTo>
                <a:lnTo>
                  <a:pt x="1797" y="2476"/>
                </a:lnTo>
                <a:lnTo>
                  <a:pt x="1796" y="2476"/>
                </a:lnTo>
                <a:lnTo>
                  <a:pt x="1795" y="2476"/>
                </a:lnTo>
                <a:lnTo>
                  <a:pt x="1794" y="2476"/>
                </a:lnTo>
                <a:lnTo>
                  <a:pt x="1793" y="2477"/>
                </a:lnTo>
                <a:lnTo>
                  <a:pt x="1792" y="2477"/>
                </a:lnTo>
                <a:lnTo>
                  <a:pt x="1790" y="2477"/>
                </a:lnTo>
                <a:lnTo>
                  <a:pt x="1789" y="2477"/>
                </a:lnTo>
                <a:lnTo>
                  <a:pt x="1789" y="2478"/>
                </a:lnTo>
                <a:lnTo>
                  <a:pt x="1788" y="2478"/>
                </a:lnTo>
                <a:lnTo>
                  <a:pt x="1787" y="2478"/>
                </a:lnTo>
                <a:lnTo>
                  <a:pt x="1786" y="2478"/>
                </a:lnTo>
                <a:lnTo>
                  <a:pt x="1786" y="2479"/>
                </a:lnTo>
                <a:lnTo>
                  <a:pt x="1785" y="2479"/>
                </a:lnTo>
                <a:lnTo>
                  <a:pt x="1784" y="2479"/>
                </a:lnTo>
                <a:lnTo>
                  <a:pt x="1781" y="2480"/>
                </a:lnTo>
                <a:lnTo>
                  <a:pt x="1780" y="2480"/>
                </a:lnTo>
                <a:lnTo>
                  <a:pt x="1780" y="2481"/>
                </a:lnTo>
                <a:lnTo>
                  <a:pt x="1780" y="2482"/>
                </a:lnTo>
                <a:lnTo>
                  <a:pt x="1779" y="2482"/>
                </a:lnTo>
                <a:lnTo>
                  <a:pt x="1779" y="2483"/>
                </a:lnTo>
                <a:lnTo>
                  <a:pt x="1778" y="2483"/>
                </a:lnTo>
                <a:lnTo>
                  <a:pt x="1778" y="2485"/>
                </a:lnTo>
                <a:lnTo>
                  <a:pt x="1777" y="2485"/>
                </a:lnTo>
                <a:lnTo>
                  <a:pt x="1773" y="2485"/>
                </a:lnTo>
                <a:lnTo>
                  <a:pt x="1772" y="2485"/>
                </a:lnTo>
                <a:lnTo>
                  <a:pt x="1771" y="2483"/>
                </a:lnTo>
                <a:lnTo>
                  <a:pt x="1771" y="2485"/>
                </a:lnTo>
                <a:lnTo>
                  <a:pt x="1770" y="2485"/>
                </a:lnTo>
                <a:lnTo>
                  <a:pt x="1769" y="2483"/>
                </a:lnTo>
                <a:lnTo>
                  <a:pt x="1768" y="2483"/>
                </a:lnTo>
                <a:lnTo>
                  <a:pt x="1767" y="2483"/>
                </a:lnTo>
                <a:lnTo>
                  <a:pt x="1767" y="2482"/>
                </a:lnTo>
                <a:lnTo>
                  <a:pt x="1766" y="2482"/>
                </a:lnTo>
                <a:lnTo>
                  <a:pt x="1766" y="2481"/>
                </a:lnTo>
                <a:lnTo>
                  <a:pt x="1764" y="2481"/>
                </a:lnTo>
                <a:lnTo>
                  <a:pt x="1764" y="2480"/>
                </a:lnTo>
                <a:lnTo>
                  <a:pt x="1763" y="2480"/>
                </a:lnTo>
                <a:lnTo>
                  <a:pt x="1763" y="2479"/>
                </a:lnTo>
                <a:lnTo>
                  <a:pt x="1762" y="2478"/>
                </a:lnTo>
                <a:lnTo>
                  <a:pt x="1761" y="2478"/>
                </a:lnTo>
                <a:lnTo>
                  <a:pt x="1760" y="2478"/>
                </a:lnTo>
                <a:lnTo>
                  <a:pt x="1759" y="2477"/>
                </a:lnTo>
                <a:lnTo>
                  <a:pt x="1758" y="2477"/>
                </a:lnTo>
                <a:lnTo>
                  <a:pt x="1756" y="2477"/>
                </a:lnTo>
                <a:lnTo>
                  <a:pt x="1756" y="2476"/>
                </a:lnTo>
                <a:lnTo>
                  <a:pt x="1755" y="2476"/>
                </a:lnTo>
                <a:lnTo>
                  <a:pt x="1754" y="2476"/>
                </a:lnTo>
                <a:lnTo>
                  <a:pt x="1753" y="2476"/>
                </a:lnTo>
                <a:lnTo>
                  <a:pt x="1753" y="2474"/>
                </a:lnTo>
                <a:lnTo>
                  <a:pt x="1752" y="2474"/>
                </a:lnTo>
                <a:lnTo>
                  <a:pt x="1751" y="2474"/>
                </a:lnTo>
                <a:lnTo>
                  <a:pt x="1750" y="2474"/>
                </a:lnTo>
                <a:lnTo>
                  <a:pt x="1749" y="2473"/>
                </a:lnTo>
                <a:lnTo>
                  <a:pt x="1749" y="2474"/>
                </a:lnTo>
                <a:lnTo>
                  <a:pt x="1747" y="2473"/>
                </a:lnTo>
                <a:lnTo>
                  <a:pt x="1746" y="2473"/>
                </a:lnTo>
                <a:lnTo>
                  <a:pt x="1745" y="2473"/>
                </a:lnTo>
                <a:lnTo>
                  <a:pt x="1744" y="2473"/>
                </a:lnTo>
                <a:lnTo>
                  <a:pt x="1743" y="2473"/>
                </a:lnTo>
                <a:lnTo>
                  <a:pt x="1742" y="2473"/>
                </a:lnTo>
                <a:lnTo>
                  <a:pt x="1741" y="2473"/>
                </a:lnTo>
                <a:lnTo>
                  <a:pt x="1739" y="2473"/>
                </a:lnTo>
                <a:lnTo>
                  <a:pt x="1739" y="2474"/>
                </a:lnTo>
                <a:lnTo>
                  <a:pt x="1738" y="2474"/>
                </a:lnTo>
                <a:lnTo>
                  <a:pt x="1738" y="2473"/>
                </a:lnTo>
                <a:lnTo>
                  <a:pt x="1737" y="2474"/>
                </a:lnTo>
                <a:lnTo>
                  <a:pt x="1736" y="2474"/>
                </a:lnTo>
                <a:lnTo>
                  <a:pt x="1736" y="2473"/>
                </a:lnTo>
                <a:lnTo>
                  <a:pt x="1735" y="2473"/>
                </a:lnTo>
                <a:lnTo>
                  <a:pt x="1735" y="2474"/>
                </a:lnTo>
                <a:lnTo>
                  <a:pt x="1734" y="2474"/>
                </a:lnTo>
                <a:lnTo>
                  <a:pt x="1733" y="2474"/>
                </a:lnTo>
                <a:lnTo>
                  <a:pt x="1732" y="2474"/>
                </a:lnTo>
                <a:lnTo>
                  <a:pt x="1732" y="2473"/>
                </a:lnTo>
                <a:lnTo>
                  <a:pt x="1730" y="2473"/>
                </a:lnTo>
                <a:lnTo>
                  <a:pt x="1729" y="2473"/>
                </a:lnTo>
                <a:lnTo>
                  <a:pt x="1728" y="2473"/>
                </a:lnTo>
                <a:lnTo>
                  <a:pt x="1727" y="2473"/>
                </a:lnTo>
                <a:lnTo>
                  <a:pt x="1726" y="2472"/>
                </a:lnTo>
                <a:lnTo>
                  <a:pt x="1725" y="2472"/>
                </a:lnTo>
                <a:lnTo>
                  <a:pt x="1724" y="2472"/>
                </a:lnTo>
                <a:lnTo>
                  <a:pt x="1723" y="2472"/>
                </a:lnTo>
                <a:lnTo>
                  <a:pt x="1721" y="2472"/>
                </a:lnTo>
                <a:lnTo>
                  <a:pt x="1721" y="2471"/>
                </a:lnTo>
                <a:lnTo>
                  <a:pt x="1720" y="2471"/>
                </a:lnTo>
                <a:lnTo>
                  <a:pt x="1719" y="2471"/>
                </a:lnTo>
                <a:lnTo>
                  <a:pt x="1718" y="2471"/>
                </a:lnTo>
                <a:lnTo>
                  <a:pt x="1718" y="2470"/>
                </a:lnTo>
                <a:lnTo>
                  <a:pt x="1717" y="2470"/>
                </a:lnTo>
                <a:lnTo>
                  <a:pt x="1717" y="2469"/>
                </a:lnTo>
                <a:lnTo>
                  <a:pt x="1716" y="2469"/>
                </a:lnTo>
                <a:lnTo>
                  <a:pt x="1715" y="2470"/>
                </a:lnTo>
                <a:lnTo>
                  <a:pt x="1713" y="2470"/>
                </a:lnTo>
                <a:lnTo>
                  <a:pt x="1712" y="2469"/>
                </a:lnTo>
                <a:lnTo>
                  <a:pt x="1711" y="2470"/>
                </a:lnTo>
                <a:lnTo>
                  <a:pt x="1711" y="2469"/>
                </a:lnTo>
                <a:lnTo>
                  <a:pt x="1710" y="2470"/>
                </a:lnTo>
                <a:lnTo>
                  <a:pt x="1709" y="2470"/>
                </a:lnTo>
                <a:lnTo>
                  <a:pt x="1708" y="2470"/>
                </a:lnTo>
                <a:lnTo>
                  <a:pt x="1707" y="2471"/>
                </a:lnTo>
                <a:lnTo>
                  <a:pt x="1706" y="2471"/>
                </a:lnTo>
                <a:lnTo>
                  <a:pt x="1707" y="2471"/>
                </a:lnTo>
                <a:lnTo>
                  <a:pt x="1707" y="2472"/>
                </a:lnTo>
                <a:lnTo>
                  <a:pt x="1706" y="2472"/>
                </a:lnTo>
                <a:lnTo>
                  <a:pt x="1706" y="2473"/>
                </a:lnTo>
                <a:lnTo>
                  <a:pt x="1704" y="2473"/>
                </a:lnTo>
                <a:lnTo>
                  <a:pt x="1703" y="2474"/>
                </a:lnTo>
                <a:lnTo>
                  <a:pt x="1702" y="2476"/>
                </a:lnTo>
                <a:lnTo>
                  <a:pt x="1702" y="2474"/>
                </a:lnTo>
                <a:lnTo>
                  <a:pt x="1701" y="2474"/>
                </a:lnTo>
                <a:lnTo>
                  <a:pt x="1701" y="2476"/>
                </a:lnTo>
                <a:lnTo>
                  <a:pt x="1700" y="2476"/>
                </a:lnTo>
                <a:lnTo>
                  <a:pt x="1700" y="2474"/>
                </a:lnTo>
                <a:lnTo>
                  <a:pt x="1700" y="2476"/>
                </a:lnTo>
                <a:lnTo>
                  <a:pt x="1699" y="2476"/>
                </a:lnTo>
                <a:lnTo>
                  <a:pt x="1698" y="2476"/>
                </a:lnTo>
                <a:lnTo>
                  <a:pt x="1697" y="2476"/>
                </a:lnTo>
                <a:lnTo>
                  <a:pt x="1695" y="2476"/>
                </a:lnTo>
                <a:lnTo>
                  <a:pt x="1694" y="2476"/>
                </a:lnTo>
                <a:lnTo>
                  <a:pt x="1693" y="2476"/>
                </a:lnTo>
                <a:lnTo>
                  <a:pt x="1692" y="2476"/>
                </a:lnTo>
                <a:lnTo>
                  <a:pt x="1691" y="2476"/>
                </a:lnTo>
                <a:lnTo>
                  <a:pt x="1690" y="2476"/>
                </a:lnTo>
                <a:lnTo>
                  <a:pt x="1689" y="2476"/>
                </a:lnTo>
                <a:lnTo>
                  <a:pt x="1687" y="2476"/>
                </a:lnTo>
                <a:lnTo>
                  <a:pt x="1686" y="2476"/>
                </a:lnTo>
                <a:lnTo>
                  <a:pt x="1685" y="2476"/>
                </a:lnTo>
                <a:lnTo>
                  <a:pt x="1684" y="2476"/>
                </a:lnTo>
                <a:lnTo>
                  <a:pt x="1683" y="2476"/>
                </a:lnTo>
                <a:lnTo>
                  <a:pt x="1682" y="2476"/>
                </a:lnTo>
                <a:lnTo>
                  <a:pt x="1681" y="2477"/>
                </a:lnTo>
                <a:lnTo>
                  <a:pt x="1681" y="2478"/>
                </a:lnTo>
                <a:lnTo>
                  <a:pt x="1680" y="2478"/>
                </a:lnTo>
                <a:lnTo>
                  <a:pt x="1678" y="2478"/>
                </a:lnTo>
                <a:lnTo>
                  <a:pt x="1677" y="2477"/>
                </a:lnTo>
                <a:lnTo>
                  <a:pt x="1676" y="2477"/>
                </a:lnTo>
                <a:lnTo>
                  <a:pt x="1675" y="2477"/>
                </a:lnTo>
                <a:lnTo>
                  <a:pt x="1674" y="2477"/>
                </a:lnTo>
                <a:lnTo>
                  <a:pt x="1673" y="2476"/>
                </a:lnTo>
                <a:lnTo>
                  <a:pt x="1672" y="2476"/>
                </a:lnTo>
                <a:lnTo>
                  <a:pt x="1670" y="2476"/>
                </a:lnTo>
                <a:lnTo>
                  <a:pt x="1670" y="2474"/>
                </a:lnTo>
                <a:lnTo>
                  <a:pt x="1669" y="2474"/>
                </a:lnTo>
                <a:lnTo>
                  <a:pt x="1668" y="2474"/>
                </a:lnTo>
                <a:lnTo>
                  <a:pt x="1668" y="2473"/>
                </a:lnTo>
                <a:lnTo>
                  <a:pt x="1667" y="2473"/>
                </a:lnTo>
                <a:lnTo>
                  <a:pt x="1666" y="2473"/>
                </a:lnTo>
                <a:lnTo>
                  <a:pt x="1665" y="2473"/>
                </a:lnTo>
                <a:lnTo>
                  <a:pt x="1664" y="2473"/>
                </a:lnTo>
                <a:lnTo>
                  <a:pt x="1663" y="2473"/>
                </a:lnTo>
                <a:lnTo>
                  <a:pt x="1661" y="2473"/>
                </a:lnTo>
                <a:lnTo>
                  <a:pt x="1660" y="2473"/>
                </a:lnTo>
                <a:lnTo>
                  <a:pt x="1659" y="2473"/>
                </a:lnTo>
                <a:lnTo>
                  <a:pt x="1658" y="2473"/>
                </a:lnTo>
                <a:lnTo>
                  <a:pt x="1656" y="2473"/>
                </a:lnTo>
                <a:lnTo>
                  <a:pt x="1655" y="2473"/>
                </a:lnTo>
                <a:lnTo>
                  <a:pt x="1654" y="2473"/>
                </a:lnTo>
                <a:lnTo>
                  <a:pt x="1654" y="2472"/>
                </a:lnTo>
                <a:lnTo>
                  <a:pt x="1654" y="2473"/>
                </a:lnTo>
                <a:lnTo>
                  <a:pt x="1652" y="2473"/>
                </a:lnTo>
                <a:lnTo>
                  <a:pt x="1652" y="2474"/>
                </a:lnTo>
                <a:lnTo>
                  <a:pt x="1651" y="2474"/>
                </a:lnTo>
                <a:lnTo>
                  <a:pt x="1651" y="2476"/>
                </a:lnTo>
                <a:lnTo>
                  <a:pt x="1650" y="2476"/>
                </a:lnTo>
                <a:lnTo>
                  <a:pt x="1650" y="2477"/>
                </a:lnTo>
                <a:lnTo>
                  <a:pt x="1649" y="2477"/>
                </a:lnTo>
                <a:lnTo>
                  <a:pt x="1648" y="2477"/>
                </a:lnTo>
                <a:lnTo>
                  <a:pt x="1648" y="2478"/>
                </a:lnTo>
                <a:lnTo>
                  <a:pt x="1647" y="2478"/>
                </a:lnTo>
                <a:lnTo>
                  <a:pt x="1646" y="2478"/>
                </a:lnTo>
                <a:lnTo>
                  <a:pt x="1646" y="2477"/>
                </a:lnTo>
                <a:lnTo>
                  <a:pt x="1644" y="2477"/>
                </a:lnTo>
                <a:lnTo>
                  <a:pt x="1644" y="2478"/>
                </a:lnTo>
                <a:lnTo>
                  <a:pt x="1644" y="2479"/>
                </a:lnTo>
                <a:lnTo>
                  <a:pt x="1643" y="2479"/>
                </a:lnTo>
                <a:lnTo>
                  <a:pt x="1643" y="2480"/>
                </a:lnTo>
                <a:lnTo>
                  <a:pt x="1642" y="2480"/>
                </a:lnTo>
                <a:lnTo>
                  <a:pt x="1641" y="2481"/>
                </a:lnTo>
                <a:lnTo>
                  <a:pt x="1640" y="2481"/>
                </a:lnTo>
                <a:lnTo>
                  <a:pt x="1639" y="2481"/>
                </a:lnTo>
                <a:lnTo>
                  <a:pt x="1638" y="2481"/>
                </a:lnTo>
                <a:lnTo>
                  <a:pt x="1638" y="2482"/>
                </a:lnTo>
                <a:lnTo>
                  <a:pt x="1637" y="2482"/>
                </a:lnTo>
                <a:lnTo>
                  <a:pt x="1635" y="2482"/>
                </a:lnTo>
                <a:lnTo>
                  <a:pt x="1634" y="2482"/>
                </a:lnTo>
                <a:lnTo>
                  <a:pt x="1633" y="2481"/>
                </a:lnTo>
                <a:lnTo>
                  <a:pt x="1632" y="2481"/>
                </a:lnTo>
                <a:lnTo>
                  <a:pt x="1631" y="2481"/>
                </a:lnTo>
                <a:lnTo>
                  <a:pt x="1631" y="2480"/>
                </a:lnTo>
                <a:lnTo>
                  <a:pt x="1630" y="2480"/>
                </a:lnTo>
                <a:lnTo>
                  <a:pt x="1629" y="2480"/>
                </a:lnTo>
                <a:lnTo>
                  <a:pt x="1628" y="2480"/>
                </a:lnTo>
                <a:lnTo>
                  <a:pt x="1625" y="2480"/>
                </a:lnTo>
                <a:lnTo>
                  <a:pt x="1624" y="2479"/>
                </a:lnTo>
                <a:lnTo>
                  <a:pt x="1623" y="2479"/>
                </a:lnTo>
                <a:lnTo>
                  <a:pt x="1621" y="2479"/>
                </a:lnTo>
                <a:lnTo>
                  <a:pt x="1620" y="2479"/>
                </a:lnTo>
                <a:lnTo>
                  <a:pt x="1618" y="2478"/>
                </a:lnTo>
                <a:lnTo>
                  <a:pt x="1617" y="2478"/>
                </a:lnTo>
                <a:lnTo>
                  <a:pt x="1616" y="2478"/>
                </a:lnTo>
                <a:lnTo>
                  <a:pt x="1616" y="2477"/>
                </a:lnTo>
                <a:lnTo>
                  <a:pt x="1615" y="2477"/>
                </a:lnTo>
                <a:lnTo>
                  <a:pt x="1614" y="2477"/>
                </a:lnTo>
                <a:lnTo>
                  <a:pt x="1613" y="2476"/>
                </a:lnTo>
                <a:lnTo>
                  <a:pt x="1612" y="2476"/>
                </a:lnTo>
                <a:lnTo>
                  <a:pt x="1611" y="2477"/>
                </a:lnTo>
                <a:lnTo>
                  <a:pt x="1611" y="2476"/>
                </a:lnTo>
                <a:lnTo>
                  <a:pt x="1612" y="2476"/>
                </a:lnTo>
                <a:lnTo>
                  <a:pt x="1611" y="2474"/>
                </a:lnTo>
                <a:lnTo>
                  <a:pt x="1609" y="2473"/>
                </a:lnTo>
                <a:lnTo>
                  <a:pt x="1608" y="2473"/>
                </a:lnTo>
                <a:lnTo>
                  <a:pt x="1607" y="2473"/>
                </a:lnTo>
                <a:lnTo>
                  <a:pt x="1606" y="2473"/>
                </a:lnTo>
                <a:lnTo>
                  <a:pt x="1605" y="2472"/>
                </a:lnTo>
                <a:lnTo>
                  <a:pt x="1604" y="2472"/>
                </a:lnTo>
                <a:lnTo>
                  <a:pt x="1603" y="2471"/>
                </a:lnTo>
                <a:lnTo>
                  <a:pt x="1602" y="2471"/>
                </a:lnTo>
                <a:lnTo>
                  <a:pt x="1600" y="2471"/>
                </a:lnTo>
                <a:lnTo>
                  <a:pt x="1600" y="2470"/>
                </a:lnTo>
                <a:lnTo>
                  <a:pt x="1599" y="2470"/>
                </a:lnTo>
                <a:lnTo>
                  <a:pt x="1599" y="2469"/>
                </a:lnTo>
                <a:lnTo>
                  <a:pt x="1598" y="2469"/>
                </a:lnTo>
                <a:lnTo>
                  <a:pt x="1597" y="2469"/>
                </a:lnTo>
                <a:lnTo>
                  <a:pt x="1596" y="2468"/>
                </a:lnTo>
                <a:lnTo>
                  <a:pt x="1595" y="2466"/>
                </a:lnTo>
                <a:lnTo>
                  <a:pt x="1594" y="2465"/>
                </a:lnTo>
                <a:lnTo>
                  <a:pt x="1594" y="2464"/>
                </a:lnTo>
                <a:lnTo>
                  <a:pt x="1592" y="2463"/>
                </a:lnTo>
                <a:lnTo>
                  <a:pt x="1591" y="2463"/>
                </a:lnTo>
                <a:lnTo>
                  <a:pt x="1590" y="2463"/>
                </a:lnTo>
                <a:lnTo>
                  <a:pt x="1590" y="2462"/>
                </a:lnTo>
                <a:lnTo>
                  <a:pt x="1589" y="2462"/>
                </a:lnTo>
                <a:lnTo>
                  <a:pt x="1588" y="2462"/>
                </a:lnTo>
                <a:lnTo>
                  <a:pt x="1588" y="2461"/>
                </a:lnTo>
                <a:lnTo>
                  <a:pt x="1587" y="2461"/>
                </a:lnTo>
                <a:lnTo>
                  <a:pt x="1586" y="2461"/>
                </a:lnTo>
                <a:lnTo>
                  <a:pt x="1585" y="2461"/>
                </a:lnTo>
                <a:lnTo>
                  <a:pt x="1585" y="2460"/>
                </a:lnTo>
                <a:lnTo>
                  <a:pt x="1583" y="2460"/>
                </a:lnTo>
                <a:lnTo>
                  <a:pt x="1582" y="2460"/>
                </a:lnTo>
                <a:lnTo>
                  <a:pt x="1581" y="2460"/>
                </a:lnTo>
                <a:lnTo>
                  <a:pt x="1580" y="2460"/>
                </a:lnTo>
                <a:lnTo>
                  <a:pt x="1579" y="2460"/>
                </a:lnTo>
                <a:lnTo>
                  <a:pt x="1578" y="2460"/>
                </a:lnTo>
                <a:lnTo>
                  <a:pt x="1577" y="2460"/>
                </a:lnTo>
                <a:lnTo>
                  <a:pt x="1577" y="2461"/>
                </a:lnTo>
                <a:lnTo>
                  <a:pt x="1575" y="2461"/>
                </a:lnTo>
                <a:lnTo>
                  <a:pt x="1574" y="2461"/>
                </a:lnTo>
                <a:lnTo>
                  <a:pt x="1573" y="2461"/>
                </a:lnTo>
                <a:lnTo>
                  <a:pt x="1572" y="2462"/>
                </a:lnTo>
                <a:lnTo>
                  <a:pt x="1572" y="2463"/>
                </a:lnTo>
                <a:lnTo>
                  <a:pt x="1571" y="2463"/>
                </a:lnTo>
                <a:lnTo>
                  <a:pt x="1571" y="2464"/>
                </a:lnTo>
                <a:lnTo>
                  <a:pt x="1570" y="2464"/>
                </a:lnTo>
                <a:lnTo>
                  <a:pt x="1569" y="2464"/>
                </a:lnTo>
                <a:lnTo>
                  <a:pt x="1569" y="2465"/>
                </a:lnTo>
                <a:lnTo>
                  <a:pt x="1568" y="2465"/>
                </a:lnTo>
                <a:lnTo>
                  <a:pt x="1566" y="2465"/>
                </a:lnTo>
                <a:lnTo>
                  <a:pt x="1565" y="2465"/>
                </a:lnTo>
                <a:lnTo>
                  <a:pt x="1564" y="2465"/>
                </a:lnTo>
                <a:lnTo>
                  <a:pt x="1563" y="2464"/>
                </a:lnTo>
                <a:lnTo>
                  <a:pt x="1562" y="2464"/>
                </a:lnTo>
                <a:lnTo>
                  <a:pt x="1561" y="2464"/>
                </a:lnTo>
                <a:lnTo>
                  <a:pt x="1560" y="2463"/>
                </a:lnTo>
                <a:lnTo>
                  <a:pt x="1559" y="2463"/>
                </a:lnTo>
                <a:lnTo>
                  <a:pt x="1557" y="2463"/>
                </a:lnTo>
                <a:lnTo>
                  <a:pt x="1556" y="2463"/>
                </a:lnTo>
                <a:lnTo>
                  <a:pt x="1555" y="2462"/>
                </a:lnTo>
                <a:lnTo>
                  <a:pt x="1554" y="2462"/>
                </a:lnTo>
                <a:lnTo>
                  <a:pt x="1554" y="2461"/>
                </a:lnTo>
                <a:lnTo>
                  <a:pt x="1553" y="2458"/>
                </a:lnTo>
                <a:lnTo>
                  <a:pt x="1552" y="2458"/>
                </a:lnTo>
                <a:lnTo>
                  <a:pt x="1551" y="2458"/>
                </a:lnTo>
                <a:lnTo>
                  <a:pt x="1551" y="2457"/>
                </a:lnTo>
                <a:lnTo>
                  <a:pt x="1549" y="2457"/>
                </a:lnTo>
                <a:lnTo>
                  <a:pt x="1548" y="2457"/>
                </a:lnTo>
                <a:lnTo>
                  <a:pt x="1547" y="2457"/>
                </a:lnTo>
                <a:lnTo>
                  <a:pt x="1546" y="2457"/>
                </a:lnTo>
                <a:lnTo>
                  <a:pt x="1545" y="2457"/>
                </a:lnTo>
                <a:lnTo>
                  <a:pt x="1542" y="2455"/>
                </a:lnTo>
                <a:lnTo>
                  <a:pt x="1540" y="2455"/>
                </a:lnTo>
                <a:lnTo>
                  <a:pt x="1539" y="2454"/>
                </a:lnTo>
                <a:lnTo>
                  <a:pt x="1538" y="2454"/>
                </a:lnTo>
                <a:lnTo>
                  <a:pt x="1537" y="2454"/>
                </a:lnTo>
                <a:lnTo>
                  <a:pt x="1536" y="2454"/>
                </a:lnTo>
                <a:lnTo>
                  <a:pt x="1531" y="2452"/>
                </a:lnTo>
                <a:lnTo>
                  <a:pt x="1530" y="2452"/>
                </a:lnTo>
                <a:lnTo>
                  <a:pt x="1529" y="2452"/>
                </a:lnTo>
                <a:lnTo>
                  <a:pt x="1528" y="2452"/>
                </a:lnTo>
                <a:lnTo>
                  <a:pt x="1527" y="2452"/>
                </a:lnTo>
                <a:lnTo>
                  <a:pt x="1525" y="2452"/>
                </a:lnTo>
                <a:lnTo>
                  <a:pt x="1523" y="2453"/>
                </a:lnTo>
                <a:lnTo>
                  <a:pt x="1522" y="2453"/>
                </a:lnTo>
                <a:lnTo>
                  <a:pt x="1521" y="2453"/>
                </a:lnTo>
                <a:lnTo>
                  <a:pt x="1520" y="2453"/>
                </a:lnTo>
                <a:lnTo>
                  <a:pt x="1519" y="2453"/>
                </a:lnTo>
                <a:lnTo>
                  <a:pt x="1518" y="2453"/>
                </a:lnTo>
                <a:lnTo>
                  <a:pt x="1518" y="2452"/>
                </a:lnTo>
                <a:lnTo>
                  <a:pt x="1514" y="2452"/>
                </a:lnTo>
                <a:lnTo>
                  <a:pt x="1514" y="2451"/>
                </a:lnTo>
                <a:lnTo>
                  <a:pt x="1509" y="2448"/>
                </a:lnTo>
                <a:lnTo>
                  <a:pt x="1508" y="2448"/>
                </a:lnTo>
                <a:lnTo>
                  <a:pt x="1506" y="2448"/>
                </a:lnTo>
                <a:lnTo>
                  <a:pt x="1506" y="2447"/>
                </a:lnTo>
                <a:lnTo>
                  <a:pt x="1505" y="2447"/>
                </a:lnTo>
                <a:lnTo>
                  <a:pt x="1504" y="2446"/>
                </a:lnTo>
                <a:lnTo>
                  <a:pt x="1503" y="2446"/>
                </a:lnTo>
                <a:lnTo>
                  <a:pt x="1501" y="2443"/>
                </a:lnTo>
                <a:lnTo>
                  <a:pt x="1499" y="2441"/>
                </a:lnTo>
                <a:lnTo>
                  <a:pt x="1497" y="2440"/>
                </a:lnTo>
                <a:lnTo>
                  <a:pt x="1496" y="2439"/>
                </a:lnTo>
                <a:lnTo>
                  <a:pt x="1495" y="2438"/>
                </a:lnTo>
                <a:lnTo>
                  <a:pt x="1494" y="2437"/>
                </a:lnTo>
                <a:lnTo>
                  <a:pt x="1493" y="2435"/>
                </a:lnTo>
                <a:lnTo>
                  <a:pt x="1492" y="2434"/>
                </a:lnTo>
                <a:lnTo>
                  <a:pt x="1491" y="2431"/>
                </a:lnTo>
                <a:lnTo>
                  <a:pt x="1491" y="2430"/>
                </a:lnTo>
                <a:lnTo>
                  <a:pt x="1490" y="2428"/>
                </a:lnTo>
                <a:lnTo>
                  <a:pt x="1490" y="2427"/>
                </a:lnTo>
                <a:lnTo>
                  <a:pt x="1488" y="2426"/>
                </a:lnTo>
                <a:lnTo>
                  <a:pt x="1488" y="2422"/>
                </a:lnTo>
                <a:lnTo>
                  <a:pt x="1487" y="2420"/>
                </a:lnTo>
                <a:lnTo>
                  <a:pt x="1487" y="2419"/>
                </a:lnTo>
                <a:lnTo>
                  <a:pt x="1485" y="2413"/>
                </a:lnTo>
                <a:lnTo>
                  <a:pt x="1483" y="2409"/>
                </a:lnTo>
                <a:lnTo>
                  <a:pt x="1483" y="2407"/>
                </a:lnTo>
                <a:lnTo>
                  <a:pt x="1482" y="2406"/>
                </a:lnTo>
                <a:lnTo>
                  <a:pt x="1482" y="2405"/>
                </a:lnTo>
                <a:lnTo>
                  <a:pt x="1479" y="2403"/>
                </a:lnTo>
                <a:lnTo>
                  <a:pt x="1477" y="2401"/>
                </a:lnTo>
                <a:lnTo>
                  <a:pt x="1476" y="2399"/>
                </a:lnTo>
                <a:lnTo>
                  <a:pt x="1475" y="2399"/>
                </a:lnTo>
                <a:lnTo>
                  <a:pt x="1474" y="2398"/>
                </a:lnTo>
                <a:lnTo>
                  <a:pt x="1474" y="2399"/>
                </a:lnTo>
                <a:lnTo>
                  <a:pt x="1473" y="2399"/>
                </a:lnTo>
                <a:lnTo>
                  <a:pt x="1471" y="2401"/>
                </a:lnTo>
                <a:lnTo>
                  <a:pt x="1471" y="2402"/>
                </a:lnTo>
                <a:lnTo>
                  <a:pt x="1470" y="2402"/>
                </a:lnTo>
                <a:lnTo>
                  <a:pt x="1468" y="2402"/>
                </a:lnTo>
                <a:lnTo>
                  <a:pt x="1467" y="2402"/>
                </a:lnTo>
                <a:lnTo>
                  <a:pt x="1466" y="2402"/>
                </a:lnTo>
                <a:lnTo>
                  <a:pt x="1465" y="2402"/>
                </a:lnTo>
                <a:lnTo>
                  <a:pt x="1464" y="2402"/>
                </a:lnTo>
                <a:lnTo>
                  <a:pt x="1464" y="2403"/>
                </a:lnTo>
                <a:lnTo>
                  <a:pt x="1462" y="2403"/>
                </a:lnTo>
                <a:lnTo>
                  <a:pt x="1462" y="2404"/>
                </a:lnTo>
                <a:lnTo>
                  <a:pt x="1461" y="2405"/>
                </a:lnTo>
                <a:lnTo>
                  <a:pt x="1461" y="2407"/>
                </a:lnTo>
                <a:lnTo>
                  <a:pt x="1461" y="2409"/>
                </a:lnTo>
                <a:lnTo>
                  <a:pt x="1460" y="2410"/>
                </a:lnTo>
                <a:lnTo>
                  <a:pt x="1459" y="2410"/>
                </a:lnTo>
                <a:lnTo>
                  <a:pt x="1458" y="2411"/>
                </a:lnTo>
                <a:lnTo>
                  <a:pt x="1458" y="2412"/>
                </a:lnTo>
                <a:lnTo>
                  <a:pt x="1458" y="2413"/>
                </a:lnTo>
                <a:lnTo>
                  <a:pt x="1458" y="2414"/>
                </a:lnTo>
                <a:lnTo>
                  <a:pt x="1457" y="2414"/>
                </a:lnTo>
                <a:lnTo>
                  <a:pt x="1457" y="2415"/>
                </a:lnTo>
                <a:lnTo>
                  <a:pt x="1456" y="2415"/>
                </a:lnTo>
                <a:lnTo>
                  <a:pt x="1456" y="2416"/>
                </a:lnTo>
                <a:lnTo>
                  <a:pt x="1454" y="2418"/>
                </a:lnTo>
                <a:lnTo>
                  <a:pt x="1454" y="2419"/>
                </a:lnTo>
                <a:lnTo>
                  <a:pt x="1453" y="2420"/>
                </a:lnTo>
                <a:lnTo>
                  <a:pt x="1452" y="2421"/>
                </a:lnTo>
                <a:lnTo>
                  <a:pt x="1452" y="2422"/>
                </a:lnTo>
                <a:lnTo>
                  <a:pt x="1451" y="2423"/>
                </a:lnTo>
                <a:lnTo>
                  <a:pt x="1450" y="2422"/>
                </a:lnTo>
                <a:lnTo>
                  <a:pt x="1449" y="2421"/>
                </a:lnTo>
                <a:lnTo>
                  <a:pt x="1449" y="2420"/>
                </a:lnTo>
                <a:lnTo>
                  <a:pt x="1448" y="2420"/>
                </a:lnTo>
                <a:lnTo>
                  <a:pt x="1448" y="2419"/>
                </a:lnTo>
                <a:lnTo>
                  <a:pt x="1447" y="2418"/>
                </a:lnTo>
                <a:lnTo>
                  <a:pt x="1445" y="2418"/>
                </a:lnTo>
                <a:lnTo>
                  <a:pt x="1444" y="2418"/>
                </a:lnTo>
                <a:lnTo>
                  <a:pt x="1444" y="2416"/>
                </a:lnTo>
                <a:lnTo>
                  <a:pt x="1442" y="2413"/>
                </a:lnTo>
                <a:lnTo>
                  <a:pt x="1441" y="2413"/>
                </a:lnTo>
                <a:lnTo>
                  <a:pt x="1441" y="2412"/>
                </a:lnTo>
                <a:lnTo>
                  <a:pt x="1440" y="2411"/>
                </a:lnTo>
                <a:lnTo>
                  <a:pt x="1440" y="2410"/>
                </a:lnTo>
                <a:lnTo>
                  <a:pt x="1439" y="2410"/>
                </a:lnTo>
                <a:lnTo>
                  <a:pt x="1439" y="2409"/>
                </a:lnTo>
                <a:lnTo>
                  <a:pt x="1437" y="2407"/>
                </a:lnTo>
                <a:lnTo>
                  <a:pt x="1436" y="2406"/>
                </a:lnTo>
                <a:lnTo>
                  <a:pt x="1436" y="2405"/>
                </a:lnTo>
                <a:lnTo>
                  <a:pt x="1435" y="2405"/>
                </a:lnTo>
                <a:lnTo>
                  <a:pt x="1435" y="2404"/>
                </a:lnTo>
                <a:lnTo>
                  <a:pt x="1434" y="2404"/>
                </a:lnTo>
                <a:lnTo>
                  <a:pt x="1434" y="2403"/>
                </a:lnTo>
                <a:lnTo>
                  <a:pt x="1433" y="2402"/>
                </a:lnTo>
                <a:lnTo>
                  <a:pt x="1433" y="2401"/>
                </a:lnTo>
                <a:lnTo>
                  <a:pt x="1432" y="2401"/>
                </a:lnTo>
                <a:lnTo>
                  <a:pt x="1431" y="2399"/>
                </a:lnTo>
                <a:lnTo>
                  <a:pt x="1428" y="2397"/>
                </a:lnTo>
                <a:lnTo>
                  <a:pt x="1428" y="2396"/>
                </a:lnTo>
                <a:lnTo>
                  <a:pt x="1427" y="2396"/>
                </a:lnTo>
                <a:lnTo>
                  <a:pt x="1426" y="2395"/>
                </a:lnTo>
                <a:lnTo>
                  <a:pt x="1426" y="2394"/>
                </a:lnTo>
                <a:lnTo>
                  <a:pt x="1426" y="2393"/>
                </a:lnTo>
                <a:lnTo>
                  <a:pt x="1425" y="2393"/>
                </a:lnTo>
                <a:lnTo>
                  <a:pt x="1425" y="2391"/>
                </a:lnTo>
                <a:lnTo>
                  <a:pt x="1424" y="2391"/>
                </a:lnTo>
                <a:lnTo>
                  <a:pt x="1424" y="2390"/>
                </a:lnTo>
                <a:lnTo>
                  <a:pt x="1423" y="2390"/>
                </a:lnTo>
                <a:lnTo>
                  <a:pt x="1422" y="2389"/>
                </a:lnTo>
                <a:lnTo>
                  <a:pt x="1421" y="2389"/>
                </a:lnTo>
                <a:lnTo>
                  <a:pt x="1419" y="2389"/>
                </a:lnTo>
                <a:lnTo>
                  <a:pt x="1419" y="2388"/>
                </a:lnTo>
                <a:lnTo>
                  <a:pt x="1418" y="2388"/>
                </a:lnTo>
                <a:lnTo>
                  <a:pt x="1418" y="2387"/>
                </a:lnTo>
                <a:lnTo>
                  <a:pt x="1417" y="2387"/>
                </a:lnTo>
                <a:lnTo>
                  <a:pt x="1416" y="2386"/>
                </a:lnTo>
                <a:lnTo>
                  <a:pt x="1415" y="2386"/>
                </a:lnTo>
                <a:lnTo>
                  <a:pt x="1414" y="2385"/>
                </a:lnTo>
                <a:lnTo>
                  <a:pt x="1413" y="2385"/>
                </a:lnTo>
                <a:lnTo>
                  <a:pt x="1411" y="2385"/>
                </a:lnTo>
                <a:lnTo>
                  <a:pt x="1410" y="2384"/>
                </a:lnTo>
                <a:lnTo>
                  <a:pt x="1409" y="2384"/>
                </a:lnTo>
                <a:lnTo>
                  <a:pt x="1408" y="2384"/>
                </a:lnTo>
                <a:lnTo>
                  <a:pt x="1407" y="2384"/>
                </a:lnTo>
                <a:lnTo>
                  <a:pt x="1407" y="2382"/>
                </a:lnTo>
                <a:lnTo>
                  <a:pt x="1406" y="2382"/>
                </a:lnTo>
                <a:lnTo>
                  <a:pt x="1406" y="2384"/>
                </a:lnTo>
                <a:lnTo>
                  <a:pt x="1405" y="2384"/>
                </a:lnTo>
                <a:lnTo>
                  <a:pt x="1405" y="2382"/>
                </a:lnTo>
                <a:lnTo>
                  <a:pt x="1404" y="2381"/>
                </a:lnTo>
                <a:lnTo>
                  <a:pt x="1402" y="2381"/>
                </a:lnTo>
                <a:lnTo>
                  <a:pt x="1401" y="2380"/>
                </a:lnTo>
                <a:lnTo>
                  <a:pt x="1400" y="2380"/>
                </a:lnTo>
                <a:lnTo>
                  <a:pt x="1400" y="2379"/>
                </a:lnTo>
                <a:lnTo>
                  <a:pt x="1400" y="2378"/>
                </a:lnTo>
                <a:lnTo>
                  <a:pt x="1400" y="2377"/>
                </a:lnTo>
                <a:lnTo>
                  <a:pt x="1400" y="2374"/>
                </a:lnTo>
                <a:lnTo>
                  <a:pt x="1399" y="2373"/>
                </a:lnTo>
                <a:lnTo>
                  <a:pt x="1399" y="2372"/>
                </a:lnTo>
                <a:lnTo>
                  <a:pt x="1399" y="2371"/>
                </a:lnTo>
                <a:lnTo>
                  <a:pt x="1399" y="2370"/>
                </a:lnTo>
                <a:lnTo>
                  <a:pt x="1398" y="2369"/>
                </a:lnTo>
                <a:lnTo>
                  <a:pt x="1398" y="2368"/>
                </a:lnTo>
                <a:lnTo>
                  <a:pt x="1398" y="2366"/>
                </a:lnTo>
                <a:lnTo>
                  <a:pt x="1397" y="2365"/>
                </a:lnTo>
                <a:lnTo>
                  <a:pt x="1397" y="2363"/>
                </a:lnTo>
                <a:lnTo>
                  <a:pt x="1396" y="2363"/>
                </a:lnTo>
                <a:lnTo>
                  <a:pt x="1396" y="2362"/>
                </a:lnTo>
                <a:lnTo>
                  <a:pt x="1395" y="2361"/>
                </a:lnTo>
                <a:lnTo>
                  <a:pt x="1395" y="2360"/>
                </a:lnTo>
                <a:lnTo>
                  <a:pt x="1395" y="2357"/>
                </a:lnTo>
                <a:lnTo>
                  <a:pt x="1392" y="2349"/>
                </a:lnTo>
                <a:lnTo>
                  <a:pt x="1391" y="2347"/>
                </a:lnTo>
                <a:lnTo>
                  <a:pt x="1391" y="2346"/>
                </a:lnTo>
                <a:lnTo>
                  <a:pt x="1390" y="2346"/>
                </a:lnTo>
                <a:lnTo>
                  <a:pt x="1390" y="2345"/>
                </a:lnTo>
                <a:lnTo>
                  <a:pt x="1390" y="2344"/>
                </a:lnTo>
                <a:lnTo>
                  <a:pt x="1390" y="2343"/>
                </a:lnTo>
                <a:lnTo>
                  <a:pt x="1389" y="2342"/>
                </a:lnTo>
                <a:lnTo>
                  <a:pt x="1389" y="2339"/>
                </a:lnTo>
                <a:lnTo>
                  <a:pt x="1389" y="2338"/>
                </a:lnTo>
                <a:lnTo>
                  <a:pt x="1388" y="2338"/>
                </a:lnTo>
                <a:lnTo>
                  <a:pt x="1388" y="2337"/>
                </a:lnTo>
                <a:lnTo>
                  <a:pt x="1388" y="2336"/>
                </a:lnTo>
                <a:lnTo>
                  <a:pt x="1387" y="2334"/>
                </a:lnTo>
                <a:lnTo>
                  <a:pt x="1387" y="2332"/>
                </a:lnTo>
                <a:lnTo>
                  <a:pt x="1387" y="2331"/>
                </a:lnTo>
                <a:lnTo>
                  <a:pt x="1385" y="2331"/>
                </a:lnTo>
                <a:lnTo>
                  <a:pt x="1385" y="2330"/>
                </a:lnTo>
                <a:lnTo>
                  <a:pt x="1385" y="2329"/>
                </a:lnTo>
                <a:lnTo>
                  <a:pt x="1385" y="2328"/>
                </a:lnTo>
                <a:lnTo>
                  <a:pt x="1384" y="2328"/>
                </a:lnTo>
                <a:lnTo>
                  <a:pt x="1384" y="2327"/>
                </a:lnTo>
                <a:lnTo>
                  <a:pt x="1384" y="2326"/>
                </a:lnTo>
                <a:lnTo>
                  <a:pt x="1383" y="2318"/>
                </a:lnTo>
                <a:lnTo>
                  <a:pt x="1383" y="2317"/>
                </a:lnTo>
                <a:lnTo>
                  <a:pt x="1382" y="2315"/>
                </a:lnTo>
                <a:lnTo>
                  <a:pt x="1382" y="2314"/>
                </a:lnTo>
                <a:lnTo>
                  <a:pt x="1380" y="2311"/>
                </a:lnTo>
                <a:lnTo>
                  <a:pt x="1380" y="2310"/>
                </a:lnTo>
                <a:lnTo>
                  <a:pt x="1379" y="2310"/>
                </a:lnTo>
                <a:lnTo>
                  <a:pt x="1379" y="2309"/>
                </a:lnTo>
                <a:lnTo>
                  <a:pt x="1378" y="2309"/>
                </a:lnTo>
                <a:lnTo>
                  <a:pt x="1378" y="2307"/>
                </a:lnTo>
                <a:lnTo>
                  <a:pt x="1376" y="2307"/>
                </a:lnTo>
                <a:lnTo>
                  <a:pt x="1376" y="2306"/>
                </a:lnTo>
                <a:lnTo>
                  <a:pt x="1376" y="2305"/>
                </a:lnTo>
                <a:lnTo>
                  <a:pt x="1376" y="2304"/>
                </a:lnTo>
                <a:lnTo>
                  <a:pt x="1374" y="2303"/>
                </a:lnTo>
                <a:lnTo>
                  <a:pt x="1374" y="2302"/>
                </a:lnTo>
                <a:lnTo>
                  <a:pt x="1373" y="2302"/>
                </a:lnTo>
                <a:lnTo>
                  <a:pt x="1368" y="2302"/>
                </a:lnTo>
                <a:lnTo>
                  <a:pt x="1368" y="2301"/>
                </a:lnTo>
                <a:lnTo>
                  <a:pt x="1367" y="2301"/>
                </a:lnTo>
                <a:lnTo>
                  <a:pt x="1364" y="2298"/>
                </a:lnTo>
                <a:lnTo>
                  <a:pt x="1363" y="2298"/>
                </a:lnTo>
                <a:lnTo>
                  <a:pt x="1362" y="2298"/>
                </a:lnTo>
                <a:lnTo>
                  <a:pt x="1362" y="2296"/>
                </a:lnTo>
                <a:lnTo>
                  <a:pt x="1362" y="2295"/>
                </a:lnTo>
                <a:lnTo>
                  <a:pt x="1361" y="2294"/>
                </a:lnTo>
                <a:lnTo>
                  <a:pt x="1361" y="2293"/>
                </a:lnTo>
                <a:lnTo>
                  <a:pt x="1359" y="2292"/>
                </a:lnTo>
                <a:lnTo>
                  <a:pt x="1359" y="2290"/>
                </a:lnTo>
                <a:lnTo>
                  <a:pt x="1358" y="2290"/>
                </a:lnTo>
                <a:lnTo>
                  <a:pt x="1358" y="2289"/>
                </a:lnTo>
                <a:lnTo>
                  <a:pt x="1358" y="2288"/>
                </a:lnTo>
                <a:lnTo>
                  <a:pt x="1358" y="2287"/>
                </a:lnTo>
                <a:lnTo>
                  <a:pt x="1358" y="2285"/>
                </a:lnTo>
                <a:lnTo>
                  <a:pt x="1358" y="2284"/>
                </a:lnTo>
                <a:lnTo>
                  <a:pt x="1358" y="2282"/>
                </a:lnTo>
                <a:lnTo>
                  <a:pt x="1357" y="2282"/>
                </a:lnTo>
                <a:lnTo>
                  <a:pt x="1356" y="2281"/>
                </a:lnTo>
                <a:lnTo>
                  <a:pt x="1355" y="2280"/>
                </a:lnTo>
                <a:lnTo>
                  <a:pt x="1355" y="2278"/>
                </a:lnTo>
                <a:lnTo>
                  <a:pt x="1354" y="2278"/>
                </a:lnTo>
                <a:lnTo>
                  <a:pt x="1354" y="2277"/>
                </a:lnTo>
                <a:lnTo>
                  <a:pt x="1353" y="2273"/>
                </a:lnTo>
                <a:lnTo>
                  <a:pt x="1353" y="2272"/>
                </a:lnTo>
                <a:lnTo>
                  <a:pt x="1353" y="2271"/>
                </a:lnTo>
                <a:lnTo>
                  <a:pt x="1353" y="2269"/>
                </a:lnTo>
                <a:lnTo>
                  <a:pt x="1352" y="2267"/>
                </a:lnTo>
                <a:lnTo>
                  <a:pt x="1352" y="2264"/>
                </a:lnTo>
                <a:lnTo>
                  <a:pt x="1352" y="2263"/>
                </a:lnTo>
                <a:lnTo>
                  <a:pt x="1350" y="2263"/>
                </a:lnTo>
                <a:lnTo>
                  <a:pt x="1350" y="2262"/>
                </a:lnTo>
                <a:lnTo>
                  <a:pt x="1349" y="2262"/>
                </a:lnTo>
                <a:lnTo>
                  <a:pt x="1349" y="2261"/>
                </a:lnTo>
                <a:lnTo>
                  <a:pt x="1348" y="2260"/>
                </a:lnTo>
                <a:lnTo>
                  <a:pt x="1348" y="2259"/>
                </a:lnTo>
                <a:lnTo>
                  <a:pt x="1347" y="2257"/>
                </a:lnTo>
                <a:lnTo>
                  <a:pt x="1347" y="2256"/>
                </a:lnTo>
                <a:lnTo>
                  <a:pt x="1348" y="2255"/>
                </a:lnTo>
                <a:lnTo>
                  <a:pt x="1348" y="2253"/>
                </a:lnTo>
                <a:lnTo>
                  <a:pt x="1348" y="2252"/>
                </a:lnTo>
                <a:lnTo>
                  <a:pt x="1349" y="2250"/>
                </a:lnTo>
                <a:lnTo>
                  <a:pt x="1349" y="2248"/>
                </a:lnTo>
                <a:lnTo>
                  <a:pt x="1349" y="2247"/>
                </a:lnTo>
                <a:lnTo>
                  <a:pt x="1349" y="2246"/>
                </a:lnTo>
                <a:lnTo>
                  <a:pt x="1349" y="2245"/>
                </a:lnTo>
                <a:lnTo>
                  <a:pt x="1349" y="2244"/>
                </a:lnTo>
                <a:lnTo>
                  <a:pt x="1350" y="2243"/>
                </a:lnTo>
                <a:lnTo>
                  <a:pt x="1350" y="2242"/>
                </a:lnTo>
                <a:lnTo>
                  <a:pt x="1349" y="2239"/>
                </a:lnTo>
                <a:lnTo>
                  <a:pt x="1349" y="2238"/>
                </a:lnTo>
                <a:lnTo>
                  <a:pt x="1350" y="2237"/>
                </a:lnTo>
                <a:lnTo>
                  <a:pt x="1352" y="2235"/>
                </a:lnTo>
                <a:lnTo>
                  <a:pt x="1352" y="2234"/>
                </a:lnTo>
                <a:lnTo>
                  <a:pt x="1352" y="2232"/>
                </a:lnTo>
                <a:lnTo>
                  <a:pt x="1352" y="2231"/>
                </a:lnTo>
                <a:lnTo>
                  <a:pt x="1353" y="2231"/>
                </a:lnTo>
                <a:lnTo>
                  <a:pt x="1354" y="2230"/>
                </a:lnTo>
                <a:lnTo>
                  <a:pt x="1354" y="2229"/>
                </a:lnTo>
                <a:lnTo>
                  <a:pt x="1354" y="2228"/>
                </a:lnTo>
                <a:lnTo>
                  <a:pt x="1355" y="2227"/>
                </a:lnTo>
                <a:lnTo>
                  <a:pt x="1355" y="2226"/>
                </a:lnTo>
                <a:lnTo>
                  <a:pt x="1355" y="2225"/>
                </a:lnTo>
                <a:lnTo>
                  <a:pt x="1355" y="2223"/>
                </a:lnTo>
                <a:lnTo>
                  <a:pt x="1356" y="2222"/>
                </a:lnTo>
                <a:lnTo>
                  <a:pt x="1356" y="2221"/>
                </a:lnTo>
                <a:lnTo>
                  <a:pt x="1357" y="2219"/>
                </a:lnTo>
                <a:lnTo>
                  <a:pt x="1359" y="2212"/>
                </a:lnTo>
                <a:lnTo>
                  <a:pt x="1359" y="2211"/>
                </a:lnTo>
                <a:lnTo>
                  <a:pt x="1361" y="2210"/>
                </a:lnTo>
                <a:lnTo>
                  <a:pt x="1362" y="2209"/>
                </a:lnTo>
                <a:lnTo>
                  <a:pt x="1363" y="2205"/>
                </a:lnTo>
                <a:lnTo>
                  <a:pt x="1364" y="2204"/>
                </a:lnTo>
                <a:lnTo>
                  <a:pt x="1364" y="2203"/>
                </a:lnTo>
                <a:lnTo>
                  <a:pt x="1365" y="2203"/>
                </a:lnTo>
                <a:lnTo>
                  <a:pt x="1366" y="2201"/>
                </a:lnTo>
                <a:lnTo>
                  <a:pt x="1366" y="2200"/>
                </a:lnTo>
                <a:lnTo>
                  <a:pt x="1367" y="2200"/>
                </a:lnTo>
                <a:lnTo>
                  <a:pt x="1367" y="2198"/>
                </a:lnTo>
                <a:lnTo>
                  <a:pt x="1367" y="2197"/>
                </a:lnTo>
                <a:lnTo>
                  <a:pt x="1368" y="2196"/>
                </a:lnTo>
                <a:lnTo>
                  <a:pt x="1368" y="2195"/>
                </a:lnTo>
                <a:lnTo>
                  <a:pt x="1370" y="2194"/>
                </a:lnTo>
                <a:lnTo>
                  <a:pt x="1371" y="2193"/>
                </a:lnTo>
                <a:lnTo>
                  <a:pt x="1372" y="2192"/>
                </a:lnTo>
                <a:lnTo>
                  <a:pt x="1373" y="2190"/>
                </a:lnTo>
                <a:lnTo>
                  <a:pt x="1374" y="2189"/>
                </a:lnTo>
                <a:lnTo>
                  <a:pt x="1375" y="2188"/>
                </a:lnTo>
                <a:lnTo>
                  <a:pt x="1376" y="2187"/>
                </a:lnTo>
                <a:lnTo>
                  <a:pt x="1381" y="2185"/>
                </a:lnTo>
                <a:lnTo>
                  <a:pt x="1383" y="2183"/>
                </a:lnTo>
                <a:lnTo>
                  <a:pt x="1384" y="2181"/>
                </a:lnTo>
                <a:lnTo>
                  <a:pt x="1385" y="2181"/>
                </a:lnTo>
                <a:lnTo>
                  <a:pt x="1385" y="2180"/>
                </a:lnTo>
                <a:lnTo>
                  <a:pt x="1387" y="2180"/>
                </a:lnTo>
                <a:lnTo>
                  <a:pt x="1387" y="2179"/>
                </a:lnTo>
                <a:lnTo>
                  <a:pt x="1390" y="2177"/>
                </a:lnTo>
                <a:lnTo>
                  <a:pt x="1390" y="2176"/>
                </a:lnTo>
                <a:lnTo>
                  <a:pt x="1391" y="2175"/>
                </a:lnTo>
                <a:lnTo>
                  <a:pt x="1391" y="2173"/>
                </a:lnTo>
                <a:lnTo>
                  <a:pt x="1392" y="2172"/>
                </a:lnTo>
                <a:lnTo>
                  <a:pt x="1393" y="2170"/>
                </a:lnTo>
                <a:lnTo>
                  <a:pt x="1393" y="2169"/>
                </a:lnTo>
                <a:lnTo>
                  <a:pt x="1393" y="2168"/>
                </a:lnTo>
                <a:lnTo>
                  <a:pt x="1393" y="2167"/>
                </a:lnTo>
                <a:lnTo>
                  <a:pt x="1393" y="2165"/>
                </a:lnTo>
                <a:lnTo>
                  <a:pt x="1395" y="2164"/>
                </a:lnTo>
                <a:lnTo>
                  <a:pt x="1395" y="2163"/>
                </a:lnTo>
                <a:lnTo>
                  <a:pt x="1397" y="2161"/>
                </a:lnTo>
                <a:lnTo>
                  <a:pt x="1398" y="2160"/>
                </a:lnTo>
                <a:lnTo>
                  <a:pt x="1398" y="2159"/>
                </a:lnTo>
                <a:lnTo>
                  <a:pt x="1399" y="2158"/>
                </a:lnTo>
                <a:lnTo>
                  <a:pt x="1399" y="2156"/>
                </a:lnTo>
                <a:lnTo>
                  <a:pt x="1399" y="2155"/>
                </a:lnTo>
                <a:lnTo>
                  <a:pt x="1399" y="2154"/>
                </a:lnTo>
                <a:lnTo>
                  <a:pt x="1399" y="2153"/>
                </a:lnTo>
                <a:lnTo>
                  <a:pt x="1399" y="2152"/>
                </a:lnTo>
                <a:lnTo>
                  <a:pt x="1399" y="2151"/>
                </a:lnTo>
                <a:lnTo>
                  <a:pt x="1400" y="2151"/>
                </a:lnTo>
                <a:lnTo>
                  <a:pt x="1400" y="2150"/>
                </a:lnTo>
                <a:lnTo>
                  <a:pt x="1400" y="2148"/>
                </a:lnTo>
                <a:lnTo>
                  <a:pt x="1400" y="2147"/>
                </a:lnTo>
                <a:lnTo>
                  <a:pt x="1401" y="2145"/>
                </a:lnTo>
                <a:lnTo>
                  <a:pt x="1401" y="2144"/>
                </a:lnTo>
                <a:lnTo>
                  <a:pt x="1401" y="2143"/>
                </a:lnTo>
                <a:lnTo>
                  <a:pt x="1401" y="2142"/>
                </a:lnTo>
                <a:lnTo>
                  <a:pt x="1401" y="2140"/>
                </a:lnTo>
                <a:lnTo>
                  <a:pt x="1401" y="2139"/>
                </a:lnTo>
                <a:lnTo>
                  <a:pt x="1401" y="2138"/>
                </a:lnTo>
                <a:lnTo>
                  <a:pt x="1401" y="2137"/>
                </a:lnTo>
                <a:lnTo>
                  <a:pt x="1401" y="2136"/>
                </a:lnTo>
                <a:lnTo>
                  <a:pt x="1401" y="2134"/>
                </a:lnTo>
                <a:lnTo>
                  <a:pt x="1401" y="2133"/>
                </a:lnTo>
                <a:lnTo>
                  <a:pt x="1401" y="2131"/>
                </a:lnTo>
                <a:lnTo>
                  <a:pt x="1401" y="2130"/>
                </a:lnTo>
                <a:lnTo>
                  <a:pt x="1401" y="2129"/>
                </a:lnTo>
                <a:lnTo>
                  <a:pt x="1400" y="2128"/>
                </a:lnTo>
                <a:lnTo>
                  <a:pt x="1400" y="2127"/>
                </a:lnTo>
                <a:lnTo>
                  <a:pt x="1400" y="2126"/>
                </a:lnTo>
                <a:lnTo>
                  <a:pt x="1399" y="2125"/>
                </a:lnTo>
                <a:lnTo>
                  <a:pt x="1399" y="2123"/>
                </a:lnTo>
                <a:lnTo>
                  <a:pt x="1399" y="2122"/>
                </a:lnTo>
                <a:lnTo>
                  <a:pt x="1398" y="2121"/>
                </a:lnTo>
                <a:lnTo>
                  <a:pt x="1398" y="2120"/>
                </a:lnTo>
                <a:lnTo>
                  <a:pt x="1397" y="2119"/>
                </a:lnTo>
                <a:lnTo>
                  <a:pt x="1398" y="2119"/>
                </a:lnTo>
                <a:lnTo>
                  <a:pt x="1397" y="2119"/>
                </a:lnTo>
                <a:lnTo>
                  <a:pt x="1397" y="2118"/>
                </a:lnTo>
                <a:lnTo>
                  <a:pt x="1397" y="2117"/>
                </a:lnTo>
                <a:lnTo>
                  <a:pt x="1396" y="2115"/>
                </a:lnTo>
                <a:lnTo>
                  <a:pt x="1396" y="2114"/>
                </a:lnTo>
                <a:lnTo>
                  <a:pt x="1395" y="2113"/>
                </a:lnTo>
                <a:lnTo>
                  <a:pt x="1395" y="2111"/>
                </a:lnTo>
                <a:lnTo>
                  <a:pt x="1393" y="2110"/>
                </a:lnTo>
                <a:lnTo>
                  <a:pt x="1392" y="2109"/>
                </a:lnTo>
                <a:lnTo>
                  <a:pt x="1391" y="2108"/>
                </a:lnTo>
                <a:lnTo>
                  <a:pt x="1391" y="2106"/>
                </a:lnTo>
                <a:lnTo>
                  <a:pt x="1390" y="2105"/>
                </a:lnTo>
                <a:lnTo>
                  <a:pt x="1389" y="2104"/>
                </a:lnTo>
                <a:lnTo>
                  <a:pt x="1389" y="2103"/>
                </a:lnTo>
                <a:lnTo>
                  <a:pt x="1388" y="2102"/>
                </a:lnTo>
                <a:lnTo>
                  <a:pt x="1387" y="2102"/>
                </a:lnTo>
                <a:lnTo>
                  <a:pt x="1387" y="2101"/>
                </a:lnTo>
                <a:lnTo>
                  <a:pt x="1385" y="2101"/>
                </a:lnTo>
                <a:lnTo>
                  <a:pt x="1385" y="2100"/>
                </a:lnTo>
                <a:lnTo>
                  <a:pt x="1384" y="2100"/>
                </a:lnTo>
                <a:lnTo>
                  <a:pt x="1383" y="2098"/>
                </a:lnTo>
                <a:lnTo>
                  <a:pt x="1382" y="2098"/>
                </a:lnTo>
                <a:lnTo>
                  <a:pt x="1382" y="2097"/>
                </a:lnTo>
                <a:lnTo>
                  <a:pt x="1381" y="2097"/>
                </a:lnTo>
                <a:lnTo>
                  <a:pt x="1380" y="2097"/>
                </a:lnTo>
                <a:lnTo>
                  <a:pt x="1379" y="2097"/>
                </a:lnTo>
                <a:lnTo>
                  <a:pt x="1379" y="2096"/>
                </a:lnTo>
                <a:lnTo>
                  <a:pt x="1378" y="2096"/>
                </a:lnTo>
                <a:lnTo>
                  <a:pt x="1378" y="2097"/>
                </a:lnTo>
                <a:lnTo>
                  <a:pt x="1376" y="2096"/>
                </a:lnTo>
                <a:lnTo>
                  <a:pt x="1375" y="2096"/>
                </a:lnTo>
                <a:lnTo>
                  <a:pt x="1374" y="2095"/>
                </a:lnTo>
                <a:lnTo>
                  <a:pt x="1373" y="2095"/>
                </a:lnTo>
                <a:lnTo>
                  <a:pt x="1373" y="2094"/>
                </a:lnTo>
                <a:lnTo>
                  <a:pt x="1372" y="2094"/>
                </a:lnTo>
                <a:lnTo>
                  <a:pt x="1372" y="2093"/>
                </a:lnTo>
                <a:lnTo>
                  <a:pt x="1371" y="2092"/>
                </a:lnTo>
                <a:lnTo>
                  <a:pt x="1370" y="2091"/>
                </a:lnTo>
                <a:lnTo>
                  <a:pt x="1368" y="2091"/>
                </a:lnTo>
                <a:lnTo>
                  <a:pt x="1368" y="2089"/>
                </a:lnTo>
                <a:lnTo>
                  <a:pt x="1367" y="2089"/>
                </a:lnTo>
                <a:lnTo>
                  <a:pt x="1366" y="2088"/>
                </a:lnTo>
                <a:lnTo>
                  <a:pt x="1365" y="2088"/>
                </a:lnTo>
                <a:lnTo>
                  <a:pt x="1364" y="2087"/>
                </a:lnTo>
                <a:lnTo>
                  <a:pt x="1363" y="2086"/>
                </a:lnTo>
                <a:lnTo>
                  <a:pt x="1362" y="2086"/>
                </a:lnTo>
                <a:lnTo>
                  <a:pt x="1362" y="2085"/>
                </a:lnTo>
                <a:lnTo>
                  <a:pt x="1361" y="2085"/>
                </a:lnTo>
                <a:lnTo>
                  <a:pt x="1359" y="2084"/>
                </a:lnTo>
                <a:lnTo>
                  <a:pt x="1358" y="2083"/>
                </a:lnTo>
                <a:lnTo>
                  <a:pt x="1357" y="2083"/>
                </a:lnTo>
                <a:lnTo>
                  <a:pt x="1357" y="2081"/>
                </a:lnTo>
                <a:lnTo>
                  <a:pt x="1356" y="2081"/>
                </a:lnTo>
                <a:lnTo>
                  <a:pt x="1356" y="2080"/>
                </a:lnTo>
                <a:lnTo>
                  <a:pt x="1355" y="2080"/>
                </a:lnTo>
                <a:lnTo>
                  <a:pt x="1354" y="2080"/>
                </a:lnTo>
                <a:lnTo>
                  <a:pt x="1354" y="2079"/>
                </a:lnTo>
                <a:lnTo>
                  <a:pt x="1353" y="2079"/>
                </a:lnTo>
                <a:lnTo>
                  <a:pt x="1352" y="2078"/>
                </a:lnTo>
                <a:lnTo>
                  <a:pt x="1350" y="2078"/>
                </a:lnTo>
                <a:lnTo>
                  <a:pt x="1349" y="2078"/>
                </a:lnTo>
                <a:lnTo>
                  <a:pt x="1349" y="2077"/>
                </a:lnTo>
                <a:lnTo>
                  <a:pt x="1348" y="2077"/>
                </a:lnTo>
                <a:lnTo>
                  <a:pt x="1347" y="2077"/>
                </a:lnTo>
                <a:lnTo>
                  <a:pt x="1346" y="2076"/>
                </a:lnTo>
                <a:lnTo>
                  <a:pt x="1345" y="2076"/>
                </a:lnTo>
                <a:lnTo>
                  <a:pt x="1345" y="2077"/>
                </a:lnTo>
                <a:lnTo>
                  <a:pt x="1344" y="2077"/>
                </a:lnTo>
                <a:lnTo>
                  <a:pt x="1342" y="2077"/>
                </a:lnTo>
                <a:lnTo>
                  <a:pt x="1341" y="2077"/>
                </a:lnTo>
                <a:lnTo>
                  <a:pt x="1341" y="2076"/>
                </a:lnTo>
                <a:lnTo>
                  <a:pt x="1340" y="2076"/>
                </a:lnTo>
                <a:lnTo>
                  <a:pt x="1339" y="2076"/>
                </a:lnTo>
                <a:lnTo>
                  <a:pt x="1338" y="2076"/>
                </a:lnTo>
                <a:lnTo>
                  <a:pt x="1337" y="2076"/>
                </a:lnTo>
                <a:lnTo>
                  <a:pt x="1337" y="2075"/>
                </a:lnTo>
                <a:lnTo>
                  <a:pt x="1336" y="2075"/>
                </a:lnTo>
                <a:lnTo>
                  <a:pt x="1335" y="2075"/>
                </a:lnTo>
                <a:lnTo>
                  <a:pt x="1333" y="2075"/>
                </a:lnTo>
                <a:lnTo>
                  <a:pt x="1332" y="2075"/>
                </a:lnTo>
                <a:lnTo>
                  <a:pt x="1331" y="2073"/>
                </a:lnTo>
                <a:lnTo>
                  <a:pt x="1330" y="2073"/>
                </a:lnTo>
                <a:lnTo>
                  <a:pt x="1330" y="2072"/>
                </a:lnTo>
                <a:lnTo>
                  <a:pt x="1329" y="2072"/>
                </a:lnTo>
                <a:lnTo>
                  <a:pt x="1328" y="2072"/>
                </a:lnTo>
                <a:lnTo>
                  <a:pt x="1327" y="2071"/>
                </a:lnTo>
                <a:lnTo>
                  <a:pt x="1326" y="2071"/>
                </a:lnTo>
                <a:lnTo>
                  <a:pt x="1324" y="2071"/>
                </a:lnTo>
                <a:lnTo>
                  <a:pt x="1322" y="2071"/>
                </a:lnTo>
                <a:lnTo>
                  <a:pt x="1322" y="2070"/>
                </a:lnTo>
                <a:lnTo>
                  <a:pt x="1323" y="2070"/>
                </a:lnTo>
                <a:lnTo>
                  <a:pt x="1324" y="2070"/>
                </a:lnTo>
                <a:lnTo>
                  <a:pt x="1324" y="2071"/>
                </a:lnTo>
                <a:lnTo>
                  <a:pt x="1326" y="2071"/>
                </a:lnTo>
                <a:lnTo>
                  <a:pt x="1327" y="2071"/>
                </a:lnTo>
                <a:lnTo>
                  <a:pt x="1328" y="2071"/>
                </a:lnTo>
                <a:lnTo>
                  <a:pt x="1328" y="2072"/>
                </a:lnTo>
                <a:lnTo>
                  <a:pt x="1329" y="2072"/>
                </a:lnTo>
                <a:lnTo>
                  <a:pt x="1329" y="2071"/>
                </a:lnTo>
                <a:lnTo>
                  <a:pt x="1328" y="2070"/>
                </a:lnTo>
                <a:lnTo>
                  <a:pt x="1327" y="2070"/>
                </a:lnTo>
                <a:lnTo>
                  <a:pt x="1326" y="2070"/>
                </a:lnTo>
                <a:lnTo>
                  <a:pt x="1326" y="2069"/>
                </a:lnTo>
                <a:lnTo>
                  <a:pt x="1324" y="2069"/>
                </a:lnTo>
                <a:lnTo>
                  <a:pt x="1324" y="2070"/>
                </a:lnTo>
                <a:lnTo>
                  <a:pt x="1323" y="2070"/>
                </a:lnTo>
                <a:lnTo>
                  <a:pt x="1322" y="2069"/>
                </a:lnTo>
                <a:lnTo>
                  <a:pt x="1321" y="2069"/>
                </a:lnTo>
                <a:lnTo>
                  <a:pt x="1320" y="2069"/>
                </a:lnTo>
                <a:lnTo>
                  <a:pt x="1319" y="2069"/>
                </a:lnTo>
                <a:lnTo>
                  <a:pt x="1318" y="2069"/>
                </a:lnTo>
                <a:lnTo>
                  <a:pt x="1318" y="2068"/>
                </a:lnTo>
                <a:lnTo>
                  <a:pt x="1316" y="2068"/>
                </a:lnTo>
                <a:lnTo>
                  <a:pt x="1315" y="2068"/>
                </a:lnTo>
                <a:lnTo>
                  <a:pt x="1314" y="2068"/>
                </a:lnTo>
                <a:lnTo>
                  <a:pt x="1313" y="2068"/>
                </a:lnTo>
                <a:lnTo>
                  <a:pt x="1312" y="2068"/>
                </a:lnTo>
                <a:lnTo>
                  <a:pt x="1311" y="2068"/>
                </a:lnTo>
                <a:lnTo>
                  <a:pt x="1311" y="2067"/>
                </a:lnTo>
                <a:lnTo>
                  <a:pt x="1310" y="2067"/>
                </a:lnTo>
                <a:lnTo>
                  <a:pt x="1309" y="2067"/>
                </a:lnTo>
                <a:lnTo>
                  <a:pt x="1307" y="2067"/>
                </a:lnTo>
                <a:lnTo>
                  <a:pt x="1306" y="2067"/>
                </a:lnTo>
                <a:lnTo>
                  <a:pt x="1306" y="2066"/>
                </a:lnTo>
                <a:lnTo>
                  <a:pt x="1305" y="2066"/>
                </a:lnTo>
                <a:lnTo>
                  <a:pt x="1304" y="2066"/>
                </a:lnTo>
                <a:lnTo>
                  <a:pt x="1303" y="2066"/>
                </a:lnTo>
                <a:lnTo>
                  <a:pt x="1302" y="2066"/>
                </a:lnTo>
                <a:lnTo>
                  <a:pt x="1301" y="2066"/>
                </a:lnTo>
                <a:lnTo>
                  <a:pt x="1299" y="2066"/>
                </a:lnTo>
                <a:lnTo>
                  <a:pt x="1298" y="2066"/>
                </a:lnTo>
                <a:lnTo>
                  <a:pt x="1297" y="2064"/>
                </a:lnTo>
                <a:lnTo>
                  <a:pt x="1296" y="2064"/>
                </a:lnTo>
                <a:lnTo>
                  <a:pt x="1295" y="2064"/>
                </a:lnTo>
                <a:lnTo>
                  <a:pt x="1294" y="2063"/>
                </a:lnTo>
                <a:lnTo>
                  <a:pt x="1293" y="2063"/>
                </a:lnTo>
                <a:lnTo>
                  <a:pt x="1292" y="2063"/>
                </a:lnTo>
                <a:lnTo>
                  <a:pt x="1290" y="2063"/>
                </a:lnTo>
                <a:lnTo>
                  <a:pt x="1289" y="2063"/>
                </a:lnTo>
                <a:lnTo>
                  <a:pt x="1288" y="2063"/>
                </a:lnTo>
                <a:lnTo>
                  <a:pt x="1287" y="2063"/>
                </a:lnTo>
                <a:lnTo>
                  <a:pt x="1286" y="2063"/>
                </a:lnTo>
                <a:lnTo>
                  <a:pt x="1286" y="2062"/>
                </a:lnTo>
                <a:lnTo>
                  <a:pt x="1285" y="2062"/>
                </a:lnTo>
                <a:lnTo>
                  <a:pt x="1284" y="2062"/>
                </a:lnTo>
                <a:lnTo>
                  <a:pt x="1283" y="2061"/>
                </a:lnTo>
                <a:lnTo>
                  <a:pt x="1281" y="2061"/>
                </a:lnTo>
                <a:lnTo>
                  <a:pt x="1280" y="2061"/>
                </a:lnTo>
                <a:lnTo>
                  <a:pt x="1280" y="2060"/>
                </a:lnTo>
                <a:lnTo>
                  <a:pt x="1279" y="2060"/>
                </a:lnTo>
                <a:lnTo>
                  <a:pt x="1278" y="2060"/>
                </a:lnTo>
                <a:lnTo>
                  <a:pt x="1278" y="2059"/>
                </a:lnTo>
                <a:lnTo>
                  <a:pt x="1277" y="2059"/>
                </a:lnTo>
                <a:lnTo>
                  <a:pt x="1276" y="2059"/>
                </a:lnTo>
                <a:lnTo>
                  <a:pt x="1276" y="2058"/>
                </a:lnTo>
                <a:lnTo>
                  <a:pt x="1275" y="2058"/>
                </a:lnTo>
                <a:lnTo>
                  <a:pt x="1275" y="2059"/>
                </a:lnTo>
                <a:lnTo>
                  <a:pt x="1275" y="2058"/>
                </a:lnTo>
                <a:lnTo>
                  <a:pt x="1273" y="2058"/>
                </a:lnTo>
                <a:lnTo>
                  <a:pt x="1272" y="2058"/>
                </a:lnTo>
                <a:lnTo>
                  <a:pt x="1272" y="2056"/>
                </a:lnTo>
                <a:lnTo>
                  <a:pt x="1271" y="2056"/>
                </a:lnTo>
                <a:lnTo>
                  <a:pt x="1270" y="2056"/>
                </a:lnTo>
                <a:lnTo>
                  <a:pt x="1269" y="2056"/>
                </a:lnTo>
                <a:lnTo>
                  <a:pt x="1269" y="2055"/>
                </a:lnTo>
                <a:lnTo>
                  <a:pt x="1268" y="2055"/>
                </a:lnTo>
                <a:lnTo>
                  <a:pt x="1268" y="2054"/>
                </a:lnTo>
                <a:lnTo>
                  <a:pt x="1267" y="2054"/>
                </a:lnTo>
                <a:lnTo>
                  <a:pt x="1266" y="2054"/>
                </a:lnTo>
                <a:lnTo>
                  <a:pt x="1264" y="2054"/>
                </a:lnTo>
                <a:lnTo>
                  <a:pt x="1264" y="2053"/>
                </a:lnTo>
                <a:lnTo>
                  <a:pt x="1263" y="2053"/>
                </a:lnTo>
                <a:lnTo>
                  <a:pt x="1262" y="2053"/>
                </a:lnTo>
                <a:lnTo>
                  <a:pt x="1262" y="2052"/>
                </a:lnTo>
                <a:lnTo>
                  <a:pt x="1261" y="2052"/>
                </a:lnTo>
                <a:lnTo>
                  <a:pt x="1260" y="2053"/>
                </a:lnTo>
                <a:lnTo>
                  <a:pt x="1259" y="2053"/>
                </a:lnTo>
                <a:lnTo>
                  <a:pt x="1259" y="2052"/>
                </a:lnTo>
                <a:lnTo>
                  <a:pt x="1258" y="2052"/>
                </a:lnTo>
                <a:lnTo>
                  <a:pt x="1257" y="2052"/>
                </a:lnTo>
                <a:lnTo>
                  <a:pt x="1255" y="2052"/>
                </a:lnTo>
                <a:lnTo>
                  <a:pt x="1255" y="2051"/>
                </a:lnTo>
                <a:lnTo>
                  <a:pt x="1254" y="2051"/>
                </a:lnTo>
                <a:lnTo>
                  <a:pt x="1253" y="2050"/>
                </a:lnTo>
                <a:lnTo>
                  <a:pt x="1252" y="2050"/>
                </a:lnTo>
                <a:lnTo>
                  <a:pt x="1251" y="2050"/>
                </a:lnTo>
                <a:lnTo>
                  <a:pt x="1251" y="2048"/>
                </a:lnTo>
                <a:lnTo>
                  <a:pt x="1250" y="2048"/>
                </a:lnTo>
                <a:lnTo>
                  <a:pt x="1250" y="2047"/>
                </a:lnTo>
                <a:lnTo>
                  <a:pt x="1249" y="2047"/>
                </a:lnTo>
                <a:lnTo>
                  <a:pt x="1247" y="2046"/>
                </a:lnTo>
                <a:lnTo>
                  <a:pt x="1246" y="2046"/>
                </a:lnTo>
                <a:lnTo>
                  <a:pt x="1245" y="2045"/>
                </a:lnTo>
                <a:lnTo>
                  <a:pt x="1244" y="2044"/>
                </a:lnTo>
                <a:lnTo>
                  <a:pt x="1244" y="2043"/>
                </a:lnTo>
                <a:lnTo>
                  <a:pt x="1243" y="2043"/>
                </a:lnTo>
                <a:lnTo>
                  <a:pt x="1242" y="2042"/>
                </a:lnTo>
                <a:lnTo>
                  <a:pt x="1240" y="2041"/>
                </a:lnTo>
                <a:lnTo>
                  <a:pt x="1240" y="2039"/>
                </a:lnTo>
                <a:lnTo>
                  <a:pt x="1238" y="2039"/>
                </a:lnTo>
                <a:lnTo>
                  <a:pt x="1237" y="2038"/>
                </a:lnTo>
                <a:lnTo>
                  <a:pt x="1237" y="2037"/>
                </a:lnTo>
                <a:lnTo>
                  <a:pt x="1236" y="2037"/>
                </a:lnTo>
                <a:lnTo>
                  <a:pt x="1235" y="2036"/>
                </a:lnTo>
                <a:lnTo>
                  <a:pt x="1235" y="2035"/>
                </a:lnTo>
                <a:lnTo>
                  <a:pt x="1234" y="2035"/>
                </a:lnTo>
                <a:lnTo>
                  <a:pt x="1234" y="2034"/>
                </a:lnTo>
                <a:lnTo>
                  <a:pt x="1232" y="2033"/>
                </a:lnTo>
                <a:lnTo>
                  <a:pt x="1232" y="2031"/>
                </a:lnTo>
                <a:lnTo>
                  <a:pt x="1231" y="2031"/>
                </a:lnTo>
                <a:lnTo>
                  <a:pt x="1231" y="2030"/>
                </a:lnTo>
                <a:lnTo>
                  <a:pt x="1229" y="2030"/>
                </a:lnTo>
                <a:lnTo>
                  <a:pt x="1228" y="2029"/>
                </a:lnTo>
                <a:lnTo>
                  <a:pt x="1227" y="2028"/>
                </a:lnTo>
                <a:lnTo>
                  <a:pt x="1226" y="2027"/>
                </a:lnTo>
                <a:lnTo>
                  <a:pt x="1225" y="2027"/>
                </a:lnTo>
                <a:lnTo>
                  <a:pt x="1225" y="2026"/>
                </a:lnTo>
                <a:lnTo>
                  <a:pt x="1224" y="2026"/>
                </a:lnTo>
                <a:lnTo>
                  <a:pt x="1223" y="2025"/>
                </a:lnTo>
                <a:lnTo>
                  <a:pt x="1223" y="2024"/>
                </a:lnTo>
                <a:lnTo>
                  <a:pt x="1221" y="2024"/>
                </a:lnTo>
                <a:lnTo>
                  <a:pt x="1220" y="2022"/>
                </a:lnTo>
                <a:lnTo>
                  <a:pt x="1219" y="2021"/>
                </a:lnTo>
                <a:lnTo>
                  <a:pt x="1219" y="2020"/>
                </a:lnTo>
                <a:lnTo>
                  <a:pt x="1218" y="2020"/>
                </a:lnTo>
                <a:lnTo>
                  <a:pt x="1218" y="2019"/>
                </a:lnTo>
                <a:lnTo>
                  <a:pt x="1217" y="2019"/>
                </a:lnTo>
                <a:lnTo>
                  <a:pt x="1217" y="2018"/>
                </a:lnTo>
                <a:lnTo>
                  <a:pt x="1216" y="2018"/>
                </a:lnTo>
                <a:lnTo>
                  <a:pt x="1215" y="2018"/>
                </a:lnTo>
                <a:lnTo>
                  <a:pt x="1215" y="2017"/>
                </a:lnTo>
                <a:lnTo>
                  <a:pt x="1214" y="2017"/>
                </a:lnTo>
                <a:lnTo>
                  <a:pt x="1212" y="2017"/>
                </a:lnTo>
                <a:lnTo>
                  <a:pt x="1212" y="2016"/>
                </a:lnTo>
                <a:lnTo>
                  <a:pt x="1211" y="2016"/>
                </a:lnTo>
                <a:lnTo>
                  <a:pt x="1210" y="2014"/>
                </a:lnTo>
                <a:lnTo>
                  <a:pt x="1209" y="2014"/>
                </a:lnTo>
                <a:lnTo>
                  <a:pt x="1209" y="2013"/>
                </a:lnTo>
                <a:lnTo>
                  <a:pt x="1208" y="2013"/>
                </a:lnTo>
                <a:lnTo>
                  <a:pt x="1208" y="2012"/>
                </a:lnTo>
                <a:lnTo>
                  <a:pt x="1207" y="2012"/>
                </a:lnTo>
                <a:lnTo>
                  <a:pt x="1206" y="2011"/>
                </a:lnTo>
                <a:lnTo>
                  <a:pt x="1204" y="2010"/>
                </a:lnTo>
                <a:lnTo>
                  <a:pt x="1203" y="2010"/>
                </a:lnTo>
                <a:lnTo>
                  <a:pt x="1203" y="2009"/>
                </a:lnTo>
                <a:lnTo>
                  <a:pt x="1202" y="2008"/>
                </a:lnTo>
                <a:lnTo>
                  <a:pt x="1201" y="2008"/>
                </a:lnTo>
                <a:lnTo>
                  <a:pt x="1200" y="2006"/>
                </a:lnTo>
                <a:lnTo>
                  <a:pt x="1199" y="2005"/>
                </a:lnTo>
                <a:lnTo>
                  <a:pt x="1198" y="2005"/>
                </a:lnTo>
                <a:lnTo>
                  <a:pt x="1198" y="2004"/>
                </a:lnTo>
                <a:lnTo>
                  <a:pt x="1197" y="2003"/>
                </a:lnTo>
                <a:lnTo>
                  <a:pt x="1195" y="2002"/>
                </a:lnTo>
                <a:lnTo>
                  <a:pt x="1194" y="2001"/>
                </a:lnTo>
                <a:lnTo>
                  <a:pt x="1194" y="2000"/>
                </a:lnTo>
                <a:lnTo>
                  <a:pt x="1193" y="2000"/>
                </a:lnTo>
                <a:lnTo>
                  <a:pt x="1192" y="1999"/>
                </a:lnTo>
                <a:lnTo>
                  <a:pt x="1191" y="1997"/>
                </a:lnTo>
                <a:lnTo>
                  <a:pt x="1191" y="1996"/>
                </a:lnTo>
                <a:lnTo>
                  <a:pt x="1190" y="1996"/>
                </a:lnTo>
                <a:lnTo>
                  <a:pt x="1190" y="1995"/>
                </a:lnTo>
                <a:lnTo>
                  <a:pt x="1189" y="1994"/>
                </a:lnTo>
                <a:lnTo>
                  <a:pt x="1189" y="1993"/>
                </a:lnTo>
                <a:lnTo>
                  <a:pt x="1188" y="1993"/>
                </a:lnTo>
                <a:lnTo>
                  <a:pt x="1188" y="1992"/>
                </a:lnTo>
                <a:lnTo>
                  <a:pt x="1186" y="1992"/>
                </a:lnTo>
                <a:lnTo>
                  <a:pt x="1185" y="1991"/>
                </a:lnTo>
                <a:lnTo>
                  <a:pt x="1184" y="1989"/>
                </a:lnTo>
                <a:lnTo>
                  <a:pt x="1184" y="1988"/>
                </a:lnTo>
                <a:lnTo>
                  <a:pt x="1183" y="1988"/>
                </a:lnTo>
                <a:lnTo>
                  <a:pt x="1182" y="1987"/>
                </a:lnTo>
                <a:lnTo>
                  <a:pt x="1181" y="1987"/>
                </a:lnTo>
                <a:lnTo>
                  <a:pt x="1181" y="1986"/>
                </a:lnTo>
                <a:lnTo>
                  <a:pt x="1180" y="1985"/>
                </a:lnTo>
                <a:lnTo>
                  <a:pt x="1178" y="1985"/>
                </a:lnTo>
                <a:lnTo>
                  <a:pt x="1178" y="1984"/>
                </a:lnTo>
                <a:lnTo>
                  <a:pt x="1177" y="1983"/>
                </a:lnTo>
                <a:lnTo>
                  <a:pt x="1176" y="1981"/>
                </a:lnTo>
                <a:lnTo>
                  <a:pt x="1174" y="1980"/>
                </a:lnTo>
                <a:lnTo>
                  <a:pt x="1174" y="1979"/>
                </a:lnTo>
                <a:lnTo>
                  <a:pt x="1173" y="1979"/>
                </a:lnTo>
                <a:lnTo>
                  <a:pt x="1172" y="1978"/>
                </a:lnTo>
                <a:lnTo>
                  <a:pt x="1171" y="1978"/>
                </a:lnTo>
                <a:lnTo>
                  <a:pt x="1169" y="1977"/>
                </a:lnTo>
                <a:lnTo>
                  <a:pt x="1168" y="1976"/>
                </a:lnTo>
                <a:lnTo>
                  <a:pt x="1167" y="1975"/>
                </a:lnTo>
                <a:lnTo>
                  <a:pt x="1166" y="1975"/>
                </a:lnTo>
                <a:lnTo>
                  <a:pt x="1166" y="1974"/>
                </a:lnTo>
                <a:lnTo>
                  <a:pt x="1165" y="1974"/>
                </a:lnTo>
                <a:lnTo>
                  <a:pt x="1164" y="1972"/>
                </a:lnTo>
                <a:lnTo>
                  <a:pt x="1163" y="1972"/>
                </a:lnTo>
                <a:lnTo>
                  <a:pt x="1163" y="1971"/>
                </a:lnTo>
                <a:lnTo>
                  <a:pt x="1162" y="1971"/>
                </a:lnTo>
                <a:lnTo>
                  <a:pt x="1159" y="1970"/>
                </a:lnTo>
                <a:lnTo>
                  <a:pt x="1159" y="1969"/>
                </a:lnTo>
                <a:lnTo>
                  <a:pt x="1158" y="1969"/>
                </a:lnTo>
                <a:lnTo>
                  <a:pt x="1157" y="1968"/>
                </a:lnTo>
                <a:lnTo>
                  <a:pt x="1156" y="1968"/>
                </a:lnTo>
                <a:lnTo>
                  <a:pt x="1155" y="1967"/>
                </a:lnTo>
                <a:lnTo>
                  <a:pt x="1154" y="1967"/>
                </a:lnTo>
                <a:lnTo>
                  <a:pt x="1152" y="1966"/>
                </a:lnTo>
                <a:lnTo>
                  <a:pt x="1151" y="1966"/>
                </a:lnTo>
                <a:lnTo>
                  <a:pt x="1150" y="1966"/>
                </a:lnTo>
                <a:lnTo>
                  <a:pt x="1150" y="1964"/>
                </a:lnTo>
                <a:lnTo>
                  <a:pt x="1149" y="1964"/>
                </a:lnTo>
                <a:lnTo>
                  <a:pt x="1148" y="1964"/>
                </a:lnTo>
                <a:lnTo>
                  <a:pt x="1148" y="1963"/>
                </a:lnTo>
                <a:lnTo>
                  <a:pt x="1147" y="1963"/>
                </a:lnTo>
                <a:lnTo>
                  <a:pt x="1146" y="1963"/>
                </a:lnTo>
                <a:lnTo>
                  <a:pt x="1145" y="1962"/>
                </a:lnTo>
                <a:lnTo>
                  <a:pt x="1143" y="1962"/>
                </a:lnTo>
                <a:lnTo>
                  <a:pt x="1142" y="1962"/>
                </a:lnTo>
                <a:lnTo>
                  <a:pt x="1142" y="1961"/>
                </a:lnTo>
                <a:lnTo>
                  <a:pt x="1141" y="1961"/>
                </a:lnTo>
                <a:lnTo>
                  <a:pt x="1140" y="1961"/>
                </a:lnTo>
                <a:lnTo>
                  <a:pt x="1139" y="1960"/>
                </a:lnTo>
                <a:lnTo>
                  <a:pt x="1138" y="1960"/>
                </a:lnTo>
                <a:lnTo>
                  <a:pt x="1137" y="1959"/>
                </a:lnTo>
                <a:lnTo>
                  <a:pt x="1135" y="1959"/>
                </a:lnTo>
                <a:lnTo>
                  <a:pt x="1134" y="1959"/>
                </a:lnTo>
                <a:lnTo>
                  <a:pt x="1133" y="1959"/>
                </a:lnTo>
                <a:lnTo>
                  <a:pt x="1134" y="1959"/>
                </a:lnTo>
                <a:lnTo>
                  <a:pt x="1134" y="1958"/>
                </a:lnTo>
                <a:lnTo>
                  <a:pt x="1133" y="1956"/>
                </a:lnTo>
                <a:lnTo>
                  <a:pt x="1132" y="1956"/>
                </a:lnTo>
                <a:lnTo>
                  <a:pt x="1131" y="1956"/>
                </a:lnTo>
                <a:lnTo>
                  <a:pt x="1131" y="1955"/>
                </a:lnTo>
                <a:lnTo>
                  <a:pt x="1130" y="1955"/>
                </a:lnTo>
                <a:lnTo>
                  <a:pt x="1129" y="1955"/>
                </a:lnTo>
                <a:lnTo>
                  <a:pt x="1128" y="1955"/>
                </a:lnTo>
                <a:lnTo>
                  <a:pt x="1126" y="1954"/>
                </a:lnTo>
                <a:lnTo>
                  <a:pt x="1125" y="1953"/>
                </a:lnTo>
                <a:lnTo>
                  <a:pt x="1124" y="1953"/>
                </a:lnTo>
                <a:lnTo>
                  <a:pt x="1124" y="1952"/>
                </a:lnTo>
                <a:lnTo>
                  <a:pt x="1123" y="1952"/>
                </a:lnTo>
                <a:lnTo>
                  <a:pt x="1121" y="1951"/>
                </a:lnTo>
                <a:lnTo>
                  <a:pt x="1121" y="1950"/>
                </a:lnTo>
                <a:lnTo>
                  <a:pt x="1120" y="1950"/>
                </a:lnTo>
                <a:lnTo>
                  <a:pt x="1119" y="1949"/>
                </a:lnTo>
                <a:lnTo>
                  <a:pt x="1117" y="1949"/>
                </a:lnTo>
                <a:lnTo>
                  <a:pt x="1116" y="1949"/>
                </a:lnTo>
                <a:lnTo>
                  <a:pt x="1116" y="1947"/>
                </a:lnTo>
                <a:lnTo>
                  <a:pt x="1115" y="1947"/>
                </a:lnTo>
                <a:lnTo>
                  <a:pt x="1115" y="1946"/>
                </a:lnTo>
                <a:lnTo>
                  <a:pt x="1114" y="1946"/>
                </a:lnTo>
                <a:lnTo>
                  <a:pt x="1113" y="1945"/>
                </a:lnTo>
                <a:lnTo>
                  <a:pt x="1112" y="1945"/>
                </a:lnTo>
                <a:lnTo>
                  <a:pt x="1112" y="1944"/>
                </a:lnTo>
                <a:lnTo>
                  <a:pt x="1111" y="1944"/>
                </a:lnTo>
                <a:lnTo>
                  <a:pt x="1109" y="1943"/>
                </a:lnTo>
                <a:lnTo>
                  <a:pt x="1108" y="1943"/>
                </a:lnTo>
                <a:lnTo>
                  <a:pt x="1108" y="1942"/>
                </a:lnTo>
                <a:lnTo>
                  <a:pt x="1107" y="1942"/>
                </a:lnTo>
                <a:lnTo>
                  <a:pt x="1107" y="1941"/>
                </a:lnTo>
                <a:lnTo>
                  <a:pt x="1106" y="1941"/>
                </a:lnTo>
                <a:lnTo>
                  <a:pt x="1105" y="1941"/>
                </a:lnTo>
                <a:lnTo>
                  <a:pt x="1105" y="1939"/>
                </a:lnTo>
                <a:lnTo>
                  <a:pt x="1104" y="1939"/>
                </a:lnTo>
                <a:lnTo>
                  <a:pt x="1103" y="1939"/>
                </a:lnTo>
                <a:lnTo>
                  <a:pt x="1102" y="1938"/>
                </a:lnTo>
                <a:lnTo>
                  <a:pt x="1100" y="1938"/>
                </a:lnTo>
                <a:lnTo>
                  <a:pt x="1100" y="1937"/>
                </a:lnTo>
                <a:lnTo>
                  <a:pt x="1099" y="1937"/>
                </a:lnTo>
                <a:lnTo>
                  <a:pt x="1098" y="1937"/>
                </a:lnTo>
                <a:lnTo>
                  <a:pt x="1097" y="1936"/>
                </a:lnTo>
                <a:lnTo>
                  <a:pt x="1096" y="1936"/>
                </a:lnTo>
                <a:lnTo>
                  <a:pt x="1095" y="1936"/>
                </a:lnTo>
                <a:lnTo>
                  <a:pt x="1094" y="1935"/>
                </a:lnTo>
                <a:lnTo>
                  <a:pt x="1093" y="1935"/>
                </a:lnTo>
                <a:lnTo>
                  <a:pt x="1091" y="1935"/>
                </a:lnTo>
                <a:lnTo>
                  <a:pt x="1090" y="1935"/>
                </a:lnTo>
                <a:lnTo>
                  <a:pt x="1089" y="1935"/>
                </a:lnTo>
                <a:lnTo>
                  <a:pt x="1088" y="1935"/>
                </a:lnTo>
                <a:lnTo>
                  <a:pt x="1087" y="1935"/>
                </a:lnTo>
                <a:lnTo>
                  <a:pt x="1086" y="1935"/>
                </a:lnTo>
                <a:lnTo>
                  <a:pt x="1085" y="1935"/>
                </a:lnTo>
                <a:lnTo>
                  <a:pt x="1083" y="1935"/>
                </a:lnTo>
                <a:lnTo>
                  <a:pt x="1082" y="1935"/>
                </a:lnTo>
                <a:lnTo>
                  <a:pt x="1081" y="1935"/>
                </a:lnTo>
                <a:lnTo>
                  <a:pt x="1080" y="1935"/>
                </a:lnTo>
                <a:lnTo>
                  <a:pt x="1080" y="1936"/>
                </a:lnTo>
                <a:lnTo>
                  <a:pt x="1079" y="1936"/>
                </a:lnTo>
                <a:lnTo>
                  <a:pt x="1078" y="1936"/>
                </a:lnTo>
                <a:lnTo>
                  <a:pt x="1077" y="1936"/>
                </a:lnTo>
                <a:lnTo>
                  <a:pt x="1076" y="1937"/>
                </a:lnTo>
                <a:lnTo>
                  <a:pt x="1074" y="1937"/>
                </a:lnTo>
                <a:lnTo>
                  <a:pt x="1073" y="1937"/>
                </a:lnTo>
                <a:lnTo>
                  <a:pt x="1072" y="1937"/>
                </a:lnTo>
                <a:lnTo>
                  <a:pt x="1071" y="1937"/>
                </a:lnTo>
                <a:lnTo>
                  <a:pt x="1070" y="1937"/>
                </a:lnTo>
                <a:lnTo>
                  <a:pt x="1069" y="1937"/>
                </a:lnTo>
                <a:lnTo>
                  <a:pt x="1068" y="1937"/>
                </a:lnTo>
                <a:lnTo>
                  <a:pt x="1066" y="1937"/>
                </a:lnTo>
                <a:lnTo>
                  <a:pt x="1065" y="1937"/>
                </a:lnTo>
                <a:lnTo>
                  <a:pt x="1064" y="1937"/>
                </a:lnTo>
                <a:lnTo>
                  <a:pt x="1063" y="1937"/>
                </a:lnTo>
                <a:lnTo>
                  <a:pt x="1062" y="1937"/>
                </a:lnTo>
                <a:lnTo>
                  <a:pt x="1061" y="1936"/>
                </a:lnTo>
                <a:lnTo>
                  <a:pt x="1060" y="1936"/>
                </a:lnTo>
                <a:lnTo>
                  <a:pt x="1059" y="1936"/>
                </a:lnTo>
                <a:lnTo>
                  <a:pt x="1057" y="1936"/>
                </a:lnTo>
                <a:lnTo>
                  <a:pt x="1056" y="1935"/>
                </a:lnTo>
                <a:lnTo>
                  <a:pt x="1055" y="1935"/>
                </a:lnTo>
                <a:lnTo>
                  <a:pt x="1054" y="1935"/>
                </a:lnTo>
                <a:lnTo>
                  <a:pt x="1055" y="1935"/>
                </a:lnTo>
                <a:lnTo>
                  <a:pt x="1054" y="1935"/>
                </a:lnTo>
                <a:lnTo>
                  <a:pt x="1053" y="1935"/>
                </a:lnTo>
                <a:lnTo>
                  <a:pt x="1052" y="1935"/>
                </a:lnTo>
                <a:lnTo>
                  <a:pt x="1052" y="1934"/>
                </a:lnTo>
                <a:lnTo>
                  <a:pt x="1051" y="1934"/>
                </a:lnTo>
                <a:lnTo>
                  <a:pt x="1050" y="1934"/>
                </a:lnTo>
                <a:lnTo>
                  <a:pt x="1048" y="1933"/>
                </a:lnTo>
                <a:lnTo>
                  <a:pt x="1047" y="1933"/>
                </a:lnTo>
                <a:lnTo>
                  <a:pt x="1046" y="1933"/>
                </a:lnTo>
                <a:lnTo>
                  <a:pt x="1045" y="1932"/>
                </a:lnTo>
                <a:lnTo>
                  <a:pt x="1044" y="1932"/>
                </a:lnTo>
                <a:lnTo>
                  <a:pt x="1043" y="1932"/>
                </a:lnTo>
                <a:lnTo>
                  <a:pt x="1043" y="1930"/>
                </a:lnTo>
                <a:lnTo>
                  <a:pt x="1042" y="1930"/>
                </a:lnTo>
                <a:lnTo>
                  <a:pt x="1042" y="1929"/>
                </a:lnTo>
                <a:lnTo>
                  <a:pt x="1040" y="1929"/>
                </a:lnTo>
                <a:lnTo>
                  <a:pt x="1040" y="1928"/>
                </a:lnTo>
                <a:lnTo>
                  <a:pt x="1039" y="1927"/>
                </a:lnTo>
                <a:lnTo>
                  <a:pt x="1038" y="1927"/>
                </a:lnTo>
                <a:lnTo>
                  <a:pt x="1038" y="1926"/>
                </a:lnTo>
                <a:lnTo>
                  <a:pt x="1037" y="1926"/>
                </a:lnTo>
                <a:lnTo>
                  <a:pt x="1036" y="1926"/>
                </a:lnTo>
                <a:lnTo>
                  <a:pt x="1035" y="1927"/>
                </a:lnTo>
                <a:lnTo>
                  <a:pt x="1034" y="1927"/>
                </a:lnTo>
                <a:lnTo>
                  <a:pt x="1033" y="1927"/>
                </a:lnTo>
                <a:lnTo>
                  <a:pt x="1031" y="1927"/>
                </a:lnTo>
                <a:lnTo>
                  <a:pt x="1030" y="1927"/>
                </a:lnTo>
                <a:lnTo>
                  <a:pt x="1029" y="1927"/>
                </a:lnTo>
                <a:lnTo>
                  <a:pt x="1028" y="1926"/>
                </a:lnTo>
                <a:lnTo>
                  <a:pt x="1027" y="1926"/>
                </a:lnTo>
                <a:lnTo>
                  <a:pt x="1027" y="1925"/>
                </a:lnTo>
                <a:lnTo>
                  <a:pt x="1026" y="1925"/>
                </a:lnTo>
                <a:lnTo>
                  <a:pt x="1026" y="1924"/>
                </a:lnTo>
                <a:lnTo>
                  <a:pt x="1025" y="1924"/>
                </a:lnTo>
                <a:lnTo>
                  <a:pt x="1025" y="1922"/>
                </a:lnTo>
                <a:lnTo>
                  <a:pt x="1024" y="1922"/>
                </a:lnTo>
                <a:lnTo>
                  <a:pt x="1024" y="1921"/>
                </a:lnTo>
                <a:lnTo>
                  <a:pt x="1022" y="1921"/>
                </a:lnTo>
                <a:lnTo>
                  <a:pt x="1022" y="1920"/>
                </a:lnTo>
                <a:lnTo>
                  <a:pt x="1021" y="1920"/>
                </a:lnTo>
                <a:lnTo>
                  <a:pt x="1020" y="1919"/>
                </a:lnTo>
                <a:lnTo>
                  <a:pt x="1020" y="1918"/>
                </a:lnTo>
                <a:lnTo>
                  <a:pt x="1019" y="1918"/>
                </a:lnTo>
                <a:lnTo>
                  <a:pt x="1018" y="1917"/>
                </a:lnTo>
                <a:lnTo>
                  <a:pt x="1017" y="1916"/>
                </a:lnTo>
                <a:lnTo>
                  <a:pt x="1016" y="1916"/>
                </a:lnTo>
                <a:lnTo>
                  <a:pt x="1016" y="1914"/>
                </a:lnTo>
                <a:lnTo>
                  <a:pt x="1014" y="1914"/>
                </a:lnTo>
                <a:lnTo>
                  <a:pt x="1014" y="1913"/>
                </a:lnTo>
                <a:lnTo>
                  <a:pt x="1013" y="1913"/>
                </a:lnTo>
                <a:lnTo>
                  <a:pt x="1012" y="1913"/>
                </a:lnTo>
                <a:lnTo>
                  <a:pt x="1011" y="1913"/>
                </a:lnTo>
                <a:lnTo>
                  <a:pt x="1010" y="1913"/>
                </a:lnTo>
                <a:lnTo>
                  <a:pt x="1009" y="1912"/>
                </a:lnTo>
                <a:lnTo>
                  <a:pt x="1008" y="1912"/>
                </a:lnTo>
                <a:lnTo>
                  <a:pt x="1008" y="1911"/>
                </a:lnTo>
                <a:lnTo>
                  <a:pt x="1007" y="1911"/>
                </a:lnTo>
                <a:lnTo>
                  <a:pt x="1005" y="1910"/>
                </a:lnTo>
                <a:lnTo>
                  <a:pt x="1004" y="1910"/>
                </a:lnTo>
                <a:lnTo>
                  <a:pt x="1004" y="1909"/>
                </a:lnTo>
                <a:lnTo>
                  <a:pt x="1003" y="1909"/>
                </a:lnTo>
                <a:lnTo>
                  <a:pt x="1003" y="1908"/>
                </a:lnTo>
                <a:lnTo>
                  <a:pt x="1002" y="1908"/>
                </a:lnTo>
                <a:lnTo>
                  <a:pt x="1002" y="1907"/>
                </a:lnTo>
                <a:lnTo>
                  <a:pt x="1001" y="1907"/>
                </a:lnTo>
                <a:lnTo>
                  <a:pt x="1001" y="1905"/>
                </a:lnTo>
                <a:lnTo>
                  <a:pt x="1000" y="1905"/>
                </a:lnTo>
                <a:lnTo>
                  <a:pt x="999" y="1905"/>
                </a:lnTo>
                <a:lnTo>
                  <a:pt x="999" y="1904"/>
                </a:lnTo>
                <a:lnTo>
                  <a:pt x="997" y="1904"/>
                </a:lnTo>
                <a:lnTo>
                  <a:pt x="997" y="1903"/>
                </a:lnTo>
                <a:lnTo>
                  <a:pt x="996" y="1903"/>
                </a:lnTo>
                <a:lnTo>
                  <a:pt x="996" y="1902"/>
                </a:lnTo>
                <a:lnTo>
                  <a:pt x="995" y="1902"/>
                </a:lnTo>
                <a:lnTo>
                  <a:pt x="992" y="1901"/>
                </a:lnTo>
                <a:lnTo>
                  <a:pt x="991" y="1901"/>
                </a:lnTo>
                <a:lnTo>
                  <a:pt x="990" y="1901"/>
                </a:lnTo>
                <a:lnTo>
                  <a:pt x="988" y="1901"/>
                </a:lnTo>
                <a:lnTo>
                  <a:pt x="987" y="1900"/>
                </a:lnTo>
                <a:lnTo>
                  <a:pt x="987" y="1899"/>
                </a:lnTo>
                <a:lnTo>
                  <a:pt x="986" y="1899"/>
                </a:lnTo>
                <a:lnTo>
                  <a:pt x="985" y="1897"/>
                </a:lnTo>
                <a:lnTo>
                  <a:pt x="984" y="1897"/>
                </a:lnTo>
                <a:lnTo>
                  <a:pt x="984" y="1896"/>
                </a:lnTo>
                <a:lnTo>
                  <a:pt x="983" y="1896"/>
                </a:lnTo>
                <a:lnTo>
                  <a:pt x="982" y="1896"/>
                </a:lnTo>
                <a:lnTo>
                  <a:pt x="981" y="1896"/>
                </a:lnTo>
                <a:lnTo>
                  <a:pt x="981" y="1895"/>
                </a:lnTo>
                <a:lnTo>
                  <a:pt x="979" y="1895"/>
                </a:lnTo>
                <a:lnTo>
                  <a:pt x="978" y="1895"/>
                </a:lnTo>
                <a:lnTo>
                  <a:pt x="977" y="1895"/>
                </a:lnTo>
                <a:lnTo>
                  <a:pt x="976" y="1894"/>
                </a:lnTo>
                <a:lnTo>
                  <a:pt x="975" y="1894"/>
                </a:lnTo>
                <a:lnTo>
                  <a:pt x="974" y="1894"/>
                </a:lnTo>
                <a:lnTo>
                  <a:pt x="973" y="1894"/>
                </a:lnTo>
                <a:lnTo>
                  <a:pt x="973" y="1893"/>
                </a:lnTo>
                <a:lnTo>
                  <a:pt x="971" y="1893"/>
                </a:lnTo>
                <a:lnTo>
                  <a:pt x="970" y="1893"/>
                </a:lnTo>
                <a:lnTo>
                  <a:pt x="970" y="1892"/>
                </a:lnTo>
                <a:lnTo>
                  <a:pt x="968" y="1891"/>
                </a:lnTo>
                <a:lnTo>
                  <a:pt x="966" y="1889"/>
                </a:lnTo>
                <a:lnTo>
                  <a:pt x="965" y="1889"/>
                </a:lnTo>
                <a:lnTo>
                  <a:pt x="964" y="1889"/>
                </a:lnTo>
                <a:lnTo>
                  <a:pt x="962" y="1889"/>
                </a:lnTo>
                <a:lnTo>
                  <a:pt x="962" y="1888"/>
                </a:lnTo>
                <a:lnTo>
                  <a:pt x="961" y="1888"/>
                </a:lnTo>
                <a:lnTo>
                  <a:pt x="961" y="1887"/>
                </a:lnTo>
                <a:lnTo>
                  <a:pt x="960" y="1887"/>
                </a:lnTo>
                <a:lnTo>
                  <a:pt x="960" y="1886"/>
                </a:lnTo>
                <a:lnTo>
                  <a:pt x="960" y="1885"/>
                </a:lnTo>
                <a:lnTo>
                  <a:pt x="960" y="1884"/>
                </a:lnTo>
                <a:lnTo>
                  <a:pt x="960" y="1880"/>
                </a:lnTo>
                <a:lnTo>
                  <a:pt x="960" y="1879"/>
                </a:lnTo>
                <a:lnTo>
                  <a:pt x="960" y="1878"/>
                </a:lnTo>
                <a:lnTo>
                  <a:pt x="959" y="1877"/>
                </a:lnTo>
                <a:lnTo>
                  <a:pt x="959" y="1876"/>
                </a:lnTo>
                <a:lnTo>
                  <a:pt x="958" y="1876"/>
                </a:lnTo>
                <a:lnTo>
                  <a:pt x="957" y="1876"/>
                </a:lnTo>
                <a:lnTo>
                  <a:pt x="956" y="1875"/>
                </a:lnTo>
                <a:lnTo>
                  <a:pt x="953" y="1875"/>
                </a:lnTo>
                <a:lnTo>
                  <a:pt x="953" y="1874"/>
                </a:lnTo>
                <a:lnTo>
                  <a:pt x="951" y="1874"/>
                </a:lnTo>
                <a:lnTo>
                  <a:pt x="950" y="1872"/>
                </a:lnTo>
                <a:lnTo>
                  <a:pt x="949" y="1872"/>
                </a:lnTo>
                <a:lnTo>
                  <a:pt x="948" y="1871"/>
                </a:lnTo>
                <a:lnTo>
                  <a:pt x="945" y="1871"/>
                </a:lnTo>
                <a:lnTo>
                  <a:pt x="945" y="1870"/>
                </a:lnTo>
                <a:lnTo>
                  <a:pt x="944" y="1870"/>
                </a:lnTo>
                <a:lnTo>
                  <a:pt x="943" y="1870"/>
                </a:lnTo>
                <a:lnTo>
                  <a:pt x="942" y="1870"/>
                </a:lnTo>
                <a:lnTo>
                  <a:pt x="941" y="1870"/>
                </a:lnTo>
                <a:lnTo>
                  <a:pt x="940" y="1870"/>
                </a:lnTo>
                <a:lnTo>
                  <a:pt x="940" y="1869"/>
                </a:lnTo>
                <a:lnTo>
                  <a:pt x="939" y="1869"/>
                </a:lnTo>
                <a:lnTo>
                  <a:pt x="938" y="1869"/>
                </a:lnTo>
                <a:lnTo>
                  <a:pt x="936" y="1868"/>
                </a:lnTo>
                <a:lnTo>
                  <a:pt x="935" y="1868"/>
                </a:lnTo>
                <a:lnTo>
                  <a:pt x="934" y="1868"/>
                </a:lnTo>
                <a:lnTo>
                  <a:pt x="933" y="1867"/>
                </a:lnTo>
                <a:lnTo>
                  <a:pt x="932" y="1867"/>
                </a:lnTo>
                <a:lnTo>
                  <a:pt x="931" y="1867"/>
                </a:lnTo>
                <a:lnTo>
                  <a:pt x="930" y="1867"/>
                </a:lnTo>
                <a:lnTo>
                  <a:pt x="930" y="1866"/>
                </a:lnTo>
                <a:lnTo>
                  <a:pt x="928" y="1866"/>
                </a:lnTo>
                <a:lnTo>
                  <a:pt x="927" y="1866"/>
                </a:lnTo>
                <a:lnTo>
                  <a:pt x="926" y="1866"/>
                </a:lnTo>
                <a:lnTo>
                  <a:pt x="925" y="1866"/>
                </a:lnTo>
                <a:lnTo>
                  <a:pt x="924" y="1866"/>
                </a:lnTo>
                <a:lnTo>
                  <a:pt x="923" y="1866"/>
                </a:lnTo>
                <a:lnTo>
                  <a:pt x="922" y="1866"/>
                </a:lnTo>
                <a:lnTo>
                  <a:pt x="921" y="1866"/>
                </a:lnTo>
                <a:lnTo>
                  <a:pt x="919" y="1866"/>
                </a:lnTo>
                <a:lnTo>
                  <a:pt x="917" y="1866"/>
                </a:lnTo>
                <a:lnTo>
                  <a:pt x="916" y="1866"/>
                </a:lnTo>
                <a:lnTo>
                  <a:pt x="914" y="1866"/>
                </a:lnTo>
                <a:lnTo>
                  <a:pt x="912" y="1866"/>
                </a:lnTo>
                <a:lnTo>
                  <a:pt x="908" y="1867"/>
                </a:lnTo>
                <a:lnTo>
                  <a:pt x="906" y="1867"/>
                </a:lnTo>
                <a:lnTo>
                  <a:pt x="902" y="1867"/>
                </a:lnTo>
                <a:lnTo>
                  <a:pt x="901" y="1867"/>
                </a:lnTo>
                <a:lnTo>
                  <a:pt x="898" y="1867"/>
                </a:lnTo>
                <a:lnTo>
                  <a:pt x="895" y="1868"/>
                </a:lnTo>
                <a:lnTo>
                  <a:pt x="887" y="1869"/>
                </a:lnTo>
                <a:lnTo>
                  <a:pt x="886" y="1869"/>
                </a:lnTo>
                <a:lnTo>
                  <a:pt x="883" y="1869"/>
                </a:lnTo>
                <a:lnTo>
                  <a:pt x="881" y="1869"/>
                </a:lnTo>
                <a:lnTo>
                  <a:pt x="879" y="1869"/>
                </a:lnTo>
                <a:lnTo>
                  <a:pt x="876" y="1869"/>
                </a:lnTo>
                <a:lnTo>
                  <a:pt x="874" y="1870"/>
                </a:lnTo>
                <a:lnTo>
                  <a:pt x="872" y="1870"/>
                </a:lnTo>
                <a:lnTo>
                  <a:pt x="869" y="1870"/>
                </a:lnTo>
                <a:lnTo>
                  <a:pt x="865" y="1869"/>
                </a:lnTo>
                <a:lnTo>
                  <a:pt x="863" y="1869"/>
                </a:lnTo>
                <a:lnTo>
                  <a:pt x="857" y="1869"/>
                </a:lnTo>
                <a:lnTo>
                  <a:pt x="854" y="1869"/>
                </a:lnTo>
                <a:lnTo>
                  <a:pt x="850" y="1868"/>
                </a:lnTo>
                <a:lnTo>
                  <a:pt x="845" y="1868"/>
                </a:lnTo>
                <a:lnTo>
                  <a:pt x="843" y="1868"/>
                </a:lnTo>
                <a:lnTo>
                  <a:pt x="840" y="1868"/>
                </a:lnTo>
                <a:lnTo>
                  <a:pt x="837" y="1868"/>
                </a:lnTo>
                <a:lnTo>
                  <a:pt x="835" y="1868"/>
                </a:lnTo>
                <a:lnTo>
                  <a:pt x="830" y="1868"/>
                </a:lnTo>
                <a:lnTo>
                  <a:pt x="829" y="1868"/>
                </a:lnTo>
                <a:lnTo>
                  <a:pt x="827" y="1868"/>
                </a:lnTo>
                <a:lnTo>
                  <a:pt x="824" y="1868"/>
                </a:lnTo>
                <a:lnTo>
                  <a:pt x="821" y="1869"/>
                </a:lnTo>
                <a:lnTo>
                  <a:pt x="820" y="1868"/>
                </a:lnTo>
                <a:lnTo>
                  <a:pt x="815" y="1869"/>
                </a:lnTo>
                <a:lnTo>
                  <a:pt x="813" y="1869"/>
                </a:lnTo>
                <a:lnTo>
                  <a:pt x="810" y="1870"/>
                </a:lnTo>
                <a:lnTo>
                  <a:pt x="809" y="1870"/>
                </a:lnTo>
                <a:lnTo>
                  <a:pt x="807" y="1870"/>
                </a:lnTo>
                <a:lnTo>
                  <a:pt x="806" y="1870"/>
                </a:lnTo>
                <a:lnTo>
                  <a:pt x="805" y="1870"/>
                </a:lnTo>
                <a:lnTo>
                  <a:pt x="804" y="1870"/>
                </a:lnTo>
                <a:lnTo>
                  <a:pt x="803" y="1870"/>
                </a:lnTo>
                <a:lnTo>
                  <a:pt x="802" y="1871"/>
                </a:lnTo>
                <a:lnTo>
                  <a:pt x="800" y="1871"/>
                </a:lnTo>
                <a:lnTo>
                  <a:pt x="797" y="1871"/>
                </a:lnTo>
                <a:lnTo>
                  <a:pt x="795" y="1872"/>
                </a:lnTo>
                <a:lnTo>
                  <a:pt x="793" y="1872"/>
                </a:lnTo>
                <a:lnTo>
                  <a:pt x="792" y="1872"/>
                </a:lnTo>
                <a:lnTo>
                  <a:pt x="792" y="1874"/>
                </a:lnTo>
                <a:lnTo>
                  <a:pt x="791" y="1875"/>
                </a:lnTo>
                <a:lnTo>
                  <a:pt x="789" y="1875"/>
                </a:lnTo>
                <a:lnTo>
                  <a:pt x="788" y="1875"/>
                </a:lnTo>
                <a:lnTo>
                  <a:pt x="781" y="1875"/>
                </a:lnTo>
                <a:lnTo>
                  <a:pt x="780" y="1875"/>
                </a:lnTo>
                <a:lnTo>
                  <a:pt x="775" y="1874"/>
                </a:lnTo>
                <a:lnTo>
                  <a:pt x="772" y="1874"/>
                </a:lnTo>
                <a:lnTo>
                  <a:pt x="769" y="1872"/>
                </a:lnTo>
                <a:lnTo>
                  <a:pt x="767" y="1874"/>
                </a:lnTo>
                <a:lnTo>
                  <a:pt x="762" y="1874"/>
                </a:lnTo>
                <a:lnTo>
                  <a:pt x="760" y="1874"/>
                </a:lnTo>
                <a:lnTo>
                  <a:pt x="759" y="1874"/>
                </a:lnTo>
                <a:lnTo>
                  <a:pt x="757" y="1872"/>
                </a:lnTo>
                <a:lnTo>
                  <a:pt x="754" y="1872"/>
                </a:lnTo>
                <a:lnTo>
                  <a:pt x="752" y="1871"/>
                </a:lnTo>
                <a:lnTo>
                  <a:pt x="750" y="1871"/>
                </a:lnTo>
                <a:lnTo>
                  <a:pt x="749" y="1870"/>
                </a:lnTo>
                <a:lnTo>
                  <a:pt x="746" y="1870"/>
                </a:lnTo>
                <a:lnTo>
                  <a:pt x="745" y="1870"/>
                </a:lnTo>
                <a:lnTo>
                  <a:pt x="744" y="1870"/>
                </a:lnTo>
                <a:lnTo>
                  <a:pt x="743" y="1870"/>
                </a:lnTo>
                <a:lnTo>
                  <a:pt x="742" y="1869"/>
                </a:lnTo>
                <a:lnTo>
                  <a:pt x="741" y="1869"/>
                </a:lnTo>
                <a:lnTo>
                  <a:pt x="740" y="1869"/>
                </a:lnTo>
                <a:lnTo>
                  <a:pt x="738" y="1869"/>
                </a:lnTo>
                <a:lnTo>
                  <a:pt x="737" y="1868"/>
                </a:lnTo>
                <a:lnTo>
                  <a:pt x="732" y="1868"/>
                </a:lnTo>
                <a:lnTo>
                  <a:pt x="729" y="1868"/>
                </a:lnTo>
                <a:lnTo>
                  <a:pt x="728" y="1868"/>
                </a:lnTo>
                <a:lnTo>
                  <a:pt x="726" y="1868"/>
                </a:lnTo>
                <a:lnTo>
                  <a:pt x="725" y="1868"/>
                </a:lnTo>
                <a:lnTo>
                  <a:pt x="722" y="1869"/>
                </a:lnTo>
                <a:lnTo>
                  <a:pt x="720" y="1869"/>
                </a:lnTo>
                <a:lnTo>
                  <a:pt x="718" y="1869"/>
                </a:lnTo>
                <a:lnTo>
                  <a:pt x="716" y="1870"/>
                </a:lnTo>
                <a:lnTo>
                  <a:pt x="712" y="1871"/>
                </a:lnTo>
                <a:lnTo>
                  <a:pt x="710" y="1871"/>
                </a:lnTo>
                <a:lnTo>
                  <a:pt x="708" y="1871"/>
                </a:lnTo>
                <a:lnTo>
                  <a:pt x="702" y="1871"/>
                </a:lnTo>
                <a:lnTo>
                  <a:pt x="698" y="1870"/>
                </a:lnTo>
                <a:lnTo>
                  <a:pt x="694" y="1870"/>
                </a:lnTo>
                <a:lnTo>
                  <a:pt x="691" y="1869"/>
                </a:lnTo>
                <a:lnTo>
                  <a:pt x="686" y="1868"/>
                </a:lnTo>
                <a:lnTo>
                  <a:pt x="680" y="1867"/>
                </a:lnTo>
                <a:lnTo>
                  <a:pt x="673" y="1865"/>
                </a:lnTo>
                <a:lnTo>
                  <a:pt x="669" y="1863"/>
                </a:lnTo>
                <a:lnTo>
                  <a:pt x="666" y="1862"/>
                </a:lnTo>
                <a:lnTo>
                  <a:pt x="663" y="1861"/>
                </a:lnTo>
                <a:lnTo>
                  <a:pt x="662" y="1861"/>
                </a:lnTo>
                <a:lnTo>
                  <a:pt x="658" y="1860"/>
                </a:lnTo>
                <a:lnTo>
                  <a:pt x="655" y="1859"/>
                </a:lnTo>
                <a:lnTo>
                  <a:pt x="653" y="1858"/>
                </a:lnTo>
                <a:lnTo>
                  <a:pt x="648" y="1857"/>
                </a:lnTo>
                <a:lnTo>
                  <a:pt x="645" y="1855"/>
                </a:lnTo>
                <a:lnTo>
                  <a:pt x="640" y="1854"/>
                </a:lnTo>
                <a:lnTo>
                  <a:pt x="638" y="1854"/>
                </a:lnTo>
                <a:lnTo>
                  <a:pt x="633" y="1854"/>
                </a:lnTo>
                <a:lnTo>
                  <a:pt x="630" y="1855"/>
                </a:lnTo>
                <a:lnTo>
                  <a:pt x="626" y="1855"/>
                </a:lnTo>
                <a:lnTo>
                  <a:pt x="624" y="1857"/>
                </a:lnTo>
                <a:lnTo>
                  <a:pt x="623" y="1857"/>
                </a:lnTo>
                <a:lnTo>
                  <a:pt x="623" y="1855"/>
                </a:lnTo>
                <a:lnTo>
                  <a:pt x="621" y="1855"/>
                </a:lnTo>
                <a:lnTo>
                  <a:pt x="619" y="1855"/>
                </a:lnTo>
                <a:lnTo>
                  <a:pt x="611" y="1855"/>
                </a:lnTo>
                <a:lnTo>
                  <a:pt x="607" y="1855"/>
                </a:lnTo>
                <a:lnTo>
                  <a:pt x="605" y="1855"/>
                </a:lnTo>
                <a:lnTo>
                  <a:pt x="603" y="1855"/>
                </a:lnTo>
                <a:lnTo>
                  <a:pt x="602" y="1855"/>
                </a:lnTo>
                <a:lnTo>
                  <a:pt x="598" y="1854"/>
                </a:lnTo>
                <a:lnTo>
                  <a:pt x="596" y="1854"/>
                </a:lnTo>
                <a:lnTo>
                  <a:pt x="588" y="1852"/>
                </a:lnTo>
                <a:lnTo>
                  <a:pt x="586" y="1852"/>
                </a:lnTo>
                <a:lnTo>
                  <a:pt x="582" y="1851"/>
                </a:lnTo>
                <a:lnTo>
                  <a:pt x="579" y="1850"/>
                </a:lnTo>
                <a:lnTo>
                  <a:pt x="578" y="1850"/>
                </a:lnTo>
                <a:lnTo>
                  <a:pt x="573" y="1849"/>
                </a:lnTo>
                <a:lnTo>
                  <a:pt x="571" y="1847"/>
                </a:lnTo>
                <a:lnTo>
                  <a:pt x="565" y="1846"/>
                </a:lnTo>
                <a:lnTo>
                  <a:pt x="562" y="1845"/>
                </a:lnTo>
                <a:lnTo>
                  <a:pt x="560" y="1844"/>
                </a:lnTo>
                <a:lnTo>
                  <a:pt x="556" y="1844"/>
                </a:lnTo>
                <a:lnTo>
                  <a:pt x="555" y="1844"/>
                </a:lnTo>
                <a:lnTo>
                  <a:pt x="554" y="1844"/>
                </a:lnTo>
                <a:lnTo>
                  <a:pt x="553" y="1843"/>
                </a:lnTo>
                <a:lnTo>
                  <a:pt x="550" y="1843"/>
                </a:lnTo>
                <a:lnTo>
                  <a:pt x="548" y="1843"/>
                </a:lnTo>
                <a:lnTo>
                  <a:pt x="546" y="1843"/>
                </a:lnTo>
                <a:lnTo>
                  <a:pt x="544" y="1843"/>
                </a:lnTo>
                <a:lnTo>
                  <a:pt x="543" y="1843"/>
                </a:lnTo>
                <a:lnTo>
                  <a:pt x="541" y="1843"/>
                </a:lnTo>
                <a:lnTo>
                  <a:pt x="539" y="1843"/>
                </a:lnTo>
                <a:lnTo>
                  <a:pt x="538" y="1843"/>
                </a:lnTo>
                <a:lnTo>
                  <a:pt x="535" y="1844"/>
                </a:lnTo>
                <a:lnTo>
                  <a:pt x="534" y="1844"/>
                </a:lnTo>
                <a:lnTo>
                  <a:pt x="531" y="1844"/>
                </a:lnTo>
                <a:lnTo>
                  <a:pt x="530" y="1844"/>
                </a:lnTo>
                <a:lnTo>
                  <a:pt x="529" y="1844"/>
                </a:lnTo>
                <a:lnTo>
                  <a:pt x="529" y="1843"/>
                </a:lnTo>
                <a:lnTo>
                  <a:pt x="527" y="1843"/>
                </a:lnTo>
                <a:lnTo>
                  <a:pt x="524" y="1842"/>
                </a:lnTo>
                <a:lnTo>
                  <a:pt x="522" y="1842"/>
                </a:lnTo>
                <a:lnTo>
                  <a:pt x="517" y="1840"/>
                </a:lnTo>
                <a:lnTo>
                  <a:pt x="510" y="1837"/>
                </a:lnTo>
                <a:lnTo>
                  <a:pt x="507" y="1837"/>
                </a:lnTo>
                <a:lnTo>
                  <a:pt x="503" y="1836"/>
                </a:lnTo>
                <a:lnTo>
                  <a:pt x="500" y="1835"/>
                </a:lnTo>
                <a:lnTo>
                  <a:pt x="499" y="1835"/>
                </a:lnTo>
                <a:lnTo>
                  <a:pt x="498" y="1835"/>
                </a:lnTo>
                <a:lnTo>
                  <a:pt x="495" y="1834"/>
                </a:lnTo>
                <a:lnTo>
                  <a:pt x="493" y="1833"/>
                </a:lnTo>
                <a:lnTo>
                  <a:pt x="491" y="1832"/>
                </a:lnTo>
                <a:lnTo>
                  <a:pt x="488" y="1830"/>
                </a:lnTo>
                <a:lnTo>
                  <a:pt x="487" y="1829"/>
                </a:lnTo>
                <a:lnTo>
                  <a:pt x="486" y="1828"/>
                </a:lnTo>
                <a:lnTo>
                  <a:pt x="479" y="1825"/>
                </a:lnTo>
                <a:lnTo>
                  <a:pt x="476" y="1825"/>
                </a:lnTo>
                <a:lnTo>
                  <a:pt x="474" y="1824"/>
                </a:lnTo>
                <a:lnTo>
                  <a:pt x="473" y="1824"/>
                </a:lnTo>
                <a:lnTo>
                  <a:pt x="473" y="1822"/>
                </a:lnTo>
                <a:lnTo>
                  <a:pt x="472" y="1822"/>
                </a:lnTo>
                <a:lnTo>
                  <a:pt x="469" y="1822"/>
                </a:lnTo>
                <a:lnTo>
                  <a:pt x="467" y="1821"/>
                </a:lnTo>
                <a:lnTo>
                  <a:pt x="466" y="1821"/>
                </a:lnTo>
                <a:lnTo>
                  <a:pt x="462" y="1820"/>
                </a:lnTo>
                <a:lnTo>
                  <a:pt x="460" y="1819"/>
                </a:lnTo>
                <a:lnTo>
                  <a:pt x="458" y="1819"/>
                </a:lnTo>
                <a:lnTo>
                  <a:pt x="451" y="1818"/>
                </a:lnTo>
                <a:lnTo>
                  <a:pt x="448" y="1817"/>
                </a:lnTo>
                <a:lnTo>
                  <a:pt x="444" y="1816"/>
                </a:lnTo>
                <a:lnTo>
                  <a:pt x="440" y="1816"/>
                </a:lnTo>
                <a:lnTo>
                  <a:pt x="436" y="1815"/>
                </a:lnTo>
                <a:lnTo>
                  <a:pt x="434" y="1815"/>
                </a:lnTo>
                <a:lnTo>
                  <a:pt x="433" y="1813"/>
                </a:lnTo>
                <a:lnTo>
                  <a:pt x="430" y="1813"/>
                </a:lnTo>
                <a:lnTo>
                  <a:pt x="425" y="1812"/>
                </a:lnTo>
                <a:lnTo>
                  <a:pt x="422" y="1812"/>
                </a:lnTo>
                <a:lnTo>
                  <a:pt x="420" y="1812"/>
                </a:lnTo>
                <a:lnTo>
                  <a:pt x="417" y="1812"/>
                </a:lnTo>
                <a:lnTo>
                  <a:pt x="416" y="1812"/>
                </a:lnTo>
                <a:lnTo>
                  <a:pt x="415" y="1812"/>
                </a:lnTo>
                <a:lnTo>
                  <a:pt x="414" y="1812"/>
                </a:lnTo>
                <a:lnTo>
                  <a:pt x="413" y="1812"/>
                </a:lnTo>
                <a:lnTo>
                  <a:pt x="412" y="1812"/>
                </a:lnTo>
                <a:lnTo>
                  <a:pt x="410" y="1812"/>
                </a:lnTo>
                <a:lnTo>
                  <a:pt x="408" y="1812"/>
                </a:lnTo>
                <a:lnTo>
                  <a:pt x="407" y="1812"/>
                </a:lnTo>
                <a:lnTo>
                  <a:pt x="406" y="1812"/>
                </a:lnTo>
                <a:lnTo>
                  <a:pt x="405" y="1812"/>
                </a:lnTo>
                <a:lnTo>
                  <a:pt x="404" y="1811"/>
                </a:lnTo>
                <a:lnTo>
                  <a:pt x="403" y="1810"/>
                </a:lnTo>
                <a:lnTo>
                  <a:pt x="401" y="1810"/>
                </a:lnTo>
                <a:lnTo>
                  <a:pt x="399" y="1810"/>
                </a:lnTo>
                <a:lnTo>
                  <a:pt x="397" y="1809"/>
                </a:lnTo>
                <a:lnTo>
                  <a:pt x="393" y="1808"/>
                </a:lnTo>
                <a:lnTo>
                  <a:pt x="390" y="1807"/>
                </a:lnTo>
                <a:lnTo>
                  <a:pt x="388" y="1807"/>
                </a:lnTo>
                <a:lnTo>
                  <a:pt x="387" y="1805"/>
                </a:lnTo>
                <a:lnTo>
                  <a:pt x="386" y="1805"/>
                </a:lnTo>
                <a:lnTo>
                  <a:pt x="384" y="1805"/>
                </a:lnTo>
                <a:lnTo>
                  <a:pt x="383" y="1805"/>
                </a:lnTo>
                <a:lnTo>
                  <a:pt x="381" y="1805"/>
                </a:lnTo>
                <a:lnTo>
                  <a:pt x="380" y="1805"/>
                </a:lnTo>
                <a:lnTo>
                  <a:pt x="375" y="1805"/>
                </a:lnTo>
                <a:lnTo>
                  <a:pt x="372" y="1805"/>
                </a:lnTo>
                <a:lnTo>
                  <a:pt x="366" y="1804"/>
                </a:lnTo>
                <a:lnTo>
                  <a:pt x="361" y="1802"/>
                </a:lnTo>
                <a:lnTo>
                  <a:pt x="357" y="1801"/>
                </a:lnTo>
                <a:lnTo>
                  <a:pt x="354" y="1801"/>
                </a:lnTo>
                <a:lnTo>
                  <a:pt x="351" y="1799"/>
                </a:lnTo>
                <a:lnTo>
                  <a:pt x="349" y="1799"/>
                </a:lnTo>
                <a:lnTo>
                  <a:pt x="348" y="1797"/>
                </a:lnTo>
                <a:lnTo>
                  <a:pt x="347" y="1797"/>
                </a:lnTo>
                <a:lnTo>
                  <a:pt x="346" y="1797"/>
                </a:lnTo>
                <a:lnTo>
                  <a:pt x="340" y="1794"/>
                </a:lnTo>
                <a:lnTo>
                  <a:pt x="337" y="1793"/>
                </a:lnTo>
                <a:lnTo>
                  <a:pt x="335" y="1791"/>
                </a:lnTo>
                <a:lnTo>
                  <a:pt x="334" y="1791"/>
                </a:lnTo>
                <a:lnTo>
                  <a:pt x="332" y="1790"/>
                </a:lnTo>
                <a:lnTo>
                  <a:pt x="331" y="1790"/>
                </a:lnTo>
                <a:lnTo>
                  <a:pt x="330" y="1788"/>
                </a:lnTo>
                <a:lnTo>
                  <a:pt x="328" y="1786"/>
                </a:lnTo>
                <a:lnTo>
                  <a:pt x="326" y="1783"/>
                </a:lnTo>
                <a:lnTo>
                  <a:pt x="323" y="1782"/>
                </a:lnTo>
                <a:lnTo>
                  <a:pt x="322" y="1779"/>
                </a:lnTo>
                <a:lnTo>
                  <a:pt x="322" y="1778"/>
                </a:lnTo>
                <a:lnTo>
                  <a:pt x="321" y="1775"/>
                </a:lnTo>
                <a:lnTo>
                  <a:pt x="320" y="1773"/>
                </a:lnTo>
                <a:lnTo>
                  <a:pt x="320" y="1771"/>
                </a:lnTo>
                <a:lnTo>
                  <a:pt x="319" y="1769"/>
                </a:lnTo>
                <a:lnTo>
                  <a:pt x="319" y="1768"/>
                </a:lnTo>
                <a:lnTo>
                  <a:pt x="318" y="1767"/>
                </a:lnTo>
                <a:lnTo>
                  <a:pt x="318" y="1766"/>
                </a:lnTo>
                <a:lnTo>
                  <a:pt x="315" y="1762"/>
                </a:lnTo>
                <a:lnTo>
                  <a:pt x="315" y="1761"/>
                </a:lnTo>
                <a:lnTo>
                  <a:pt x="315" y="1760"/>
                </a:lnTo>
                <a:lnTo>
                  <a:pt x="314" y="1760"/>
                </a:lnTo>
                <a:lnTo>
                  <a:pt x="314" y="1759"/>
                </a:lnTo>
                <a:lnTo>
                  <a:pt x="314" y="1758"/>
                </a:lnTo>
                <a:lnTo>
                  <a:pt x="311" y="1752"/>
                </a:lnTo>
                <a:lnTo>
                  <a:pt x="309" y="1749"/>
                </a:lnTo>
                <a:lnTo>
                  <a:pt x="308" y="1746"/>
                </a:lnTo>
                <a:lnTo>
                  <a:pt x="305" y="1744"/>
                </a:lnTo>
                <a:lnTo>
                  <a:pt x="305" y="1742"/>
                </a:lnTo>
                <a:lnTo>
                  <a:pt x="304" y="1741"/>
                </a:lnTo>
                <a:lnTo>
                  <a:pt x="303" y="1741"/>
                </a:lnTo>
                <a:lnTo>
                  <a:pt x="302" y="1738"/>
                </a:lnTo>
                <a:lnTo>
                  <a:pt x="301" y="1736"/>
                </a:lnTo>
                <a:lnTo>
                  <a:pt x="300" y="1734"/>
                </a:lnTo>
                <a:lnTo>
                  <a:pt x="298" y="1733"/>
                </a:lnTo>
                <a:lnTo>
                  <a:pt x="297" y="1730"/>
                </a:lnTo>
                <a:lnTo>
                  <a:pt x="296" y="1729"/>
                </a:lnTo>
                <a:lnTo>
                  <a:pt x="295" y="1728"/>
                </a:lnTo>
                <a:lnTo>
                  <a:pt x="294" y="1727"/>
                </a:lnTo>
                <a:lnTo>
                  <a:pt x="294" y="1726"/>
                </a:lnTo>
                <a:lnTo>
                  <a:pt x="292" y="1724"/>
                </a:lnTo>
                <a:lnTo>
                  <a:pt x="292" y="1723"/>
                </a:lnTo>
                <a:lnTo>
                  <a:pt x="291" y="1720"/>
                </a:lnTo>
                <a:lnTo>
                  <a:pt x="289" y="1718"/>
                </a:lnTo>
                <a:lnTo>
                  <a:pt x="289" y="1716"/>
                </a:lnTo>
                <a:lnTo>
                  <a:pt x="289" y="1713"/>
                </a:lnTo>
                <a:lnTo>
                  <a:pt x="291" y="1712"/>
                </a:lnTo>
                <a:lnTo>
                  <a:pt x="293" y="1704"/>
                </a:lnTo>
                <a:lnTo>
                  <a:pt x="294" y="1703"/>
                </a:lnTo>
                <a:lnTo>
                  <a:pt x="294" y="1702"/>
                </a:lnTo>
                <a:lnTo>
                  <a:pt x="293" y="1699"/>
                </a:lnTo>
                <a:lnTo>
                  <a:pt x="292" y="1696"/>
                </a:lnTo>
                <a:lnTo>
                  <a:pt x="291" y="1694"/>
                </a:lnTo>
                <a:lnTo>
                  <a:pt x="289" y="1693"/>
                </a:lnTo>
                <a:lnTo>
                  <a:pt x="287" y="1692"/>
                </a:lnTo>
                <a:lnTo>
                  <a:pt x="286" y="1690"/>
                </a:lnTo>
                <a:lnTo>
                  <a:pt x="285" y="1690"/>
                </a:lnTo>
                <a:lnTo>
                  <a:pt x="284" y="1687"/>
                </a:lnTo>
                <a:lnTo>
                  <a:pt x="283" y="1686"/>
                </a:lnTo>
                <a:lnTo>
                  <a:pt x="282" y="1684"/>
                </a:lnTo>
                <a:lnTo>
                  <a:pt x="278" y="1681"/>
                </a:lnTo>
                <a:lnTo>
                  <a:pt x="277" y="1679"/>
                </a:lnTo>
                <a:lnTo>
                  <a:pt x="275" y="1676"/>
                </a:lnTo>
                <a:lnTo>
                  <a:pt x="274" y="1675"/>
                </a:lnTo>
                <a:lnTo>
                  <a:pt x="271" y="1671"/>
                </a:lnTo>
                <a:lnTo>
                  <a:pt x="270" y="1670"/>
                </a:lnTo>
                <a:lnTo>
                  <a:pt x="268" y="1667"/>
                </a:lnTo>
                <a:lnTo>
                  <a:pt x="266" y="1661"/>
                </a:lnTo>
                <a:lnTo>
                  <a:pt x="263" y="1657"/>
                </a:lnTo>
                <a:lnTo>
                  <a:pt x="262" y="1652"/>
                </a:lnTo>
                <a:lnTo>
                  <a:pt x="261" y="1650"/>
                </a:lnTo>
                <a:lnTo>
                  <a:pt x="261" y="1648"/>
                </a:lnTo>
                <a:lnTo>
                  <a:pt x="260" y="1645"/>
                </a:lnTo>
                <a:lnTo>
                  <a:pt x="259" y="1643"/>
                </a:lnTo>
                <a:lnTo>
                  <a:pt x="258" y="1641"/>
                </a:lnTo>
                <a:lnTo>
                  <a:pt x="258" y="1640"/>
                </a:lnTo>
                <a:lnTo>
                  <a:pt x="258" y="1637"/>
                </a:lnTo>
                <a:lnTo>
                  <a:pt x="257" y="1636"/>
                </a:lnTo>
                <a:lnTo>
                  <a:pt x="257" y="1635"/>
                </a:lnTo>
                <a:lnTo>
                  <a:pt x="255" y="1634"/>
                </a:lnTo>
                <a:lnTo>
                  <a:pt x="255" y="1633"/>
                </a:lnTo>
                <a:lnTo>
                  <a:pt x="254" y="1631"/>
                </a:lnTo>
                <a:lnTo>
                  <a:pt x="253" y="1628"/>
                </a:lnTo>
                <a:lnTo>
                  <a:pt x="252" y="1626"/>
                </a:lnTo>
                <a:lnTo>
                  <a:pt x="251" y="1623"/>
                </a:lnTo>
                <a:lnTo>
                  <a:pt x="250" y="1621"/>
                </a:lnTo>
                <a:lnTo>
                  <a:pt x="249" y="1620"/>
                </a:lnTo>
                <a:lnTo>
                  <a:pt x="249" y="1619"/>
                </a:lnTo>
                <a:lnTo>
                  <a:pt x="246" y="1617"/>
                </a:lnTo>
                <a:lnTo>
                  <a:pt x="245" y="1614"/>
                </a:lnTo>
                <a:lnTo>
                  <a:pt x="244" y="1612"/>
                </a:lnTo>
                <a:lnTo>
                  <a:pt x="244" y="1610"/>
                </a:lnTo>
                <a:lnTo>
                  <a:pt x="241" y="1607"/>
                </a:lnTo>
                <a:lnTo>
                  <a:pt x="240" y="1604"/>
                </a:lnTo>
                <a:lnTo>
                  <a:pt x="237" y="1602"/>
                </a:lnTo>
                <a:lnTo>
                  <a:pt x="236" y="1601"/>
                </a:lnTo>
                <a:lnTo>
                  <a:pt x="236" y="1600"/>
                </a:lnTo>
                <a:lnTo>
                  <a:pt x="235" y="1600"/>
                </a:lnTo>
                <a:lnTo>
                  <a:pt x="235" y="1599"/>
                </a:lnTo>
                <a:lnTo>
                  <a:pt x="234" y="1596"/>
                </a:lnTo>
                <a:lnTo>
                  <a:pt x="233" y="1594"/>
                </a:lnTo>
                <a:lnTo>
                  <a:pt x="232" y="1593"/>
                </a:lnTo>
                <a:lnTo>
                  <a:pt x="231" y="1592"/>
                </a:lnTo>
                <a:lnTo>
                  <a:pt x="231" y="1591"/>
                </a:lnTo>
                <a:lnTo>
                  <a:pt x="229" y="1591"/>
                </a:lnTo>
                <a:lnTo>
                  <a:pt x="228" y="1590"/>
                </a:lnTo>
                <a:lnTo>
                  <a:pt x="227" y="1589"/>
                </a:lnTo>
                <a:lnTo>
                  <a:pt x="226" y="1586"/>
                </a:lnTo>
                <a:lnTo>
                  <a:pt x="225" y="1586"/>
                </a:lnTo>
                <a:lnTo>
                  <a:pt x="225" y="1585"/>
                </a:lnTo>
                <a:lnTo>
                  <a:pt x="224" y="1584"/>
                </a:lnTo>
                <a:lnTo>
                  <a:pt x="222" y="1582"/>
                </a:lnTo>
                <a:lnTo>
                  <a:pt x="220" y="1581"/>
                </a:lnTo>
                <a:lnTo>
                  <a:pt x="219" y="1579"/>
                </a:lnTo>
                <a:lnTo>
                  <a:pt x="218" y="1577"/>
                </a:lnTo>
                <a:lnTo>
                  <a:pt x="217" y="1577"/>
                </a:lnTo>
                <a:lnTo>
                  <a:pt x="216" y="1576"/>
                </a:lnTo>
                <a:lnTo>
                  <a:pt x="215" y="1575"/>
                </a:lnTo>
                <a:lnTo>
                  <a:pt x="214" y="1574"/>
                </a:lnTo>
                <a:lnTo>
                  <a:pt x="210" y="1569"/>
                </a:lnTo>
                <a:lnTo>
                  <a:pt x="209" y="1568"/>
                </a:lnTo>
                <a:lnTo>
                  <a:pt x="207" y="1567"/>
                </a:lnTo>
                <a:lnTo>
                  <a:pt x="203" y="1565"/>
                </a:lnTo>
                <a:lnTo>
                  <a:pt x="202" y="1565"/>
                </a:lnTo>
                <a:lnTo>
                  <a:pt x="200" y="1562"/>
                </a:lnTo>
                <a:lnTo>
                  <a:pt x="197" y="1560"/>
                </a:lnTo>
                <a:lnTo>
                  <a:pt x="196" y="1560"/>
                </a:lnTo>
                <a:lnTo>
                  <a:pt x="194" y="1560"/>
                </a:lnTo>
                <a:lnTo>
                  <a:pt x="193" y="1559"/>
                </a:lnTo>
                <a:lnTo>
                  <a:pt x="192" y="1558"/>
                </a:lnTo>
                <a:lnTo>
                  <a:pt x="191" y="1558"/>
                </a:lnTo>
                <a:lnTo>
                  <a:pt x="190" y="1557"/>
                </a:lnTo>
                <a:lnTo>
                  <a:pt x="189" y="1556"/>
                </a:lnTo>
                <a:lnTo>
                  <a:pt x="188" y="1556"/>
                </a:lnTo>
                <a:lnTo>
                  <a:pt x="186" y="1556"/>
                </a:lnTo>
                <a:lnTo>
                  <a:pt x="186" y="1554"/>
                </a:lnTo>
                <a:lnTo>
                  <a:pt x="185" y="1554"/>
                </a:lnTo>
                <a:lnTo>
                  <a:pt x="184" y="1554"/>
                </a:lnTo>
                <a:lnTo>
                  <a:pt x="184" y="1553"/>
                </a:lnTo>
                <a:lnTo>
                  <a:pt x="183" y="1553"/>
                </a:lnTo>
                <a:lnTo>
                  <a:pt x="182" y="1552"/>
                </a:lnTo>
                <a:lnTo>
                  <a:pt x="181" y="1552"/>
                </a:lnTo>
                <a:lnTo>
                  <a:pt x="180" y="1552"/>
                </a:lnTo>
                <a:lnTo>
                  <a:pt x="179" y="1551"/>
                </a:lnTo>
                <a:lnTo>
                  <a:pt x="177" y="1551"/>
                </a:lnTo>
                <a:lnTo>
                  <a:pt x="176" y="1551"/>
                </a:lnTo>
                <a:lnTo>
                  <a:pt x="175" y="1550"/>
                </a:lnTo>
                <a:lnTo>
                  <a:pt x="174" y="1549"/>
                </a:lnTo>
                <a:lnTo>
                  <a:pt x="173" y="1549"/>
                </a:lnTo>
                <a:lnTo>
                  <a:pt x="172" y="1549"/>
                </a:lnTo>
                <a:lnTo>
                  <a:pt x="171" y="1548"/>
                </a:lnTo>
                <a:lnTo>
                  <a:pt x="168" y="1548"/>
                </a:lnTo>
                <a:lnTo>
                  <a:pt x="167" y="1546"/>
                </a:lnTo>
                <a:lnTo>
                  <a:pt x="166" y="1546"/>
                </a:lnTo>
                <a:lnTo>
                  <a:pt x="165" y="1545"/>
                </a:lnTo>
                <a:lnTo>
                  <a:pt x="163" y="1545"/>
                </a:lnTo>
                <a:lnTo>
                  <a:pt x="160" y="1544"/>
                </a:lnTo>
                <a:lnTo>
                  <a:pt x="159" y="1543"/>
                </a:lnTo>
                <a:lnTo>
                  <a:pt x="158" y="1543"/>
                </a:lnTo>
                <a:lnTo>
                  <a:pt x="157" y="1543"/>
                </a:lnTo>
                <a:lnTo>
                  <a:pt x="156" y="1542"/>
                </a:lnTo>
                <a:lnTo>
                  <a:pt x="155" y="1542"/>
                </a:lnTo>
                <a:lnTo>
                  <a:pt x="154" y="1542"/>
                </a:lnTo>
                <a:lnTo>
                  <a:pt x="153" y="1541"/>
                </a:lnTo>
                <a:lnTo>
                  <a:pt x="151" y="1541"/>
                </a:lnTo>
                <a:lnTo>
                  <a:pt x="149" y="1541"/>
                </a:lnTo>
                <a:lnTo>
                  <a:pt x="149" y="1540"/>
                </a:lnTo>
                <a:lnTo>
                  <a:pt x="148" y="1540"/>
                </a:lnTo>
                <a:lnTo>
                  <a:pt x="147" y="1540"/>
                </a:lnTo>
                <a:lnTo>
                  <a:pt x="147" y="1541"/>
                </a:lnTo>
                <a:lnTo>
                  <a:pt x="146" y="1541"/>
                </a:lnTo>
                <a:lnTo>
                  <a:pt x="145" y="1541"/>
                </a:lnTo>
                <a:lnTo>
                  <a:pt x="144" y="1541"/>
                </a:lnTo>
                <a:lnTo>
                  <a:pt x="142" y="1541"/>
                </a:lnTo>
                <a:lnTo>
                  <a:pt x="141" y="1540"/>
                </a:lnTo>
                <a:lnTo>
                  <a:pt x="139" y="1540"/>
                </a:lnTo>
                <a:lnTo>
                  <a:pt x="137" y="1539"/>
                </a:lnTo>
                <a:lnTo>
                  <a:pt x="136" y="1539"/>
                </a:lnTo>
                <a:lnTo>
                  <a:pt x="134" y="1537"/>
                </a:lnTo>
                <a:lnTo>
                  <a:pt x="133" y="1537"/>
                </a:lnTo>
                <a:lnTo>
                  <a:pt x="132" y="1537"/>
                </a:lnTo>
                <a:lnTo>
                  <a:pt x="132" y="1536"/>
                </a:lnTo>
                <a:lnTo>
                  <a:pt x="131" y="1536"/>
                </a:lnTo>
                <a:lnTo>
                  <a:pt x="130" y="1536"/>
                </a:lnTo>
                <a:lnTo>
                  <a:pt x="129" y="1535"/>
                </a:lnTo>
                <a:lnTo>
                  <a:pt x="128" y="1535"/>
                </a:lnTo>
                <a:lnTo>
                  <a:pt x="127" y="1534"/>
                </a:lnTo>
                <a:lnTo>
                  <a:pt x="125" y="1534"/>
                </a:lnTo>
                <a:lnTo>
                  <a:pt x="124" y="1534"/>
                </a:lnTo>
                <a:lnTo>
                  <a:pt x="123" y="1533"/>
                </a:lnTo>
                <a:lnTo>
                  <a:pt x="121" y="1533"/>
                </a:lnTo>
                <a:lnTo>
                  <a:pt x="120" y="1532"/>
                </a:lnTo>
                <a:lnTo>
                  <a:pt x="119" y="1532"/>
                </a:lnTo>
                <a:lnTo>
                  <a:pt x="117" y="1531"/>
                </a:lnTo>
                <a:lnTo>
                  <a:pt x="116" y="1531"/>
                </a:lnTo>
                <a:lnTo>
                  <a:pt x="115" y="1531"/>
                </a:lnTo>
                <a:lnTo>
                  <a:pt x="114" y="1529"/>
                </a:lnTo>
                <a:lnTo>
                  <a:pt x="113" y="1529"/>
                </a:lnTo>
                <a:lnTo>
                  <a:pt x="113" y="1528"/>
                </a:lnTo>
                <a:lnTo>
                  <a:pt x="112" y="1528"/>
                </a:lnTo>
                <a:lnTo>
                  <a:pt x="111" y="1528"/>
                </a:lnTo>
                <a:lnTo>
                  <a:pt x="110" y="1528"/>
                </a:lnTo>
                <a:lnTo>
                  <a:pt x="110" y="1527"/>
                </a:lnTo>
                <a:lnTo>
                  <a:pt x="108" y="1527"/>
                </a:lnTo>
                <a:lnTo>
                  <a:pt x="107" y="1527"/>
                </a:lnTo>
                <a:lnTo>
                  <a:pt x="106" y="1527"/>
                </a:lnTo>
                <a:lnTo>
                  <a:pt x="106" y="1526"/>
                </a:lnTo>
                <a:lnTo>
                  <a:pt x="105" y="1526"/>
                </a:lnTo>
                <a:lnTo>
                  <a:pt x="104" y="1526"/>
                </a:lnTo>
                <a:lnTo>
                  <a:pt x="103" y="1526"/>
                </a:lnTo>
                <a:lnTo>
                  <a:pt x="102" y="1525"/>
                </a:lnTo>
                <a:lnTo>
                  <a:pt x="101" y="1525"/>
                </a:lnTo>
                <a:lnTo>
                  <a:pt x="99" y="1524"/>
                </a:lnTo>
                <a:lnTo>
                  <a:pt x="98" y="1524"/>
                </a:lnTo>
                <a:lnTo>
                  <a:pt x="98" y="1523"/>
                </a:lnTo>
                <a:lnTo>
                  <a:pt x="97" y="1523"/>
                </a:lnTo>
                <a:lnTo>
                  <a:pt x="96" y="1522"/>
                </a:lnTo>
                <a:lnTo>
                  <a:pt x="95" y="1522"/>
                </a:lnTo>
                <a:lnTo>
                  <a:pt x="94" y="1522"/>
                </a:lnTo>
                <a:lnTo>
                  <a:pt x="94" y="1520"/>
                </a:lnTo>
                <a:lnTo>
                  <a:pt x="93" y="1520"/>
                </a:lnTo>
                <a:lnTo>
                  <a:pt x="91" y="1520"/>
                </a:lnTo>
                <a:lnTo>
                  <a:pt x="91" y="1519"/>
                </a:lnTo>
                <a:lnTo>
                  <a:pt x="90" y="1519"/>
                </a:lnTo>
                <a:lnTo>
                  <a:pt x="89" y="1519"/>
                </a:lnTo>
                <a:lnTo>
                  <a:pt x="89" y="1518"/>
                </a:lnTo>
                <a:lnTo>
                  <a:pt x="88" y="1518"/>
                </a:lnTo>
                <a:lnTo>
                  <a:pt x="87" y="1518"/>
                </a:lnTo>
                <a:lnTo>
                  <a:pt x="87" y="1517"/>
                </a:lnTo>
                <a:lnTo>
                  <a:pt x="86" y="1517"/>
                </a:lnTo>
                <a:lnTo>
                  <a:pt x="85" y="1517"/>
                </a:lnTo>
                <a:lnTo>
                  <a:pt x="85" y="1516"/>
                </a:lnTo>
                <a:lnTo>
                  <a:pt x="84" y="1516"/>
                </a:lnTo>
                <a:lnTo>
                  <a:pt x="82" y="1516"/>
                </a:lnTo>
                <a:lnTo>
                  <a:pt x="81" y="1515"/>
                </a:lnTo>
                <a:lnTo>
                  <a:pt x="80" y="1515"/>
                </a:lnTo>
                <a:lnTo>
                  <a:pt x="79" y="1514"/>
                </a:lnTo>
                <a:lnTo>
                  <a:pt x="78" y="1514"/>
                </a:lnTo>
                <a:lnTo>
                  <a:pt x="77" y="1514"/>
                </a:lnTo>
                <a:lnTo>
                  <a:pt x="77" y="1512"/>
                </a:lnTo>
                <a:lnTo>
                  <a:pt x="76" y="1512"/>
                </a:lnTo>
                <a:lnTo>
                  <a:pt x="75" y="1512"/>
                </a:lnTo>
                <a:lnTo>
                  <a:pt x="73" y="1511"/>
                </a:lnTo>
                <a:lnTo>
                  <a:pt x="72" y="1511"/>
                </a:lnTo>
                <a:lnTo>
                  <a:pt x="71" y="1511"/>
                </a:lnTo>
                <a:lnTo>
                  <a:pt x="70" y="1512"/>
                </a:lnTo>
                <a:lnTo>
                  <a:pt x="69" y="1512"/>
                </a:lnTo>
                <a:lnTo>
                  <a:pt x="69" y="1511"/>
                </a:lnTo>
                <a:lnTo>
                  <a:pt x="68" y="1511"/>
                </a:lnTo>
                <a:lnTo>
                  <a:pt x="67" y="1511"/>
                </a:lnTo>
                <a:lnTo>
                  <a:pt x="65" y="1511"/>
                </a:lnTo>
                <a:lnTo>
                  <a:pt x="64" y="1511"/>
                </a:lnTo>
                <a:lnTo>
                  <a:pt x="63" y="1511"/>
                </a:lnTo>
                <a:lnTo>
                  <a:pt x="63" y="1510"/>
                </a:lnTo>
                <a:lnTo>
                  <a:pt x="62" y="1510"/>
                </a:lnTo>
                <a:lnTo>
                  <a:pt x="61" y="1510"/>
                </a:lnTo>
                <a:lnTo>
                  <a:pt x="61" y="1509"/>
                </a:lnTo>
                <a:lnTo>
                  <a:pt x="60" y="1509"/>
                </a:lnTo>
                <a:lnTo>
                  <a:pt x="59" y="1509"/>
                </a:lnTo>
                <a:lnTo>
                  <a:pt x="58" y="1509"/>
                </a:lnTo>
                <a:lnTo>
                  <a:pt x="55" y="1508"/>
                </a:lnTo>
                <a:lnTo>
                  <a:pt x="55" y="1507"/>
                </a:lnTo>
                <a:lnTo>
                  <a:pt x="54" y="1507"/>
                </a:lnTo>
                <a:lnTo>
                  <a:pt x="53" y="1507"/>
                </a:lnTo>
                <a:lnTo>
                  <a:pt x="53" y="1506"/>
                </a:lnTo>
                <a:lnTo>
                  <a:pt x="52" y="1506"/>
                </a:lnTo>
                <a:lnTo>
                  <a:pt x="51" y="1504"/>
                </a:lnTo>
                <a:lnTo>
                  <a:pt x="50" y="1504"/>
                </a:lnTo>
                <a:lnTo>
                  <a:pt x="50" y="1503"/>
                </a:lnTo>
                <a:lnTo>
                  <a:pt x="49" y="1503"/>
                </a:lnTo>
                <a:lnTo>
                  <a:pt x="47" y="1502"/>
                </a:lnTo>
                <a:lnTo>
                  <a:pt x="46" y="1502"/>
                </a:lnTo>
                <a:lnTo>
                  <a:pt x="46" y="1501"/>
                </a:lnTo>
                <a:lnTo>
                  <a:pt x="45" y="1501"/>
                </a:lnTo>
                <a:lnTo>
                  <a:pt x="44" y="1501"/>
                </a:lnTo>
                <a:lnTo>
                  <a:pt x="44" y="1500"/>
                </a:lnTo>
                <a:lnTo>
                  <a:pt x="43" y="1500"/>
                </a:lnTo>
                <a:lnTo>
                  <a:pt x="42" y="1499"/>
                </a:lnTo>
                <a:lnTo>
                  <a:pt x="41" y="1498"/>
                </a:lnTo>
                <a:lnTo>
                  <a:pt x="39" y="1497"/>
                </a:lnTo>
                <a:lnTo>
                  <a:pt x="38" y="1495"/>
                </a:lnTo>
                <a:lnTo>
                  <a:pt x="37" y="1494"/>
                </a:lnTo>
                <a:lnTo>
                  <a:pt x="36" y="1494"/>
                </a:lnTo>
                <a:lnTo>
                  <a:pt x="36" y="1493"/>
                </a:lnTo>
                <a:lnTo>
                  <a:pt x="35" y="1492"/>
                </a:lnTo>
                <a:lnTo>
                  <a:pt x="35" y="1491"/>
                </a:lnTo>
                <a:lnTo>
                  <a:pt x="34" y="1491"/>
                </a:lnTo>
                <a:lnTo>
                  <a:pt x="34" y="1490"/>
                </a:lnTo>
                <a:lnTo>
                  <a:pt x="33" y="1489"/>
                </a:lnTo>
                <a:lnTo>
                  <a:pt x="33" y="1487"/>
                </a:lnTo>
                <a:lnTo>
                  <a:pt x="32" y="1486"/>
                </a:lnTo>
                <a:lnTo>
                  <a:pt x="30" y="1485"/>
                </a:lnTo>
                <a:lnTo>
                  <a:pt x="29" y="1484"/>
                </a:lnTo>
                <a:lnTo>
                  <a:pt x="29" y="1483"/>
                </a:lnTo>
                <a:lnTo>
                  <a:pt x="29" y="1482"/>
                </a:lnTo>
                <a:lnTo>
                  <a:pt x="28" y="1481"/>
                </a:lnTo>
                <a:lnTo>
                  <a:pt x="28" y="1479"/>
                </a:lnTo>
                <a:lnTo>
                  <a:pt x="27" y="1478"/>
                </a:lnTo>
                <a:lnTo>
                  <a:pt x="26" y="1478"/>
                </a:lnTo>
                <a:lnTo>
                  <a:pt x="26" y="1476"/>
                </a:lnTo>
                <a:lnTo>
                  <a:pt x="25" y="1474"/>
                </a:lnTo>
                <a:lnTo>
                  <a:pt x="25" y="1473"/>
                </a:lnTo>
                <a:lnTo>
                  <a:pt x="24" y="1472"/>
                </a:lnTo>
                <a:lnTo>
                  <a:pt x="24" y="1470"/>
                </a:lnTo>
                <a:lnTo>
                  <a:pt x="24" y="1469"/>
                </a:lnTo>
                <a:lnTo>
                  <a:pt x="22" y="1469"/>
                </a:lnTo>
                <a:lnTo>
                  <a:pt x="22" y="1468"/>
                </a:lnTo>
                <a:lnTo>
                  <a:pt x="22" y="1467"/>
                </a:lnTo>
                <a:lnTo>
                  <a:pt x="21" y="1466"/>
                </a:lnTo>
                <a:lnTo>
                  <a:pt x="21" y="1464"/>
                </a:lnTo>
                <a:lnTo>
                  <a:pt x="20" y="1464"/>
                </a:lnTo>
                <a:lnTo>
                  <a:pt x="20" y="1462"/>
                </a:lnTo>
                <a:lnTo>
                  <a:pt x="19" y="1461"/>
                </a:lnTo>
                <a:lnTo>
                  <a:pt x="19" y="1460"/>
                </a:lnTo>
                <a:lnTo>
                  <a:pt x="18" y="1459"/>
                </a:lnTo>
                <a:lnTo>
                  <a:pt x="18" y="1458"/>
                </a:lnTo>
                <a:lnTo>
                  <a:pt x="18" y="1457"/>
                </a:lnTo>
                <a:lnTo>
                  <a:pt x="17" y="1456"/>
                </a:lnTo>
                <a:lnTo>
                  <a:pt x="17" y="1455"/>
                </a:lnTo>
                <a:lnTo>
                  <a:pt x="16" y="1455"/>
                </a:lnTo>
                <a:lnTo>
                  <a:pt x="16" y="1453"/>
                </a:lnTo>
                <a:lnTo>
                  <a:pt x="16" y="1452"/>
                </a:lnTo>
                <a:lnTo>
                  <a:pt x="15" y="1452"/>
                </a:lnTo>
                <a:lnTo>
                  <a:pt x="15" y="1451"/>
                </a:lnTo>
                <a:lnTo>
                  <a:pt x="15" y="1450"/>
                </a:lnTo>
                <a:lnTo>
                  <a:pt x="15" y="1449"/>
                </a:lnTo>
                <a:lnTo>
                  <a:pt x="13" y="1448"/>
                </a:lnTo>
                <a:lnTo>
                  <a:pt x="13" y="1447"/>
                </a:lnTo>
                <a:lnTo>
                  <a:pt x="13" y="1445"/>
                </a:lnTo>
                <a:lnTo>
                  <a:pt x="12" y="1444"/>
                </a:lnTo>
                <a:lnTo>
                  <a:pt x="12" y="1443"/>
                </a:lnTo>
                <a:lnTo>
                  <a:pt x="12" y="1442"/>
                </a:lnTo>
                <a:lnTo>
                  <a:pt x="12" y="1441"/>
                </a:lnTo>
                <a:lnTo>
                  <a:pt x="11" y="1440"/>
                </a:lnTo>
                <a:lnTo>
                  <a:pt x="11" y="1439"/>
                </a:lnTo>
                <a:lnTo>
                  <a:pt x="11" y="1437"/>
                </a:lnTo>
                <a:lnTo>
                  <a:pt x="11" y="1436"/>
                </a:lnTo>
                <a:lnTo>
                  <a:pt x="11" y="1435"/>
                </a:lnTo>
                <a:lnTo>
                  <a:pt x="11" y="1434"/>
                </a:lnTo>
                <a:lnTo>
                  <a:pt x="11" y="1433"/>
                </a:lnTo>
                <a:lnTo>
                  <a:pt x="11" y="1432"/>
                </a:lnTo>
                <a:lnTo>
                  <a:pt x="11" y="1431"/>
                </a:lnTo>
                <a:lnTo>
                  <a:pt x="11" y="1430"/>
                </a:lnTo>
                <a:lnTo>
                  <a:pt x="10" y="1428"/>
                </a:lnTo>
                <a:lnTo>
                  <a:pt x="10" y="1427"/>
                </a:lnTo>
                <a:lnTo>
                  <a:pt x="10" y="1426"/>
                </a:lnTo>
                <a:lnTo>
                  <a:pt x="10" y="1425"/>
                </a:lnTo>
                <a:lnTo>
                  <a:pt x="10" y="1424"/>
                </a:lnTo>
                <a:lnTo>
                  <a:pt x="9" y="1423"/>
                </a:lnTo>
                <a:lnTo>
                  <a:pt x="9" y="1420"/>
                </a:lnTo>
                <a:lnTo>
                  <a:pt x="8" y="1419"/>
                </a:lnTo>
                <a:lnTo>
                  <a:pt x="8" y="1418"/>
                </a:lnTo>
                <a:lnTo>
                  <a:pt x="8" y="1417"/>
                </a:lnTo>
                <a:lnTo>
                  <a:pt x="8" y="1416"/>
                </a:lnTo>
                <a:lnTo>
                  <a:pt x="8" y="1415"/>
                </a:lnTo>
                <a:lnTo>
                  <a:pt x="7" y="1415"/>
                </a:lnTo>
                <a:lnTo>
                  <a:pt x="7" y="1414"/>
                </a:lnTo>
                <a:lnTo>
                  <a:pt x="7" y="1412"/>
                </a:lnTo>
                <a:lnTo>
                  <a:pt x="7" y="1411"/>
                </a:lnTo>
                <a:lnTo>
                  <a:pt x="6" y="1411"/>
                </a:lnTo>
                <a:lnTo>
                  <a:pt x="6" y="1409"/>
                </a:lnTo>
                <a:lnTo>
                  <a:pt x="6" y="1408"/>
                </a:lnTo>
                <a:lnTo>
                  <a:pt x="6" y="1407"/>
                </a:lnTo>
                <a:lnTo>
                  <a:pt x="4" y="1406"/>
                </a:lnTo>
                <a:lnTo>
                  <a:pt x="4" y="1405"/>
                </a:lnTo>
                <a:lnTo>
                  <a:pt x="4" y="1403"/>
                </a:lnTo>
                <a:lnTo>
                  <a:pt x="3" y="1402"/>
                </a:lnTo>
                <a:lnTo>
                  <a:pt x="3" y="1401"/>
                </a:lnTo>
                <a:lnTo>
                  <a:pt x="3" y="1400"/>
                </a:lnTo>
                <a:lnTo>
                  <a:pt x="3" y="1399"/>
                </a:lnTo>
                <a:lnTo>
                  <a:pt x="3" y="1398"/>
                </a:lnTo>
                <a:lnTo>
                  <a:pt x="3" y="1397"/>
                </a:lnTo>
                <a:lnTo>
                  <a:pt x="2" y="1397"/>
                </a:lnTo>
                <a:lnTo>
                  <a:pt x="2" y="1395"/>
                </a:lnTo>
                <a:lnTo>
                  <a:pt x="2" y="1394"/>
                </a:lnTo>
                <a:lnTo>
                  <a:pt x="2" y="1393"/>
                </a:lnTo>
                <a:lnTo>
                  <a:pt x="2" y="1392"/>
                </a:lnTo>
                <a:lnTo>
                  <a:pt x="2" y="1390"/>
                </a:lnTo>
                <a:lnTo>
                  <a:pt x="2" y="1389"/>
                </a:lnTo>
                <a:lnTo>
                  <a:pt x="2" y="1387"/>
                </a:lnTo>
                <a:lnTo>
                  <a:pt x="2" y="1386"/>
                </a:lnTo>
                <a:lnTo>
                  <a:pt x="2" y="1385"/>
                </a:lnTo>
                <a:lnTo>
                  <a:pt x="1" y="1385"/>
                </a:lnTo>
                <a:lnTo>
                  <a:pt x="2" y="1385"/>
                </a:lnTo>
                <a:lnTo>
                  <a:pt x="2" y="1384"/>
                </a:lnTo>
                <a:lnTo>
                  <a:pt x="2" y="1383"/>
                </a:lnTo>
                <a:lnTo>
                  <a:pt x="2" y="1382"/>
                </a:lnTo>
                <a:lnTo>
                  <a:pt x="2" y="1381"/>
                </a:lnTo>
                <a:lnTo>
                  <a:pt x="1" y="1381"/>
                </a:lnTo>
                <a:lnTo>
                  <a:pt x="1" y="1380"/>
                </a:lnTo>
                <a:lnTo>
                  <a:pt x="1" y="1378"/>
                </a:lnTo>
                <a:lnTo>
                  <a:pt x="1" y="1377"/>
                </a:lnTo>
                <a:lnTo>
                  <a:pt x="1" y="1376"/>
                </a:lnTo>
                <a:lnTo>
                  <a:pt x="1" y="1375"/>
                </a:lnTo>
                <a:lnTo>
                  <a:pt x="1" y="1374"/>
                </a:lnTo>
                <a:lnTo>
                  <a:pt x="1" y="1373"/>
                </a:lnTo>
                <a:lnTo>
                  <a:pt x="1" y="1372"/>
                </a:lnTo>
                <a:lnTo>
                  <a:pt x="2" y="1370"/>
                </a:lnTo>
                <a:lnTo>
                  <a:pt x="2" y="1369"/>
                </a:lnTo>
                <a:lnTo>
                  <a:pt x="2" y="1368"/>
                </a:lnTo>
                <a:lnTo>
                  <a:pt x="2" y="1367"/>
                </a:lnTo>
                <a:lnTo>
                  <a:pt x="2" y="1366"/>
                </a:lnTo>
                <a:lnTo>
                  <a:pt x="2" y="1365"/>
                </a:lnTo>
                <a:lnTo>
                  <a:pt x="1" y="1365"/>
                </a:lnTo>
                <a:lnTo>
                  <a:pt x="1" y="1364"/>
                </a:lnTo>
                <a:lnTo>
                  <a:pt x="1" y="1361"/>
                </a:lnTo>
                <a:lnTo>
                  <a:pt x="1" y="1360"/>
                </a:lnTo>
                <a:lnTo>
                  <a:pt x="1" y="1359"/>
                </a:lnTo>
                <a:lnTo>
                  <a:pt x="1" y="1358"/>
                </a:lnTo>
                <a:lnTo>
                  <a:pt x="1" y="1356"/>
                </a:lnTo>
                <a:lnTo>
                  <a:pt x="1" y="1355"/>
                </a:lnTo>
                <a:lnTo>
                  <a:pt x="0" y="1352"/>
                </a:lnTo>
                <a:lnTo>
                  <a:pt x="0" y="1351"/>
                </a:lnTo>
                <a:lnTo>
                  <a:pt x="0" y="1350"/>
                </a:lnTo>
                <a:lnTo>
                  <a:pt x="0" y="1349"/>
                </a:lnTo>
                <a:lnTo>
                  <a:pt x="0" y="1348"/>
                </a:lnTo>
                <a:lnTo>
                  <a:pt x="0" y="1347"/>
                </a:lnTo>
                <a:lnTo>
                  <a:pt x="0" y="1343"/>
                </a:lnTo>
                <a:lnTo>
                  <a:pt x="0" y="1342"/>
                </a:lnTo>
                <a:lnTo>
                  <a:pt x="0" y="1341"/>
                </a:lnTo>
                <a:lnTo>
                  <a:pt x="0" y="1340"/>
                </a:lnTo>
                <a:lnTo>
                  <a:pt x="0" y="1339"/>
                </a:lnTo>
                <a:lnTo>
                  <a:pt x="0" y="1338"/>
                </a:lnTo>
                <a:lnTo>
                  <a:pt x="0" y="1336"/>
                </a:lnTo>
                <a:lnTo>
                  <a:pt x="0" y="1335"/>
                </a:lnTo>
                <a:lnTo>
                  <a:pt x="0" y="1334"/>
                </a:lnTo>
                <a:lnTo>
                  <a:pt x="0" y="1333"/>
                </a:lnTo>
                <a:lnTo>
                  <a:pt x="0" y="1332"/>
                </a:lnTo>
                <a:lnTo>
                  <a:pt x="0" y="1331"/>
                </a:lnTo>
                <a:lnTo>
                  <a:pt x="1" y="1330"/>
                </a:lnTo>
                <a:lnTo>
                  <a:pt x="1" y="1328"/>
                </a:lnTo>
                <a:lnTo>
                  <a:pt x="1" y="1327"/>
                </a:lnTo>
                <a:lnTo>
                  <a:pt x="1" y="1326"/>
                </a:lnTo>
                <a:lnTo>
                  <a:pt x="2" y="1326"/>
                </a:lnTo>
                <a:lnTo>
                  <a:pt x="2" y="1325"/>
                </a:lnTo>
                <a:lnTo>
                  <a:pt x="3" y="1325"/>
                </a:lnTo>
                <a:lnTo>
                  <a:pt x="3" y="1324"/>
                </a:lnTo>
                <a:lnTo>
                  <a:pt x="4" y="1323"/>
                </a:lnTo>
                <a:lnTo>
                  <a:pt x="6" y="1323"/>
                </a:lnTo>
                <a:lnTo>
                  <a:pt x="7" y="1322"/>
                </a:lnTo>
                <a:lnTo>
                  <a:pt x="8" y="1322"/>
                </a:lnTo>
                <a:lnTo>
                  <a:pt x="8" y="1320"/>
                </a:lnTo>
                <a:lnTo>
                  <a:pt x="9" y="1320"/>
                </a:lnTo>
                <a:lnTo>
                  <a:pt x="10" y="1319"/>
                </a:lnTo>
                <a:lnTo>
                  <a:pt x="11" y="1319"/>
                </a:lnTo>
                <a:lnTo>
                  <a:pt x="11" y="1318"/>
                </a:lnTo>
                <a:lnTo>
                  <a:pt x="12" y="1317"/>
                </a:lnTo>
                <a:lnTo>
                  <a:pt x="12" y="1316"/>
                </a:lnTo>
                <a:lnTo>
                  <a:pt x="13" y="1316"/>
                </a:lnTo>
                <a:lnTo>
                  <a:pt x="13" y="1315"/>
                </a:lnTo>
                <a:lnTo>
                  <a:pt x="13" y="1314"/>
                </a:lnTo>
                <a:lnTo>
                  <a:pt x="13" y="1313"/>
                </a:lnTo>
                <a:lnTo>
                  <a:pt x="15" y="1311"/>
                </a:lnTo>
                <a:lnTo>
                  <a:pt x="15" y="1310"/>
                </a:lnTo>
                <a:lnTo>
                  <a:pt x="16" y="1308"/>
                </a:lnTo>
                <a:lnTo>
                  <a:pt x="16" y="1307"/>
                </a:lnTo>
                <a:lnTo>
                  <a:pt x="16" y="1306"/>
                </a:lnTo>
                <a:lnTo>
                  <a:pt x="17" y="1305"/>
                </a:lnTo>
                <a:lnTo>
                  <a:pt x="17" y="1303"/>
                </a:lnTo>
                <a:lnTo>
                  <a:pt x="17" y="1302"/>
                </a:lnTo>
                <a:lnTo>
                  <a:pt x="17" y="1301"/>
                </a:lnTo>
                <a:lnTo>
                  <a:pt x="17" y="1300"/>
                </a:lnTo>
                <a:lnTo>
                  <a:pt x="17" y="1299"/>
                </a:lnTo>
                <a:lnTo>
                  <a:pt x="18" y="1299"/>
                </a:lnTo>
                <a:lnTo>
                  <a:pt x="18" y="1298"/>
                </a:lnTo>
                <a:lnTo>
                  <a:pt x="18" y="1297"/>
                </a:lnTo>
                <a:lnTo>
                  <a:pt x="18" y="1295"/>
                </a:lnTo>
                <a:lnTo>
                  <a:pt x="18" y="1294"/>
                </a:lnTo>
                <a:lnTo>
                  <a:pt x="19" y="1293"/>
                </a:lnTo>
                <a:lnTo>
                  <a:pt x="19" y="1292"/>
                </a:lnTo>
                <a:lnTo>
                  <a:pt x="19" y="1291"/>
                </a:lnTo>
                <a:lnTo>
                  <a:pt x="19" y="1290"/>
                </a:lnTo>
                <a:lnTo>
                  <a:pt x="19" y="1288"/>
                </a:lnTo>
                <a:lnTo>
                  <a:pt x="20" y="1286"/>
                </a:lnTo>
                <a:lnTo>
                  <a:pt x="20" y="1285"/>
                </a:lnTo>
                <a:lnTo>
                  <a:pt x="20" y="1284"/>
                </a:lnTo>
                <a:lnTo>
                  <a:pt x="20" y="1283"/>
                </a:lnTo>
                <a:lnTo>
                  <a:pt x="21" y="1281"/>
                </a:lnTo>
                <a:lnTo>
                  <a:pt x="21" y="1280"/>
                </a:lnTo>
                <a:lnTo>
                  <a:pt x="21" y="1278"/>
                </a:lnTo>
                <a:lnTo>
                  <a:pt x="22" y="1276"/>
                </a:lnTo>
                <a:lnTo>
                  <a:pt x="22" y="1275"/>
                </a:lnTo>
                <a:lnTo>
                  <a:pt x="22" y="1274"/>
                </a:lnTo>
                <a:lnTo>
                  <a:pt x="22" y="1273"/>
                </a:lnTo>
                <a:lnTo>
                  <a:pt x="24" y="1272"/>
                </a:lnTo>
                <a:lnTo>
                  <a:pt x="24" y="1271"/>
                </a:lnTo>
                <a:lnTo>
                  <a:pt x="25" y="1267"/>
                </a:lnTo>
                <a:lnTo>
                  <a:pt x="25" y="1266"/>
                </a:lnTo>
                <a:lnTo>
                  <a:pt x="25" y="1265"/>
                </a:lnTo>
                <a:lnTo>
                  <a:pt x="25" y="1264"/>
                </a:lnTo>
                <a:lnTo>
                  <a:pt x="25" y="1263"/>
                </a:lnTo>
                <a:lnTo>
                  <a:pt x="26" y="1263"/>
                </a:lnTo>
                <a:lnTo>
                  <a:pt x="26" y="1261"/>
                </a:lnTo>
                <a:lnTo>
                  <a:pt x="26" y="1260"/>
                </a:lnTo>
                <a:lnTo>
                  <a:pt x="26" y="1259"/>
                </a:lnTo>
                <a:lnTo>
                  <a:pt x="26" y="1258"/>
                </a:lnTo>
                <a:lnTo>
                  <a:pt x="27" y="1256"/>
                </a:lnTo>
                <a:lnTo>
                  <a:pt x="27" y="1255"/>
                </a:lnTo>
                <a:lnTo>
                  <a:pt x="27" y="1253"/>
                </a:lnTo>
                <a:lnTo>
                  <a:pt x="27" y="1252"/>
                </a:lnTo>
                <a:lnTo>
                  <a:pt x="28" y="1252"/>
                </a:lnTo>
                <a:lnTo>
                  <a:pt x="28" y="1251"/>
                </a:lnTo>
                <a:lnTo>
                  <a:pt x="28" y="1250"/>
                </a:lnTo>
                <a:lnTo>
                  <a:pt x="28" y="1248"/>
                </a:lnTo>
                <a:lnTo>
                  <a:pt x="29" y="1247"/>
                </a:lnTo>
                <a:lnTo>
                  <a:pt x="29" y="1246"/>
                </a:lnTo>
                <a:lnTo>
                  <a:pt x="29" y="1244"/>
                </a:lnTo>
                <a:lnTo>
                  <a:pt x="29" y="1243"/>
                </a:lnTo>
                <a:lnTo>
                  <a:pt x="29" y="1242"/>
                </a:lnTo>
                <a:lnTo>
                  <a:pt x="29" y="1241"/>
                </a:lnTo>
                <a:lnTo>
                  <a:pt x="29" y="1240"/>
                </a:lnTo>
                <a:lnTo>
                  <a:pt x="29" y="1238"/>
                </a:lnTo>
                <a:lnTo>
                  <a:pt x="29" y="1236"/>
                </a:lnTo>
                <a:lnTo>
                  <a:pt x="30" y="1235"/>
                </a:lnTo>
                <a:lnTo>
                  <a:pt x="30" y="1234"/>
                </a:lnTo>
                <a:lnTo>
                  <a:pt x="30" y="1233"/>
                </a:lnTo>
                <a:lnTo>
                  <a:pt x="30" y="1232"/>
                </a:lnTo>
                <a:lnTo>
                  <a:pt x="32" y="1232"/>
                </a:lnTo>
                <a:lnTo>
                  <a:pt x="32" y="1231"/>
                </a:lnTo>
                <a:lnTo>
                  <a:pt x="32" y="1230"/>
                </a:lnTo>
                <a:lnTo>
                  <a:pt x="33" y="1227"/>
                </a:lnTo>
                <a:lnTo>
                  <a:pt x="33" y="1226"/>
                </a:lnTo>
                <a:lnTo>
                  <a:pt x="33" y="1225"/>
                </a:lnTo>
                <a:lnTo>
                  <a:pt x="34" y="1224"/>
                </a:lnTo>
                <a:lnTo>
                  <a:pt x="35" y="1222"/>
                </a:lnTo>
                <a:lnTo>
                  <a:pt x="35" y="1221"/>
                </a:lnTo>
                <a:lnTo>
                  <a:pt x="35" y="1219"/>
                </a:lnTo>
                <a:lnTo>
                  <a:pt x="36" y="1218"/>
                </a:lnTo>
                <a:lnTo>
                  <a:pt x="36" y="1217"/>
                </a:lnTo>
                <a:lnTo>
                  <a:pt x="36" y="1216"/>
                </a:lnTo>
                <a:lnTo>
                  <a:pt x="38" y="1213"/>
                </a:lnTo>
                <a:lnTo>
                  <a:pt x="38" y="1211"/>
                </a:lnTo>
                <a:lnTo>
                  <a:pt x="39" y="1209"/>
                </a:lnTo>
                <a:lnTo>
                  <a:pt x="39" y="1208"/>
                </a:lnTo>
                <a:lnTo>
                  <a:pt x="41" y="1208"/>
                </a:lnTo>
                <a:lnTo>
                  <a:pt x="41" y="1207"/>
                </a:lnTo>
                <a:lnTo>
                  <a:pt x="41" y="1206"/>
                </a:lnTo>
                <a:lnTo>
                  <a:pt x="42" y="1205"/>
                </a:lnTo>
                <a:lnTo>
                  <a:pt x="42" y="1204"/>
                </a:lnTo>
                <a:lnTo>
                  <a:pt x="43" y="1201"/>
                </a:lnTo>
                <a:lnTo>
                  <a:pt x="43" y="1200"/>
                </a:lnTo>
                <a:lnTo>
                  <a:pt x="43" y="1199"/>
                </a:lnTo>
                <a:lnTo>
                  <a:pt x="43" y="1198"/>
                </a:lnTo>
                <a:lnTo>
                  <a:pt x="44" y="1197"/>
                </a:lnTo>
                <a:lnTo>
                  <a:pt x="44" y="1196"/>
                </a:lnTo>
                <a:lnTo>
                  <a:pt x="44" y="1194"/>
                </a:lnTo>
                <a:lnTo>
                  <a:pt x="44" y="1193"/>
                </a:lnTo>
                <a:lnTo>
                  <a:pt x="45" y="1193"/>
                </a:lnTo>
                <a:lnTo>
                  <a:pt x="45" y="1192"/>
                </a:lnTo>
                <a:lnTo>
                  <a:pt x="46" y="1190"/>
                </a:lnTo>
                <a:lnTo>
                  <a:pt x="46" y="1189"/>
                </a:lnTo>
                <a:lnTo>
                  <a:pt x="47" y="1189"/>
                </a:lnTo>
                <a:lnTo>
                  <a:pt x="47" y="1186"/>
                </a:lnTo>
                <a:lnTo>
                  <a:pt x="49" y="1185"/>
                </a:lnTo>
                <a:lnTo>
                  <a:pt x="49" y="1184"/>
                </a:lnTo>
                <a:lnTo>
                  <a:pt x="50" y="1183"/>
                </a:lnTo>
                <a:lnTo>
                  <a:pt x="50" y="1182"/>
                </a:lnTo>
                <a:lnTo>
                  <a:pt x="51" y="1181"/>
                </a:lnTo>
                <a:lnTo>
                  <a:pt x="51" y="1179"/>
                </a:lnTo>
                <a:lnTo>
                  <a:pt x="52" y="1179"/>
                </a:lnTo>
                <a:lnTo>
                  <a:pt x="52" y="1177"/>
                </a:lnTo>
                <a:lnTo>
                  <a:pt x="53" y="1176"/>
                </a:lnTo>
                <a:lnTo>
                  <a:pt x="53" y="1175"/>
                </a:lnTo>
                <a:lnTo>
                  <a:pt x="54" y="1174"/>
                </a:lnTo>
                <a:lnTo>
                  <a:pt x="55" y="1173"/>
                </a:lnTo>
                <a:lnTo>
                  <a:pt x="55" y="1172"/>
                </a:lnTo>
                <a:lnTo>
                  <a:pt x="55" y="1171"/>
                </a:lnTo>
                <a:lnTo>
                  <a:pt x="56" y="1171"/>
                </a:lnTo>
                <a:lnTo>
                  <a:pt x="56" y="1169"/>
                </a:lnTo>
                <a:lnTo>
                  <a:pt x="56" y="1168"/>
                </a:lnTo>
                <a:lnTo>
                  <a:pt x="58" y="1168"/>
                </a:lnTo>
                <a:lnTo>
                  <a:pt x="58" y="1166"/>
                </a:lnTo>
                <a:lnTo>
                  <a:pt x="59" y="1166"/>
                </a:lnTo>
                <a:lnTo>
                  <a:pt x="60" y="1164"/>
                </a:lnTo>
                <a:lnTo>
                  <a:pt x="60" y="1163"/>
                </a:lnTo>
                <a:lnTo>
                  <a:pt x="61" y="1161"/>
                </a:lnTo>
                <a:lnTo>
                  <a:pt x="62" y="1159"/>
                </a:lnTo>
                <a:lnTo>
                  <a:pt x="63" y="1157"/>
                </a:lnTo>
                <a:lnTo>
                  <a:pt x="64" y="1155"/>
                </a:lnTo>
                <a:lnTo>
                  <a:pt x="65" y="1154"/>
                </a:lnTo>
                <a:lnTo>
                  <a:pt x="67" y="1150"/>
                </a:lnTo>
                <a:lnTo>
                  <a:pt x="68" y="1149"/>
                </a:lnTo>
                <a:lnTo>
                  <a:pt x="68" y="1148"/>
                </a:lnTo>
                <a:lnTo>
                  <a:pt x="68" y="1147"/>
                </a:lnTo>
                <a:lnTo>
                  <a:pt x="69" y="1147"/>
                </a:lnTo>
                <a:lnTo>
                  <a:pt x="69" y="1146"/>
                </a:lnTo>
                <a:lnTo>
                  <a:pt x="70" y="1144"/>
                </a:lnTo>
                <a:lnTo>
                  <a:pt x="71" y="1142"/>
                </a:lnTo>
                <a:lnTo>
                  <a:pt x="71" y="1141"/>
                </a:lnTo>
                <a:lnTo>
                  <a:pt x="72" y="1141"/>
                </a:lnTo>
                <a:lnTo>
                  <a:pt x="72" y="1140"/>
                </a:lnTo>
                <a:lnTo>
                  <a:pt x="73" y="1139"/>
                </a:lnTo>
                <a:lnTo>
                  <a:pt x="73" y="1138"/>
                </a:lnTo>
                <a:lnTo>
                  <a:pt x="75" y="1136"/>
                </a:lnTo>
                <a:lnTo>
                  <a:pt x="76" y="1135"/>
                </a:lnTo>
                <a:lnTo>
                  <a:pt x="77" y="1134"/>
                </a:lnTo>
                <a:lnTo>
                  <a:pt x="77" y="1133"/>
                </a:lnTo>
                <a:lnTo>
                  <a:pt x="77" y="1132"/>
                </a:lnTo>
                <a:lnTo>
                  <a:pt x="78" y="1132"/>
                </a:lnTo>
                <a:lnTo>
                  <a:pt x="78" y="1131"/>
                </a:lnTo>
                <a:lnTo>
                  <a:pt x="79" y="1130"/>
                </a:lnTo>
                <a:lnTo>
                  <a:pt x="79" y="1129"/>
                </a:lnTo>
                <a:lnTo>
                  <a:pt x="80" y="1129"/>
                </a:lnTo>
                <a:lnTo>
                  <a:pt x="80" y="1127"/>
                </a:lnTo>
                <a:lnTo>
                  <a:pt x="81" y="1126"/>
                </a:lnTo>
                <a:lnTo>
                  <a:pt x="81" y="1125"/>
                </a:lnTo>
                <a:lnTo>
                  <a:pt x="82" y="1124"/>
                </a:lnTo>
                <a:lnTo>
                  <a:pt x="82" y="1123"/>
                </a:lnTo>
                <a:lnTo>
                  <a:pt x="84" y="1123"/>
                </a:lnTo>
                <a:lnTo>
                  <a:pt x="84" y="1122"/>
                </a:lnTo>
                <a:lnTo>
                  <a:pt x="85" y="1122"/>
                </a:lnTo>
                <a:lnTo>
                  <a:pt x="85" y="1121"/>
                </a:lnTo>
                <a:lnTo>
                  <a:pt x="86" y="1119"/>
                </a:lnTo>
                <a:lnTo>
                  <a:pt x="87" y="1118"/>
                </a:lnTo>
                <a:lnTo>
                  <a:pt x="87" y="1117"/>
                </a:lnTo>
                <a:lnTo>
                  <a:pt x="88" y="1117"/>
                </a:lnTo>
                <a:lnTo>
                  <a:pt x="88" y="1116"/>
                </a:lnTo>
                <a:lnTo>
                  <a:pt x="89" y="1116"/>
                </a:lnTo>
                <a:lnTo>
                  <a:pt x="90" y="1115"/>
                </a:lnTo>
                <a:lnTo>
                  <a:pt x="91" y="1114"/>
                </a:lnTo>
                <a:lnTo>
                  <a:pt x="93" y="1114"/>
                </a:lnTo>
                <a:lnTo>
                  <a:pt x="93" y="1113"/>
                </a:lnTo>
                <a:lnTo>
                  <a:pt x="94" y="1112"/>
                </a:lnTo>
                <a:lnTo>
                  <a:pt x="95" y="1112"/>
                </a:lnTo>
                <a:lnTo>
                  <a:pt x="95" y="1110"/>
                </a:lnTo>
                <a:lnTo>
                  <a:pt x="96" y="1109"/>
                </a:lnTo>
                <a:lnTo>
                  <a:pt x="96" y="1108"/>
                </a:lnTo>
                <a:lnTo>
                  <a:pt x="97" y="1108"/>
                </a:lnTo>
                <a:lnTo>
                  <a:pt x="97" y="1107"/>
                </a:lnTo>
                <a:lnTo>
                  <a:pt x="98" y="1107"/>
                </a:lnTo>
                <a:lnTo>
                  <a:pt x="99" y="1106"/>
                </a:lnTo>
                <a:lnTo>
                  <a:pt x="101" y="1106"/>
                </a:lnTo>
                <a:lnTo>
                  <a:pt x="102" y="1106"/>
                </a:lnTo>
                <a:lnTo>
                  <a:pt x="103" y="1105"/>
                </a:lnTo>
                <a:lnTo>
                  <a:pt x="104" y="1105"/>
                </a:lnTo>
                <a:lnTo>
                  <a:pt x="104" y="1104"/>
                </a:lnTo>
                <a:lnTo>
                  <a:pt x="105" y="1104"/>
                </a:lnTo>
                <a:lnTo>
                  <a:pt x="106" y="1102"/>
                </a:lnTo>
                <a:lnTo>
                  <a:pt x="107" y="1102"/>
                </a:lnTo>
                <a:lnTo>
                  <a:pt x="108" y="1101"/>
                </a:lnTo>
                <a:lnTo>
                  <a:pt x="110" y="1101"/>
                </a:lnTo>
                <a:lnTo>
                  <a:pt x="112" y="1100"/>
                </a:lnTo>
                <a:lnTo>
                  <a:pt x="114" y="1100"/>
                </a:lnTo>
                <a:lnTo>
                  <a:pt x="114" y="1099"/>
                </a:lnTo>
                <a:lnTo>
                  <a:pt x="115" y="1099"/>
                </a:lnTo>
                <a:lnTo>
                  <a:pt x="116" y="1099"/>
                </a:lnTo>
                <a:lnTo>
                  <a:pt x="117" y="1099"/>
                </a:lnTo>
                <a:lnTo>
                  <a:pt x="119" y="1098"/>
                </a:lnTo>
                <a:lnTo>
                  <a:pt x="121" y="1098"/>
                </a:lnTo>
                <a:lnTo>
                  <a:pt x="122" y="1098"/>
                </a:lnTo>
                <a:lnTo>
                  <a:pt x="123" y="1098"/>
                </a:lnTo>
                <a:lnTo>
                  <a:pt x="124" y="1098"/>
                </a:lnTo>
                <a:lnTo>
                  <a:pt x="125" y="1097"/>
                </a:lnTo>
                <a:lnTo>
                  <a:pt x="127" y="1097"/>
                </a:lnTo>
                <a:lnTo>
                  <a:pt x="128" y="1097"/>
                </a:lnTo>
                <a:lnTo>
                  <a:pt x="129" y="1097"/>
                </a:lnTo>
                <a:lnTo>
                  <a:pt x="130" y="1096"/>
                </a:lnTo>
                <a:lnTo>
                  <a:pt x="131" y="1096"/>
                </a:lnTo>
                <a:lnTo>
                  <a:pt x="132" y="1096"/>
                </a:lnTo>
                <a:lnTo>
                  <a:pt x="133" y="1096"/>
                </a:lnTo>
                <a:lnTo>
                  <a:pt x="134" y="1094"/>
                </a:lnTo>
                <a:lnTo>
                  <a:pt x="136" y="1094"/>
                </a:lnTo>
                <a:lnTo>
                  <a:pt x="137" y="1093"/>
                </a:lnTo>
                <a:lnTo>
                  <a:pt x="138" y="1093"/>
                </a:lnTo>
                <a:lnTo>
                  <a:pt x="139" y="1093"/>
                </a:lnTo>
                <a:lnTo>
                  <a:pt x="140" y="1092"/>
                </a:lnTo>
                <a:lnTo>
                  <a:pt x="141" y="1092"/>
                </a:lnTo>
                <a:lnTo>
                  <a:pt x="142" y="1092"/>
                </a:lnTo>
                <a:lnTo>
                  <a:pt x="144" y="1091"/>
                </a:lnTo>
                <a:lnTo>
                  <a:pt x="145" y="1091"/>
                </a:lnTo>
                <a:lnTo>
                  <a:pt x="146" y="1091"/>
                </a:lnTo>
                <a:lnTo>
                  <a:pt x="147" y="1091"/>
                </a:lnTo>
                <a:lnTo>
                  <a:pt x="148" y="1091"/>
                </a:lnTo>
                <a:lnTo>
                  <a:pt x="148" y="1090"/>
                </a:lnTo>
                <a:lnTo>
                  <a:pt x="149" y="1090"/>
                </a:lnTo>
                <a:lnTo>
                  <a:pt x="150" y="1090"/>
                </a:lnTo>
                <a:lnTo>
                  <a:pt x="151" y="1090"/>
                </a:lnTo>
                <a:lnTo>
                  <a:pt x="153" y="1090"/>
                </a:lnTo>
                <a:lnTo>
                  <a:pt x="154" y="1089"/>
                </a:lnTo>
                <a:lnTo>
                  <a:pt x="155" y="1089"/>
                </a:lnTo>
                <a:lnTo>
                  <a:pt x="156" y="1089"/>
                </a:lnTo>
                <a:lnTo>
                  <a:pt x="157" y="1088"/>
                </a:lnTo>
                <a:lnTo>
                  <a:pt x="158" y="1088"/>
                </a:lnTo>
                <a:lnTo>
                  <a:pt x="159" y="1088"/>
                </a:lnTo>
                <a:lnTo>
                  <a:pt x="160" y="1088"/>
                </a:lnTo>
                <a:lnTo>
                  <a:pt x="162" y="1087"/>
                </a:lnTo>
                <a:lnTo>
                  <a:pt x="164" y="1087"/>
                </a:lnTo>
                <a:lnTo>
                  <a:pt x="165" y="1085"/>
                </a:lnTo>
                <a:lnTo>
                  <a:pt x="167" y="1085"/>
                </a:lnTo>
                <a:lnTo>
                  <a:pt x="170" y="1084"/>
                </a:lnTo>
                <a:lnTo>
                  <a:pt x="171" y="1084"/>
                </a:lnTo>
                <a:lnTo>
                  <a:pt x="172" y="1083"/>
                </a:lnTo>
                <a:lnTo>
                  <a:pt x="173" y="1083"/>
                </a:lnTo>
                <a:lnTo>
                  <a:pt x="174" y="1083"/>
                </a:lnTo>
                <a:lnTo>
                  <a:pt x="175" y="1083"/>
                </a:lnTo>
                <a:lnTo>
                  <a:pt x="176" y="1082"/>
                </a:lnTo>
                <a:lnTo>
                  <a:pt x="177" y="1082"/>
                </a:lnTo>
                <a:lnTo>
                  <a:pt x="179" y="1082"/>
                </a:lnTo>
                <a:lnTo>
                  <a:pt x="179" y="1081"/>
                </a:lnTo>
                <a:lnTo>
                  <a:pt x="180" y="1081"/>
                </a:lnTo>
                <a:lnTo>
                  <a:pt x="181" y="1081"/>
                </a:lnTo>
                <a:lnTo>
                  <a:pt x="182" y="1081"/>
                </a:lnTo>
                <a:lnTo>
                  <a:pt x="183" y="1080"/>
                </a:lnTo>
                <a:lnTo>
                  <a:pt x="185" y="1080"/>
                </a:lnTo>
                <a:lnTo>
                  <a:pt x="186" y="1080"/>
                </a:lnTo>
                <a:lnTo>
                  <a:pt x="188" y="1079"/>
                </a:lnTo>
                <a:lnTo>
                  <a:pt x="189" y="1080"/>
                </a:lnTo>
                <a:lnTo>
                  <a:pt x="190" y="1079"/>
                </a:lnTo>
                <a:lnTo>
                  <a:pt x="191" y="1079"/>
                </a:lnTo>
                <a:lnTo>
                  <a:pt x="192" y="1079"/>
                </a:lnTo>
                <a:lnTo>
                  <a:pt x="193" y="1079"/>
                </a:lnTo>
                <a:lnTo>
                  <a:pt x="194" y="1079"/>
                </a:lnTo>
                <a:lnTo>
                  <a:pt x="196" y="1079"/>
                </a:lnTo>
                <a:lnTo>
                  <a:pt x="196" y="1077"/>
                </a:lnTo>
                <a:lnTo>
                  <a:pt x="197" y="1077"/>
                </a:lnTo>
                <a:lnTo>
                  <a:pt x="199" y="1077"/>
                </a:lnTo>
                <a:lnTo>
                  <a:pt x="200" y="1077"/>
                </a:lnTo>
                <a:lnTo>
                  <a:pt x="201" y="1077"/>
                </a:lnTo>
                <a:lnTo>
                  <a:pt x="202" y="1077"/>
                </a:lnTo>
                <a:lnTo>
                  <a:pt x="203" y="1077"/>
                </a:lnTo>
                <a:lnTo>
                  <a:pt x="205" y="1076"/>
                </a:lnTo>
                <a:lnTo>
                  <a:pt x="206" y="1076"/>
                </a:lnTo>
                <a:lnTo>
                  <a:pt x="207" y="1076"/>
                </a:lnTo>
                <a:lnTo>
                  <a:pt x="209" y="1075"/>
                </a:lnTo>
                <a:lnTo>
                  <a:pt x="210" y="1075"/>
                </a:lnTo>
                <a:lnTo>
                  <a:pt x="210" y="1074"/>
                </a:lnTo>
                <a:lnTo>
                  <a:pt x="211" y="1074"/>
                </a:lnTo>
                <a:lnTo>
                  <a:pt x="213" y="1073"/>
                </a:lnTo>
                <a:lnTo>
                  <a:pt x="214" y="1073"/>
                </a:lnTo>
                <a:lnTo>
                  <a:pt x="215" y="1073"/>
                </a:lnTo>
                <a:lnTo>
                  <a:pt x="215" y="1072"/>
                </a:lnTo>
                <a:lnTo>
                  <a:pt x="216" y="1072"/>
                </a:lnTo>
                <a:lnTo>
                  <a:pt x="217" y="1071"/>
                </a:lnTo>
                <a:lnTo>
                  <a:pt x="218" y="1071"/>
                </a:lnTo>
                <a:lnTo>
                  <a:pt x="218" y="1069"/>
                </a:lnTo>
                <a:lnTo>
                  <a:pt x="219" y="1069"/>
                </a:lnTo>
                <a:lnTo>
                  <a:pt x="220" y="1068"/>
                </a:lnTo>
                <a:lnTo>
                  <a:pt x="222" y="1068"/>
                </a:lnTo>
                <a:lnTo>
                  <a:pt x="222" y="1067"/>
                </a:lnTo>
                <a:lnTo>
                  <a:pt x="223" y="1067"/>
                </a:lnTo>
                <a:lnTo>
                  <a:pt x="224" y="1066"/>
                </a:lnTo>
                <a:lnTo>
                  <a:pt x="225" y="1066"/>
                </a:lnTo>
                <a:lnTo>
                  <a:pt x="226" y="1066"/>
                </a:lnTo>
                <a:lnTo>
                  <a:pt x="226" y="1065"/>
                </a:lnTo>
                <a:lnTo>
                  <a:pt x="227" y="1065"/>
                </a:lnTo>
                <a:lnTo>
                  <a:pt x="228" y="1065"/>
                </a:lnTo>
                <a:lnTo>
                  <a:pt x="229" y="1064"/>
                </a:lnTo>
                <a:lnTo>
                  <a:pt x="231" y="1064"/>
                </a:lnTo>
                <a:lnTo>
                  <a:pt x="231" y="1063"/>
                </a:lnTo>
                <a:lnTo>
                  <a:pt x="232" y="1063"/>
                </a:lnTo>
                <a:lnTo>
                  <a:pt x="232" y="1062"/>
                </a:lnTo>
                <a:lnTo>
                  <a:pt x="233" y="1062"/>
                </a:lnTo>
                <a:lnTo>
                  <a:pt x="232" y="1062"/>
                </a:lnTo>
                <a:lnTo>
                  <a:pt x="231" y="1062"/>
                </a:lnTo>
                <a:lnTo>
                  <a:pt x="231" y="1060"/>
                </a:lnTo>
                <a:lnTo>
                  <a:pt x="232" y="1060"/>
                </a:lnTo>
                <a:lnTo>
                  <a:pt x="233" y="1060"/>
                </a:lnTo>
                <a:lnTo>
                  <a:pt x="234" y="1060"/>
                </a:lnTo>
                <a:lnTo>
                  <a:pt x="235" y="1059"/>
                </a:lnTo>
                <a:lnTo>
                  <a:pt x="235" y="1058"/>
                </a:lnTo>
                <a:lnTo>
                  <a:pt x="236" y="1058"/>
                </a:lnTo>
                <a:lnTo>
                  <a:pt x="237" y="1058"/>
                </a:lnTo>
                <a:lnTo>
                  <a:pt x="240" y="1055"/>
                </a:lnTo>
                <a:lnTo>
                  <a:pt x="241" y="1054"/>
                </a:lnTo>
                <a:lnTo>
                  <a:pt x="242" y="1052"/>
                </a:lnTo>
                <a:lnTo>
                  <a:pt x="243" y="1051"/>
                </a:lnTo>
                <a:lnTo>
                  <a:pt x="244" y="1050"/>
                </a:lnTo>
                <a:lnTo>
                  <a:pt x="246" y="1048"/>
                </a:lnTo>
                <a:lnTo>
                  <a:pt x="246" y="1047"/>
                </a:lnTo>
                <a:lnTo>
                  <a:pt x="248" y="1047"/>
                </a:lnTo>
                <a:lnTo>
                  <a:pt x="248" y="1046"/>
                </a:lnTo>
                <a:lnTo>
                  <a:pt x="248" y="1045"/>
                </a:lnTo>
                <a:lnTo>
                  <a:pt x="249" y="1045"/>
                </a:lnTo>
                <a:lnTo>
                  <a:pt x="249" y="1043"/>
                </a:lnTo>
                <a:lnTo>
                  <a:pt x="250" y="1043"/>
                </a:lnTo>
                <a:lnTo>
                  <a:pt x="250" y="1042"/>
                </a:lnTo>
                <a:lnTo>
                  <a:pt x="251" y="1041"/>
                </a:lnTo>
                <a:lnTo>
                  <a:pt x="251" y="1040"/>
                </a:lnTo>
                <a:lnTo>
                  <a:pt x="252" y="1039"/>
                </a:lnTo>
                <a:lnTo>
                  <a:pt x="253" y="1038"/>
                </a:lnTo>
                <a:lnTo>
                  <a:pt x="253" y="1037"/>
                </a:lnTo>
                <a:lnTo>
                  <a:pt x="253" y="1035"/>
                </a:lnTo>
                <a:lnTo>
                  <a:pt x="254" y="1034"/>
                </a:lnTo>
                <a:lnTo>
                  <a:pt x="254" y="1033"/>
                </a:lnTo>
                <a:lnTo>
                  <a:pt x="254" y="1032"/>
                </a:lnTo>
                <a:lnTo>
                  <a:pt x="255" y="1032"/>
                </a:lnTo>
                <a:lnTo>
                  <a:pt x="255" y="1031"/>
                </a:lnTo>
                <a:lnTo>
                  <a:pt x="255" y="1030"/>
                </a:lnTo>
                <a:lnTo>
                  <a:pt x="257" y="1029"/>
                </a:lnTo>
                <a:lnTo>
                  <a:pt x="257" y="1027"/>
                </a:lnTo>
                <a:lnTo>
                  <a:pt x="258" y="1026"/>
                </a:lnTo>
                <a:lnTo>
                  <a:pt x="258" y="1025"/>
                </a:lnTo>
                <a:lnTo>
                  <a:pt x="258" y="1024"/>
                </a:lnTo>
                <a:lnTo>
                  <a:pt x="259" y="1022"/>
                </a:lnTo>
                <a:lnTo>
                  <a:pt x="259" y="1021"/>
                </a:lnTo>
                <a:lnTo>
                  <a:pt x="259" y="1020"/>
                </a:lnTo>
                <a:lnTo>
                  <a:pt x="259" y="1018"/>
                </a:lnTo>
                <a:lnTo>
                  <a:pt x="260" y="1018"/>
                </a:lnTo>
                <a:lnTo>
                  <a:pt x="260" y="1017"/>
                </a:lnTo>
                <a:lnTo>
                  <a:pt x="260" y="1016"/>
                </a:lnTo>
                <a:lnTo>
                  <a:pt x="260" y="1014"/>
                </a:lnTo>
                <a:lnTo>
                  <a:pt x="261" y="1013"/>
                </a:lnTo>
                <a:lnTo>
                  <a:pt x="261" y="1012"/>
                </a:lnTo>
                <a:lnTo>
                  <a:pt x="261" y="1010"/>
                </a:lnTo>
                <a:lnTo>
                  <a:pt x="261" y="1009"/>
                </a:lnTo>
                <a:lnTo>
                  <a:pt x="261" y="1008"/>
                </a:lnTo>
                <a:lnTo>
                  <a:pt x="261" y="1007"/>
                </a:lnTo>
                <a:lnTo>
                  <a:pt x="261" y="1005"/>
                </a:lnTo>
                <a:lnTo>
                  <a:pt x="261" y="1004"/>
                </a:lnTo>
                <a:lnTo>
                  <a:pt x="261" y="1002"/>
                </a:lnTo>
                <a:lnTo>
                  <a:pt x="261" y="1001"/>
                </a:lnTo>
                <a:lnTo>
                  <a:pt x="260" y="1001"/>
                </a:lnTo>
                <a:lnTo>
                  <a:pt x="260" y="1000"/>
                </a:lnTo>
                <a:lnTo>
                  <a:pt x="260" y="999"/>
                </a:lnTo>
                <a:lnTo>
                  <a:pt x="259" y="998"/>
                </a:lnTo>
                <a:lnTo>
                  <a:pt x="259" y="997"/>
                </a:lnTo>
                <a:lnTo>
                  <a:pt x="259" y="996"/>
                </a:lnTo>
                <a:lnTo>
                  <a:pt x="258" y="995"/>
                </a:lnTo>
                <a:lnTo>
                  <a:pt x="258" y="993"/>
                </a:lnTo>
                <a:lnTo>
                  <a:pt x="258" y="992"/>
                </a:lnTo>
                <a:lnTo>
                  <a:pt x="258" y="991"/>
                </a:lnTo>
                <a:lnTo>
                  <a:pt x="258" y="990"/>
                </a:lnTo>
                <a:lnTo>
                  <a:pt x="257" y="989"/>
                </a:lnTo>
                <a:lnTo>
                  <a:pt x="257" y="988"/>
                </a:lnTo>
                <a:lnTo>
                  <a:pt x="257" y="987"/>
                </a:lnTo>
                <a:lnTo>
                  <a:pt x="257" y="985"/>
                </a:lnTo>
                <a:lnTo>
                  <a:pt x="257" y="984"/>
                </a:lnTo>
                <a:lnTo>
                  <a:pt x="257" y="983"/>
                </a:lnTo>
                <a:lnTo>
                  <a:pt x="257" y="982"/>
                </a:lnTo>
                <a:lnTo>
                  <a:pt x="257" y="981"/>
                </a:lnTo>
                <a:lnTo>
                  <a:pt x="255" y="981"/>
                </a:lnTo>
                <a:lnTo>
                  <a:pt x="255" y="980"/>
                </a:lnTo>
                <a:lnTo>
                  <a:pt x="255" y="979"/>
                </a:lnTo>
                <a:lnTo>
                  <a:pt x="255" y="977"/>
                </a:lnTo>
                <a:lnTo>
                  <a:pt x="255" y="976"/>
                </a:lnTo>
                <a:lnTo>
                  <a:pt x="255" y="975"/>
                </a:lnTo>
                <a:lnTo>
                  <a:pt x="255" y="974"/>
                </a:lnTo>
                <a:lnTo>
                  <a:pt x="255" y="973"/>
                </a:lnTo>
                <a:lnTo>
                  <a:pt x="257" y="972"/>
                </a:lnTo>
                <a:lnTo>
                  <a:pt x="255" y="972"/>
                </a:lnTo>
                <a:lnTo>
                  <a:pt x="257" y="971"/>
                </a:lnTo>
                <a:lnTo>
                  <a:pt x="257" y="970"/>
                </a:lnTo>
                <a:lnTo>
                  <a:pt x="257" y="968"/>
                </a:lnTo>
                <a:lnTo>
                  <a:pt x="257" y="967"/>
                </a:lnTo>
                <a:lnTo>
                  <a:pt x="257" y="966"/>
                </a:lnTo>
                <a:lnTo>
                  <a:pt x="258" y="966"/>
                </a:lnTo>
                <a:lnTo>
                  <a:pt x="258" y="965"/>
                </a:lnTo>
                <a:lnTo>
                  <a:pt x="258" y="964"/>
                </a:lnTo>
                <a:lnTo>
                  <a:pt x="259" y="963"/>
                </a:lnTo>
                <a:lnTo>
                  <a:pt x="259" y="962"/>
                </a:lnTo>
                <a:lnTo>
                  <a:pt x="260" y="960"/>
                </a:lnTo>
                <a:lnTo>
                  <a:pt x="260" y="959"/>
                </a:lnTo>
                <a:lnTo>
                  <a:pt x="260" y="958"/>
                </a:lnTo>
                <a:lnTo>
                  <a:pt x="261" y="957"/>
                </a:lnTo>
                <a:lnTo>
                  <a:pt x="261" y="956"/>
                </a:lnTo>
                <a:lnTo>
                  <a:pt x="262" y="955"/>
                </a:lnTo>
                <a:lnTo>
                  <a:pt x="262" y="954"/>
                </a:lnTo>
                <a:lnTo>
                  <a:pt x="262" y="953"/>
                </a:lnTo>
                <a:lnTo>
                  <a:pt x="262" y="951"/>
                </a:lnTo>
                <a:lnTo>
                  <a:pt x="263" y="951"/>
                </a:lnTo>
                <a:lnTo>
                  <a:pt x="263" y="950"/>
                </a:lnTo>
                <a:lnTo>
                  <a:pt x="263" y="949"/>
                </a:lnTo>
                <a:lnTo>
                  <a:pt x="262" y="949"/>
                </a:lnTo>
                <a:lnTo>
                  <a:pt x="261" y="949"/>
                </a:lnTo>
                <a:lnTo>
                  <a:pt x="261" y="950"/>
                </a:lnTo>
                <a:lnTo>
                  <a:pt x="260" y="950"/>
                </a:lnTo>
                <a:lnTo>
                  <a:pt x="260" y="951"/>
                </a:lnTo>
                <a:lnTo>
                  <a:pt x="260" y="950"/>
                </a:lnTo>
                <a:lnTo>
                  <a:pt x="260" y="949"/>
                </a:lnTo>
                <a:lnTo>
                  <a:pt x="260" y="948"/>
                </a:lnTo>
                <a:lnTo>
                  <a:pt x="260" y="947"/>
                </a:lnTo>
                <a:lnTo>
                  <a:pt x="261" y="947"/>
                </a:lnTo>
                <a:lnTo>
                  <a:pt x="261" y="946"/>
                </a:lnTo>
                <a:lnTo>
                  <a:pt x="262" y="945"/>
                </a:lnTo>
                <a:lnTo>
                  <a:pt x="262" y="943"/>
                </a:lnTo>
                <a:lnTo>
                  <a:pt x="263" y="943"/>
                </a:lnTo>
                <a:lnTo>
                  <a:pt x="263" y="942"/>
                </a:lnTo>
                <a:lnTo>
                  <a:pt x="263" y="941"/>
                </a:lnTo>
                <a:lnTo>
                  <a:pt x="263" y="940"/>
                </a:lnTo>
                <a:lnTo>
                  <a:pt x="265" y="939"/>
                </a:lnTo>
                <a:lnTo>
                  <a:pt x="265" y="938"/>
                </a:lnTo>
                <a:lnTo>
                  <a:pt x="265" y="937"/>
                </a:lnTo>
                <a:lnTo>
                  <a:pt x="266" y="935"/>
                </a:lnTo>
                <a:lnTo>
                  <a:pt x="266" y="934"/>
                </a:lnTo>
                <a:lnTo>
                  <a:pt x="266" y="933"/>
                </a:lnTo>
                <a:lnTo>
                  <a:pt x="267" y="933"/>
                </a:lnTo>
                <a:lnTo>
                  <a:pt x="267" y="932"/>
                </a:lnTo>
                <a:lnTo>
                  <a:pt x="267" y="931"/>
                </a:lnTo>
                <a:lnTo>
                  <a:pt x="268" y="931"/>
                </a:lnTo>
                <a:lnTo>
                  <a:pt x="268" y="930"/>
                </a:lnTo>
                <a:lnTo>
                  <a:pt x="268" y="929"/>
                </a:lnTo>
                <a:lnTo>
                  <a:pt x="269" y="929"/>
                </a:lnTo>
                <a:lnTo>
                  <a:pt x="269" y="928"/>
                </a:lnTo>
                <a:lnTo>
                  <a:pt x="270" y="928"/>
                </a:lnTo>
                <a:lnTo>
                  <a:pt x="270" y="926"/>
                </a:lnTo>
                <a:lnTo>
                  <a:pt x="271" y="925"/>
                </a:lnTo>
                <a:lnTo>
                  <a:pt x="272" y="924"/>
                </a:lnTo>
                <a:lnTo>
                  <a:pt x="274" y="923"/>
                </a:lnTo>
                <a:lnTo>
                  <a:pt x="274" y="922"/>
                </a:lnTo>
                <a:lnTo>
                  <a:pt x="275" y="922"/>
                </a:lnTo>
                <a:lnTo>
                  <a:pt x="276" y="921"/>
                </a:lnTo>
                <a:lnTo>
                  <a:pt x="276" y="920"/>
                </a:lnTo>
                <a:lnTo>
                  <a:pt x="277" y="920"/>
                </a:lnTo>
                <a:lnTo>
                  <a:pt x="278" y="918"/>
                </a:lnTo>
                <a:lnTo>
                  <a:pt x="278" y="917"/>
                </a:lnTo>
                <a:lnTo>
                  <a:pt x="279" y="917"/>
                </a:lnTo>
                <a:lnTo>
                  <a:pt x="279" y="916"/>
                </a:lnTo>
                <a:lnTo>
                  <a:pt x="280" y="915"/>
                </a:lnTo>
                <a:lnTo>
                  <a:pt x="280" y="914"/>
                </a:lnTo>
                <a:lnTo>
                  <a:pt x="282" y="914"/>
                </a:lnTo>
                <a:lnTo>
                  <a:pt x="282" y="913"/>
                </a:lnTo>
                <a:lnTo>
                  <a:pt x="283" y="912"/>
                </a:lnTo>
                <a:lnTo>
                  <a:pt x="284" y="910"/>
                </a:lnTo>
                <a:lnTo>
                  <a:pt x="285" y="909"/>
                </a:lnTo>
                <a:lnTo>
                  <a:pt x="286" y="908"/>
                </a:lnTo>
                <a:lnTo>
                  <a:pt x="287" y="906"/>
                </a:lnTo>
                <a:lnTo>
                  <a:pt x="288" y="906"/>
                </a:lnTo>
                <a:lnTo>
                  <a:pt x="288" y="905"/>
                </a:lnTo>
                <a:lnTo>
                  <a:pt x="289" y="905"/>
                </a:lnTo>
                <a:lnTo>
                  <a:pt x="289" y="904"/>
                </a:lnTo>
                <a:lnTo>
                  <a:pt x="291" y="904"/>
                </a:lnTo>
                <a:lnTo>
                  <a:pt x="292" y="903"/>
                </a:lnTo>
                <a:lnTo>
                  <a:pt x="293" y="901"/>
                </a:lnTo>
                <a:lnTo>
                  <a:pt x="294" y="901"/>
                </a:lnTo>
                <a:lnTo>
                  <a:pt x="294" y="900"/>
                </a:lnTo>
                <a:lnTo>
                  <a:pt x="295" y="900"/>
                </a:lnTo>
                <a:lnTo>
                  <a:pt x="295" y="899"/>
                </a:lnTo>
                <a:lnTo>
                  <a:pt x="296" y="899"/>
                </a:lnTo>
                <a:lnTo>
                  <a:pt x="297" y="898"/>
                </a:lnTo>
                <a:lnTo>
                  <a:pt x="298" y="897"/>
                </a:lnTo>
                <a:lnTo>
                  <a:pt x="300" y="897"/>
                </a:lnTo>
                <a:lnTo>
                  <a:pt x="300" y="896"/>
                </a:lnTo>
                <a:lnTo>
                  <a:pt x="301" y="896"/>
                </a:lnTo>
                <a:lnTo>
                  <a:pt x="301" y="895"/>
                </a:lnTo>
                <a:lnTo>
                  <a:pt x="302" y="895"/>
                </a:lnTo>
                <a:lnTo>
                  <a:pt x="302" y="893"/>
                </a:lnTo>
                <a:lnTo>
                  <a:pt x="302" y="895"/>
                </a:lnTo>
                <a:lnTo>
                  <a:pt x="303" y="895"/>
                </a:lnTo>
                <a:lnTo>
                  <a:pt x="303" y="893"/>
                </a:lnTo>
                <a:lnTo>
                  <a:pt x="304" y="893"/>
                </a:lnTo>
                <a:lnTo>
                  <a:pt x="304" y="892"/>
                </a:lnTo>
                <a:lnTo>
                  <a:pt x="305" y="891"/>
                </a:lnTo>
                <a:lnTo>
                  <a:pt x="306" y="891"/>
                </a:lnTo>
                <a:lnTo>
                  <a:pt x="308" y="890"/>
                </a:lnTo>
                <a:lnTo>
                  <a:pt x="308" y="889"/>
                </a:lnTo>
                <a:lnTo>
                  <a:pt x="309" y="889"/>
                </a:lnTo>
                <a:lnTo>
                  <a:pt x="310" y="888"/>
                </a:lnTo>
                <a:lnTo>
                  <a:pt x="310" y="887"/>
                </a:lnTo>
                <a:lnTo>
                  <a:pt x="311" y="887"/>
                </a:lnTo>
                <a:lnTo>
                  <a:pt x="312" y="885"/>
                </a:lnTo>
                <a:lnTo>
                  <a:pt x="313" y="885"/>
                </a:lnTo>
                <a:lnTo>
                  <a:pt x="313" y="884"/>
                </a:lnTo>
                <a:lnTo>
                  <a:pt x="315" y="883"/>
                </a:lnTo>
                <a:lnTo>
                  <a:pt x="317" y="882"/>
                </a:lnTo>
                <a:lnTo>
                  <a:pt x="318" y="881"/>
                </a:lnTo>
                <a:lnTo>
                  <a:pt x="319" y="881"/>
                </a:lnTo>
                <a:lnTo>
                  <a:pt x="320" y="880"/>
                </a:lnTo>
                <a:lnTo>
                  <a:pt x="320" y="879"/>
                </a:lnTo>
                <a:lnTo>
                  <a:pt x="321" y="879"/>
                </a:lnTo>
                <a:lnTo>
                  <a:pt x="323" y="878"/>
                </a:lnTo>
                <a:lnTo>
                  <a:pt x="323" y="876"/>
                </a:lnTo>
                <a:lnTo>
                  <a:pt x="324" y="875"/>
                </a:lnTo>
                <a:lnTo>
                  <a:pt x="326" y="875"/>
                </a:lnTo>
                <a:lnTo>
                  <a:pt x="326" y="874"/>
                </a:lnTo>
                <a:lnTo>
                  <a:pt x="327" y="874"/>
                </a:lnTo>
                <a:lnTo>
                  <a:pt x="327" y="873"/>
                </a:lnTo>
                <a:lnTo>
                  <a:pt x="328" y="873"/>
                </a:lnTo>
                <a:lnTo>
                  <a:pt x="329" y="872"/>
                </a:lnTo>
                <a:lnTo>
                  <a:pt x="330" y="872"/>
                </a:lnTo>
                <a:lnTo>
                  <a:pt x="330" y="871"/>
                </a:lnTo>
                <a:lnTo>
                  <a:pt x="331" y="870"/>
                </a:lnTo>
                <a:lnTo>
                  <a:pt x="332" y="870"/>
                </a:lnTo>
                <a:lnTo>
                  <a:pt x="332" y="868"/>
                </a:lnTo>
                <a:lnTo>
                  <a:pt x="334" y="867"/>
                </a:lnTo>
                <a:lnTo>
                  <a:pt x="335" y="866"/>
                </a:lnTo>
                <a:lnTo>
                  <a:pt x="335" y="865"/>
                </a:lnTo>
                <a:lnTo>
                  <a:pt x="336" y="865"/>
                </a:lnTo>
                <a:lnTo>
                  <a:pt x="337" y="864"/>
                </a:lnTo>
                <a:lnTo>
                  <a:pt x="337" y="863"/>
                </a:lnTo>
                <a:lnTo>
                  <a:pt x="338" y="862"/>
                </a:lnTo>
                <a:lnTo>
                  <a:pt x="339" y="858"/>
                </a:lnTo>
                <a:lnTo>
                  <a:pt x="340" y="857"/>
                </a:lnTo>
                <a:lnTo>
                  <a:pt x="339" y="857"/>
                </a:lnTo>
                <a:lnTo>
                  <a:pt x="340" y="857"/>
                </a:lnTo>
                <a:lnTo>
                  <a:pt x="340" y="856"/>
                </a:lnTo>
                <a:lnTo>
                  <a:pt x="343" y="855"/>
                </a:lnTo>
                <a:lnTo>
                  <a:pt x="346" y="854"/>
                </a:lnTo>
                <a:lnTo>
                  <a:pt x="348" y="853"/>
                </a:lnTo>
                <a:lnTo>
                  <a:pt x="351" y="851"/>
                </a:lnTo>
                <a:lnTo>
                  <a:pt x="353" y="850"/>
                </a:lnTo>
                <a:lnTo>
                  <a:pt x="358" y="848"/>
                </a:lnTo>
                <a:lnTo>
                  <a:pt x="360" y="848"/>
                </a:lnTo>
                <a:lnTo>
                  <a:pt x="361" y="847"/>
                </a:lnTo>
                <a:lnTo>
                  <a:pt x="369" y="842"/>
                </a:lnTo>
                <a:lnTo>
                  <a:pt x="377" y="838"/>
                </a:lnTo>
                <a:lnTo>
                  <a:pt x="379" y="837"/>
                </a:lnTo>
                <a:lnTo>
                  <a:pt x="381" y="836"/>
                </a:lnTo>
                <a:lnTo>
                  <a:pt x="387" y="832"/>
                </a:lnTo>
                <a:lnTo>
                  <a:pt x="410" y="818"/>
                </a:lnTo>
                <a:lnTo>
                  <a:pt x="413" y="816"/>
                </a:lnTo>
                <a:lnTo>
                  <a:pt x="421" y="812"/>
                </a:lnTo>
                <a:lnTo>
                  <a:pt x="432" y="806"/>
                </a:lnTo>
                <a:lnTo>
                  <a:pt x="441" y="800"/>
                </a:lnTo>
                <a:lnTo>
                  <a:pt x="468" y="784"/>
                </a:lnTo>
                <a:lnTo>
                  <a:pt x="476" y="780"/>
                </a:lnTo>
                <a:lnTo>
                  <a:pt x="503" y="764"/>
                </a:lnTo>
                <a:lnTo>
                  <a:pt x="511" y="759"/>
                </a:lnTo>
                <a:lnTo>
                  <a:pt x="586" y="715"/>
                </a:lnTo>
                <a:lnTo>
                  <a:pt x="624" y="694"/>
                </a:lnTo>
                <a:lnTo>
                  <a:pt x="638" y="686"/>
                </a:lnTo>
                <a:lnTo>
                  <a:pt x="642" y="682"/>
                </a:lnTo>
                <a:lnTo>
                  <a:pt x="650" y="678"/>
                </a:lnTo>
                <a:lnTo>
                  <a:pt x="666" y="667"/>
                </a:lnTo>
                <a:lnTo>
                  <a:pt x="672" y="664"/>
                </a:lnTo>
                <a:lnTo>
                  <a:pt x="684" y="657"/>
                </a:lnTo>
                <a:lnTo>
                  <a:pt x="700" y="647"/>
                </a:lnTo>
                <a:lnTo>
                  <a:pt x="718" y="637"/>
                </a:lnTo>
                <a:lnTo>
                  <a:pt x="719" y="637"/>
                </a:lnTo>
                <a:lnTo>
                  <a:pt x="719" y="636"/>
                </a:lnTo>
                <a:lnTo>
                  <a:pt x="720" y="636"/>
                </a:lnTo>
                <a:lnTo>
                  <a:pt x="724" y="635"/>
                </a:lnTo>
                <a:lnTo>
                  <a:pt x="724" y="633"/>
                </a:lnTo>
                <a:lnTo>
                  <a:pt x="725" y="632"/>
                </a:lnTo>
                <a:lnTo>
                  <a:pt x="740" y="624"/>
                </a:lnTo>
                <a:lnTo>
                  <a:pt x="741" y="624"/>
                </a:lnTo>
                <a:lnTo>
                  <a:pt x="788" y="595"/>
                </a:lnTo>
                <a:lnTo>
                  <a:pt x="811" y="581"/>
                </a:lnTo>
                <a:lnTo>
                  <a:pt x="813" y="580"/>
                </a:lnTo>
                <a:lnTo>
                  <a:pt x="819" y="577"/>
                </a:lnTo>
                <a:lnTo>
                  <a:pt x="836" y="566"/>
                </a:lnTo>
                <a:lnTo>
                  <a:pt x="844" y="562"/>
                </a:lnTo>
                <a:lnTo>
                  <a:pt x="853" y="556"/>
                </a:lnTo>
                <a:lnTo>
                  <a:pt x="863" y="549"/>
                </a:lnTo>
                <a:lnTo>
                  <a:pt x="866" y="547"/>
                </a:lnTo>
                <a:lnTo>
                  <a:pt x="906" y="523"/>
                </a:lnTo>
                <a:lnTo>
                  <a:pt x="933" y="507"/>
                </a:lnTo>
                <a:lnTo>
                  <a:pt x="934" y="506"/>
                </a:lnTo>
                <a:lnTo>
                  <a:pt x="935" y="505"/>
                </a:lnTo>
                <a:lnTo>
                  <a:pt x="936" y="505"/>
                </a:lnTo>
                <a:lnTo>
                  <a:pt x="939" y="503"/>
                </a:lnTo>
                <a:lnTo>
                  <a:pt x="944" y="500"/>
                </a:lnTo>
                <a:lnTo>
                  <a:pt x="944" y="499"/>
                </a:lnTo>
                <a:lnTo>
                  <a:pt x="951" y="496"/>
                </a:lnTo>
                <a:lnTo>
                  <a:pt x="958" y="491"/>
                </a:lnTo>
                <a:lnTo>
                  <a:pt x="959" y="490"/>
                </a:lnTo>
                <a:lnTo>
                  <a:pt x="974" y="482"/>
                </a:lnTo>
                <a:lnTo>
                  <a:pt x="983" y="477"/>
                </a:lnTo>
                <a:lnTo>
                  <a:pt x="984" y="477"/>
                </a:lnTo>
                <a:lnTo>
                  <a:pt x="985" y="475"/>
                </a:lnTo>
                <a:lnTo>
                  <a:pt x="986" y="475"/>
                </a:lnTo>
                <a:lnTo>
                  <a:pt x="986" y="474"/>
                </a:lnTo>
                <a:lnTo>
                  <a:pt x="987" y="474"/>
                </a:lnTo>
                <a:lnTo>
                  <a:pt x="988" y="473"/>
                </a:lnTo>
                <a:lnTo>
                  <a:pt x="990" y="473"/>
                </a:lnTo>
                <a:lnTo>
                  <a:pt x="993" y="471"/>
                </a:lnTo>
                <a:lnTo>
                  <a:pt x="1001" y="466"/>
                </a:lnTo>
                <a:lnTo>
                  <a:pt x="1003" y="465"/>
                </a:lnTo>
                <a:lnTo>
                  <a:pt x="1004" y="464"/>
                </a:lnTo>
                <a:lnTo>
                  <a:pt x="1012" y="460"/>
                </a:lnTo>
                <a:lnTo>
                  <a:pt x="1016" y="457"/>
                </a:lnTo>
                <a:lnTo>
                  <a:pt x="1048" y="437"/>
                </a:lnTo>
                <a:lnTo>
                  <a:pt x="1060" y="431"/>
                </a:lnTo>
                <a:lnTo>
                  <a:pt x="1060" y="430"/>
                </a:lnTo>
                <a:lnTo>
                  <a:pt x="1062" y="429"/>
                </a:lnTo>
                <a:lnTo>
                  <a:pt x="1069" y="426"/>
                </a:lnTo>
                <a:lnTo>
                  <a:pt x="1070" y="424"/>
                </a:lnTo>
                <a:lnTo>
                  <a:pt x="1072" y="423"/>
                </a:lnTo>
                <a:lnTo>
                  <a:pt x="1078" y="419"/>
                </a:lnTo>
                <a:lnTo>
                  <a:pt x="1080" y="418"/>
                </a:lnTo>
                <a:lnTo>
                  <a:pt x="1081" y="418"/>
                </a:lnTo>
                <a:lnTo>
                  <a:pt x="1086" y="414"/>
                </a:lnTo>
                <a:lnTo>
                  <a:pt x="1105" y="404"/>
                </a:lnTo>
                <a:lnTo>
                  <a:pt x="1111" y="401"/>
                </a:lnTo>
                <a:lnTo>
                  <a:pt x="1113" y="399"/>
                </a:lnTo>
                <a:lnTo>
                  <a:pt x="1120" y="397"/>
                </a:lnTo>
                <a:lnTo>
                  <a:pt x="1122" y="396"/>
                </a:lnTo>
                <a:lnTo>
                  <a:pt x="1123" y="395"/>
                </a:lnTo>
                <a:lnTo>
                  <a:pt x="1128" y="393"/>
                </a:lnTo>
                <a:lnTo>
                  <a:pt x="1130" y="391"/>
                </a:lnTo>
                <a:lnTo>
                  <a:pt x="1134" y="388"/>
                </a:lnTo>
                <a:lnTo>
                  <a:pt x="1151" y="378"/>
                </a:lnTo>
                <a:lnTo>
                  <a:pt x="1156" y="374"/>
                </a:lnTo>
                <a:lnTo>
                  <a:pt x="1165" y="369"/>
                </a:lnTo>
                <a:lnTo>
                  <a:pt x="1167" y="368"/>
                </a:lnTo>
                <a:lnTo>
                  <a:pt x="1190" y="354"/>
                </a:lnTo>
                <a:lnTo>
                  <a:pt x="1198" y="348"/>
                </a:lnTo>
                <a:lnTo>
                  <a:pt x="1199" y="347"/>
                </a:lnTo>
                <a:lnTo>
                  <a:pt x="1200" y="346"/>
                </a:lnTo>
                <a:lnTo>
                  <a:pt x="1201" y="346"/>
                </a:lnTo>
                <a:lnTo>
                  <a:pt x="1206" y="343"/>
                </a:lnTo>
                <a:lnTo>
                  <a:pt x="1207" y="341"/>
                </a:lnTo>
                <a:lnTo>
                  <a:pt x="1209" y="341"/>
                </a:lnTo>
                <a:lnTo>
                  <a:pt x="1211" y="339"/>
                </a:lnTo>
                <a:lnTo>
                  <a:pt x="1219" y="335"/>
                </a:lnTo>
                <a:lnTo>
                  <a:pt x="1223" y="332"/>
                </a:lnTo>
                <a:lnTo>
                  <a:pt x="1226" y="330"/>
                </a:lnTo>
                <a:lnTo>
                  <a:pt x="1236" y="323"/>
                </a:lnTo>
                <a:lnTo>
                  <a:pt x="1240" y="321"/>
                </a:lnTo>
                <a:lnTo>
                  <a:pt x="1242" y="320"/>
                </a:lnTo>
                <a:lnTo>
                  <a:pt x="1249" y="315"/>
                </a:lnTo>
                <a:lnTo>
                  <a:pt x="1260" y="309"/>
                </a:lnTo>
                <a:lnTo>
                  <a:pt x="1273" y="299"/>
                </a:lnTo>
                <a:lnTo>
                  <a:pt x="1283" y="295"/>
                </a:lnTo>
                <a:lnTo>
                  <a:pt x="1284" y="294"/>
                </a:lnTo>
                <a:lnTo>
                  <a:pt x="1288" y="292"/>
                </a:lnTo>
                <a:lnTo>
                  <a:pt x="1288" y="290"/>
                </a:lnTo>
                <a:lnTo>
                  <a:pt x="1289" y="290"/>
                </a:lnTo>
                <a:lnTo>
                  <a:pt x="1309" y="280"/>
                </a:lnTo>
                <a:lnTo>
                  <a:pt x="1314" y="278"/>
                </a:lnTo>
                <a:lnTo>
                  <a:pt x="1316" y="276"/>
                </a:lnTo>
                <a:lnTo>
                  <a:pt x="1318" y="276"/>
                </a:lnTo>
                <a:lnTo>
                  <a:pt x="1321" y="273"/>
                </a:lnTo>
                <a:lnTo>
                  <a:pt x="1340" y="262"/>
                </a:lnTo>
                <a:lnTo>
                  <a:pt x="1345" y="259"/>
                </a:lnTo>
                <a:lnTo>
                  <a:pt x="1348" y="256"/>
                </a:lnTo>
                <a:lnTo>
                  <a:pt x="1357" y="252"/>
                </a:lnTo>
                <a:lnTo>
                  <a:pt x="1358" y="251"/>
                </a:lnTo>
                <a:lnTo>
                  <a:pt x="1359" y="249"/>
                </a:lnTo>
                <a:lnTo>
                  <a:pt x="1362" y="248"/>
                </a:lnTo>
                <a:lnTo>
                  <a:pt x="1363" y="247"/>
                </a:lnTo>
                <a:lnTo>
                  <a:pt x="1364" y="247"/>
                </a:lnTo>
                <a:lnTo>
                  <a:pt x="1372" y="243"/>
                </a:lnTo>
                <a:lnTo>
                  <a:pt x="1380" y="237"/>
                </a:lnTo>
                <a:lnTo>
                  <a:pt x="1384" y="235"/>
                </a:lnTo>
                <a:lnTo>
                  <a:pt x="1385" y="234"/>
                </a:lnTo>
                <a:lnTo>
                  <a:pt x="1391" y="231"/>
                </a:lnTo>
                <a:lnTo>
                  <a:pt x="1404" y="223"/>
                </a:lnTo>
                <a:lnTo>
                  <a:pt x="1406" y="222"/>
                </a:lnTo>
                <a:lnTo>
                  <a:pt x="1410" y="219"/>
                </a:lnTo>
                <a:lnTo>
                  <a:pt x="1413" y="218"/>
                </a:lnTo>
                <a:lnTo>
                  <a:pt x="1422" y="212"/>
                </a:lnTo>
                <a:lnTo>
                  <a:pt x="1427" y="209"/>
                </a:lnTo>
                <a:lnTo>
                  <a:pt x="1443" y="198"/>
                </a:lnTo>
                <a:lnTo>
                  <a:pt x="1447" y="196"/>
                </a:lnTo>
                <a:lnTo>
                  <a:pt x="1452" y="194"/>
                </a:lnTo>
                <a:lnTo>
                  <a:pt x="1453" y="193"/>
                </a:lnTo>
                <a:lnTo>
                  <a:pt x="1457" y="190"/>
                </a:lnTo>
                <a:lnTo>
                  <a:pt x="1479" y="176"/>
                </a:lnTo>
                <a:lnTo>
                  <a:pt x="1479" y="175"/>
                </a:lnTo>
                <a:lnTo>
                  <a:pt x="1480" y="175"/>
                </a:lnTo>
                <a:lnTo>
                  <a:pt x="1482" y="175"/>
                </a:lnTo>
                <a:lnTo>
                  <a:pt x="1482" y="173"/>
                </a:lnTo>
                <a:lnTo>
                  <a:pt x="1483" y="173"/>
                </a:lnTo>
                <a:lnTo>
                  <a:pt x="1484" y="173"/>
                </a:lnTo>
                <a:lnTo>
                  <a:pt x="1484" y="172"/>
                </a:lnTo>
                <a:lnTo>
                  <a:pt x="1485" y="172"/>
                </a:lnTo>
                <a:lnTo>
                  <a:pt x="1485" y="171"/>
                </a:lnTo>
                <a:lnTo>
                  <a:pt x="1491" y="168"/>
                </a:lnTo>
                <a:lnTo>
                  <a:pt x="1493" y="167"/>
                </a:lnTo>
                <a:lnTo>
                  <a:pt x="1499" y="163"/>
                </a:lnTo>
                <a:lnTo>
                  <a:pt x="1500" y="163"/>
                </a:lnTo>
                <a:lnTo>
                  <a:pt x="1504" y="161"/>
                </a:lnTo>
                <a:lnTo>
                  <a:pt x="1505" y="160"/>
                </a:lnTo>
                <a:lnTo>
                  <a:pt x="1509" y="157"/>
                </a:lnTo>
                <a:lnTo>
                  <a:pt x="1518" y="152"/>
                </a:lnTo>
                <a:lnTo>
                  <a:pt x="1521" y="151"/>
                </a:lnTo>
                <a:lnTo>
                  <a:pt x="1521" y="150"/>
                </a:lnTo>
                <a:lnTo>
                  <a:pt x="1527" y="147"/>
                </a:lnTo>
                <a:lnTo>
                  <a:pt x="1528" y="146"/>
                </a:lnTo>
                <a:lnTo>
                  <a:pt x="1529" y="146"/>
                </a:lnTo>
                <a:lnTo>
                  <a:pt x="1529" y="145"/>
                </a:lnTo>
                <a:lnTo>
                  <a:pt x="1537" y="142"/>
                </a:lnTo>
                <a:lnTo>
                  <a:pt x="1544" y="138"/>
                </a:lnTo>
                <a:lnTo>
                  <a:pt x="1544" y="137"/>
                </a:lnTo>
                <a:lnTo>
                  <a:pt x="1545" y="137"/>
                </a:lnTo>
                <a:lnTo>
                  <a:pt x="1546" y="136"/>
                </a:lnTo>
                <a:lnTo>
                  <a:pt x="1547" y="136"/>
                </a:lnTo>
                <a:lnTo>
                  <a:pt x="1549" y="135"/>
                </a:lnTo>
                <a:lnTo>
                  <a:pt x="1549" y="134"/>
                </a:lnTo>
                <a:lnTo>
                  <a:pt x="1551" y="134"/>
                </a:lnTo>
                <a:lnTo>
                  <a:pt x="1552" y="134"/>
                </a:lnTo>
                <a:lnTo>
                  <a:pt x="1552" y="133"/>
                </a:lnTo>
                <a:lnTo>
                  <a:pt x="1553" y="133"/>
                </a:lnTo>
                <a:lnTo>
                  <a:pt x="1554" y="131"/>
                </a:lnTo>
                <a:lnTo>
                  <a:pt x="1559" y="129"/>
                </a:lnTo>
                <a:lnTo>
                  <a:pt x="1560" y="128"/>
                </a:lnTo>
                <a:lnTo>
                  <a:pt x="1561" y="127"/>
                </a:lnTo>
                <a:lnTo>
                  <a:pt x="1564" y="126"/>
                </a:lnTo>
                <a:lnTo>
                  <a:pt x="1598" y="104"/>
                </a:lnTo>
                <a:lnTo>
                  <a:pt x="1603" y="102"/>
                </a:lnTo>
                <a:lnTo>
                  <a:pt x="1608" y="98"/>
                </a:lnTo>
                <a:lnTo>
                  <a:pt x="1611" y="97"/>
                </a:lnTo>
                <a:lnTo>
                  <a:pt x="1612" y="96"/>
                </a:lnTo>
                <a:lnTo>
                  <a:pt x="1618" y="93"/>
                </a:lnTo>
                <a:lnTo>
                  <a:pt x="1620" y="93"/>
                </a:lnTo>
                <a:lnTo>
                  <a:pt x="1621" y="92"/>
                </a:lnTo>
                <a:lnTo>
                  <a:pt x="1624" y="89"/>
                </a:lnTo>
                <a:lnTo>
                  <a:pt x="1632" y="85"/>
                </a:lnTo>
                <a:lnTo>
                  <a:pt x="1634" y="84"/>
                </a:lnTo>
                <a:lnTo>
                  <a:pt x="1637" y="83"/>
                </a:lnTo>
                <a:lnTo>
                  <a:pt x="1641" y="80"/>
                </a:lnTo>
                <a:lnTo>
                  <a:pt x="1642" y="79"/>
                </a:lnTo>
                <a:lnTo>
                  <a:pt x="1643" y="79"/>
                </a:lnTo>
                <a:lnTo>
                  <a:pt x="1644" y="78"/>
                </a:lnTo>
                <a:lnTo>
                  <a:pt x="1646" y="78"/>
                </a:lnTo>
                <a:lnTo>
                  <a:pt x="1648" y="76"/>
                </a:lnTo>
                <a:lnTo>
                  <a:pt x="1655" y="72"/>
                </a:lnTo>
                <a:lnTo>
                  <a:pt x="1657" y="71"/>
                </a:lnTo>
                <a:lnTo>
                  <a:pt x="1658" y="70"/>
                </a:lnTo>
                <a:lnTo>
                  <a:pt x="1663" y="68"/>
                </a:lnTo>
                <a:lnTo>
                  <a:pt x="1664" y="68"/>
                </a:lnTo>
                <a:lnTo>
                  <a:pt x="1664" y="67"/>
                </a:lnTo>
                <a:lnTo>
                  <a:pt x="1665" y="67"/>
                </a:lnTo>
                <a:lnTo>
                  <a:pt x="1666" y="67"/>
                </a:lnTo>
                <a:lnTo>
                  <a:pt x="1666" y="65"/>
                </a:lnTo>
                <a:lnTo>
                  <a:pt x="1667" y="65"/>
                </a:lnTo>
                <a:lnTo>
                  <a:pt x="1668" y="65"/>
                </a:lnTo>
                <a:lnTo>
                  <a:pt x="1668" y="64"/>
                </a:lnTo>
                <a:lnTo>
                  <a:pt x="1685" y="54"/>
                </a:lnTo>
                <a:lnTo>
                  <a:pt x="1689" y="52"/>
                </a:lnTo>
                <a:lnTo>
                  <a:pt x="1693" y="50"/>
                </a:lnTo>
                <a:lnTo>
                  <a:pt x="1699" y="46"/>
                </a:lnTo>
                <a:lnTo>
                  <a:pt x="1701" y="45"/>
                </a:lnTo>
                <a:lnTo>
                  <a:pt x="1713" y="37"/>
                </a:lnTo>
                <a:lnTo>
                  <a:pt x="1719" y="34"/>
                </a:lnTo>
                <a:lnTo>
                  <a:pt x="1727" y="29"/>
                </a:lnTo>
                <a:lnTo>
                  <a:pt x="1746" y="18"/>
                </a:lnTo>
                <a:lnTo>
                  <a:pt x="1750" y="16"/>
                </a:lnTo>
                <a:lnTo>
                  <a:pt x="1755" y="12"/>
                </a:lnTo>
                <a:lnTo>
                  <a:pt x="1766" y="5"/>
                </a:lnTo>
                <a:lnTo>
                  <a:pt x="1779" y="0"/>
                </a:lnTo>
                <a:lnTo>
                  <a:pt x="1769" y="6"/>
                </a:lnTo>
                <a:lnTo>
                  <a:pt x="1766" y="9"/>
                </a:lnTo>
                <a:lnTo>
                  <a:pt x="1763" y="11"/>
                </a:lnTo>
                <a:lnTo>
                  <a:pt x="1762" y="12"/>
                </a:lnTo>
                <a:lnTo>
                  <a:pt x="1744" y="27"/>
                </a:lnTo>
                <a:lnTo>
                  <a:pt x="1737" y="31"/>
                </a:lnTo>
                <a:lnTo>
                  <a:pt x="1727" y="39"/>
                </a:lnTo>
                <a:lnTo>
                  <a:pt x="1724" y="43"/>
                </a:lnTo>
                <a:lnTo>
                  <a:pt x="1723" y="44"/>
                </a:lnTo>
                <a:lnTo>
                  <a:pt x="1719" y="45"/>
                </a:lnTo>
                <a:lnTo>
                  <a:pt x="1716" y="46"/>
                </a:lnTo>
                <a:lnTo>
                  <a:pt x="1711" y="50"/>
                </a:lnTo>
                <a:lnTo>
                  <a:pt x="1709" y="50"/>
                </a:lnTo>
                <a:lnTo>
                  <a:pt x="1707" y="50"/>
                </a:lnTo>
                <a:lnTo>
                  <a:pt x="1704" y="51"/>
                </a:lnTo>
                <a:lnTo>
                  <a:pt x="1700" y="59"/>
                </a:lnTo>
                <a:lnTo>
                  <a:pt x="1699" y="61"/>
                </a:lnTo>
                <a:lnTo>
                  <a:pt x="1698" y="63"/>
                </a:lnTo>
                <a:lnTo>
                  <a:pt x="1695" y="68"/>
                </a:lnTo>
                <a:lnTo>
                  <a:pt x="1693" y="72"/>
                </a:lnTo>
                <a:lnTo>
                  <a:pt x="1690" y="79"/>
                </a:lnTo>
                <a:lnTo>
                  <a:pt x="1689" y="80"/>
                </a:lnTo>
                <a:lnTo>
                  <a:pt x="1687" y="83"/>
                </a:lnTo>
                <a:lnTo>
                  <a:pt x="1687" y="84"/>
                </a:lnTo>
                <a:lnTo>
                  <a:pt x="1689" y="85"/>
                </a:lnTo>
                <a:lnTo>
                  <a:pt x="1689" y="86"/>
                </a:lnTo>
                <a:lnTo>
                  <a:pt x="1689" y="90"/>
                </a:lnTo>
                <a:lnTo>
                  <a:pt x="1689" y="95"/>
                </a:lnTo>
                <a:lnTo>
                  <a:pt x="1690" y="97"/>
                </a:lnTo>
                <a:lnTo>
                  <a:pt x="1694" y="108"/>
                </a:lnTo>
                <a:lnTo>
                  <a:pt x="1697" y="109"/>
                </a:lnTo>
                <a:lnTo>
                  <a:pt x="1698" y="109"/>
                </a:lnTo>
                <a:lnTo>
                  <a:pt x="1699" y="110"/>
                </a:lnTo>
                <a:lnTo>
                  <a:pt x="1700" y="110"/>
                </a:lnTo>
                <a:lnTo>
                  <a:pt x="1700" y="111"/>
                </a:lnTo>
                <a:lnTo>
                  <a:pt x="1701" y="112"/>
                </a:lnTo>
                <a:lnTo>
                  <a:pt x="1701" y="113"/>
                </a:lnTo>
                <a:lnTo>
                  <a:pt x="1700" y="113"/>
                </a:lnTo>
                <a:lnTo>
                  <a:pt x="1700" y="114"/>
                </a:lnTo>
                <a:lnTo>
                  <a:pt x="1700" y="115"/>
                </a:lnTo>
                <a:lnTo>
                  <a:pt x="1700" y="117"/>
                </a:lnTo>
                <a:lnTo>
                  <a:pt x="1701" y="118"/>
                </a:lnTo>
                <a:lnTo>
                  <a:pt x="1702" y="119"/>
                </a:lnTo>
                <a:lnTo>
                  <a:pt x="1702" y="120"/>
                </a:lnTo>
                <a:lnTo>
                  <a:pt x="1703" y="121"/>
                </a:lnTo>
                <a:lnTo>
                  <a:pt x="1703" y="122"/>
                </a:lnTo>
                <a:lnTo>
                  <a:pt x="1704" y="123"/>
                </a:lnTo>
                <a:lnTo>
                  <a:pt x="1704" y="125"/>
                </a:lnTo>
                <a:lnTo>
                  <a:pt x="1706" y="127"/>
                </a:lnTo>
                <a:lnTo>
                  <a:pt x="1706" y="128"/>
                </a:lnTo>
                <a:lnTo>
                  <a:pt x="1706" y="129"/>
                </a:lnTo>
                <a:lnTo>
                  <a:pt x="1707" y="130"/>
                </a:lnTo>
                <a:lnTo>
                  <a:pt x="1709" y="133"/>
                </a:lnTo>
                <a:lnTo>
                  <a:pt x="1710" y="136"/>
                </a:lnTo>
                <a:lnTo>
                  <a:pt x="1711" y="140"/>
                </a:lnTo>
                <a:lnTo>
                  <a:pt x="1713" y="148"/>
                </a:lnTo>
                <a:lnTo>
                  <a:pt x="1715" y="152"/>
                </a:lnTo>
                <a:lnTo>
                  <a:pt x="1715" y="153"/>
                </a:lnTo>
                <a:lnTo>
                  <a:pt x="1716" y="155"/>
                </a:lnTo>
                <a:lnTo>
                  <a:pt x="1717" y="156"/>
                </a:lnTo>
                <a:lnTo>
                  <a:pt x="1718" y="157"/>
                </a:lnTo>
                <a:lnTo>
                  <a:pt x="1723" y="162"/>
                </a:lnTo>
                <a:lnTo>
                  <a:pt x="1723" y="163"/>
                </a:lnTo>
                <a:lnTo>
                  <a:pt x="1724" y="165"/>
                </a:lnTo>
                <a:lnTo>
                  <a:pt x="1726" y="171"/>
                </a:lnTo>
                <a:lnTo>
                  <a:pt x="1728" y="176"/>
                </a:lnTo>
                <a:lnTo>
                  <a:pt x="1728" y="177"/>
                </a:lnTo>
                <a:lnTo>
                  <a:pt x="1730" y="179"/>
                </a:lnTo>
                <a:lnTo>
                  <a:pt x="1735" y="186"/>
                </a:lnTo>
                <a:lnTo>
                  <a:pt x="1738" y="190"/>
                </a:lnTo>
                <a:lnTo>
                  <a:pt x="1742" y="194"/>
                </a:lnTo>
                <a:lnTo>
                  <a:pt x="1745" y="198"/>
                </a:lnTo>
                <a:lnTo>
                  <a:pt x="1746" y="198"/>
                </a:lnTo>
                <a:lnTo>
                  <a:pt x="1747" y="200"/>
                </a:lnTo>
                <a:lnTo>
                  <a:pt x="1749" y="200"/>
                </a:lnTo>
                <a:lnTo>
                  <a:pt x="1749" y="201"/>
                </a:lnTo>
                <a:lnTo>
                  <a:pt x="1750" y="201"/>
                </a:lnTo>
                <a:lnTo>
                  <a:pt x="1750" y="202"/>
                </a:lnTo>
                <a:lnTo>
                  <a:pt x="1750" y="203"/>
                </a:lnTo>
                <a:lnTo>
                  <a:pt x="1751" y="204"/>
                </a:lnTo>
                <a:lnTo>
                  <a:pt x="1752" y="205"/>
                </a:lnTo>
                <a:lnTo>
                  <a:pt x="1753" y="205"/>
                </a:lnTo>
                <a:lnTo>
                  <a:pt x="1753" y="206"/>
                </a:lnTo>
                <a:lnTo>
                  <a:pt x="1753" y="207"/>
                </a:lnTo>
                <a:lnTo>
                  <a:pt x="1754" y="209"/>
                </a:lnTo>
                <a:lnTo>
                  <a:pt x="1754" y="210"/>
                </a:lnTo>
                <a:lnTo>
                  <a:pt x="1755" y="211"/>
                </a:lnTo>
                <a:lnTo>
                  <a:pt x="1756" y="212"/>
                </a:lnTo>
                <a:lnTo>
                  <a:pt x="1756" y="213"/>
                </a:lnTo>
                <a:lnTo>
                  <a:pt x="1758" y="214"/>
                </a:lnTo>
                <a:lnTo>
                  <a:pt x="1758" y="215"/>
                </a:lnTo>
                <a:lnTo>
                  <a:pt x="1758" y="217"/>
                </a:lnTo>
                <a:lnTo>
                  <a:pt x="1759" y="218"/>
                </a:lnTo>
                <a:lnTo>
                  <a:pt x="1759" y="219"/>
                </a:lnTo>
                <a:lnTo>
                  <a:pt x="1759" y="220"/>
                </a:lnTo>
                <a:lnTo>
                  <a:pt x="1759" y="221"/>
                </a:lnTo>
                <a:lnTo>
                  <a:pt x="1759" y="222"/>
                </a:lnTo>
                <a:lnTo>
                  <a:pt x="1759" y="223"/>
                </a:lnTo>
                <a:lnTo>
                  <a:pt x="1760" y="225"/>
                </a:lnTo>
                <a:lnTo>
                  <a:pt x="1760" y="227"/>
                </a:lnTo>
                <a:lnTo>
                  <a:pt x="1760" y="228"/>
                </a:lnTo>
                <a:lnTo>
                  <a:pt x="1760" y="229"/>
                </a:lnTo>
                <a:lnTo>
                  <a:pt x="1760" y="231"/>
                </a:lnTo>
                <a:lnTo>
                  <a:pt x="1761" y="232"/>
                </a:lnTo>
                <a:lnTo>
                  <a:pt x="1761" y="234"/>
                </a:lnTo>
                <a:lnTo>
                  <a:pt x="1761" y="235"/>
                </a:lnTo>
                <a:lnTo>
                  <a:pt x="1761" y="236"/>
                </a:lnTo>
                <a:lnTo>
                  <a:pt x="1761" y="238"/>
                </a:lnTo>
                <a:lnTo>
                  <a:pt x="1762" y="239"/>
                </a:lnTo>
                <a:lnTo>
                  <a:pt x="1762" y="240"/>
                </a:lnTo>
                <a:lnTo>
                  <a:pt x="1763" y="242"/>
                </a:lnTo>
                <a:lnTo>
                  <a:pt x="1763" y="243"/>
                </a:lnTo>
                <a:lnTo>
                  <a:pt x="1764" y="243"/>
                </a:lnTo>
                <a:lnTo>
                  <a:pt x="1764" y="244"/>
                </a:lnTo>
                <a:lnTo>
                  <a:pt x="1763" y="244"/>
                </a:lnTo>
                <a:lnTo>
                  <a:pt x="1763" y="245"/>
                </a:lnTo>
                <a:lnTo>
                  <a:pt x="1764" y="245"/>
                </a:lnTo>
                <a:lnTo>
                  <a:pt x="1764" y="246"/>
                </a:lnTo>
                <a:lnTo>
                  <a:pt x="1764" y="247"/>
                </a:lnTo>
                <a:lnTo>
                  <a:pt x="1766" y="248"/>
                </a:lnTo>
                <a:lnTo>
                  <a:pt x="1766" y="249"/>
                </a:lnTo>
                <a:lnTo>
                  <a:pt x="1767" y="252"/>
                </a:lnTo>
                <a:lnTo>
                  <a:pt x="1768" y="254"/>
                </a:lnTo>
                <a:lnTo>
                  <a:pt x="1769" y="255"/>
                </a:lnTo>
                <a:lnTo>
                  <a:pt x="1769" y="256"/>
                </a:lnTo>
                <a:lnTo>
                  <a:pt x="1770" y="256"/>
                </a:lnTo>
                <a:lnTo>
                  <a:pt x="1770" y="257"/>
                </a:lnTo>
                <a:lnTo>
                  <a:pt x="1770" y="259"/>
                </a:lnTo>
                <a:lnTo>
                  <a:pt x="1771" y="259"/>
                </a:lnTo>
                <a:lnTo>
                  <a:pt x="1771" y="260"/>
                </a:lnTo>
                <a:lnTo>
                  <a:pt x="1771" y="259"/>
                </a:lnTo>
                <a:lnTo>
                  <a:pt x="1772" y="259"/>
                </a:lnTo>
                <a:lnTo>
                  <a:pt x="1773" y="260"/>
                </a:lnTo>
                <a:lnTo>
                  <a:pt x="1773" y="261"/>
                </a:lnTo>
                <a:lnTo>
                  <a:pt x="1775" y="262"/>
                </a:lnTo>
                <a:lnTo>
                  <a:pt x="1778" y="264"/>
                </a:lnTo>
                <a:lnTo>
                  <a:pt x="1782" y="264"/>
                </a:lnTo>
                <a:lnTo>
                  <a:pt x="1788" y="265"/>
                </a:lnTo>
                <a:lnTo>
                  <a:pt x="1790" y="267"/>
                </a:lnTo>
                <a:lnTo>
                  <a:pt x="1790" y="268"/>
                </a:lnTo>
                <a:lnTo>
                  <a:pt x="1792" y="270"/>
                </a:lnTo>
                <a:lnTo>
                  <a:pt x="1793" y="271"/>
                </a:lnTo>
                <a:lnTo>
                  <a:pt x="1793" y="272"/>
                </a:lnTo>
                <a:lnTo>
                  <a:pt x="1794" y="273"/>
                </a:lnTo>
                <a:lnTo>
                  <a:pt x="1794" y="276"/>
                </a:lnTo>
                <a:lnTo>
                  <a:pt x="1794" y="279"/>
                </a:lnTo>
                <a:lnTo>
                  <a:pt x="1794" y="280"/>
                </a:lnTo>
                <a:lnTo>
                  <a:pt x="1794" y="281"/>
                </a:lnTo>
                <a:lnTo>
                  <a:pt x="1795" y="282"/>
                </a:lnTo>
                <a:lnTo>
                  <a:pt x="1796" y="282"/>
                </a:lnTo>
                <a:lnTo>
                  <a:pt x="1796" y="284"/>
                </a:lnTo>
                <a:lnTo>
                  <a:pt x="1796" y="285"/>
                </a:lnTo>
                <a:lnTo>
                  <a:pt x="1797" y="285"/>
                </a:lnTo>
                <a:lnTo>
                  <a:pt x="1797" y="286"/>
                </a:lnTo>
                <a:lnTo>
                  <a:pt x="1798" y="286"/>
                </a:lnTo>
                <a:lnTo>
                  <a:pt x="1798" y="287"/>
                </a:lnTo>
                <a:lnTo>
                  <a:pt x="1797" y="288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2"/>
                </a:lnTo>
                <a:lnTo>
                  <a:pt x="1798" y="293"/>
                </a:lnTo>
                <a:lnTo>
                  <a:pt x="1798" y="294"/>
                </a:lnTo>
                <a:lnTo>
                  <a:pt x="1799" y="294"/>
                </a:lnTo>
                <a:lnTo>
                  <a:pt x="1799" y="295"/>
                </a:lnTo>
                <a:lnTo>
                  <a:pt x="1799" y="296"/>
                </a:lnTo>
                <a:lnTo>
                  <a:pt x="1801" y="296"/>
                </a:lnTo>
                <a:lnTo>
                  <a:pt x="1802" y="296"/>
                </a:lnTo>
                <a:lnTo>
                  <a:pt x="1803" y="295"/>
                </a:lnTo>
                <a:lnTo>
                  <a:pt x="1804" y="295"/>
                </a:lnTo>
                <a:lnTo>
                  <a:pt x="1805" y="294"/>
                </a:lnTo>
                <a:lnTo>
                  <a:pt x="1806" y="294"/>
                </a:lnTo>
                <a:lnTo>
                  <a:pt x="1807" y="293"/>
                </a:lnTo>
                <a:lnTo>
                  <a:pt x="1808" y="293"/>
                </a:lnTo>
                <a:lnTo>
                  <a:pt x="1810" y="293"/>
                </a:lnTo>
                <a:lnTo>
                  <a:pt x="1811" y="293"/>
                </a:lnTo>
                <a:lnTo>
                  <a:pt x="1812" y="294"/>
                </a:lnTo>
                <a:lnTo>
                  <a:pt x="1814" y="296"/>
                </a:lnTo>
                <a:lnTo>
                  <a:pt x="1816" y="298"/>
                </a:lnTo>
                <a:lnTo>
                  <a:pt x="1818" y="301"/>
                </a:lnTo>
                <a:lnTo>
                  <a:pt x="1819" y="302"/>
                </a:lnTo>
                <a:lnTo>
                  <a:pt x="1819" y="303"/>
                </a:lnTo>
                <a:lnTo>
                  <a:pt x="1820" y="305"/>
                </a:lnTo>
                <a:lnTo>
                  <a:pt x="1821" y="306"/>
                </a:lnTo>
                <a:lnTo>
                  <a:pt x="1821" y="307"/>
                </a:lnTo>
                <a:lnTo>
                  <a:pt x="1822" y="310"/>
                </a:lnTo>
                <a:lnTo>
                  <a:pt x="1823" y="312"/>
                </a:lnTo>
                <a:lnTo>
                  <a:pt x="1824" y="312"/>
                </a:lnTo>
                <a:lnTo>
                  <a:pt x="1825" y="313"/>
                </a:lnTo>
                <a:lnTo>
                  <a:pt x="1827" y="313"/>
                </a:lnTo>
                <a:lnTo>
                  <a:pt x="1828" y="313"/>
                </a:lnTo>
                <a:lnTo>
                  <a:pt x="1830" y="314"/>
                </a:lnTo>
                <a:lnTo>
                  <a:pt x="1831" y="315"/>
                </a:lnTo>
                <a:lnTo>
                  <a:pt x="1832" y="315"/>
                </a:lnTo>
                <a:lnTo>
                  <a:pt x="1833" y="316"/>
                </a:lnTo>
                <a:lnTo>
                  <a:pt x="1835" y="316"/>
                </a:lnTo>
                <a:lnTo>
                  <a:pt x="1837" y="318"/>
                </a:lnTo>
                <a:lnTo>
                  <a:pt x="1838" y="319"/>
                </a:lnTo>
                <a:lnTo>
                  <a:pt x="1839" y="320"/>
                </a:lnTo>
                <a:lnTo>
                  <a:pt x="1840" y="320"/>
                </a:lnTo>
                <a:lnTo>
                  <a:pt x="1840" y="321"/>
                </a:lnTo>
                <a:lnTo>
                  <a:pt x="1842" y="322"/>
                </a:lnTo>
                <a:lnTo>
                  <a:pt x="1844" y="323"/>
                </a:lnTo>
                <a:lnTo>
                  <a:pt x="1845" y="324"/>
                </a:lnTo>
                <a:lnTo>
                  <a:pt x="1848" y="327"/>
                </a:lnTo>
                <a:lnTo>
                  <a:pt x="1853" y="329"/>
                </a:lnTo>
                <a:lnTo>
                  <a:pt x="1854" y="330"/>
                </a:lnTo>
                <a:lnTo>
                  <a:pt x="1855" y="330"/>
                </a:lnTo>
                <a:lnTo>
                  <a:pt x="1856" y="332"/>
                </a:lnTo>
                <a:lnTo>
                  <a:pt x="1858" y="335"/>
                </a:lnTo>
                <a:lnTo>
                  <a:pt x="1858" y="336"/>
                </a:lnTo>
                <a:lnTo>
                  <a:pt x="1859" y="337"/>
                </a:lnTo>
                <a:lnTo>
                  <a:pt x="1861" y="338"/>
                </a:lnTo>
                <a:lnTo>
                  <a:pt x="1863" y="340"/>
                </a:lnTo>
                <a:lnTo>
                  <a:pt x="1863" y="343"/>
                </a:lnTo>
                <a:lnTo>
                  <a:pt x="1865" y="344"/>
                </a:lnTo>
                <a:lnTo>
                  <a:pt x="1867" y="346"/>
                </a:lnTo>
                <a:lnTo>
                  <a:pt x="1872" y="349"/>
                </a:lnTo>
                <a:lnTo>
                  <a:pt x="1873" y="351"/>
                </a:lnTo>
                <a:lnTo>
                  <a:pt x="1873" y="349"/>
                </a:lnTo>
                <a:lnTo>
                  <a:pt x="1874" y="349"/>
                </a:lnTo>
                <a:lnTo>
                  <a:pt x="1874" y="348"/>
                </a:lnTo>
                <a:lnTo>
                  <a:pt x="1875" y="348"/>
                </a:lnTo>
                <a:lnTo>
                  <a:pt x="1876" y="348"/>
                </a:lnTo>
                <a:lnTo>
                  <a:pt x="1879" y="352"/>
                </a:lnTo>
                <a:lnTo>
                  <a:pt x="1879" y="353"/>
                </a:lnTo>
                <a:lnTo>
                  <a:pt x="1880" y="354"/>
                </a:lnTo>
                <a:lnTo>
                  <a:pt x="1881" y="355"/>
                </a:lnTo>
                <a:lnTo>
                  <a:pt x="1882" y="356"/>
                </a:lnTo>
                <a:lnTo>
                  <a:pt x="1883" y="357"/>
                </a:lnTo>
                <a:lnTo>
                  <a:pt x="1883" y="359"/>
                </a:lnTo>
                <a:lnTo>
                  <a:pt x="1884" y="359"/>
                </a:lnTo>
                <a:lnTo>
                  <a:pt x="1885" y="360"/>
                </a:lnTo>
                <a:lnTo>
                  <a:pt x="1885" y="361"/>
                </a:lnTo>
                <a:lnTo>
                  <a:pt x="1887" y="362"/>
                </a:lnTo>
                <a:lnTo>
                  <a:pt x="1888" y="364"/>
                </a:lnTo>
                <a:lnTo>
                  <a:pt x="1891" y="366"/>
                </a:lnTo>
                <a:lnTo>
                  <a:pt x="1892" y="368"/>
                </a:lnTo>
                <a:lnTo>
                  <a:pt x="1893" y="369"/>
                </a:lnTo>
                <a:lnTo>
                  <a:pt x="1894" y="370"/>
                </a:lnTo>
                <a:lnTo>
                  <a:pt x="1896" y="371"/>
                </a:lnTo>
                <a:lnTo>
                  <a:pt x="1897" y="373"/>
                </a:lnTo>
                <a:lnTo>
                  <a:pt x="1897" y="374"/>
                </a:lnTo>
                <a:lnTo>
                  <a:pt x="1897" y="376"/>
                </a:lnTo>
                <a:lnTo>
                  <a:pt x="1898" y="377"/>
                </a:lnTo>
                <a:lnTo>
                  <a:pt x="1898" y="378"/>
                </a:lnTo>
                <a:lnTo>
                  <a:pt x="1899" y="378"/>
                </a:lnTo>
                <a:lnTo>
                  <a:pt x="1899" y="380"/>
                </a:lnTo>
                <a:lnTo>
                  <a:pt x="1900" y="380"/>
                </a:lnTo>
                <a:lnTo>
                  <a:pt x="1900" y="381"/>
                </a:lnTo>
                <a:lnTo>
                  <a:pt x="1901" y="382"/>
                </a:lnTo>
                <a:lnTo>
                  <a:pt x="1902" y="384"/>
                </a:lnTo>
                <a:lnTo>
                  <a:pt x="1902" y="385"/>
                </a:lnTo>
                <a:lnTo>
                  <a:pt x="1902" y="386"/>
                </a:lnTo>
                <a:lnTo>
                  <a:pt x="1904" y="387"/>
                </a:lnTo>
                <a:lnTo>
                  <a:pt x="1904" y="388"/>
                </a:lnTo>
                <a:lnTo>
                  <a:pt x="1905" y="389"/>
                </a:lnTo>
                <a:lnTo>
                  <a:pt x="1906" y="389"/>
                </a:lnTo>
                <a:lnTo>
                  <a:pt x="1907" y="389"/>
                </a:lnTo>
                <a:lnTo>
                  <a:pt x="1907" y="390"/>
                </a:lnTo>
                <a:lnTo>
                  <a:pt x="1908" y="390"/>
                </a:lnTo>
                <a:lnTo>
                  <a:pt x="1909" y="391"/>
                </a:lnTo>
                <a:lnTo>
                  <a:pt x="1910" y="391"/>
                </a:lnTo>
                <a:lnTo>
                  <a:pt x="1911" y="391"/>
                </a:lnTo>
                <a:lnTo>
                  <a:pt x="1914" y="391"/>
                </a:lnTo>
                <a:lnTo>
                  <a:pt x="1917" y="394"/>
                </a:lnTo>
                <a:lnTo>
                  <a:pt x="1919" y="394"/>
                </a:lnTo>
                <a:lnTo>
                  <a:pt x="1922" y="395"/>
                </a:lnTo>
                <a:lnTo>
                  <a:pt x="1920" y="398"/>
                </a:lnTo>
                <a:lnTo>
                  <a:pt x="1920" y="402"/>
                </a:lnTo>
                <a:lnTo>
                  <a:pt x="1919" y="405"/>
                </a:lnTo>
                <a:lnTo>
                  <a:pt x="1919" y="407"/>
                </a:lnTo>
                <a:lnTo>
                  <a:pt x="1920" y="411"/>
                </a:lnTo>
                <a:lnTo>
                  <a:pt x="1920" y="412"/>
                </a:lnTo>
                <a:lnTo>
                  <a:pt x="1920" y="413"/>
                </a:lnTo>
                <a:lnTo>
                  <a:pt x="1922" y="414"/>
                </a:lnTo>
                <a:lnTo>
                  <a:pt x="1923" y="414"/>
                </a:lnTo>
                <a:lnTo>
                  <a:pt x="1924" y="415"/>
                </a:lnTo>
                <a:lnTo>
                  <a:pt x="1926" y="415"/>
                </a:lnTo>
                <a:lnTo>
                  <a:pt x="1927" y="416"/>
                </a:lnTo>
                <a:lnTo>
                  <a:pt x="1930" y="418"/>
                </a:lnTo>
                <a:lnTo>
                  <a:pt x="1931" y="419"/>
                </a:lnTo>
                <a:lnTo>
                  <a:pt x="1932" y="419"/>
                </a:lnTo>
                <a:lnTo>
                  <a:pt x="1932" y="420"/>
                </a:lnTo>
                <a:lnTo>
                  <a:pt x="1932" y="421"/>
                </a:lnTo>
                <a:lnTo>
                  <a:pt x="1932" y="422"/>
                </a:lnTo>
                <a:lnTo>
                  <a:pt x="1931" y="423"/>
                </a:lnTo>
                <a:lnTo>
                  <a:pt x="1931" y="424"/>
                </a:lnTo>
                <a:lnTo>
                  <a:pt x="1931" y="426"/>
                </a:lnTo>
                <a:lnTo>
                  <a:pt x="1931" y="427"/>
                </a:lnTo>
                <a:lnTo>
                  <a:pt x="1930" y="427"/>
                </a:lnTo>
                <a:lnTo>
                  <a:pt x="1930" y="428"/>
                </a:lnTo>
                <a:lnTo>
                  <a:pt x="1930" y="429"/>
                </a:lnTo>
                <a:lnTo>
                  <a:pt x="1928" y="429"/>
                </a:lnTo>
                <a:lnTo>
                  <a:pt x="1927" y="430"/>
                </a:lnTo>
                <a:lnTo>
                  <a:pt x="1926" y="431"/>
                </a:lnTo>
                <a:lnTo>
                  <a:pt x="1924" y="432"/>
                </a:lnTo>
                <a:lnTo>
                  <a:pt x="1924" y="435"/>
                </a:lnTo>
                <a:lnTo>
                  <a:pt x="1923" y="436"/>
                </a:lnTo>
                <a:lnTo>
                  <a:pt x="1923" y="438"/>
                </a:lnTo>
                <a:lnTo>
                  <a:pt x="1923" y="440"/>
                </a:lnTo>
                <a:lnTo>
                  <a:pt x="1923" y="441"/>
                </a:lnTo>
                <a:lnTo>
                  <a:pt x="1923" y="443"/>
                </a:lnTo>
                <a:lnTo>
                  <a:pt x="1924" y="444"/>
                </a:lnTo>
                <a:lnTo>
                  <a:pt x="1924" y="445"/>
                </a:lnTo>
                <a:lnTo>
                  <a:pt x="1924" y="446"/>
                </a:lnTo>
                <a:lnTo>
                  <a:pt x="1923" y="448"/>
                </a:lnTo>
                <a:lnTo>
                  <a:pt x="1922" y="449"/>
                </a:lnTo>
                <a:lnTo>
                  <a:pt x="1922" y="451"/>
                </a:lnTo>
                <a:lnTo>
                  <a:pt x="1922" y="452"/>
                </a:lnTo>
                <a:lnTo>
                  <a:pt x="1922" y="453"/>
                </a:lnTo>
                <a:lnTo>
                  <a:pt x="1923" y="454"/>
                </a:lnTo>
                <a:lnTo>
                  <a:pt x="1924" y="455"/>
                </a:lnTo>
                <a:lnTo>
                  <a:pt x="1925" y="458"/>
                </a:lnTo>
                <a:lnTo>
                  <a:pt x="1926" y="460"/>
                </a:lnTo>
                <a:lnTo>
                  <a:pt x="1927" y="461"/>
                </a:lnTo>
                <a:lnTo>
                  <a:pt x="1927" y="462"/>
                </a:lnTo>
                <a:lnTo>
                  <a:pt x="1928" y="464"/>
                </a:lnTo>
                <a:lnTo>
                  <a:pt x="1930" y="466"/>
                </a:lnTo>
                <a:lnTo>
                  <a:pt x="1931" y="468"/>
                </a:lnTo>
                <a:lnTo>
                  <a:pt x="1933" y="468"/>
                </a:lnTo>
                <a:lnTo>
                  <a:pt x="1934" y="470"/>
                </a:lnTo>
                <a:lnTo>
                  <a:pt x="1934" y="472"/>
                </a:lnTo>
                <a:lnTo>
                  <a:pt x="1935" y="473"/>
                </a:lnTo>
                <a:lnTo>
                  <a:pt x="1935" y="474"/>
                </a:lnTo>
                <a:lnTo>
                  <a:pt x="1936" y="474"/>
                </a:lnTo>
                <a:lnTo>
                  <a:pt x="1937" y="475"/>
                </a:lnTo>
                <a:lnTo>
                  <a:pt x="1939" y="475"/>
                </a:lnTo>
                <a:lnTo>
                  <a:pt x="1939" y="477"/>
                </a:lnTo>
                <a:lnTo>
                  <a:pt x="1939" y="478"/>
                </a:lnTo>
                <a:lnTo>
                  <a:pt x="1939" y="479"/>
                </a:lnTo>
                <a:lnTo>
                  <a:pt x="1939" y="480"/>
                </a:lnTo>
                <a:lnTo>
                  <a:pt x="1939" y="481"/>
                </a:lnTo>
                <a:lnTo>
                  <a:pt x="1939" y="483"/>
                </a:lnTo>
                <a:lnTo>
                  <a:pt x="1940" y="483"/>
                </a:lnTo>
                <a:lnTo>
                  <a:pt x="1940" y="485"/>
                </a:lnTo>
                <a:lnTo>
                  <a:pt x="1941" y="485"/>
                </a:lnTo>
                <a:lnTo>
                  <a:pt x="1942" y="486"/>
                </a:lnTo>
                <a:lnTo>
                  <a:pt x="1943" y="486"/>
                </a:lnTo>
                <a:lnTo>
                  <a:pt x="1944" y="487"/>
                </a:lnTo>
                <a:lnTo>
                  <a:pt x="1944" y="488"/>
                </a:lnTo>
                <a:lnTo>
                  <a:pt x="1945" y="489"/>
                </a:lnTo>
                <a:lnTo>
                  <a:pt x="1946" y="490"/>
                </a:lnTo>
                <a:lnTo>
                  <a:pt x="1946" y="491"/>
                </a:lnTo>
                <a:lnTo>
                  <a:pt x="1948" y="493"/>
                </a:lnTo>
                <a:lnTo>
                  <a:pt x="1949" y="493"/>
                </a:lnTo>
                <a:lnTo>
                  <a:pt x="1950" y="493"/>
                </a:lnTo>
                <a:lnTo>
                  <a:pt x="1951" y="494"/>
                </a:lnTo>
                <a:lnTo>
                  <a:pt x="1951" y="495"/>
                </a:lnTo>
                <a:lnTo>
                  <a:pt x="1951" y="496"/>
                </a:lnTo>
                <a:lnTo>
                  <a:pt x="1951" y="497"/>
                </a:lnTo>
                <a:lnTo>
                  <a:pt x="1951" y="498"/>
                </a:lnTo>
                <a:lnTo>
                  <a:pt x="1951" y="499"/>
                </a:lnTo>
                <a:lnTo>
                  <a:pt x="1951" y="500"/>
                </a:lnTo>
                <a:lnTo>
                  <a:pt x="1951" y="502"/>
                </a:lnTo>
                <a:lnTo>
                  <a:pt x="1951" y="503"/>
                </a:lnTo>
                <a:lnTo>
                  <a:pt x="1951" y="504"/>
                </a:lnTo>
                <a:lnTo>
                  <a:pt x="1950" y="505"/>
                </a:lnTo>
                <a:lnTo>
                  <a:pt x="1950" y="506"/>
                </a:lnTo>
                <a:lnTo>
                  <a:pt x="1950" y="507"/>
                </a:lnTo>
                <a:lnTo>
                  <a:pt x="1950" y="508"/>
                </a:lnTo>
                <a:lnTo>
                  <a:pt x="1951" y="510"/>
                </a:lnTo>
                <a:lnTo>
                  <a:pt x="1950" y="510"/>
                </a:lnTo>
                <a:lnTo>
                  <a:pt x="1950" y="511"/>
                </a:lnTo>
                <a:lnTo>
                  <a:pt x="1951" y="512"/>
                </a:lnTo>
                <a:lnTo>
                  <a:pt x="1950" y="512"/>
                </a:lnTo>
                <a:lnTo>
                  <a:pt x="1950" y="513"/>
                </a:lnTo>
                <a:lnTo>
                  <a:pt x="1949" y="515"/>
                </a:lnTo>
                <a:lnTo>
                  <a:pt x="1949" y="516"/>
                </a:lnTo>
                <a:lnTo>
                  <a:pt x="1949" y="518"/>
                </a:lnTo>
                <a:lnTo>
                  <a:pt x="1949" y="519"/>
                </a:lnTo>
                <a:lnTo>
                  <a:pt x="1948" y="521"/>
                </a:lnTo>
                <a:lnTo>
                  <a:pt x="1948" y="522"/>
                </a:lnTo>
                <a:lnTo>
                  <a:pt x="1949" y="522"/>
                </a:lnTo>
                <a:lnTo>
                  <a:pt x="1949" y="524"/>
                </a:lnTo>
                <a:lnTo>
                  <a:pt x="1949" y="525"/>
                </a:lnTo>
                <a:lnTo>
                  <a:pt x="1950" y="528"/>
                </a:lnTo>
                <a:lnTo>
                  <a:pt x="1950" y="529"/>
                </a:lnTo>
                <a:lnTo>
                  <a:pt x="1950" y="530"/>
                </a:lnTo>
                <a:lnTo>
                  <a:pt x="1951" y="531"/>
                </a:lnTo>
                <a:lnTo>
                  <a:pt x="1952" y="532"/>
                </a:lnTo>
                <a:lnTo>
                  <a:pt x="1953" y="533"/>
                </a:lnTo>
                <a:lnTo>
                  <a:pt x="1954" y="533"/>
                </a:lnTo>
                <a:lnTo>
                  <a:pt x="1954" y="535"/>
                </a:lnTo>
                <a:lnTo>
                  <a:pt x="1956" y="535"/>
                </a:lnTo>
                <a:lnTo>
                  <a:pt x="1957" y="535"/>
                </a:lnTo>
                <a:lnTo>
                  <a:pt x="1958" y="533"/>
                </a:lnTo>
                <a:lnTo>
                  <a:pt x="1959" y="535"/>
                </a:lnTo>
                <a:lnTo>
                  <a:pt x="1960" y="535"/>
                </a:lnTo>
                <a:lnTo>
                  <a:pt x="1962" y="536"/>
                </a:lnTo>
                <a:lnTo>
                  <a:pt x="1963" y="536"/>
                </a:lnTo>
                <a:lnTo>
                  <a:pt x="1963" y="537"/>
                </a:lnTo>
                <a:lnTo>
                  <a:pt x="1965" y="537"/>
                </a:lnTo>
                <a:lnTo>
                  <a:pt x="1965" y="538"/>
                </a:lnTo>
                <a:lnTo>
                  <a:pt x="1965" y="539"/>
                </a:lnTo>
                <a:lnTo>
                  <a:pt x="1966" y="539"/>
                </a:lnTo>
                <a:lnTo>
                  <a:pt x="1966" y="540"/>
                </a:lnTo>
                <a:lnTo>
                  <a:pt x="1966" y="541"/>
                </a:lnTo>
                <a:lnTo>
                  <a:pt x="1966" y="543"/>
                </a:lnTo>
                <a:lnTo>
                  <a:pt x="1967" y="543"/>
                </a:lnTo>
                <a:lnTo>
                  <a:pt x="1967" y="545"/>
                </a:lnTo>
                <a:lnTo>
                  <a:pt x="1968" y="547"/>
                </a:lnTo>
                <a:lnTo>
                  <a:pt x="1969" y="547"/>
                </a:lnTo>
                <a:lnTo>
                  <a:pt x="1970" y="547"/>
                </a:lnTo>
                <a:lnTo>
                  <a:pt x="1971" y="547"/>
                </a:lnTo>
                <a:lnTo>
                  <a:pt x="1973" y="547"/>
                </a:lnTo>
                <a:lnTo>
                  <a:pt x="1974" y="546"/>
                </a:lnTo>
                <a:lnTo>
                  <a:pt x="1975" y="546"/>
                </a:lnTo>
                <a:lnTo>
                  <a:pt x="1977" y="546"/>
                </a:lnTo>
                <a:lnTo>
                  <a:pt x="1978" y="547"/>
                </a:lnTo>
                <a:lnTo>
                  <a:pt x="1979" y="547"/>
                </a:lnTo>
                <a:lnTo>
                  <a:pt x="1979" y="546"/>
                </a:lnTo>
                <a:lnTo>
                  <a:pt x="1980" y="545"/>
                </a:lnTo>
                <a:lnTo>
                  <a:pt x="1982" y="545"/>
                </a:lnTo>
                <a:lnTo>
                  <a:pt x="1983" y="545"/>
                </a:lnTo>
                <a:lnTo>
                  <a:pt x="1985" y="545"/>
                </a:lnTo>
                <a:lnTo>
                  <a:pt x="1987" y="545"/>
                </a:lnTo>
                <a:lnTo>
                  <a:pt x="1988" y="545"/>
                </a:lnTo>
                <a:lnTo>
                  <a:pt x="1989" y="545"/>
                </a:lnTo>
                <a:lnTo>
                  <a:pt x="1993" y="546"/>
                </a:lnTo>
                <a:lnTo>
                  <a:pt x="1994" y="546"/>
                </a:lnTo>
                <a:lnTo>
                  <a:pt x="1995" y="546"/>
                </a:lnTo>
                <a:lnTo>
                  <a:pt x="1995" y="547"/>
                </a:lnTo>
                <a:lnTo>
                  <a:pt x="1996" y="547"/>
                </a:lnTo>
                <a:lnTo>
                  <a:pt x="1997" y="548"/>
                </a:lnTo>
                <a:lnTo>
                  <a:pt x="2001" y="548"/>
                </a:lnTo>
                <a:lnTo>
                  <a:pt x="2002" y="548"/>
                </a:lnTo>
                <a:lnTo>
                  <a:pt x="2003" y="548"/>
                </a:lnTo>
                <a:lnTo>
                  <a:pt x="2004" y="549"/>
                </a:lnTo>
                <a:lnTo>
                  <a:pt x="2004" y="550"/>
                </a:lnTo>
                <a:lnTo>
                  <a:pt x="2005" y="552"/>
                </a:lnTo>
                <a:lnTo>
                  <a:pt x="2006" y="552"/>
                </a:lnTo>
                <a:lnTo>
                  <a:pt x="2009" y="553"/>
                </a:lnTo>
                <a:lnTo>
                  <a:pt x="2010" y="553"/>
                </a:lnTo>
                <a:lnTo>
                  <a:pt x="2011" y="553"/>
                </a:lnTo>
                <a:lnTo>
                  <a:pt x="2012" y="553"/>
                </a:lnTo>
                <a:lnTo>
                  <a:pt x="2012" y="554"/>
                </a:lnTo>
                <a:lnTo>
                  <a:pt x="2013" y="554"/>
                </a:lnTo>
                <a:lnTo>
                  <a:pt x="2013" y="555"/>
                </a:lnTo>
                <a:lnTo>
                  <a:pt x="2014" y="555"/>
                </a:lnTo>
                <a:lnTo>
                  <a:pt x="2018" y="555"/>
                </a:lnTo>
                <a:lnTo>
                  <a:pt x="2020" y="556"/>
                </a:lnTo>
                <a:lnTo>
                  <a:pt x="2021" y="555"/>
                </a:lnTo>
                <a:lnTo>
                  <a:pt x="2022" y="555"/>
                </a:lnTo>
                <a:lnTo>
                  <a:pt x="2023" y="554"/>
                </a:lnTo>
                <a:lnTo>
                  <a:pt x="2025" y="554"/>
                </a:lnTo>
                <a:lnTo>
                  <a:pt x="2026" y="553"/>
                </a:lnTo>
                <a:lnTo>
                  <a:pt x="2029" y="553"/>
                </a:lnTo>
                <a:lnTo>
                  <a:pt x="2031" y="553"/>
                </a:lnTo>
                <a:lnTo>
                  <a:pt x="2034" y="553"/>
                </a:lnTo>
                <a:lnTo>
                  <a:pt x="2036" y="553"/>
                </a:lnTo>
                <a:lnTo>
                  <a:pt x="2037" y="553"/>
                </a:lnTo>
                <a:lnTo>
                  <a:pt x="2038" y="554"/>
                </a:lnTo>
                <a:lnTo>
                  <a:pt x="2039" y="555"/>
                </a:lnTo>
                <a:lnTo>
                  <a:pt x="2040" y="556"/>
                </a:lnTo>
                <a:lnTo>
                  <a:pt x="2042" y="557"/>
                </a:lnTo>
                <a:lnTo>
                  <a:pt x="2043" y="558"/>
                </a:lnTo>
                <a:lnTo>
                  <a:pt x="2043" y="560"/>
                </a:lnTo>
                <a:lnTo>
                  <a:pt x="2044" y="561"/>
                </a:lnTo>
                <a:lnTo>
                  <a:pt x="2044" y="562"/>
                </a:lnTo>
                <a:lnTo>
                  <a:pt x="2045" y="564"/>
                </a:lnTo>
                <a:lnTo>
                  <a:pt x="2045" y="565"/>
                </a:lnTo>
                <a:lnTo>
                  <a:pt x="2045" y="567"/>
                </a:lnTo>
                <a:lnTo>
                  <a:pt x="2047" y="569"/>
                </a:lnTo>
                <a:lnTo>
                  <a:pt x="2048" y="570"/>
                </a:lnTo>
                <a:lnTo>
                  <a:pt x="2051" y="571"/>
                </a:lnTo>
                <a:lnTo>
                  <a:pt x="2052" y="572"/>
                </a:lnTo>
                <a:lnTo>
                  <a:pt x="2053" y="572"/>
                </a:lnTo>
                <a:lnTo>
                  <a:pt x="2054" y="571"/>
                </a:lnTo>
                <a:lnTo>
                  <a:pt x="2055" y="570"/>
                </a:lnTo>
                <a:lnTo>
                  <a:pt x="2056" y="570"/>
                </a:lnTo>
                <a:lnTo>
                  <a:pt x="2058" y="570"/>
                </a:lnTo>
                <a:lnTo>
                  <a:pt x="2060" y="571"/>
                </a:lnTo>
                <a:lnTo>
                  <a:pt x="2062" y="572"/>
                </a:lnTo>
                <a:lnTo>
                  <a:pt x="2063" y="572"/>
                </a:lnTo>
                <a:lnTo>
                  <a:pt x="2064" y="573"/>
                </a:lnTo>
                <a:lnTo>
                  <a:pt x="2065" y="574"/>
                </a:lnTo>
                <a:lnTo>
                  <a:pt x="2066" y="574"/>
                </a:lnTo>
                <a:lnTo>
                  <a:pt x="2068" y="574"/>
                </a:lnTo>
                <a:lnTo>
                  <a:pt x="2069" y="573"/>
                </a:lnTo>
                <a:lnTo>
                  <a:pt x="2070" y="573"/>
                </a:lnTo>
                <a:lnTo>
                  <a:pt x="2072" y="573"/>
                </a:lnTo>
                <a:lnTo>
                  <a:pt x="2073" y="573"/>
                </a:lnTo>
                <a:lnTo>
                  <a:pt x="2075" y="573"/>
                </a:lnTo>
                <a:lnTo>
                  <a:pt x="2077" y="573"/>
                </a:lnTo>
                <a:lnTo>
                  <a:pt x="2079" y="573"/>
                </a:lnTo>
                <a:lnTo>
                  <a:pt x="2080" y="572"/>
                </a:lnTo>
                <a:lnTo>
                  <a:pt x="2081" y="572"/>
                </a:lnTo>
                <a:lnTo>
                  <a:pt x="2082" y="572"/>
                </a:lnTo>
                <a:lnTo>
                  <a:pt x="2083" y="572"/>
                </a:lnTo>
                <a:lnTo>
                  <a:pt x="2084" y="573"/>
                </a:lnTo>
                <a:lnTo>
                  <a:pt x="2086" y="573"/>
                </a:lnTo>
                <a:lnTo>
                  <a:pt x="2087" y="573"/>
                </a:lnTo>
                <a:lnTo>
                  <a:pt x="2089" y="573"/>
                </a:lnTo>
                <a:lnTo>
                  <a:pt x="2091" y="573"/>
                </a:lnTo>
                <a:lnTo>
                  <a:pt x="2092" y="572"/>
                </a:lnTo>
                <a:lnTo>
                  <a:pt x="2094" y="572"/>
                </a:lnTo>
                <a:lnTo>
                  <a:pt x="2095" y="571"/>
                </a:lnTo>
                <a:lnTo>
                  <a:pt x="2095" y="570"/>
                </a:lnTo>
                <a:lnTo>
                  <a:pt x="2095" y="569"/>
                </a:lnTo>
                <a:lnTo>
                  <a:pt x="2095" y="567"/>
                </a:lnTo>
                <a:lnTo>
                  <a:pt x="2095" y="566"/>
                </a:lnTo>
                <a:lnTo>
                  <a:pt x="2096" y="566"/>
                </a:lnTo>
                <a:lnTo>
                  <a:pt x="2096" y="565"/>
                </a:lnTo>
                <a:lnTo>
                  <a:pt x="2097" y="565"/>
                </a:lnTo>
                <a:lnTo>
                  <a:pt x="2097" y="564"/>
                </a:lnTo>
                <a:lnTo>
                  <a:pt x="2098" y="564"/>
                </a:lnTo>
                <a:lnTo>
                  <a:pt x="2098" y="563"/>
                </a:lnTo>
                <a:lnTo>
                  <a:pt x="2099" y="563"/>
                </a:lnTo>
                <a:lnTo>
                  <a:pt x="2100" y="562"/>
                </a:lnTo>
                <a:lnTo>
                  <a:pt x="2101" y="562"/>
                </a:lnTo>
                <a:lnTo>
                  <a:pt x="2103" y="563"/>
                </a:lnTo>
                <a:lnTo>
                  <a:pt x="2104" y="563"/>
                </a:lnTo>
                <a:lnTo>
                  <a:pt x="2104" y="564"/>
                </a:lnTo>
                <a:lnTo>
                  <a:pt x="2105" y="564"/>
                </a:lnTo>
                <a:lnTo>
                  <a:pt x="2106" y="564"/>
                </a:lnTo>
                <a:lnTo>
                  <a:pt x="2107" y="564"/>
                </a:lnTo>
                <a:lnTo>
                  <a:pt x="2108" y="565"/>
                </a:lnTo>
                <a:lnTo>
                  <a:pt x="2109" y="565"/>
                </a:lnTo>
                <a:lnTo>
                  <a:pt x="2110" y="566"/>
                </a:lnTo>
                <a:lnTo>
                  <a:pt x="2112" y="567"/>
                </a:lnTo>
                <a:lnTo>
                  <a:pt x="2113" y="567"/>
                </a:lnTo>
                <a:lnTo>
                  <a:pt x="2115" y="566"/>
                </a:lnTo>
                <a:lnTo>
                  <a:pt x="2116" y="566"/>
                </a:lnTo>
                <a:lnTo>
                  <a:pt x="2117" y="567"/>
                </a:lnTo>
                <a:lnTo>
                  <a:pt x="2118" y="567"/>
                </a:lnTo>
                <a:lnTo>
                  <a:pt x="2120" y="569"/>
                </a:lnTo>
                <a:lnTo>
                  <a:pt x="2121" y="569"/>
                </a:lnTo>
                <a:lnTo>
                  <a:pt x="2122" y="569"/>
                </a:lnTo>
                <a:lnTo>
                  <a:pt x="2123" y="569"/>
                </a:lnTo>
                <a:lnTo>
                  <a:pt x="2124" y="569"/>
                </a:lnTo>
                <a:lnTo>
                  <a:pt x="2125" y="569"/>
                </a:lnTo>
                <a:lnTo>
                  <a:pt x="2126" y="569"/>
                </a:lnTo>
                <a:lnTo>
                  <a:pt x="2127" y="570"/>
                </a:lnTo>
                <a:lnTo>
                  <a:pt x="2129" y="570"/>
                </a:lnTo>
                <a:lnTo>
                  <a:pt x="2130" y="570"/>
                </a:lnTo>
                <a:lnTo>
                  <a:pt x="2131" y="570"/>
                </a:lnTo>
                <a:lnTo>
                  <a:pt x="2132" y="570"/>
                </a:lnTo>
                <a:lnTo>
                  <a:pt x="2133" y="570"/>
                </a:lnTo>
                <a:lnTo>
                  <a:pt x="2134" y="571"/>
                </a:lnTo>
                <a:lnTo>
                  <a:pt x="2135" y="571"/>
                </a:lnTo>
                <a:lnTo>
                  <a:pt x="2135" y="572"/>
                </a:lnTo>
                <a:lnTo>
                  <a:pt x="2137" y="572"/>
                </a:lnTo>
                <a:lnTo>
                  <a:pt x="2137" y="573"/>
                </a:lnTo>
                <a:lnTo>
                  <a:pt x="2138" y="573"/>
                </a:lnTo>
                <a:lnTo>
                  <a:pt x="2138" y="574"/>
                </a:lnTo>
                <a:lnTo>
                  <a:pt x="2139" y="574"/>
                </a:lnTo>
                <a:lnTo>
                  <a:pt x="2139" y="575"/>
                </a:lnTo>
                <a:lnTo>
                  <a:pt x="2139" y="577"/>
                </a:lnTo>
                <a:lnTo>
                  <a:pt x="2139" y="578"/>
                </a:lnTo>
                <a:lnTo>
                  <a:pt x="2140" y="578"/>
                </a:lnTo>
                <a:lnTo>
                  <a:pt x="2140" y="579"/>
                </a:lnTo>
                <a:lnTo>
                  <a:pt x="2141" y="579"/>
                </a:lnTo>
                <a:lnTo>
                  <a:pt x="2141" y="578"/>
                </a:lnTo>
                <a:lnTo>
                  <a:pt x="2142" y="578"/>
                </a:lnTo>
                <a:lnTo>
                  <a:pt x="2143" y="579"/>
                </a:lnTo>
                <a:lnTo>
                  <a:pt x="2144" y="579"/>
                </a:lnTo>
                <a:lnTo>
                  <a:pt x="2146" y="580"/>
                </a:lnTo>
                <a:lnTo>
                  <a:pt x="2147" y="580"/>
                </a:lnTo>
                <a:lnTo>
                  <a:pt x="2148" y="581"/>
                </a:lnTo>
                <a:lnTo>
                  <a:pt x="2149" y="581"/>
                </a:lnTo>
                <a:lnTo>
                  <a:pt x="2150" y="582"/>
                </a:lnTo>
                <a:lnTo>
                  <a:pt x="2151" y="582"/>
                </a:lnTo>
                <a:lnTo>
                  <a:pt x="2152" y="582"/>
                </a:lnTo>
                <a:lnTo>
                  <a:pt x="2152" y="583"/>
                </a:lnTo>
                <a:lnTo>
                  <a:pt x="2153" y="583"/>
                </a:lnTo>
                <a:lnTo>
                  <a:pt x="2153" y="585"/>
                </a:lnTo>
                <a:lnTo>
                  <a:pt x="2155" y="585"/>
                </a:lnTo>
                <a:lnTo>
                  <a:pt x="2156" y="585"/>
                </a:lnTo>
                <a:lnTo>
                  <a:pt x="2157" y="585"/>
                </a:lnTo>
                <a:lnTo>
                  <a:pt x="2158" y="585"/>
                </a:lnTo>
                <a:lnTo>
                  <a:pt x="2160" y="585"/>
                </a:lnTo>
                <a:lnTo>
                  <a:pt x="2163" y="585"/>
                </a:lnTo>
                <a:lnTo>
                  <a:pt x="2165" y="586"/>
                </a:lnTo>
                <a:lnTo>
                  <a:pt x="2168" y="587"/>
                </a:lnTo>
                <a:lnTo>
                  <a:pt x="2169" y="587"/>
                </a:lnTo>
                <a:lnTo>
                  <a:pt x="2170" y="587"/>
                </a:lnTo>
                <a:lnTo>
                  <a:pt x="2172" y="587"/>
                </a:lnTo>
                <a:lnTo>
                  <a:pt x="2174" y="586"/>
                </a:lnTo>
                <a:lnTo>
                  <a:pt x="2174" y="587"/>
                </a:lnTo>
                <a:lnTo>
                  <a:pt x="2175" y="587"/>
                </a:lnTo>
                <a:lnTo>
                  <a:pt x="2176" y="588"/>
                </a:lnTo>
                <a:lnTo>
                  <a:pt x="2177" y="589"/>
                </a:lnTo>
                <a:lnTo>
                  <a:pt x="2177" y="590"/>
                </a:lnTo>
                <a:lnTo>
                  <a:pt x="2178" y="590"/>
                </a:lnTo>
                <a:lnTo>
                  <a:pt x="2179" y="591"/>
                </a:lnTo>
                <a:lnTo>
                  <a:pt x="2181" y="591"/>
                </a:lnTo>
                <a:lnTo>
                  <a:pt x="2182" y="591"/>
                </a:lnTo>
                <a:lnTo>
                  <a:pt x="2183" y="592"/>
                </a:lnTo>
                <a:lnTo>
                  <a:pt x="2184" y="594"/>
                </a:lnTo>
                <a:lnTo>
                  <a:pt x="2185" y="595"/>
                </a:lnTo>
                <a:lnTo>
                  <a:pt x="2186" y="596"/>
                </a:lnTo>
                <a:lnTo>
                  <a:pt x="2187" y="597"/>
                </a:lnTo>
                <a:lnTo>
                  <a:pt x="2189" y="597"/>
                </a:lnTo>
                <a:lnTo>
                  <a:pt x="2190" y="597"/>
                </a:lnTo>
                <a:lnTo>
                  <a:pt x="2192" y="598"/>
                </a:lnTo>
                <a:lnTo>
                  <a:pt x="2194" y="598"/>
                </a:lnTo>
                <a:lnTo>
                  <a:pt x="2196" y="598"/>
                </a:lnTo>
                <a:lnTo>
                  <a:pt x="2199" y="598"/>
                </a:lnTo>
                <a:lnTo>
                  <a:pt x="2200" y="598"/>
                </a:lnTo>
                <a:lnTo>
                  <a:pt x="2201" y="598"/>
                </a:lnTo>
                <a:lnTo>
                  <a:pt x="2202" y="598"/>
                </a:lnTo>
                <a:lnTo>
                  <a:pt x="2206" y="599"/>
                </a:lnTo>
                <a:lnTo>
                  <a:pt x="2209" y="600"/>
                </a:lnTo>
                <a:lnTo>
                  <a:pt x="2211" y="602"/>
                </a:lnTo>
                <a:lnTo>
                  <a:pt x="2213" y="604"/>
                </a:lnTo>
                <a:lnTo>
                  <a:pt x="2216" y="605"/>
                </a:lnTo>
                <a:lnTo>
                  <a:pt x="2217" y="606"/>
                </a:lnTo>
                <a:lnTo>
                  <a:pt x="2218" y="606"/>
                </a:lnTo>
                <a:lnTo>
                  <a:pt x="2219" y="608"/>
                </a:lnTo>
                <a:lnTo>
                  <a:pt x="2220" y="608"/>
                </a:lnTo>
                <a:lnTo>
                  <a:pt x="2221" y="610"/>
                </a:lnTo>
                <a:lnTo>
                  <a:pt x="2222" y="610"/>
                </a:lnTo>
                <a:lnTo>
                  <a:pt x="2222" y="611"/>
                </a:lnTo>
                <a:lnTo>
                  <a:pt x="2225" y="612"/>
                </a:lnTo>
                <a:lnTo>
                  <a:pt x="2226" y="613"/>
                </a:lnTo>
                <a:lnTo>
                  <a:pt x="2226" y="614"/>
                </a:lnTo>
                <a:lnTo>
                  <a:pt x="2226" y="615"/>
                </a:lnTo>
                <a:lnTo>
                  <a:pt x="2226" y="616"/>
                </a:lnTo>
                <a:lnTo>
                  <a:pt x="2226" y="617"/>
                </a:lnTo>
                <a:lnTo>
                  <a:pt x="2227" y="619"/>
                </a:lnTo>
                <a:lnTo>
                  <a:pt x="2227" y="620"/>
                </a:lnTo>
                <a:lnTo>
                  <a:pt x="2228" y="621"/>
                </a:lnTo>
                <a:lnTo>
                  <a:pt x="2230" y="623"/>
                </a:lnTo>
                <a:lnTo>
                  <a:pt x="2230" y="624"/>
                </a:lnTo>
                <a:lnTo>
                  <a:pt x="2232" y="624"/>
                </a:lnTo>
                <a:lnTo>
                  <a:pt x="2233" y="625"/>
                </a:lnTo>
                <a:lnTo>
                  <a:pt x="2235" y="625"/>
                </a:lnTo>
                <a:lnTo>
                  <a:pt x="2236" y="627"/>
                </a:lnTo>
                <a:lnTo>
                  <a:pt x="2237" y="627"/>
                </a:lnTo>
                <a:lnTo>
                  <a:pt x="2238" y="627"/>
                </a:lnTo>
                <a:lnTo>
                  <a:pt x="2241" y="627"/>
                </a:lnTo>
                <a:lnTo>
                  <a:pt x="2243" y="625"/>
                </a:lnTo>
                <a:lnTo>
                  <a:pt x="2245" y="625"/>
                </a:lnTo>
                <a:lnTo>
                  <a:pt x="2246" y="627"/>
                </a:lnTo>
                <a:lnTo>
                  <a:pt x="2247" y="627"/>
                </a:lnTo>
                <a:lnTo>
                  <a:pt x="2248" y="628"/>
                </a:lnTo>
                <a:lnTo>
                  <a:pt x="2251" y="629"/>
                </a:lnTo>
                <a:lnTo>
                  <a:pt x="2252" y="630"/>
                </a:lnTo>
                <a:lnTo>
                  <a:pt x="2253" y="630"/>
                </a:lnTo>
                <a:lnTo>
                  <a:pt x="2254" y="631"/>
                </a:lnTo>
                <a:lnTo>
                  <a:pt x="2254" y="632"/>
                </a:lnTo>
                <a:lnTo>
                  <a:pt x="2255" y="632"/>
                </a:lnTo>
                <a:lnTo>
                  <a:pt x="2255" y="633"/>
                </a:lnTo>
                <a:lnTo>
                  <a:pt x="2256" y="633"/>
                </a:lnTo>
                <a:lnTo>
                  <a:pt x="2258" y="633"/>
                </a:lnTo>
                <a:lnTo>
                  <a:pt x="2259" y="632"/>
                </a:lnTo>
                <a:lnTo>
                  <a:pt x="2260" y="632"/>
                </a:lnTo>
                <a:lnTo>
                  <a:pt x="2261" y="632"/>
                </a:lnTo>
                <a:lnTo>
                  <a:pt x="2262" y="633"/>
                </a:lnTo>
                <a:lnTo>
                  <a:pt x="2263" y="635"/>
                </a:lnTo>
                <a:lnTo>
                  <a:pt x="2264" y="637"/>
                </a:lnTo>
                <a:lnTo>
                  <a:pt x="2265" y="638"/>
                </a:lnTo>
                <a:lnTo>
                  <a:pt x="2265" y="639"/>
                </a:lnTo>
                <a:lnTo>
                  <a:pt x="2267" y="639"/>
                </a:lnTo>
                <a:lnTo>
                  <a:pt x="2268" y="639"/>
                </a:lnTo>
                <a:lnTo>
                  <a:pt x="2269" y="639"/>
                </a:lnTo>
                <a:lnTo>
                  <a:pt x="2270" y="641"/>
                </a:lnTo>
                <a:lnTo>
                  <a:pt x="2270" y="642"/>
                </a:lnTo>
                <a:lnTo>
                  <a:pt x="2269" y="642"/>
                </a:lnTo>
                <a:lnTo>
                  <a:pt x="2269" y="644"/>
                </a:lnTo>
                <a:lnTo>
                  <a:pt x="2268" y="644"/>
                </a:lnTo>
                <a:lnTo>
                  <a:pt x="2268" y="645"/>
                </a:lnTo>
                <a:lnTo>
                  <a:pt x="2269" y="646"/>
                </a:lnTo>
                <a:lnTo>
                  <a:pt x="2269" y="647"/>
                </a:lnTo>
                <a:lnTo>
                  <a:pt x="2270" y="648"/>
                </a:lnTo>
                <a:lnTo>
                  <a:pt x="2271" y="649"/>
                </a:lnTo>
                <a:lnTo>
                  <a:pt x="2272" y="649"/>
                </a:lnTo>
                <a:lnTo>
                  <a:pt x="2272" y="648"/>
                </a:lnTo>
                <a:lnTo>
                  <a:pt x="2273" y="648"/>
                </a:lnTo>
                <a:lnTo>
                  <a:pt x="2273" y="647"/>
                </a:lnTo>
                <a:lnTo>
                  <a:pt x="2275" y="646"/>
                </a:lnTo>
                <a:lnTo>
                  <a:pt x="2276" y="646"/>
                </a:lnTo>
                <a:lnTo>
                  <a:pt x="2276" y="647"/>
                </a:lnTo>
                <a:lnTo>
                  <a:pt x="2277" y="648"/>
                </a:lnTo>
                <a:lnTo>
                  <a:pt x="2277" y="649"/>
                </a:lnTo>
                <a:lnTo>
                  <a:pt x="2277" y="650"/>
                </a:lnTo>
                <a:lnTo>
                  <a:pt x="2278" y="652"/>
                </a:lnTo>
                <a:lnTo>
                  <a:pt x="2279" y="652"/>
                </a:lnTo>
                <a:lnTo>
                  <a:pt x="2281" y="653"/>
                </a:lnTo>
                <a:lnTo>
                  <a:pt x="2281" y="654"/>
                </a:lnTo>
                <a:lnTo>
                  <a:pt x="2281" y="655"/>
                </a:lnTo>
                <a:lnTo>
                  <a:pt x="2282" y="655"/>
                </a:lnTo>
                <a:lnTo>
                  <a:pt x="2285" y="655"/>
                </a:lnTo>
                <a:lnTo>
                  <a:pt x="2286" y="655"/>
                </a:lnTo>
                <a:lnTo>
                  <a:pt x="2287" y="655"/>
                </a:lnTo>
                <a:lnTo>
                  <a:pt x="2287" y="656"/>
                </a:lnTo>
                <a:lnTo>
                  <a:pt x="2288" y="657"/>
                </a:lnTo>
                <a:lnTo>
                  <a:pt x="2289" y="658"/>
                </a:lnTo>
                <a:lnTo>
                  <a:pt x="2290" y="658"/>
                </a:lnTo>
                <a:lnTo>
                  <a:pt x="2290" y="659"/>
                </a:lnTo>
                <a:lnTo>
                  <a:pt x="2291" y="662"/>
                </a:lnTo>
                <a:lnTo>
                  <a:pt x="2291" y="663"/>
                </a:lnTo>
                <a:lnTo>
                  <a:pt x="2291" y="664"/>
                </a:lnTo>
                <a:lnTo>
                  <a:pt x="2293" y="664"/>
                </a:lnTo>
                <a:lnTo>
                  <a:pt x="2293" y="665"/>
                </a:lnTo>
                <a:lnTo>
                  <a:pt x="2294" y="667"/>
                </a:lnTo>
                <a:lnTo>
                  <a:pt x="2295" y="667"/>
                </a:lnTo>
                <a:lnTo>
                  <a:pt x="2295" y="671"/>
                </a:lnTo>
                <a:lnTo>
                  <a:pt x="2296" y="671"/>
                </a:lnTo>
                <a:lnTo>
                  <a:pt x="2296" y="672"/>
                </a:lnTo>
                <a:lnTo>
                  <a:pt x="2296" y="673"/>
                </a:lnTo>
                <a:lnTo>
                  <a:pt x="2298" y="674"/>
                </a:lnTo>
                <a:lnTo>
                  <a:pt x="2303" y="679"/>
                </a:lnTo>
                <a:lnTo>
                  <a:pt x="2304" y="679"/>
                </a:lnTo>
                <a:lnTo>
                  <a:pt x="2304" y="680"/>
                </a:lnTo>
                <a:lnTo>
                  <a:pt x="2305" y="681"/>
                </a:lnTo>
                <a:lnTo>
                  <a:pt x="2306" y="681"/>
                </a:lnTo>
                <a:lnTo>
                  <a:pt x="2306" y="682"/>
                </a:lnTo>
                <a:lnTo>
                  <a:pt x="2307" y="682"/>
                </a:lnTo>
                <a:lnTo>
                  <a:pt x="2307" y="683"/>
                </a:lnTo>
                <a:lnTo>
                  <a:pt x="2306" y="684"/>
                </a:lnTo>
                <a:lnTo>
                  <a:pt x="2306" y="686"/>
                </a:lnTo>
                <a:lnTo>
                  <a:pt x="2306" y="687"/>
                </a:lnTo>
                <a:lnTo>
                  <a:pt x="2307" y="687"/>
                </a:lnTo>
                <a:lnTo>
                  <a:pt x="2307" y="688"/>
                </a:lnTo>
                <a:lnTo>
                  <a:pt x="2308" y="688"/>
                </a:lnTo>
                <a:lnTo>
                  <a:pt x="2308" y="689"/>
                </a:lnTo>
                <a:lnTo>
                  <a:pt x="2308" y="690"/>
                </a:lnTo>
                <a:lnTo>
                  <a:pt x="2310" y="691"/>
                </a:lnTo>
                <a:lnTo>
                  <a:pt x="2311" y="694"/>
                </a:lnTo>
                <a:lnTo>
                  <a:pt x="2312" y="696"/>
                </a:lnTo>
                <a:lnTo>
                  <a:pt x="2313" y="697"/>
                </a:lnTo>
                <a:lnTo>
                  <a:pt x="2313" y="699"/>
                </a:lnTo>
                <a:lnTo>
                  <a:pt x="2312" y="702"/>
                </a:lnTo>
                <a:lnTo>
                  <a:pt x="2312" y="704"/>
                </a:lnTo>
                <a:lnTo>
                  <a:pt x="2313" y="706"/>
                </a:lnTo>
                <a:lnTo>
                  <a:pt x="2314" y="707"/>
                </a:lnTo>
                <a:lnTo>
                  <a:pt x="2314" y="709"/>
                </a:lnTo>
                <a:lnTo>
                  <a:pt x="2314" y="711"/>
                </a:lnTo>
                <a:lnTo>
                  <a:pt x="2314" y="712"/>
                </a:lnTo>
                <a:lnTo>
                  <a:pt x="2313" y="714"/>
                </a:lnTo>
                <a:lnTo>
                  <a:pt x="2312" y="716"/>
                </a:lnTo>
                <a:lnTo>
                  <a:pt x="2311" y="717"/>
                </a:lnTo>
                <a:lnTo>
                  <a:pt x="2310" y="719"/>
                </a:lnTo>
                <a:lnTo>
                  <a:pt x="2310" y="720"/>
                </a:lnTo>
                <a:lnTo>
                  <a:pt x="2311" y="721"/>
                </a:lnTo>
                <a:lnTo>
                  <a:pt x="2313" y="723"/>
                </a:lnTo>
                <a:lnTo>
                  <a:pt x="2314" y="724"/>
                </a:lnTo>
                <a:lnTo>
                  <a:pt x="2315" y="725"/>
                </a:lnTo>
                <a:lnTo>
                  <a:pt x="2316" y="726"/>
                </a:lnTo>
                <a:lnTo>
                  <a:pt x="2317" y="728"/>
                </a:lnTo>
                <a:lnTo>
                  <a:pt x="2319" y="729"/>
                </a:lnTo>
                <a:lnTo>
                  <a:pt x="2319" y="728"/>
                </a:lnTo>
                <a:lnTo>
                  <a:pt x="2320" y="728"/>
                </a:lnTo>
                <a:lnTo>
                  <a:pt x="2321" y="726"/>
                </a:lnTo>
                <a:lnTo>
                  <a:pt x="2321" y="725"/>
                </a:lnTo>
                <a:lnTo>
                  <a:pt x="2322" y="725"/>
                </a:lnTo>
                <a:lnTo>
                  <a:pt x="2323" y="725"/>
                </a:lnTo>
                <a:lnTo>
                  <a:pt x="2324" y="725"/>
                </a:lnTo>
                <a:lnTo>
                  <a:pt x="2325" y="726"/>
                </a:lnTo>
                <a:lnTo>
                  <a:pt x="2327" y="726"/>
                </a:lnTo>
                <a:lnTo>
                  <a:pt x="2327" y="728"/>
                </a:lnTo>
                <a:lnTo>
                  <a:pt x="2328" y="728"/>
                </a:lnTo>
                <a:lnTo>
                  <a:pt x="2329" y="728"/>
                </a:lnTo>
                <a:lnTo>
                  <a:pt x="2330" y="729"/>
                </a:lnTo>
                <a:lnTo>
                  <a:pt x="2331" y="729"/>
                </a:lnTo>
                <a:lnTo>
                  <a:pt x="2331" y="730"/>
                </a:lnTo>
                <a:lnTo>
                  <a:pt x="2331" y="731"/>
                </a:lnTo>
                <a:lnTo>
                  <a:pt x="2331" y="732"/>
                </a:lnTo>
                <a:lnTo>
                  <a:pt x="2331" y="733"/>
                </a:lnTo>
                <a:lnTo>
                  <a:pt x="2331" y="734"/>
                </a:lnTo>
                <a:lnTo>
                  <a:pt x="2333" y="736"/>
                </a:lnTo>
                <a:lnTo>
                  <a:pt x="2334" y="737"/>
                </a:lnTo>
                <a:lnTo>
                  <a:pt x="2336" y="737"/>
                </a:lnTo>
                <a:lnTo>
                  <a:pt x="2337" y="738"/>
                </a:lnTo>
                <a:lnTo>
                  <a:pt x="2338" y="740"/>
                </a:lnTo>
                <a:lnTo>
                  <a:pt x="2339" y="740"/>
                </a:lnTo>
                <a:lnTo>
                  <a:pt x="2340" y="740"/>
                </a:lnTo>
                <a:lnTo>
                  <a:pt x="2341" y="740"/>
                </a:lnTo>
                <a:lnTo>
                  <a:pt x="2342" y="739"/>
                </a:lnTo>
                <a:lnTo>
                  <a:pt x="2344" y="738"/>
                </a:lnTo>
                <a:lnTo>
                  <a:pt x="2345" y="738"/>
                </a:lnTo>
                <a:lnTo>
                  <a:pt x="2346" y="738"/>
                </a:lnTo>
                <a:lnTo>
                  <a:pt x="2347" y="737"/>
                </a:lnTo>
                <a:lnTo>
                  <a:pt x="2348" y="737"/>
                </a:lnTo>
                <a:lnTo>
                  <a:pt x="2349" y="737"/>
                </a:lnTo>
                <a:lnTo>
                  <a:pt x="2350" y="737"/>
                </a:lnTo>
                <a:lnTo>
                  <a:pt x="2351" y="737"/>
                </a:lnTo>
                <a:lnTo>
                  <a:pt x="2353" y="738"/>
                </a:lnTo>
                <a:lnTo>
                  <a:pt x="2354" y="738"/>
                </a:lnTo>
                <a:lnTo>
                  <a:pt x="2355" y="738"/>
                </a:lnTo>
                <a:lnTo>
                  <a:pt x="2355" y="739"/>
                </a:lnTo>
                <a:lnTo>
                  <a:pt x="2356" y="739"/>
                </a:lnTo>
                <a:lnTo>
                  <a:pt x="2357" y="740"/>
                </a:lnTo>
                <a:lnTo>
                  <a:pt x="2358" y="741"/>
                </a:lnTo>
                <a:lnTo>
                  <a:pt x="2359" y="742"/>
                </a:lnTo>
                <a:lnTo>
                  <a:pt x="2362" y="744"/>
                </a:lnTo>
                <a:lnTo>
                  <a:pt x="2364" y="745"/>
                </a:lnTo>
                <a:lnTo>
                  <a:pt x="2366" y="745"/>
                </a:lnTo>
                <a:lnTo>
                  <a:pt x="2368" y="745"/>
                </a:lnTo>
                <a:lnTo>
                  <a:pt x="2370" y="745"/>
                </a:lnTo>
                <a:lnTo>
                  <a:pt x="2372" y="745"/>
                </a:lnTo>
                <a:lnTo>
                  <a:pt x="2373" y="745"/>
                </a:lnTo>
                <a:lnTo>
                  <a:pt x="2393" y="745"/>
                </a:lnTo>
                <a:lnTo>
                  <a:pt x="2398" y="753"/>
                </a:lnTo>
                <a:lnTo>
                  <a:pt x="2401" y="757"/>
                </a:lnTo>
                <a:lnTo>
                  <a:pt x="2411" y="765"/>
                </a:lnTo>
                <a:lnTo>
                  <a:pt x="2413" y="766"/>
                </a:lnTo>
                <a:lnTo>
                  <a:pt x="2425" y="784"/>
                </a:lnTo>
                <a:lnTo>
                  <a:pt x="2429" y="788"/>
                </a:lnTo>
                <a:lnTo>
                  <a:pt x="2437" y="796"/>
                </a:lnTo>
                <a:lnTo>
                  <a:pt x="2444" y="818"/>
                </a:lnTo>
                <a:lnTo>
                  <a:pt x="2457" y="830"/>
                </a:lnTo>
                <a:lnTo>
                  <a:pt x="2455" y="856"/>
                </a:lnTo>
                <a:lnTo>
                  <a:pt x="2505" y="897"/>
                </a:lnTo>
                <a:lnTo>
                  <a:pt x="2520" y="904"/>
                </a:lnTo>
                <a:lnTo>
                  <a:pt x="2528" y="924"/>
                </a:lnTo>
                <a:lnTo>
                  <a:pt x="2558" y="938"/>
                </a:lnTo>
                <a:lnTo>
                  <a:pt x="2569" y="943"/>
                </a:lnTo>
                <a:lnTo>
                  <a:pt x="2561" y="988"/>
                </a:lnTo>
                <a:lnTo>
                  <a:pt x="2560" y="991"/>
                </a:lnTo>
                <a:lnTo>
                  <a:pt x="2555" y="1017"/>
                </a:lnTo>
                <a:lnTo>
                  <a:pt x="2591" y="1030"/>
                </a:lnTo>
                <a:lnTo>
                  <a:pt x="2591" y="1031"/>
                </a:lnTo>
                <a:lnTo>
                  <a:pt x="2592" y="1031"/>
                </a:lnTo>
                <a:lnTo>
                  <a:pt x="2592" y="1032"/>
                </a:lnTo>
                <a:lnTo>
                  <a:pt x="2593" y="1033"/>
                </a:lnTo>
                <a:lnTo>
                  <a:pt x="2593" y="1034"/>
                </a:lnTo>
                <a:lnTo>
                  <a:pt x="2595" y="1034"/>
                </a:lnTo>
                <a:lnTo>
                  <a:pt x="2595" y="1035"/>
                </a:lnTo>
                <a:lnTo>
                  <a:pt x="2595" y="1037"/>
                </a:lnTo>
                <a:lnTo>
                  <a:pt x="2595" y="1038"/>
                </a:lnTo>
                <a:lnTo>
                  <a:pt x="2595" y="1039"/>
                </a:lnTo>
                <a:lnTo>
                  <a:pt x="2595" y="1040"/>
                </a:lnTo>
                <a:lnTo>
                  <a:pt x="2595" y="1041"/>
                </a:lnTo>
                <a:lnTo>
                  <a:pt x="2596" y="1042"/>
                </a:lnTo>
                <a:lnTo>
                  <a:pt x="2596" y="1043"/>
                </a:lnTo>
                <a:lnTo>
                  <a:pt x="2596" y="1045"/>
                </a:lnTo>
                <a:lnTo>
                  <a:pt x="2595" y="1046"/>
                </a:lnTo>
                <a:lnTo>
                  <a:pt x="2593" y="1047"/>
                </a:lnTo>
                <a:lnTo>
                  <a:pt x="2593" y="1048"/>
                </a:lnTo>
                <a:lnTo>
                  <a:pt x="2593" y="1049"/>
                </a:lnTo>
                <a:lnTo>
                  <a:pt x="2593" y="1050"/>
                </a:lnTo>
                <a:lnTo>
                  <a:pt x="2593" y="1052"/>
                </a:lnTo>
                <a:lnTo>
                  <a:pt x="2595" y="1052"/>
                </a:lnTo>
                <a:lnTo>
                  <a:pt x="2595" y="1054"/>
                </a:lnTo>
                <a:lnTo>
                  <a:pt x="2595" y="1055"/>
                </a:lnTo>
                <a:lnTo>
                  <a:pt x="2593" y="1055"/>
                </a:lnTo>
                <a:lnTo>
                  <a:pt x="2593" y="1056"/>
                </a:lnTo>
                <a:lnTo>
                  <a:pt x="2592" y="1058"/>
                </a:lnTo>
                <a:lnTo>
                  <a:pt x="2592" y="1059"/>
                </a:lnTo>
                <a:lnTo>
                  <a:pt x="2590" y="1062"/>
                </a:lnTo>
                <a:lnTo>
                  <a:pt x="2590" y="1063"/>
                </a:lnTo>
                <a:lnTo>
                  <a:pt x="2589" y="1064"/>
                </a:lnTo>
                <a:lnTo>
                  <a:pt x="2589" y="1065"/>
                </a:lnTo>
                <a:lnTo>
                  <a:pt x="2589" y="1066"/>
                </a:lnTo>
                <a:lnTo>
                  <a:pt x="2588" y="1067"/>
                </a:lnTo>
                <a:lnTo>
                  <a:pt x="2588" y="1068"/>
                </a:lnTo>
                <a:lnTo>
                  <a:pt x="2588" y="1069"/>
                </a:lnTo>
                <a:lnTo>
                  <a:pt x="2588" y="1071"/>
                </a:lnTo>
                <a:lnTo>
                  <a:pt x="2588" y="1072"/>
                </a:lnTo>
                <a:lnTo>
                  <a:pt x="2587" y="1073"/>
                </a:lnTo>
                <a:lnTo>
                  <a:pt x="2587" y="1074"/>
                </a:lnTo>
                <a:lnTo>
                  <a:pt x="2586" y="1074"/>
                </a:lnTo>
                <a:lnTo>
                  <a:pt x="2586" y="1075"/>
                </a:lnTo>
                <a:lnTo>
                  <a:pt x="2584" y="1075"/>
                </a:lnTo>
                <a:lnTo>
                  <a:pt x="2584" y="1076"/>
                </a:lnTo>
                <a:lnTo>
                  <a:pt x="2584" y="1077"/>
                </a:lnTo>
                <a:lnTo>
                  <a:pt x="2583" y="1079"/>
                </a:lnTo>
                <a:lnTo>
                  <a:pt x="2583" y="1080"/>
                </a:lnTo>
                <a:lnTo>
                  <a:pt x="2582" y="1081"/>
                </a:lnTo>
                <a:lnTo>
                  <a:pt x="2581" y="1082"/>
                </a:lnTo>
                <a:lnTo>
                  <a:pt x="2580" y="1082"/>
                </a:lnTo>
                <a:lnTo>
                  <a:pt x="2579" y="1083"/>
                </a:lnTo>
                <a:lnTo>
                  <a:pt x="2578" y="1083"/>
                </a:lnTo>
                <a:lnTo>
                  <a:pt x="2578" y="1084"/>
                </a:lnTo>
                <a:lnTo>
                  <a:pt x="2578" y="1085"/>
                </a:lnTo>
                <a:lnTo>
                  <a:pt x="2578" y="1087"/>
                </a:lnTo>
                <a:lnTo>
                  <a:pt x="2578" y="1088"/>
                </a:lnTo>
                <a:lnTo>
                  <a:pt x="2578" y="1089"/>
                </a:lnTo>
                <a:lnTo>
                  <a:pt x="2578" y="1090"/>
                </a:lnTo>
                <a:lnTo>
                  <a:pt x="2578" y="1091"/>
                </a:lnTo>
                <a:lnTo>
                  <a:pt x="2578" y="1092"/>
                </a:lnTo>
                <a:lnTo>
                  <a:pt x="2578" y="1093"/>
                </a:lnTo>
                <a:lnTo>
                  <a:pt x="2577" y="1094"/>
                </a:lnTo>
                <a:lnTo>
                  <a:pt x="2577" y="1096"/>
                </a:lnTo>
                <a:lnTo>
                  <a:pt x="2578" y="1097"/>
                </a:lnTo>
                <a:lnTo>
                  <a:pt x="2578" y="1098"/>
                </a:lnTo>
                <a:lnTo>
                  <a:pt x="2577" y="1098"/>
                </a:lnTo>
                <a:lnTo>
                  <a:pt x="2577" y="1099"/>
                </a:lnTo>
                <a:lnTo>
                  <a:pt x="2575" y="1099"/>
                </a:lnTo>
                <a:lnTo>
                  <a:pt x="2574" y="1100"/>
                </a:lnTo>
                <a:lnTo>
                  <a:pt x="2574" y="1101"/>
                </a:lnTo>
                <a:lnTo>
                  <a:pt x="2573" y="1101"/>
                </a:lnTo>
                <a:lnTo>
                  <a:pt x="2573" y="1102"/>
                </a:lnTo>
                <a:lnTo>
                  <a:pt x="2573" y="1104"/>
                </a:lnTo>
                <a:lnTo>
                  <a:pt x="2574" y="1105"/>
                </a:lnTo>
                <a:lnTo>
                  <a:pt x="2575" y="1107"/>
                </a:lnTo>
                <a:lnTo>
                  <a:pt x="2577" y="1109"/>
                </a:lnTo>
                <a:lnTo>
                  <a:pt x="2578" y="1110"/>
                </a:lnTo>
                <a:lnTo>
                  <a:pt x="2578" y="1112"/>
                </a:lnTo>
                <a:lnTo>
                  <a:pt x="2579" y="1113"/>
                </a:lnTo>
                <a:lnTo>
                  <a:pt x="2580" y="1113"/>
                </a:lnTo>
                <a:lnTo>
                  <a:pt x="2581" y="1114"/>
                </a:lnTo>
                <a:lnTo>
                  <a:pt x="2583" y="1114"/>
                </a:lnTo>
                <a:lnTo>
                  <a:pt x="2584" y="1115"/>
                </a:lnTo>
                <a:lnTo>
                  <a:pt x="2586" y="1116"/>
                </a:lnTo>
                <a:lnTo>
                  <a:pt x="2588" y="1117"/>
                </a:lnTo>
                <a:lnTo>
                  <a:pt x="2589" y="1118"/>
                </a:lnTo>
                <a:lnTo>
                  <a:pt x="2590" y="1119"/>
                </a:lnTo>
                <a:lnTo>
                  <a:pt x="2591" y="1119"/>
                </a:lnTo>
                <a:lnTo>
                  <a:pt x="2592" y="1121"/>
                </a:lnTo>
                <a:lnTo>
                  <a:pt x="2593" y="1121"/>
                </a:lnTo>
                <a:lnTo>
                  <a:pt x="2596" y="1121"/>
                </a:lnTo>
                <a:lnTo>
                  <a:pt x="2597" y="1121"/>
                </a:lnTo>
                <a:lnTo>
                  <a:pt x="2599" y="1122"/>
                </a:lnTo>
                <a:lnTo>
                  <a:pt x="2600" y="1122"/>
                </a:lnTo>
                <a:lnTo>
                  <a:pt x="2603" y="1122"/>
                </a:lnTo>
                <a:lnTo>
                  <a:pt x="2604" y="1122"/>
                </a:lnTo>
                <a:lnTo>
                  <a:pt x="2605" y="1122"/>
                </a:lnTo>
                <a:lnTo>
                  <a:pt x="2606" y="1122"/>
                </a:lnTo>
                <a:lnTo>
                  <a:pt x="2607" y="1122"/>
                </a:lnTo>
                <a:lnTo>
                  <a:pt x="2608" y="1123"/>
                </a:lnTo>
                <a:lnTo>
                  <a:pt x="2609" y="1123"/>
                </a:lnTo>
                <a:lnTo>
                  <a:pt x="2612" y="1123"/>
                </a:lnTo>
                <a:lnTo>
                  <a:pt x="2613" y="1123"/>
                </a:lnTo>
                <a:lnTo>
                  <a:pt x="2614" y="1123"/>
                </a:lnTo>
                <a:lnTo>
                  <a:pt x="2616" y="1124"/>
                </a:lnTo>
                <a:lnTo>
                  <a:pt x="2617" y="1124"/>
                </a:lnTo>
                <a:lnTo>
                  <a:pt x="2618" y="1125"/>
                </a:lnTo>
                <a:lnTo>
                  <a:pt x="2619" y="1125"/>
                </a:lnTo>
                <a:lnTo>
                  <a:pt x="2619" y="1126"/>
                </a:lnTo>
                <a:lnTo>
                  <a:pt x="2621" y="1129"/>
                </a:lnTo>
                <a:lnTo>
                  <a:pt x="2621" y="1130"/>
                </a:lnTo>
                <a:lnTo>
                  <a:pt x="2621" y="1131"/>
                </a:lnTo>
                <a:lnTo>
                  <a:pt x="2618" y="1132"/>
                </a:lnTo>
                <a:lnTo>
                  <a:pt x="2617" y="1133"/>
                </a:lnTo>
                <a:lnTo>
                  <a:pt x="2617" y="1134"/>
                </a:lnTo>
                <a:lnTo>
                  <a:pt x="2615" y="1134"/>
                </a:lnTo>
                <a:lnTo>
                  <a:pt x="2614" y="1134"/>
                </a:lnTo>
                <a:lnTo>
                  <a:pt x="2612" y="1135"/>
                </a:lnTo>
                <a:lnTo>
                  <a:pt x="2607" y="1136"/>
                </a:lnTo>
                <a:lnTo>
                  <a:pt x="2605" y="1138"/>
                </a:lnTo>
                <a:lnTo>
                  <a:pt x="2604" y="1139"/>
                </a:lnTo>
                <a:lnTo>
                  <a:pt x="2603" y="1139"/>
                </a:lnTo>
                <a:lnTo>
                  <a:pt x="2603" y="1140"/>
                </a:lnTo>
                <a:lnTo>
                  <a:pt x="2601" y="1140"/>
                </a:lnTo>
                <a:lnTo>
                  <a:pt x="2599" y="1139"/>
                </a:lnTo>
                <a:lnTo>
                  <a:pt x="2598" y="1139"/>
                </a:lnTo>
                <a:lnTo>
                  <a:pt x="2597" y="1139"/>
                </a:lnTo>
                <a:lnTo>
                  <a:pt x="2596" y="1139"/>
                </a:lnTo>
                <a:lnTo>
                  <a:pt x="2595" y="1139"/>
                </a:lnTo>
                <a:lnTo>
                  <a:pt x="2593" y="1139"/>
                </a:lnTo>
                <a:lnTo>
                  <a:pt x="2592" y="1139"/>
                </a:lnTo>
                <a:lnTo>
                  <a:pt x="2591" y="1139"/>
                </a:lnTo>
                <a:lnTo>
                  <a:pt x="2590" y="1139"/>
                </a:lnTo>
                <a:lnTo>
                  <a:pt x="2589" y="1139"/>
                </a:lnTo>
                <a:lnTo>
                  <a:pt x="2588" y="1139"/>
                </a:lnTo>
                <a:lnTo>
                  <a:pt x="2588" y="1140"/>
                </a:lnTo>
                <a:lnTo>
                  <a:pt x="2588" y="1141"/>
                </a:lnTo>
                <a:lnTo>
                  <a:pt x="2589" y="1142"/>
                </a:lnTo>
                <a:lnTo>
                  <a:pt x="2590" y="1144"/>
                </a:lnTo>
                <a:lnTo>
                  <a:pt x="2591" y="1146"/>
                </a:lnTo>
                <a:lnTo>
                  <a:pt x="2591" y="1148"/>
                </a:lnTo>
                <a:lnTo>
                  <a:pt x="2592" y="1150"/>
                </a:lnTo>
                <a:lnTo>
                  <a:pt x="2593" y="1151"/>
                </a:lnTo>
                <a:lnTo>
                  <a:pt x="2596" y="1151"/>
                </a:lnTo>
                <a:lnTo>
                  <a:pt x="2598" y="1152"/>
                </a:lnTo>
                <a:lnTo>
                  <a:pt x="2599" y="1152"/>
                </a:lnTo>
                <a:lnTo>
                  <a:pt x="2600" y="1152"/>
                </a:lnTo>
                <a:lnTo>
                  <a:pt x="2601" y="1152"/>
                </a:lnTo>
                <a:lnTo>
                  <a:pt x="2603" y="1151"/>
                </a:lnTo>
                <a:lnTo>
                  <a:pt x="2606" y="1151"/>
                </a:lnTo>
                <a:lnTo>
                  <a:pt x="2607" y="1150"/>
                </a:lnTo>
                <a:lnTo>
                  <a:pt x="2608" y="1150"/>
                </a:lnTo>
                <a:lnTo>
                  <a:pt x="2609" y="1150"/>
                </a:lnTo>
                <a:lnTo>
                  <a:pt x="2610" y="1149"/>
                </a:lnTo>
                <a:lnTo>
                  <a:pt x="2613" y="1149"/>
                </a:lnTo>
                <a:lnTo>
                  <a:pt x="2614" y="1149"/>
                </a:lnTo>
                <a:lnTo>
                  <a:pt x="2615" y="1149"/>
                </a:lnTo>
                <a:lnTo>
                  <a:pt x="2615" y="1148"/>
                </a:lnTo>
                <a:lnTo>
                  <a:pt x="2616" y="1148"/>
                </a:lnTo>
                <a:lnTo>
                  <a:pt x="2618" y="1148"/>
                </a:lnTo>
                <a:lnTo>
                  <a:pt x="2619" y="1147"/>
                </a:lnTo>
                <a:lnTo>
                  <a:pt x="2621" y="1147"/>
                </a:lnTo>
                <a:lnTo>
                  <a:pt x="2622" y="1146"/>
                </a:lnTo>
                <a:lnTo>
                  <a:pt x="2623" y="1146"/>
                </a:lnTo>
                <a:lnTo>
                  <a:pt x="2624" y="1147"/>
                </a:lnTo>
                <a:lnTo>
                  <a:pt x="2625" y="1147"/>
                </a:lnTo>
                <a:lnTo>
                  <a:pt x="2626" y="1149"/>
                </a:lnTo>
                <a:lnTo>
                  <a:pt x="2627" y="1150"/>
                </a:lnTo>
                <a:lnTo>
                  <a:pt x="2629" y="1151"/>
                </a:lnTo>
                <a:lnTo>
                  <a:pt x="2629" y="1152"/>
                </a:lnTo>
                <a:lnTo>
                  <a:pt x="2627" y="1154"/>
                </a:lnTo>
                <a:lnTo>
                  <a:pt x="2627" y="1155"/>
                </a:lnTo>
                <a:lnTo>
                  <a:pt x="2625" y="1157"/>
                </a:lnTo>
                <a:lnTo>
                  <a:pt x="2623" y="1158"/>
                </a:lnTo>
                <a:lnTo>
                  <a:pt x="2622" y="1159"/>
                </a:lnTo>
                <a:lnTo>
                  <a:pt x="2622" y="1160"/>
                </a:lnTo>
                <a:lnTo>
                  <a:pt x="2619" y="1163"/>
                </a:lnTo>
                <a:lnTo>
                  <a:pt x="2618" y="1164"/>
                </a:lnTo>
                <a:lnTo>
                  <a:pt x="2617" y="1165"/>
                </a:lnTo>
                <a:lnTo>
                  <a:pt x="2615" y="1167"/>
                </a:lnTo>
                <a:lnTo>
                  <a:pt x="2614" y="1168"/>
                </a:lnTo>
                <a:lnTo>
                  <a:pt x="2613" y="1168"/>
                </a:lnTo>
                <a:lnTo>
                  <a:pt x="2612" y="1171"/>
                </a:lnTo>
                <a:lnTo>
                  <a:pt x="2610" y="1172"/>
                </a:lnTo>
                <a:lnTo>
                  <a:pt x="2609" y="1173"/>
                </a:lnTo>
                <a:lnTo>
                  <a:pt x="2608" y="1173"/>
                </a:lnTo>
                <a:lnTo>
                  <a:pt x="2608" y="1174"/>
                </a:lnTo>
                <a:lnTo>
                  <a:pt x="2608" y="1175"/>
                </a:lnTo>
                <a:lnTo>
                  <a:pt x="2608" y="1176"/>
                </a:lnTo>
                <a:lnTo>
                  <a:pt x="2608" y="1179"/>
                </a:lnTo>
                <a:lnTo>
                  <a:pt x="2609" y="1180"/>
                </a:lnTo>
                <a:lnTo>
                  <a:pt x="2610" y="1182"/>
                </a:lnTo>
                <a:lnTo>
                  <a:pt x="2614" y="1184"/>
                </a:lnTo>
                <a:lnTo>
                  <a:pt x="2616" y="1186"/>
                </a:lnTo>
                <a:lnTo>
                  <a:pt x="2618" y="1189"/>
                </a:lnTo>
                <a:lnTo>
                  <a:pt x="2621" y="1191"/>
                </a:lnTo>
                <a:lnTo>
                  <a:pt x="2622" y="1193"/>
                </a:lnTo>
                <a:lnTo>
                  <a:pt x="2623" y="1193"/>
                </a:lnTo>
                <a:lnTo>
                  <a:pt x="2624" y="1194"/>
                </a:lnTo>
                <a:lnTo>
                  <a:pt x="2624" y="1196"/>
                </a:lnTo>
                <a:lnTo>
                  <a:pt x="2626" y="1198"/>
                </a:lnTo>
                <a:lnTo>
                  <a:pt x="2626" y="1199"/>
                </a:lnTo>
                <a:lnTo>
                  <a:pt x="2627" y="1199"/>
                </a:lnTo>
                <a:lnTo>
                  <a:pt x="2627" y="1200"/>
                </a:lnTo>
                <a:lnTo>
                  <a:pt x="2629" y="1201"/>
                </a:lnTo>
                <a:lnTo>
                  <a:pt x="2630" y="1202"/>
                </a:lnTo>
                <a:lnTo>
                  <a:pt x="2631" y="1202"/>
                </a:lnTo>
                <a:lnTo>
                  <a:pt x="2632" y="1202"/>
                </a:lnTo>
                <a:lnTo>
                  <a:pt x="2633" y="1202"/>
                </a:lnTo>
                <a:lnTo>
                  <a:pt x="2638" y="1201"/>
                </a:lnTo>
                <a:lnTo>
                  <a:pt x="2640" y="1200"/>
                </a:lnTo>
                <a:lnTo>
                  <a:pt x="2642" y="1200"/>
                </a:lnTo>
                <a:lnTo>
                  <a:pt x="2643" y="1199"/>
                </a:lnTo>
                <a:lnTo>
                  <a:pt x="2644" y="1199"/>
                </a:lnTo>
                <a:lnTo>
                  <a:pt x="2646" y="1200"/>
                </a:lnTo>
                <a:lnTo>
                  <a:pt x="2647" y="1200"/>
                </a:lnTo>
                <a:lnTo>
                  <a:pt x="2648" y="1201"/>
                </a:lnTo>
                <a:lnTo>
                  <a:pt x="2649" y="1201"/>
                </a:lnTo>
                <a:lnTo>
                  <a:pt x="2650" y="1201"/>
                </a:lnTo>
                <a:lnTo>
                  <a:pt x="2651" y="1201"/>
                </a:lnTo>
                <a:lnTo>
                  <a:pt x="2658" y="1201"/>
                </a:lnTo>
                <a:lnTo>
                  <a:pt x="2662" y="1201"/>
                </a:lnTo>
                <a:lnTo>
                  <a:pt x="2664" y="1201"/>
                </a:lnTo>
                <a:lnTo>
                  <a:pt x="2665" y="1201"/>
                </a:lnTo>
                <a:lnTo>
                  <a:pt x="2666" y="1201"/>
                </a:lnTo>
                <a:lnTo>
                  <a:pt x="2667" y="1201"/>
                </a:lnTo>
                <a:lnTo>
                  <a:pt x="2668" y="1201"/>
                </a:lnTo>
                <a:lnTo>
                  <a:pt x="2669" y="1201"/>
                </a:lnTo>
                <a:lnTo>
                  <a:pt x="2670" y="1201"/>
                </a:lnTo>
                <a:lnTo>
                  <a:pt x="2672" y="1201"/>
                </a:lnTo>
                <a:lnTo>
                  <a:pt x="2673" y="1201"/>
                </a:lnTo>
                <a:lnTo>
                  <a:pt x="2676" y="1202"/>
                </a:lnTo>
                <a:lnTo>
                  <a:pt x="2677" y="1202"/>
                </a:lnTo>
                <a:lnTo>
                  <a:pt x="2678" y="1202"/>
                </a:lnTo>
                <a:lnTo>
                  <a:pt x="2679" y="1202"/>
                </a:lnTo>
                <a:lnTo>
                  <a:pt x="2681" y="1204"/>
                </a:lnTo>
                <a:lnTo>
                  <a:pt x="2682" y="1204"/>
                </a:lnTo>
                <a:lnTo>
                  <a:pt x="2682" y="1205"/>
                </a:lnTo>
                <a:lnTo>
                  <a:pt x="2682" y="1206"/>
                </a:lnTo>
                <a:lnTo>
                  <a:pt x="2683" y="1206"/>
                </a:lnTo>
                <a:lnTo>
                  <a:pt x="2684" y="1206"/>
                </a:lnTo>
                <a:lnTo>
                  <a:pt x="2685" y="1207"/>
                </a:lnTo>
                <a:lnTo>
                  <a:pt x="2686" y="1207"/>
                </a:lnTo>
                <a:lnTo>
                  <a:pt x="2687" y="1207"/>
                </a:lnTo>
                <a:lnTo>
                  <a:pt x="2688" y="1207"/>
                </a:lnTo>
                <a:lnTo>
                  <a:pt x="2690" y="1207"/>
                </a:lnTo>
                <a:lnTo>
                  <a:pt x="2691" y="1207"/>
                </a:lnTo>
                <a:lnTo>
                  <a:pt x="2691" y="1208"/>
                </a:lnTo>
                <a:lnTo>
                  <a:pt x="2692" y="1208"/>
                </a:lnTo>
                <a:lnTo>
                  <a:pt x="2694" y="1208"/>
                </a:lnTo>
                <a:lnTo>
                  <a:pt x="2695" y="1208"/>
                </a:lnTo>
                <a:lnTo>
                  <a:pt x="2696" y="1208"/>
                </a:lnTo>
                <a:lnTo>
                  <a:pt x="2698" y="1209"/>
                </a:lnTo>
                <a:lnTo>
                  <a:pt x="2699" y="1209"/>
                </a:lnTo>
                <a:lnTo>
                  <a:pt x="2699" y="1210"/>
                </a:lnTo>
                <a:lnTo>
                  <a:pt x="2700" y="1210"/>
                </a:lnTo>
                <a:lnTo>
                  <a:pt x="2700" y="1211"/>
                </a:lnTo>
                <a:lnTo>
                  <a:pt x="2701" y="1211"/>
                </a:lnTo>
                <a:lnTo>
                  <a:pt x="2702" y="1213"/>
                </a:lnTo>
                <a:lnTo>
                  <a:pt x="2702" y="1214"/>
                </a:lnTo>
                <a:lnTo>
                  <a:pt x="2703" y="1215"/>
                </a:lnTo>
                <a:lnTo>
                  <a:pt x="2704" y="1215"/>
                </a:lnTo>
                <a:lnTo>
                  <a:pt x="2704" y="1216"/>
                </a:lnTo>
                <a:lnTo>
                  <a:pt x="2705" y="1216"/>
                </a:lnTo>
                <a:lnTo>
                  <a:pt x="2707" y="1216"/>
                </a:lnTo>
                <a:lnTo>
                  <a:pt x="2708" y="1216"/>
                </a:lnTo>
                <a:lnTo>
                  <a:pt x="2709" y="1216"/>
                </a:lnTo>
                <a:lnTo>
                  <a:pt x="2710" y="1216"/>
                </a:lnTo>
                <a:lnTo>
                  <a:pt x="2711" y="1216"/>
                </a:lnTo>
                <a:lnTo>
                  <a:pt x="2712" y="1216"/>
                </a:lnTo>
                <a:lnTo>
                  <a:pt x="2712" y="1217"/>
                </a:lnTo>
                <a:lnTo>
                  <a:pt x="2713" y="1218"/>
                </a:lnTo>
                <a:lnTo>
                  <a:pt x="2713" y="1219"/>
                </a:lnTo>
                <a:lnTo>
                  <a:pt x="2715" y="1219"/>
                </a:lnTo>
                <a:lnTo>
                  <a:pt x="2716" y="1219"/>
                </a:lnTo>
                <a:lnTo>
                  <a:pt x="2717" y="1221"/>
                </a:lnTo>
                <a:lnTo>
                  <a:pt x="2718" y="1219"/>
                </a:lnTo>
                <a:lnTo>
                  <a:pt x="2719" y="1219"/>
                </a:lnTo>
                <a:lnTo>
                  <a:pt x="2720" y="1219"/>
                </a:lnTo>
                <a:lnTo>
                  <a:pt x="2721" y="1219"/>
                </a:lnTo>
                <a:lnTo>
                  <a:pt x="2722" y="1221"/>
                </a:lnTo>
                <a:lnTo>
                  <a:pt x="2722" y="1222"/>
                </a:lnTo>
                <a:lnTo>
                  <a:pt x="2722" y="1223"/>
                </a:lnTo>
                <a:lnTo>
                  <a:pt x="2724" y="1223"/>
                </a:lnTo>
                <a:lnTo>
                  <a:pt x="2725" y="1224"/>
                </a:lnTo>
                <a:lnTo>
                  <a:pt x="2725" y="1225"/>
                </a:lnTo>
                <a:lnTo>
                  <a:pt x="2726" y="1225"/>
                </a:lnTo>
                <a:lnTo>
                  <a:pt x="2727" y="1225"/>
                </a:lnTo>
                <a:lnTo>
                  <a:pt x="2728" y="1225"/>
                </a:lnTo>
                <a:lnTo>
                  <a:pt x="2729" y="1225"/>
                </a:lnTo>
                <a:lnTo>
                  <a:pt x="2729" y="1224"/>
                </a:lnTo>
                <a:lnTo>
                  <a:pt x="2730" y="1224"/>
                </a:lnTo>
                <a:lnTo>
                  <a:pt x="2731" y="1224"/>
                </a:lnTo>
                <a:lnTo>
                  <a:pt x="2733" y="1224"/>
                </a:lnTo>
                <a:lnTo>
                  <a:pt x="2734" y="1224"/>
                </a:lnTo>
                <a:lnTo>
                  <a:pt x="2735" y="1223"/>
                </a:lnTo>
                <a:lnTo>
                  <a:pt x="2736" y="1223"/>
                </a:lnTo>
                <a:lnTo>
                  <a:pt x="2737" y="1223"/>
                </a:lnTo>
                <a:lnTo>
                  <a:pt x="2738" y="1223"/>
                </a:lnTo>
                <a:lnTo>
                  <a:pt x="2739" y="1224"/>
                </a:lnTo>
                <a:lnTo>
                  <a:pt x="2741" y="1224"/>
                </a:lnTo>
                <a:lnTo>
                  <a:pt x="2741" y="1225"/>
                </a:lnTo>
                <a:lnTo>
                  <a:pt x="2742" y="1225"/>
                </a:lnTo>
                <a:lnTo>
                  <a:pt x="2742" y="1226"/>
                </a:lnTo>
                <a:lnTo>
                  <a:pt x="2743" y="1226"/>
                </a:lnTo>
                <a:lnTo>
                  <a:pt x="2744" y="1227"/>
                </a:lnTo>
                <a:lnTo>
                  <a:pt x="2745" y="1227"/>
                </a:lnTo>
                <a:lnTo>
                  <a:pt x="2745" y="1228"/>
                </a:lnTo>
                <a:lnTo>
                  <a:pt x="2746" y="1228"/>
                </a:lnTo>
                <a:lnTo>
                  <a:pt x="2747" y="1230"/>
                </a:lnTo>
                <a:lnTo>
                  <a:pt x="2748" y="1231"/>
                </a:lnTo>
                <a:lnTo>
                  <a:pt x="2748" y="1232"/>
                </a:lnTo>
                <a:lnTo>
                  <a:pt x="2750" y="1233"/>
                </a:lnTo>
                <a:lnTo>
                  <a:pt x="2750" y="1234"/>
                </a:lnTo>
                <a:lnTo>
                  <a:pt x="2748" y="1235"/>
                </a:lnTo>
                <a:lnTo>
                  <a:pt x="2748" y="1236"/>
                </a:lnTo>
                <a:lnTo>
                  <a:pt x="2747" y="1238"/>
                </a:lnTo>
                <a:lnTo>
                  <a:pt x="2747" y="1239"/>
                </a:lnTo>
                <a:lnTo>
                  <a:pt x="2746" y="1240"/>
                </a:lnTo>
                <a:lnTo>
                  <a:pt x="2746" y="1241"/>
                </a:lnTo>
                <a:lnTo>
                  <a:pt x="2746" y="1242"/>
                </a:lnTo>
                <a:lnTo>
                  <a:pt x="2745" y="1243"/>
                </a:lnTo>
                <a:lnTo>
                  <a:pt x="2745" y="1244"/>
                </a:lnTo>
                <a:lnTo>
                  <a:pt x="2745" y="1246"/>
                </a:lnTo>
                <a:lnTo>
                  <a:pt x="2745" y="1247"/>
                </a:lnTo>
                <a:lnTo>
                  <a:pt x="2745" y="1248"/>
                </a:lnTo>
                <a:lnTo>
                  <a:pt x="2745" y="1249"/>
                </a:lnTo>
                <a:lnTo>
                  <a:pt x="2745" y="1250"/>
                </a:lnTo>
                <a:lnTo>
                  <a:pt x="2745" y="1251"/>
                </a:lnTo>
                <a:lnTo>
                  <a:pt x="2745" y="1252"/>
                </a:lnTo>
                <a:lnTo>
                  <a:pt x="2744" y="1253"/>
                </a:lnTo>
                <a:lnTo>
                  <a:pt x="2743" y="1255"/>
                </a:lnTo>
                <a:lnTo>
                  <a:pt x="2742" y="1258"/>
                </a:lnTo>
                <a:lnTo>
                  <a:pt x="2742" y="1259"/>
                </a:lnTo>
                <a:lnTo>
                  <a:pt x="2741" y="1260"/>
                </a:lnTo>
                <a:lnTo>
                  <a:pt x="2739" y="1263"/>
                </a:lnTo>
                <a:lnTo>
                  <a:pt x="2737" y="1267"/>
                </a:lnTo>
                <a:lnTo>
                  <a:pt x="2737" y="1268"/>
                </a:lnTo>
                <a:lnTo>
                  <a:pt x="2737" y="1269"/>
                </a:lnTo>
                <a:lnTo>
                  <a:pt x="2736" y="1271"/>
                </a:lnTo>
                <a:lnTo>
                  <a:pt x="2736" y="1272"/>
                </a:lnTo>
                <a:lnTo>
                  <a:pt x="2735" y="1272"/>
                </a:lnTo>
                <a:lnTo>
                  <a:pt x="2735" y="1273"/>
                </a:lnTo>
                <a:lnTo>
                  <a:pt x="2734" y="1274"/>
                </a:lnTo>
                <a:lnTo>
                  <a:pt x="2734" y="1275"/>
                </a:lnTo>
                <a:lnTo>
                  <a:pt x="2733" y="1277"/>
                </a:lnTo>
                <a:lnTo>
                  <a:pt x="2731" y="1281"/>
                </a:lnTo>
                <a:lnTo>
                  <a:pt x="2730" y="1282"/>
                </a:lnTo>
                <a:lnTo>
                  <a:pt x="2730" y="1283"/>
                </a:lnTo>
                <a:lnTo>
                  <a:pt x="2731" y="1283"/>
                </a:lnTo>
                <a:lnTo>
                  <a:pt x="2731" y="1284"/>
                </a:lnTo>
                <a:lnTo>
                  <a:pt x="2731" y="1288"/>
                </a:lnTo>
                <a:lnTo>
                  <a:pt x="2730" y="1291"/>
                </a:lnTo>
                <a:lnTo>
                  <a:pt x="2730" y="1292"/>
                </a:lnTo>
                <a:lnTo>
                  <a:pt x="2731" y="1294"/>
                </a:lnTo>
                <a:lnTo>
                  <a:pt x="2731" y="1295"/>
                </a:lnTo>
                <a:lnTo>
                  <a:pt x="2731" y="1297"/>
                </a:lnTo>
                <a:lnTo>
                  <a:pt x="2733" y="1297"/>
                </a:lnTo>
                <a:lnTo>
                  <a:pt x="2733" y="1298"/>
                </a:lnTo>
                <a:lnTo>
                  <a:pt x="2734" y="1300"/>
                </a:lnTo>
                <a:lnTo>
                  <a:pt x="2735" y="1302"/>
                </a:lnTo>
                <a:lnTo>
                  <a:pt x="2735" y="1305"/>
                </a:lnTo>
                <a:lnTo>
                  <a:pt x="2736" y="1307"/>
                </a:lnTo>
                <a:lnTo>
                  <a:pt x="2736" y="1308"/>
                </a:lnTo>
                <a:lnTo>
                  <a:pt x="2736" y="1309"/>
                </a:lnTo>
                <a:lnTo>
                  <a:pt x="2737" y="1309"/>
                </a:lnTo>
                <a:lnTo>
                  <a:pt x="2737" y="1310"/>
                </a:lnTo>
                <a:lnTo>
                  <a:pt x="2738" y="1310"/>
                </a:lnTo>
                <a:lnTo>
                  <a:pt x="2739" y="1310"/>
                </a:lnTo>
                <a:lnTo>
                  <a:pt x="2743" y="1310"/>
                </a:lnTo>
                <a:lnTo>
                  <a:pt x="2747" y="1310"/>
                </a:lnTo>
                <a:lnTo>
                  <a:pt x="2750" y="1310"/>
                </a:lnTo>
                <a:lnTo>
                  <a:pt x="2755" y="1314"/>
                </a:lnTo>
                <a:lnTo>
                  <a:pt x="2756" y="1314"/>
                </a:lnTo>
                <a:lnTo>
                  <a:pt x="2757" y="1314"/>
                </a:lnTo>
                <a:lnTo>
                  <a:pt x="2762" y="1316"/>
                </a:lnTo>
                <a:lnTo>
                  <a:pt x="2764" y="1316"/>
                </a:lnTo>
                <a:lnTo>
                  <a:pt x="2768" y="1316"/>
                </a:lnTo>
                <a:lnTo>
                  <a:pt x="2769" y="1317"/>
                </a:lnTo>
                <a:lnTo>
                  <a:pt x="2770" y="1317"/>
                </a:lnTo>
                <a:lnTo>
                  <a:pt x="2771" y="1317"/>
                </a:lnTo>
                <a:lnTo>
                  <a:pt x="2774" y="1316"/>
                </a:lnTo>
                <a:lnTo>
                  <a:pt x="2776" y="1316"/>
                </a:lnTo>
                <a:lnTo>
                  <a:pt x="2779" y="1315"/>
                </a:lnTo>
                <a:lnTo>
                  <a:pt x="2784" y="1316"/>
                </a:lnTo>
                <a:lnTo>
                  <a:pt x="2789" y="1316"/>
                </a:lnTo>
                <a:lnTo>
                  <a:pt x="2791" y="1318"/>
                </a:lnTo>
                <a:lnTo>
                  <a:pt x="2794" y="1319"/>
                </a:lnTo>
                <a:lnTo>
                  <a:pt x="2795" y="1322"/>
                </a:lnTo>
                <a:lnTo>
                  <a:pt x="2796" y="1327"/>
                </a:lnTo>
                <a:lnTo>
                  <a:pt x="2797" y="1331"/>
                </a:lnTo>
                <a:lnTo>
                  <a:pt x="2798" y="1333"/>
                </a:lnTo>
                <a:lnTo>
                  <a:pt x="2799" y="1334"/>
                </a:lnTo>
                <a:lnTo>
                  <a:pt x="2803" y="1335"/>
                </a:lnTo>
                <a:lnTo>
                  <a:pt x="2819" y="1339"/>
                </a:lnTo>
                <a:lnTo>
                  <a:pt x="2830" y="1340"/>
                </a:lnTo>
                <a:lnTo>
                  <a:pt x="2833" y="1341"/>
                </a:lnTo>
                <a:lnTo>
                  <a:pt x="2836" y="1340"/>
                </a:lnTo>
                <a:lnTo>
                  <a:pt x="2851" y="1332"/>
                </a:lnTo>
                <a:lnTo>
                  <a:pt x="2852" y="1331"/>
                </a:lnTo>
                <a:lnTo>
                  <a:pt x="2855" y="1332"/>
                </a:lnTo>
                <a:lnTo>
                  <a:pt x="2857" y="1334"/>
                </a:lnTo>
                <a:lnTo>
                  <a:pt x="2859" y="1338"/>
                </a:lnTo>
                <a:lnTo>
                  <a:pt x="2864" y="1343"/>
                </a:lnTo>
                <a:lnTo>
                  <a:pt x="2864" y="1347"/>
                </a:lnTo>
                <a:lnTo>
                  <a:pt x="2863" y="1349"/>
                </a:lnTo>
                <a:lnTo>
                  <a:pt x="2856" y="1351"/>
                </a:lnTo>
                <a:lnTo>
                  <a:pt x="2850" y="1352"/>
                </a:lnTo>
                <a:lnTo>
                  <a:pt x="2849" y="1353"/>
                </a:lnTo>
                <a:lnTo>
                  <a:pt x="2849" y="1356"/>
                </a:lnTo>
                <a:lnTo>
                  <a:pt x="2850" y="1360"/>
                </a:lnTo>
                <a:lnTo>
                  <a:pt x="2851" y="1361"/>
                </a:lnTo>
                <a:lnTo>
                  <a:pt x="2851" y="1369"/>
                </a:lnTo>
                <a:lnTo>
                  <a:pt x="2848" y="1378"/>
                </a:lnTo>
                <a:lnTo>
                  <a:pt x="2843" y="1380"/>
                </a:lnTo>
                <a:lnTo>
                  <a:pt x="2837" y="1384"/>
                </a:lnTo>
                <a:lnTo>
                  <a:pt x="2829" y="1392"/>
                </a:lnTo>
                <a:lnTo>
                  <a:pt x="2829" y="1393"/>
                </a:lnTo>
                <a:lnTo>
                  <a:pt x="2828" y="1394"/>
                </a:lnTo>
                <a:lnTo>
                  <a:pt x="2826" y="1397"/>
                </a:lnTo>
                <a:lnTo>
                  <a:pt x="2823" y="1401"/>
                </a:lnTo>
                <a:lnTo>
                  <a:pt x="2821" y="1406"/>
                </a:lnTo>
                <a:lnTo>
                  <a:pt x="2820" y="1408"/>
                </a:lnTo>
                <a:lnTo>
                  <a:pt x="2821" y="1410"/>
                </a:lnTo>
                <a:lnTo>
                  <a:pt x="2829" y="1415"/>
                </a:lnTo>
                <a:lnTo>
                  <a:pt x="2836" y="1418"/>
                </a:lnTo>
                <a:lnTo>
                  <a:pt x="2837" y="1418"/>
                </a:lnTo>
                <a:lnTo>
                  <a:pt x="2856" y="1430"/>
                </a:lnTo>
                <a:lnTo>
                  <a:pt x="2871" y="1439"/>
                </a:lnTo>
                <a:lnTo>
                  <a:pt x="2874" y="1440"/>
                </a:lnTo>
                <a:lnTo>
                  <a:pt x="2880" y="1440"/>
                </a:lnTo>
                <a:lnTo>
                  <a:pt x="2883" y="1439"/>
                </a:lnTo>
                <a:lnTo>
                  <a:pt x="2888" y="1434"/>
                </a:lnTo>
                <a:lnTo>
                  <a:pt x="2891" y="1427"/>
                </a:lnTo>
                <a:lnTo>
                  <a:pt x="2894" y="1423"/>
                </a:lnTo>
                <a:lnTo>
                  <a:pt x="2899" y="1419"/>
                </a:lnTo>
                <a:lnTo>
                  <a:pt x="2903" y="1418"/>
                </a:lnTo>
                <a:lnTo>
                  <a:pt x="2907" y="1419"/>
                </a:lnTo>
                <a:lnTo>
                  <a:pt x="2916" y="1419"/>
                </a:lnTo>
                <a:lnTo>
                  <a:pt x="2920" y="1418"/>
                </a:lnTo>
                <a:lnTo>
                  <a:pt x="2921" y="1418"/>
                </a:lnTo>
                <a:lnTo>
                  <a:pt x="2921" y="1417"/>
                </a:lnTo>
                <a:lnTo>
                  <a:pt x="2934" y="1408"/>
                </a:lnTo>
                <a:lnTo>
                  <a:pt x="2937" y="1405"/>
                </a:lnTo>
                <a:lnTo>
                  <a:pt x="2941" y="1398"/>
                </a:lnTo>
                <a:lnTo>
                  <a:pt x="2942" y="1397"/>
                </a:lnTo>
                <a:lnTo>
                  <a:pt x="2943" y="1397"/>
                </a:lnTo>
                <a:lnTo>
                  <a:pt x="2943" y="1395"/>
                </a:lnTo>
                <a:lnTo>
                  <a:pt x="2944" y="1395"/>
                </a:lnTo>
                <a:lnTo>
                  <a:pt x="2945" y="1393"/>
                </a:lnTo>
                <a:lnTo>
                  <a:pt x="2957" y="1387"/>
                </a:lnTo>
                <a:lnTo>
                  <a:pt x="2967" y="1382"/>
                </a:lnTo>
                <a:lnTo>
                  <a:pt x="2971" y="1383"/>
                </a:lnTo>
                <a:lnTo>
                  <a:pt x="2974" y="1384"/>
                </a:lnTo>
                <a:lnTo>
                  <a:pt x="2975" y="1386"/>
                </a:lnTo>
                <a:lnTo>
                  <a:pt x="2977" y="1394"/>
                </a:lnTo>
                <a:lnTo>
                  <a:pt x="2980" y="1401"/>
                </a:lnTo>
                <a:lnTo>
                  <a:pt x="2988" y="1408"/>
                </a:lnTo>
                <a:lnTo>
                  <a:pt x="2998" y="1414"/>
                </a:lnTo>
                <a:lnTo>
                  <a:pt x="3017" y="1422"/>
                </a:lnTo>
                <a:lnTo>
                  <a:pt x="3018" y="1422"/>
                </a:lnTo>
                <a:lnTo>
                  <a:pt x="3018" y="1423"/>
                </a:lnTo>
                <a:lnTo>
                  <a:pt x="3020" y="1425"/>
                </a:lnTo>
                <a:lnTo>
                  <a:pt x="3022" y="1428"/>
                </a:lnTo>
                <a:lnTo>
                  <a:pt x="3023" y="1432"/>
                </a:lnTo>
                <a:lnTo>
                  <a:pt x="3023" y="1435"/>
                </a:lnTo>
                <a:lnTo>
                  <a:pt x="3030" y="1443"/>
                </a:lnTo>
                <a:lnTo>
                  <a:pt x="3031" y="1447"/>
                </a:lnTo>
                <a:lnTo>
                  <a:pt x="3032" y="1451"/>
                </a:lnTo>
                <a:lnTo>
                  <a:pt x="3033" y="1453"/>
                </a:lnTo>
                <a:lnTo>
                  <a:pt x="3033" y="1455"/>
                </a:lnTo>
                <a:lnTo>
                  <a:pt x="3035" y="1457"/>
                </a:lnTo>
                <a:lnTo>
                  <a:pt x="3037" y="1457"/>
                </a:lnTo>
                <a:lnTo>
                  <a:pt x="3043" y="1457"/>
                </a:lnTo>
                <a:lnTo>
                  <a:pt x="3055" y="1457"/>
                </a:lnTo>
                <a:lnTo>
                  <a:pt x="3062" y="1458"/>
                </a:lnTo>
                <a:lnTo>
                  <a:pt x="3072" y="1464"/>
                </a:lnTo>
                <a:lnTo>
                  <a:pt x="3075" y="1465"/>
                </a:lnTo>
                <a:lnTo>
                  <a:pt x="3078" y="1465"/>
                </a:lnTo>
                <a:lnTo>
                  <a:pt x="3087" y="1466"/>
                </a:lnTo>
                <a:lnTo>
                  <a:pt x="3097" y="1465"/>
                </a:lnTo>
                <a:lnTo>
                  <a:pt x="3117" y="1458"/>
                </a:lnTo>
                <a:lnTo>
                  <a:pt x="3125" y="1455"/>
                </a:lnTo>
                <a:lnTo>
                  <a:pt x="3136" y="1450"/>
                </a:lnTo>
                <a:lnTo>
                  <a:pt x="3143" y="1447"/>
                </a:lnTo>
                <a:lnTo>
                  <a:pt x="3145" y="1444"/>
                </a:lnTo>
                <a:lnTo>
                  <a:pt x="3160" y="1432"/>
                </a:lnTo>
                <a:lnTo>
                  <a:pt x="3164" y="1430"/>
                </a:lnTo>
                <a:lnTo>
                  <a:pt x="3165" y="1428"/>
                </a:lnTo>
                <a:lnTo>
                  <a:pt x="3168" y="143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1644">
            <a:extLst>
              <a:ext uri="{FF2B5EF4-FFF2-40B4-BE49-F238E27FC236}">
                <a16:creationId xmlns:a16="http://schemas.microsoft.com/office/drawing/2014/main" id="{88415F72-14CC-953B-845C-2AFC000589FA}"/>
              </a:ext>
            </a:extLst>
          </p:cNvPr>
          <p:cNvSpPr>
            <a:spLocks noEditPoints="1"/>
          </p:cNvSpPr>
          <p:nvPr/>
        </p:nvSpPr>
        <p:spPr bwMode="auto">
          <a:xfrm>
            <a:off x="2506798" y="2678795"/>
            <a:ext cx="589989" cy="574966"/>
          </a:xfrm>
          <a:custGeom>
            <a:avLst/>
            <a:gdLst>
              <a:gd name="T0" fmla="*/ 356 w 432"/>
              <a:gd name="T1" fmla="*/ 60 h 421"/>
              <a:gd name="T2" fmla="*/ 369 w 432"/>
              <a:gd name="T3" fmla="*/ 65 h 421"/>
              <a:gd name="T4" fmla="*/ 383 w 432"/>
              <a:gd name="T5" fmla="*/ 90 h 421"/>
              <a:gd name="T6" fmla="*/ 411 w 432"/>
              <a:gd name="T7" fmla="*/ 94 h 421"/>
              <a:gd name="T8" fmla="*/ 418 w 432"/>
              <a:gd name="T9" fmla="*/ 112 h 421"/>
              <a:gd name="T10" fmla="*/ 397 w 432"/>
              <a:gd name="T11" fmla="*/ 138 h 421"/>
              <a:gd name="T12" fmla="*/ 389 w 432"/>
              <a:gd name="T13" fmla="*/ 202 h 421"/>
              <a:gd name="T14" fmla="*/ 374 w 432"/>
              <a:gd name="T15" fmla="*/ 213 h 421"/>
              <a:gd name="T16" fmla="*/ 371 w 432"/>
              <a:gd name="T17" fmla="*/ 253 h 421"/>
              <a:gd name="T18" fmla="*/ 389 w 432"/>
              <a:gd name="T19" fmla="*/ 260 h 421"/>
              <a:gd name="T20" fmla="*/ 411 w 432"/>
              <a:gd name="T21" fmla="*/ 269 h 421"/>
              <a:gd name="T22" fmla="*/ 394 w 432"/>
              <a:gd name="T23" fmla="*/ 272 h 421"/>
              <a:gd name="T24" fmla="*/ 374 w 432"/>
              <a:gd name="T25" fmla="*/ 305 h 421"/>
              <a:gd name="T26" fmla="*/ 356 w 432"/>
              <a:gd name="T27" fmla="*/ 311 h 421"/>
              <a:gd name="T28" fmla="*/ 345 w 432"/>
              <a:gd name="T29" fmla="*/ 296 h 421"/>
              <a:gd name="T30" fmla="*/ 350 w 432"/>
              <a:gd name="T31" fmla="*/ 279 h 421"/>
              <a:gd name="T32" fmla="*/ 342 w 432"/>
              <a:gd name="T33" fmla="*/ 245 h 421"/>
              <a:gd name="T34" fmla="*/ 347 w 432"/>
              <a:gd name="T35" fmla="*/ 291 h 421"/>
              <a:gd name="T36" fmla="*/ 324 w 432"/>
              <a:gd name="T37" fmla="*/ 324 h 421"/>
              <a:gd name="T38" fmla="*/ 340 w 432"/>
              <a:gd name="T39" fmla="*/ 352 h 421"/>
              <a:gd name="T40" fmla="*/ 345 w 432"/>
              <a:gd name="T41" fmla="*/ 347 h 421"/>
              <a:gd name="T42" fmla="*/ 350 w 432"/>
              <a:gd name="T43" fmla="*/ 367 h 421"/>
              <a:gd name="T44" fmla="*/ 329 w 432"/>
              <a:gd name="T45" fmla="*/ 364 h 421"/>
              <a:gd name="T46" fmla="*/ 311 w 432"/>
              <a:gd name="T47" fmla="*/ 350 h 421"/>
              <a:gd name="T48" fmla="*/ 291 w 432"/>
              <a:gd name="T49" fmla="*/ 333 h 421"/>
              <a:gd name="T50" fmla="*/ 261 w 432"/>
              <a:gd name="T51" fmla="*/ 329 h 421"/>
              <a:gd name="T52" fmla="*/ 287 w 432"/>
              <a:gd name="T53" fmla="*/ 352 h 421"/>
              <a:gd name="T54" fmla="*/ 320 w 432"/>
              <a:gd name="T55" fmla="*/ 387 h 421"/>
              <a:gd name="T56" fmla="*/ 250 w 432"/>
              <a:gd name="T57" fmla="*/ 360 h 421"/>
              <a:gd name="T58" fmla="*/ 228 w 432"/>
              <a:gd name="T59" fmla="*/ 383 h 421"/>
              <a:gd name="T60" fmla="*/ 186 w 432"/>
              <a:gd name="T61" fmla="*/ 421 h 421"/>
              <a:gd name="T62" fmla="*/ 125 w 432"/>
              <a:gd name="T63" fmla="*/ 399 h 421"/>
              <a:gd name="T64" fmla="*/ 73 w 432"/>
              <a:gd name="T65" fmla="*/ 346 h 421"/>
              <a:gd name="T66" fmla="*/ 28 w 432"/>
              <a:gd name="T67" fmla="*/ 333 h 421"/>
              <a:gd name="T68" fmla="*/ 12 w 432"/>
              <a:gd name="T69" fmla="*/ 321 h 421"/>
              <a:gd name="T70" fmla="*/ 7 w 432"/>
              <a:gd name="T71" fmla="*/ 302 h 421"/>
              <a:gd name="T72" fmla="*/ 23 w 432"/>
              <a:gd name="T73" fmla="*/ 316 h 421"/>
              <a:gd name="T74" fmla="*/ 44 w 432"/>
              <a:gd name="T75" fmla="*/ 293 h 421"/>
              <a:gd name="T76" fmla="*/ 69 w 432"/>
              <a:gd name="T77" fmla="*/ 247 h 421"/>
              <a:gd name="T78" fmla="*/ 72 w 432"/>
              <a:gd name="T79" fmla="*/ 216 h 421"/>
              <a:gd name="T80" fmla="*/ 76 w 432"/>
              <a:gd name="T81" fmla="*/ 193 h 421"/>
              <a:gd name="T82" fmla="*/ 81 w 432"/>
              <a:gd name="T83" fmla="*/ 169 h 421"/>
              <a:gd name="T84" fmla="*/ 101 w 432"/>
              <a:gd name="T85" fmla="*/ 141 h 421"/>
              <a:gd name="T86" fmla="*/ 98 w 432"/>
              <a:gd name="T87" fmla="*/ 112 h 421"/>
              <a:gd name="T88" fmla="*/ 104 w 432"/>
              <a:gd name="T89" fmla="*/ 86 h 421"/>
              <a:gd name="T90" fmla="*/ 159 w 432"/>
              <a:gd name="T91" fmla="*/ 71 h 421"/>
              <a:gd name="T92" fmla="*/ 149 w 432"/>
              <a:gd name="T93" fmla="*/ 25 h 421"/>
              <a:gd name="T94" fmla="*/ 176 w 432"/>
              <a:gd name="T95" fmla="*/ 28 h 421"/>
              <a:gd name="T96" fmla="*/ 225 w 432"/>
              <a:gd name="T97" fmla="*/ 8 h 421"/>
              <a:gd name="T98" fmla="*/ 251 w 432"/>
              <a:gd name="T99" fmla="*/ 54 h 421"/>
              <a:gd name="T100" fmla="*/ 277 w 432"/>
              <a:gd name="T101" fmla="*/ 76 h 421"/>
              <a:gd name="T102" fmla="*/ 328 w 432"/>
              <a:gd name="T103" fmla="*/ 92 h 421"/>
              <a:gd name="T104" fmla="*/ 166 w 432"/>
              <a:gd name="T105" fmla="*/ 229 h 421"/>
              <a:gd name="T106" fmla="*/ 177 w 432"/>
              <a:gd name="T107" fmla="*/ 287 h 421"/>
              <a:gd name="T108" fmla="*/ 214 w 432"/>
              <a:gd name="T109" fmla="*/ 288 h 421"/>
              <a:gd name="T110" fmla="*/ 256 w 432"/>
              <a:gd name="T111" fmla="*/ 235 h 421"/>
              <a:gd name="T112" fmla="*/ 271 w 432"/>
              <a:gd name="T113" fmla="*/ 194 h 421"/>
              <a:gd name="T114" fmla="*/ 242 w 432"/>
              <a:gd name="T115" fmla="*/ 178 h 421"/>
              <a:gd name="T116" fmla="*/ 185 w 432"/>
              <a:gd name="T117" fmla="*/ 165 h 421"/>
              <a:gd name="T118" fmla="*/ 37 w 432"/>
              <a:gd name="T119" fmla="*/ 328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32" h="421">
                <a:moveTo>
                  <a:pt x="329" y="52"/>
                </a:moveTo>
                <a:lnTo>
                  <a:pt x="330" y="52"/>
                </a:lnTo>
                <a:lnTo>
                  <a:pt x="337" y="54"/>
                </a:lnTo>
                <a:lnTo>
                  <a:pt x="338" y="56"/>
                </a:lnTo>
                <a:lnTo>
                  <a:pt x="340" y="56"/>
                </a:lnTo>
                <a:lnTo>
                  <a:pt x="345" y="56"/>
                </a:lnTo>
                <a:lnTo>
                  <a:pt x="350" y="56"/>
                </a:lnTo>
                <a:lnTo>
                  <a:pt x="350" y="60"/>
                </a:lnTo>
                <a:lnTo>
                  <a:pt x="351" y="60"/>
                </a:lnTo>
                <a:lnTo>
                  <a:pt x="351" y="56"/>
                </a:lnTo>
                <a:lnTo>
                  <a:pt x="352" y="56"/>
                </a:lnTo>
                <a:lnTo>
                  <a:pt x="355" y="56"/>
                </a:lnTo>
                <a:lnTo>
                  <a:pt x="356" y="56"/>
                </a:lnTo>
                <a:lnTo>
                  <a:pt x="355" y="60"/>
                </a:lnTo>
                <a:lnTo>
                  <a:pt x="356" y="60"/>
                </a:lnTo>
                <a:lnTo>
                  <a:pt x="357" y="60"/>
                </a:lnTo>
                <a:lnTo>
                  <a:pt x="357" y="59"/>
                </a:lnTo>
                <a:lnTo>
                  <a:pt x="357" y="56"/>
                </a:lnTo>
                <a:lnTo>
                  <a:pt x="360" y="57"/>
                </a:lnTo>
                <a:lnTo>
                  <a:pt x="362" y="57"/>
                </a:lnTo>
                <a:lnTo>
                  <a:pt x="364" y="57"/>
                </a:lnTo>
                <a:lnTo>
                  <a:pt x="366" y="58"/>
                </a:lnTo>
                <a:lnTo>
                  <a:pt x="367" y="59"/>
                </a:lnTo>
                <a:lnTo>
                  <a:pt x="368" y="59"/>
                </a:lnTo>
                <a:lnTo>
                  <a:pt x="369" y="60"/>
                </a:lnTo>
                <a:lnTo>
                  <a:pt x="371" y="60"/>
                </a:lnTo>
                <a:lnTo>
                  <a:pt x="372" y="60"/>
                </a:lnTo>
                <a:lnTo>
                  <a:pt x="369" y="62"/>
                </a:lnTo>
                <a:lnTo>
                  <a:pt x="369" y="63"/>
                </a:lnTo>
                <a:lnTo>
                  <a:pt x="369" y="65"/>
                </a:lnTo>
                <a:lnTo>
                  <a:pt x="369" y="66"/>
                </a:lnTo>
                <a:lnTo>
                  <a:pt x="371" y="66"/>
                </a:lnTo>
                <a:lnTo>
                  <a:pt x="377" y="67"/>
                </a:lnTo>
                <a:lnTo>
                  <a:pt x="383" y="68"/>
                </a:lnTo>
                <a:lnTo>
                  <a:pt x="383" y="76"/>
                </a:lnTo>
                <a:lnTo>
                  <a:pt x="384" y="76"/>
                </a:lnTo>
                <a:lnTo>
                  <a:pt x="384" y="75"/>
                </a:lnTo>
                <a:lnTo>
                  <a:pt x="385" y="75"/>
                </a:lnTo>
                <a:lnTo>
                  <a:pt x="383" y="81"/>
                </a:lnTo>
                <a:lnTo>
                  <a:pt x="382" y="83"/>
                </a:lnTo>
                <a:lnTo>
                  <a:pt x="382" y="84"/>
                </a:lnTo>
                <a:lnTo>
                  <a:pt x="381" y="85"/>
                </a:lnTo>
                <a:lnTo>
                  <a:pt x="381" y="86"/>
                </a:lnTo>
                <a:lnTo>
                  <a:pt x="382" y="87"/>
                </a:lnTo>
                <a:lnTo>
                  <a:pt x="383" y="90"/>
                </a:lnTo>
                <a:lnTo>
                  <a:pt x="383" y="92"/>
                </a:lnTo>
                <a:lnTo>
                  <a:pt x="392" y="94"/>
                </a:lnTo>
                <a:lnTo>
                  <a:pt x="393" y="94"/>
                </a:lnTo>
                <a:lnTo>
                  <a:pt x="394" y="94"/>
                </a:lnTo>
                <a:lnTo>
                  <a:pt x="398" y="95"/>
                </a:lnTo>
                <a:lnTo>
                  <a:pt x="399" y="93"/>
                </a:lnTo>
                <a:lnTo>
                  <a:pt x="400" y="93"/>
                </a:lnTo>
                <a:lnTo>
                  <a:pt x="402" y="94"/>
                </a:lnTo>
                <a:lnTo>
                  <a:pt x="404" y="95"/>
                </a:lnTo>
                <a:lnTo>
                  <a:pt x="408" y="96"/>
                </a:lnTo>
                <a:lnTo>
                  <a:pt x="410" y="96"/>
                </a:lnTo>
                <a:lnTo>
                  <a:pt x="411" y="98"/>
                </a:lnTo>
                <a:lnTo>
                  <a:pt x="411" y="96"/>
                </a:lnTo>
                <a:lnTo>
                  <a:pt x="411" y="95"/>
                </a:lnTo>
                <a:lnTo>
                  <a:pt x="411" y="94"/>
                </a:lnTo>
                <a:lnTo>
                  <a:pt x="417" y="93"/>
                </a:lnTo>
                <a:lnTo>
                  <a:pt x="418" y="95"/>
                </a:lnTo>
                <a:lnTo>
                  <a:pt x="418" y="96"/>
                </a:lnTo>
                <a:lnTo>
                  <a:pt x="420" y="99"/>
                </a:lnTo>
                <a:lnTo>
                  <a:pt x="421" y="100"/>
                </a:lnTo>
                <a:lnTo>
                  <a:pt x="424" y="102"/>
                </a:lnTo>
                <a:lnTo>
                  <a:pt x="425" y="103"/>
                </a:lnTo>
                <a:lnTo>
                  <a:pt x="427" y="105"/>
                </a:lnTo>
                <a:lnTo>
                  <a:pt x="425" y="108"/>
                </a:lnTo>
                <a:lnTo>
                  <a:pt x="427" y="110"/>
                </a:lnTo>
                <a:lnTo>
                  <a:pt x="428" y="111"/>
                </a:lnTo>
                <a:lnTo>
                  <a:pt x="428" y="112"/>
                </a:lnTo>
                <a:lnTo>
                  <a:pt x="427" y="115"/>
                </a:lnTo>
                <a:lnTo>
                  <a:pt x="425" y="117"/>
                </a:lnTo>
                <a:lnTo>
                  <a:pt x="418" y="112"/>
                </a:lnTo>
                <a:lnTo>
                  <a:pt x="418" y="113"/>
                </a:lnTo>
                <a:lnTo>
                  <a:pt x="421" y="117"/>
                </a:lnTo>
                <a:lnTo>
                  <a:pt x="426" y="120"/>
                </a:lnTo>
                <a:lnTo>
                  <a:pt x="432" y="125"/>
                </a:lnTo>
                <a:lnTo>
                  <a:pt x="432" y="126"/>
                </a:lnTo>
                <a:lnTo>
                  <a:pt x="432" y="127"/>
                </a:lnTo>
                <a:lnTo>
                  <a:pt x="432" y="129"/>
                </a:lnTo>
                <a:lnTo>
                  <a:pt x="432" y="130"/>
                </a:lnTo>
                <a:lnTo>
                  <a:pt x="428" y="129"/>
                </a:lnTo>
                <a:lnTo>
                  <a:pt x="428" y="132"/>
                </a:lnTo>
                <a:lnTo>
                  <a:pt x="417" y="132"/>
                </a:lnTo>
                <a:lnTo>
                  <a:pt x="414" y="132"/>
                </a:lnTo>
                <a:lnTo>
                  <a:pt x="412" y="133"/>
                </a:lnTo>
                <a:lnTo>
                  <a:pt x="410" y="134"/>
                </a:lnTo>
                <a:lnTo>
                  <a:pt x="397" y="138"/>
                </a:lnTo>
                <a:lnTo>
                  <a:pt x="393" y="153"/>
                </a:lnTo>
                <a:lnTo>
                  <a:pt x="392" y="160"/>
                </a:lnTo>
                <a:lnTo>
                  <a:pt x="390" y="177"/>
                </a:lnTo>
                <a:lnTo>
                  <a:pt x="389" y="182"/>
                </a:lnTo>
                <a:lnTo>
                  <a:pt x="391" y="183"/>
                </a:lnTo>
                <a:lnTo>
                  <a:pt x="390" y="185"/>
                </a:lnTo>
                <a:lnTo>
                  <a:pt x="389" y="186"/>
                </a:lnTo>
                <a:lnTo>
                  <a:pt x="386" y="187"/>
                </a:lnTo>
                <a:lnTo>
                  <a:pt x="388" y="188"/>
                </a:lnTo>
                <a:lnTo>
                  <a:pt x="386" y="191"/>
                </a:lnTo>
                <a:lnTo>
                  <a:pt x="386" y="192"/>
                </a:lnTo>
                <a:lnTo>
                  <a:pt x="389" y="194"/>
                </a:lnTo>
                <a:lnTo>
                  <a:pt x="392" y="196"/>
                </a:lnTo>
                <a:lnTo>
                  <a:pt x="393" y="197"/>
                </a:lnTo>
                <a:lnTo>
                  <a:pt x="389" y="202"/>
                </a:lnTo>
                <a:lnTo>
                  <a:pt x="388" y="202"/>
                </a:lnTo>
                <a:lnTo>
                  <a:pt x="388" y="203"/>
                </a:lnTo>
                <a:lnTo>
                  <a:pt x="389" y="203"/>
                </a:lnTo>
                <a:lnTo>
                  <a:pt x="388" y="203"/>
                </a:lnTo>
                <a:lnTo>
                  <a:pt x="386" y="204"/>
                </a:lnTo>
                <a:lnTo>
                  <a:pt x="385" y="205"/>
                </a:lnTo>
                <a:lnTo>
                  <a:pt x="386" y="207"/>
                </a:lnTo>
                <a:lnTo>
                  <a:pt x="386" y="208"/>
                </a:lnTo>
                <a:lnTo>
                  <a:pt x="385" y="209"/>
                </a:lnTo>
                <a:lnTo>
                  <a:pt x="384" y="210"/>
                </a:lnTo>
                <a:lnTo>
                  <a:pt x="383" y="211"/>
                </a:lnTo>
                <a:lnTo>
                  <a:pt x="381" y="209"/>
                </a:lnTo>
                <a:lnTo>
                  <a:pt x="381" y="208"/>
                </a:lnTo>
                <a:lnTo>
                  <a:pt x="376" y="211"/>
                </a:lnTo>
                <a:lnTo>
                  <a:pt x="374" y="213"/>
                </a:lnTo>
                <a:lnTo>
                  <a:pt x="372" y="216"/>
                </a:lnTo>
                <a:lnTo>
                  <a:pt x="367" y="218"/>
                </a:lnTo>
                <a:lnTo>
                  <a:pt x="364" y="220"/>
                </a:lnTo>
                <a:lnTo>
                  <a:pt x="358" y="225"/>
                </a:lnTo>
                <a:lnTo>
                  <a:pt x="360" y="228"/>
                </a:lnTo>
                <a:lnTo>
                  <a:pt x="360" y="229"/>
                </a:lnTo>
                <a:lnTo>
                  <a:pt x="359" y="228"/>
                </a:lnTo>
                <a:lnTo>
                  <a:pt x="358" y="229"/>
                </a:lnTo>
                <a:lnTo>
                  <a:pt x="362" y="233"/>
                </a:lnTo>
                <a:lnTo>
                  <a:pt x="363" y="234"/>
                </a:lnTo>
                <a:lnTo>
                  <a:pt x="363" y="235"/>
                </a:lnTo>
                <a:lnTo>
                  <a:pt x="362" y="236"/>
                </a:lnTo>
                <a:lnTo>
                  <a:pt x="360" y="238"/>
                </a:lnTo>
                <a:lnTo>
                  <a:pt x="365" y="245"/>
                </a:lnTo>
                <a:lnTo>
                  <a:pt x="371" y="253"/>
                </a:lnTo>
                <a:lnTo>
                  <a:pt x="369" y="254"/>
                </a:lnTo>
                <a:lnTo>
                  <a:pt x="367" y="252"/>
                </a:lnTo>
                <a:lnTo>
                  <a:pt x="364" y="254"/>
                </a:lnTo>
                <a:lnTo>
                  <a:pt x="366" y="257"/>
                </a:lnTo>
                <a:lnTo>
                  <a:pt x="365" y="257"/>
                </a:lnTo>
                <a:lnTo>
                  <a:pt x="363" y="259"/>
                </a:lnTo>
                <a:lnTo>
                  <a:pt x="365" y="261"/>
                </a:lnTo>
                <a:lnTo>
                  <a:pt x="366" y="263"/>
                </a:lnTo>
                <a:lnTo>
                  <a:pt x="369" y="267"/>
                </a:lnTo>
                <a:lnTo>
                  <a:pt x="374" y="271"/>
                </a:lnTo>
                <a:lnTo>
                  <a:pt x="378" y="266"/>
                </a:lnTo>
                <a:lnTo>
                  <a:pt x="381" y="268"/>
                </a:lnTo>
                <a:lnTo>
                  <a:pt x="382" y="268"/>
                </a:lnTo>
                <a:lnTo>
                  <a:pt x="388" y="260"/>
                </a:lnTo>
                <a:lnTo>
                  <a:pt x="389" y="260"/>
                </a:lnTo>
                <a:lnTo>
                  <a:pt x="390" y="258"/>
                </a:lnTo>
                <a:lnTo>
                  <a:pt x="400" y="246"/>
                </a:lnTo>
                <a:lnTo>
                  <a:pt x="402" y="244"/>
                </a:lnTo>
                <a:lnTo>
                  <a:pt x="401" y="247"/>
                </a:lnTo>
                <a:lnTo>
                  <a:pt x="400" y="251"/>
                </a:lnTo>
                <a:lnTo>
                  <a:pt x="399" y="255"/>
                </a:lnTo>
                <a:lnTo>
                  <a:pt x="400" y="259"/>
                </a:lnTo>
                <a:lnTo>
                  <a:pt x="400" y="260"/>
                </a:lnTo>
                <a:lnTo>
                  <a:pt x="401" y="261"/>
                </a:lnTo>
                <a:lnTo>
                  <a:pt x="401" y="263"/>
                </a:lnTo>
                <a:lnTo>
                  <a:pt x="401" y="265"/>
                </a:lnTo>
                <a:lnTo>
                  <a:pt x="401" y="267"/>
                </a:lnTo>
                <a:lnTo>
                  <a:pt x="402" y="268"/>
                </a:lnTo>
                <a:lnTo>
                  <a:pt x="410" y="269"/>
                </a:lnTo>
                <a:lnTo>
                  <a:pt x="411" y="269"/>
                </a:lnTo>
                <a:lnTo>
                  <a:pt x="412" y="269"/>
                </a:lnTo>
                <a:lnTo>
                  <a:pt x="417" y="270"/>
                </a:lnTo>
                <a:lnTo>
                  <a:pt x="418" y="270"/>
                </a:lnTo>
                <a:lnTo>
                  <a:pt x="428" y="277"/>
                </a:lnTo>
                <a:lnTo>
                  <a:pt x="421" y="285"/>
                </a:lnTo>
                <a:lnTo>
                  <a:pt x="421" y="286"/>
                </a:lnTo>
                <a:lnTo>
                  <a:pt x="419" y="291"/>
                </a:lnTo>
                <a:lnTo>
                  <a:pt x="409" y="283"/>
                </a:lnTo>
                <a:lnTo>
                  <a:pt x="408" y="283"/>
                </a:lnTo>
                <a:lnTo>
                  <a:pt x="407" y="282"/>
                </a:lnTo>
                <a:lnTo>
                  <a:pt x="404" y="279"/>
                </a:lnTo>
                <a:lnTo>
                  <a:pt x="403" y="279"/>
                </a:lnTo>
                <a:lnTo>
                  <a:pt x="398" y="275"/>
                </a:lnTo>
                <a:lnTo>
                  <a:pt x="395" y="274"/>
                </a:lnTo>
                <a:lnTo>
                  <a:pt x="394" y="272"/>
                </a:lnTo>
                <a:lnTo>
                  <a:pt x="390" y="279"/>
                </a:lnTo>
                <a:lnTo>
                  <a:pt x="389" y="280"/>
                </a:lnTo>
                <a:lnTo>
                  <a:pt x="388" y="282"/>
                </a:lnTo>
                <a:lnTo>
                  <a:pt x="386" y="283"/>
                </a:lnTo>
                <a:lnTo>
                  <a:pt x="388" y="284"/>
                </a:lnTo>
                <a:lnTo>
                  <a:pt x="388" y="285"/>
                </a:lnTo>
                <a:lnTo>
                  <a:pt x="383" y="291"/>
                </a:lnTo>
                <a:lnTo>
                  <a:pt x="381" y="293"/>
                </a:lnTo>
                <a:lnTo>
                  <a:pt x="380" y="294"/>
                </a:lnTo>
                <a:lnTo>
                  <a:pt x="380" y="295"/>
                </a:lnTo>
                <a:lnTo>
                  <a:pt x="381" y="300"/>
                </a:lnTo>
                <a:lnTo>
                  <a:pt x="378" y="301"/>
                </a:lnTo>
                <a:lnTo>
                  <a:pt x="375" y="304"/>
                </a:lnTo>
                <a:lnTo>
                  <a:pt x="374" y="304"/>
                </a:lnTo>
                <a:lnTo>
                  <a:pt x="374" y="305"/>
                </a:lnTo>
                <a:lnTo>
                  <a:pt x="373" y="308"/>
                </a:lnTo>
                <a:lnTo>
                  <a:pt x="373" y="309"/>
                </a:lnTo>
                <a:lnTo>
                  <a:pt x="371" y="310"/>
                </a:lnTo>
                <a:lnTo>
                  <a:pt x="371" y="311"/>
                </a:lnTo>
                <a:lnTo>
                  <a:pt x="368" y="310"/>
                </a:lnTo>
                <a:lnTo>
                  <a:pt x="367" y="309"/>
                </a:lnTo>
                <a:lnTo>
                  <a:pt x="365" y="308"/>
                </a:lnTo>
                <a:lnTo>
                  <a:pt x="364" y="308"/>
                </a:lnTo>
                <a:lnTo>
                  <a:pt x="364" y="311"/>
                </a:lnTo>
                <a:lnTo>
                  <a:pt x="365" y="311"/>
                </a:lnTo>
                <a:lnTo>
                  <a:pt x="365" y="312"/>
                </a:lnTo>
                <a:lnTo>
                  <a:pt x="363" y="312"/>
                </a:lnTo>
                <a:lnTo>
                  <a:pt x="363" y="316"/>
                </a:lnTo>
                <a:lnTo>
                  <a:pt x="355" y="314"/>
                </a:lnTo>
                <a:lnTo>
                  <a:pt x="356" y="311"/>
                </a:lnTo>
                <a:lnTo>
                  <a:pt x="356" y="310"/>
                </a:lnTo>
                <a:lnTo>
                  <a:pt x="357" y="309"/>
                </a:lnTo>
                <a:lnTo>
                  <a:pt x="358" y="308"/>
                </a:lnTo>
                <a:lnTo>
                  <a:pt x="359" y="307"/>
                </a:lnTo>
                <a:lnTo>
                  <a:pt x="360" y="307"/>
                </a:lnTo>
                <a:lnTo>
                  <a:pt x="362" y="307"/>
                </a:lnTo>
                <a:lnTo>
                  <a:pt x="362" y="305"/>
                </a:lnTo>
                <a:lnTo>
                  <a:pt x="357" y="303"/>
                </a:lnTo>
                <a:lnTo>
                  <a:pt x="356" y="303"/>
                </a:lnTo>
                <a:lnTo>
                  <a:pt x="354" y="302"/>
                </a:lnTo>
                <a:lnTo>
                  <a:pt x="352" y="302"/>
                </a:lnTo>
                <a:lnTo>
                  <a:pt x="348" y="300"/>
                </a:lnTo>
                <a:lnTo>
                  <a:pt x="347" y="301"/>
                </a:lnTo>
                <a:lnTo>
                  <a:pt x="345" y="299"/>
                </a:lnTo>
                <a:lnTo>
                  <a:pt x="345" y="296"/>
                </a:lnTo>
                <a:lnTo>
                  <a:pt x="346" y="295"/>
                </a:lnTo>
                <a:lnTo>
                  <a:pt x="346" y="294"/>
                </a:lnTo>
                <a:lnTo>
                  <a:pt x="347" y="293"/>
                </a:lnTo>
                <a:lnTo>
                  <a:pt x="348" y="292"/>
                </a:lnTo>
                <a:lnTo>
                  <a:pt x="349" y="288"/>
                </a:lnTo>
                <a:lnTo>
                  <a:pt x="349" y="287"/>
                </a:lnTo>
                <a:lnTo>
                  <a:pt x="350" y="288"/>
                </a:lnTo>
                <a:lnTo>
                  <a:pt x="360" y="294"/>
                </a:lnTo>
                <a:lnTo>
                  <a:pt x="363" y="291"/>
                </a:lnTo>
                <a:lnTo>
                  <a:pt x="360" y="291"/>
                </a:lnTo>
                <a:lnTo>
                  <a:pt x="372" y="280"/>
                </a:lnTo>
                <a:lnTo>
                  <a:pt x="368" y="277"/>
                </a:lnTo>
                <a:lnTo>
                  <a:pt x="358" y="287"/>
                </a:lnTo>
                <a:lnTo>
                  <a:pt x="351" y="280"/>
                </a:lnTo>
                <a:lnTo>
                  <a:pt x="350" y="279"/>
                </a:lnTo>
                <a:lnTo>
                  <a:pt x="352" y="277"/>
                </a:lnTo>
                <a:lnTo>
                  <a:pt x="354" y="276"/>
                </a:lnTo>
                <a:lnTo>
                  <a:pt x="362" y="271"/>
                </a:lnTo>
                <a:lnTo>
                  <a:pt x="359" y="270"/>
                </a:lnTo>
                <a:lnTo>
                  <a:pt x="358" y="268"/>
                </a:lnTo>
                <a:lnTo>
                  <a:pt x="354" y="262"/>
                </a:lnTo>
                <a:lnTo>
                  <a:pt x="358" y="260"/>
                </a:lnTo>
                <a:lnTo>
                  <a:pt x="354" y="254"/>
                </a:lnTo>
                <a:lnTo>
                  <a:pt x="348" y="246"/>
                </a:lnTo>
                <a:lnTo>
                  <a:pt x="347" y="246"/>
                </a:lnTo>
                <a:lnTo>
                  <a:pt x="346" y="243"/>
                </a:lnTo>
                <a:lnTo>
                  <a:pt x="347" y="242"/>
                </a:lnTo>
                <a:lnTo>
                  <a:pt x="343" y="244"/>
                </a:lnTo>
                <a:lnTo>
                  <a:pt x="342" y="244"/>
                </a:lnTo>
                <a:lnTo>
                  <a:pt x="342" y="245"/>
                </a:lnTo>
                <a:lnTo>
                  <a:pt x="341" y="245"/>
                </a:lnTo>
                <a:lnTo>
                  <a:pt x="341" y="247"/>
                </a:lnTo>
                <a:lnTo>
                  <a:pt x="337" y="257"/>
                </a:lnTo>
                <a:lnTo>
                  <a:pt x="334" y="254"/>
                </a:lnTo>
                <a:lnTo>
                  <a:pt x="332" y="253"/>
                </a:lnTo>
                <a:lnTo>
                  <a:pt x="328" y="261"/>
                </a:lnTo>
                <a:lnTo>
                  <a:pt x="326" y="261"/>
                </a:lnTo>
                <a:lnTo>
                  <a:pt x="330" y="265"/>
                </a:lnTo>
                <a:lnTo>
                  <a:pt x="330" y="266"/>
                </a:lnTo>
                <a:lnTo>
                  <a:pt x="329" y="267"/>
                </a:lnTo>
                <a:lnTo>
                  <a:pt x="325" y="269"/>
                </a:lnTo>
                <a:lnTo>
                  <a:pt x="325" y="270"/>
                </a:lnTo>
                <a:lnTo>
                  <a:pt x="350" y="285"/>
                </a:lnTo>
                <a:lnTo>
                  <a:pt x="348" y="288"/>
                </a:lnTo>
                <a:lnTo>
                  <a:pt x="347" y="291"/>
                </a:lnTo>
                <a:lnTo>
                  <a:pt x="347" y="292"/>
                </a:lnTo>
                <a:lnTo>
                  <a:pt x="347" y="293"/>
                </a:lnTo>
                <a:lnTo>
                  <a:pt x="346" y="294"/>
                </a:lnTo>
                <a:lnTo>
                  <a:pt x="343" y="295"/>
                </a:lnTo>
                <a:lnTo>
                  <a:pt x="341" y="296"/>
                </a:lnTo>
                <a:lnTo>
                  <a:pt x="343" y="296"/>
                </a:lnTo>
                <a:lnTo>
                  <a:pt x="343" y="297"/>
                </a:lnTo>
                <a:lnTo>
                  <a:pt x="343" y="299"/>
                </a:lnTo>
                <a:lnTo>
                  <a:pt x="343" y="301"/>
                </a:lnTo>
                <a:lnTo>
                  <a:pt x="343" y="302"/>
                </a:lnTo>
                <a:lnTo>
                  <a:pt x="342" y="312"/>
                </a:lnTo>
                <a:lnTo>
                  <a:pt x="337" y="311"/>
                </a:lnTo>
                <a:lnTo>
                  <a:pt x="326" y="309"/>
                </a:lnTo>
                <a:lnTo>
                  <a:pt x="323" y="324"/>
                </a:lnTo>
                <a:lnTo>
                  <a:pt x="324" y="324"/>
                </a:lnTo>
                <a:lnTo>
                  <a:pt x="325" y="324"/>
                </a:lnTo>
                <a:lnTo>
                  <a:pt x="330" y="325"/>
                </a:lnTo>
                <a:lnTo>
                  <a:pt x="329" y="327"/>
                </a:lnTo>
                <a:lnTo>
                  <a:pt x="329" y="328"/>
                </a:lnTo>
                <a:lnTo>
                  <a:pt x="324" y="333"/>
                </a:lnTo>
                <a:lnTo>
                  <a:pt x="326" y="335"/>
                </a:lnTo>
                <a:lnTo>
                  <a:pt x="326" y="336"/>
                </a:lnTo>
                <a:lnTo>
                  <a:pt x="328" y="336"/>
                </a:lnTo>
                <a:lnTo>
                  <a:pt x="331" y="341"/>
                </a:lnTo>
                <a:lnTo>
                  <a:pt x="331" y="342"/>
                </a:lnTo>
                <a:lnTo>
                  <a:pt x="335" y="347"/>
                </a:lnTo>
                <a:lnTo>
                  <a:pt x="335" y="346"/>
                </a:lnTo>
                <a:lnTo>
                  <a:pt x="337" y="347"/>
                </a:lnTo>
                <a:lnTo>
                  <a:pt x="340" y="351"/>
                </a:lnTo>
                <a:lnTo>
                  <a:pt x="340" y="352"/>
                </a:lnTo>
                <a:lnTo>
                  <a:pt x="342" y="350"/>
                </a:lnTo>
                <a:lnTo>
                  <a:pt x="351" y="333"/>
                </a:lnTo>
                <a:lnTo>
                  <a:pt x="355" y="326"/>
                </a:lnTo>
                <a:lnTo>
                  <a:pt x="359" y="326"/>
                </a:lnTo>
                <a:lnTo>
                  <a:pt x="360" y="326"/>
                </a:lnTo>
                <a:lnTo>
                  <a:pt x="364" y="326"/>
                </a:lnTo>
                <a:lnTo>
                  <a:pt x="365" y="326"/>
                </a:lnTo>
                <a:lnTo>
                  <a:pt x="364" y="329"/>
                </a:lnTo>
                <a:lnTo>
                  <a:pt x="367" y="332"/>
                </a:lnTo>
                <a:lnTo>
                  <a:pt x="364" y="336"/>
                </a:lnTo>
                <a:lnTo>
                  <a:pt x="359" y="344"/>
                </a:lnTo>
                <a:lnTo>
                  <a:pt x="357" y="347"/>
                </a:lnTo>
                <a:lnTo>
                  <a:pt x="349" y="344"/>
                </a:lnTo>
                <a:lnTo>
                  <a:pt x="348" y="343"/>
                </a:lnTo>
                <a:lnTo>
                  <a:pt x="345" y="347"/>
                </a:lnTo>
                <a:lnTo>
                  <a:pt x="346" y="347"/>
                </a:lnTo>
                <a:lnTo>
                  <a:pt x="348" y="350"/>
                </a:lnTo>
                <a:lnTo>
                  <a:pt x="350" y="350"/>
                </a:lnTo>
                <a:lnTo>
                  <a:pt x="349" y="351"/>
                </a:lnTo>
                <a:lnTo>
                  <a:pt x="348" y="351"/>
                </a:lnTo>
                <a:lnTo>
                  <a:pt x="347" y="352"/>
                </a:lnTo>
                <a:lnTo>
                  <a:pt x="347" y="353"/>
                </a:lnTo>
                <a:lnTo>
                  <a:pt x="350" y="354"/>
                </a:lnTo>
                <a:lnTo>
                  <a:pt x="351" y="354"/>
                </a:lnTo>
                <a:lnTo>
                  <a:pt x="354" y="353"/>
                </a:lnTo>
                <a:lnTo>
                  <a:pt x="355" y="353"/>
                </a:lnTo>
                <a:lnTo>
                  <a:pt x="355" y="354"/>
                </a:lnTo>
                <a:lnTo>
                  <a:pt x="352" y="362"/>
                </a:lnTo>
                <a:lnTo>
                  <a:pt x="351" y="366"/>
                </a:lnTo>
                <a:lnTo>
                  <a:pt x="350" y="367"/>
                </a:lnTo>
                <a:lnTo>
                  <a:pt x="350" y="369"/>
                </a:lnTo>
                <a:lnTo>
                  <a:pt x="349" y="370"/>
                </a:lnTo>
                <a:lnTo>
                  <a:pt x="349" y="371"/>
                </a:lnTo>
                <a:lnTo>
                  <a:pt x="349" y="374"/>
                </a:lnTo>
                <a:lnTo>
                  <a:pt x="348" y="372"/>
                </a:lnTo>
                <a:lnTo>
                  <a:pt x="347" y="370"/>
                </a:lnTo>
                <a:lnTo>
                  <a:pt x="341" y="364"/>
                </a:lnTo>
                <a:lnTo>
                  <a:pt x="340" y="362"/>
                </a:lnTo>
                <a:lnTo>
                  <a:pt x="339" y="361"/>
                </a:lnTo>
                <a:lnTo>
                  <a:pt x="338" y="364"/>
                </a:lnTo>
                <a:lnTo>
                  <a:pt x="338" y="366"/>
                </a:lnTo>
                <a:lnTo>
                  <a:pt x="335" y="367"/>
                </a:lnTo>
                <a:lnTo>
                  <a:pt x="331" y="366"/>
                </a:lnTo>
                <a:lnTo>
                  <a:pt x="330" y="366"/>
                </a:lnTo>
                <a:lnTo>
                  <a:pt x="329" y="364"/>
                </a:lnTo>
                <a:lnTo>
                  <a:pt x="329" y="366"/>
                </a:lnTo>
                <a:lnTo>
                  <a:pt x="328" y="366"/>
                </a:lnTo>
                <a:lnTo>
                  <a:pt x="326" y="364"/>
                </a:lnTo>
                <a:lnTo>
                  <a:pt x="324" y="363"/>
                </a:lnTo>
                <a:lnTo>
                  <a:pt x="315" y="361"/>
                </a:lnTo>
                <a:lnTo>
                  <a:pt x="314" y="360"/>
                </a:lnTo>
                <a:lnTo>
                  <a:pt x="315" y="356"/>
                </a:lnTo>
                <a:lnTo>
                  <a:pt x="316" y="355"/>
                </a:lnTo>
                <a:lnTo>
                  <a:pt x="316" y="354"/>
                </a:lnTo>
                <a:lnTo>
                  <a:pt x="319" y="353"/>
                </a:lnTo>
                <a:lnTo>
                  <a:pt x="320" y="352"/>
                </a:lnTo>
                <a:lnTo>
                  <a:pt x="320" y="351"/>
                </a:lnTo>
                <a:lnTo>
                  <a:pt x="320" y="350"/>
                </a:lnTo>
                <a:lnTo>
                  <a:pt x="319" y="350"/>
                </a:lnTo>
                <a:lnTo>
                  <a:pt x="311" y="350"/>
                </a:lnTo>
                <a:lnTo>
                  <a:pt x="309" y="350"/>
                </a:lnTo>
                <a:lnTo>
                  <a:pt x="307" y="349"/>
                </a:lnTo>
                <a:lnTo>
                  <a:pt x="306" y="349"/>
                </a:lnTo>
                <a:lnTo>
                  <a:pt x="305" y="349"/>
                </a:lnTo>
                <a:lnTo>
                  <a:pt x="304" y="347"/>
                </a:lnTo>
                <a:lnTo>
                  <a:pt x="303" y="347"/>
                </a:lnTo>
                <a:lnTo>
                  <a:pt x="302" y="346"/>
                </a:lnTo>
                <a:lnTo>
                  <a:pt x="299" y="344"/>
                </a:lnTo>
                <a:lnTo>
                  <a:pt x="298" y="342"/>
                </a:lnTo>
                <a:lnTo>
                  <a:pt x="297" y="339"/>
                </a:lnTo>
                <a:lnTo>
                  <a:pt x="295" y="335"/>
                </a:lnTo>
                <a:lnTo>
                  <a:pt x="294" y="335"/>
                </a:lnTo>
                <a:lnTo>
                  <a:pt x="293" y="334"/>
                </a:lnTo>
                <a:lnTo>
                  <a:pt x="293" y="333"/>
                </a:lnTo>
                <a:lnTo>
                  <a:pt x="291" y="333"/>
                </a:lnTo>
                <a:lnTo>
                  <a:pt x="289" y="332"/>
                </a:lnTo>
                <a:lnTo>
                  <a:pt x="285" y="332"/>
                </a:lnTo>
                <a:lnTo>
                  <a:pt x="283" y="332"/>
                </a:lnTo>
                <a:lnTo>
                  <a:pt x="282" y="330"/>
                </a:lnTo>
                <a:lnTo>
                  <a:pt x="282" y="329"/>
                </a:lnTo>
                <a:lnTo>
                  <a:pt x="281" y="328"/>
                </a:lnTo>
                <a:lnTo>
                  <a:pt x="278" y="324"/>
                </a:lnTo>
                <a:lnTo>
                  <a:pt x="267" y="329"/>
                </a:lnTo>
                <a:lnTo>
                  <a:pt x="265" y="329"/>
                </a:lnTo>
                <a:lnTo>
                  <a:pt x="265" y="330"/>
                </a:lnTo>
                <a:lnTo>
                  <a:pt x="264" y="330"/>
                </a:lnTo>
                <a:lnTo>
                  <a:pt x="263" y="330"/>
                </a:lnTo>
                <a:lnTo>
                  <a:pt x="263" y="329"/>
                </a:lnTo>
                <a:lnTo>
                  <a:pt x="262" y="329"/>
                </a:lnTo>
                <a:lnTo>
                  <a:pt x="261" y="329"/>
                </a:lnTo>
                <a:lnTo>
                  <a:pt x="261" y="332"/>
                </a:lnTo>
                <a:lnTo>
                  <a:pt x="262" y="334"/>
                </a:lnTo>
                <a:lnTo>
                  <a:pt x="265" y="334"/>
                </a:lnTo>
                <a:lnTo>
                  <a:pt x="265" y="335"/>
                </a:lnTo>
                <a:lnTo>
                  <a:pt x="268" y="335"/>
                </a:lnTo>
                <a:lnTo>
                  <a:pt x="269" y="336"/>
                </a:lnTo>
                <a:lnTo>
                  <a:pt x="270" y="337"/>
                </a:lnTo>
                <a:lnTo>
                  <a:pt x="271" y="337"/>
                </a:lnTo>
                <a:lnTo>
                  <a:pt x="271" y="338"/>
                </a:lnTo>
                <a:lnTo>
                  <a:pt x="273" y="339"/>
                </a:lnTo>
                <a:lnTo>
                  <a:pt x="277" y="343"/>
                </a:lnTo>
                <a:lnTo>
                  <a:pt x="279" y="346"/>
                </a:lnTo>
                <a:lnTo>
                  <a:pt x="283" y="350"/>
                </a:lnTo>
                <a:lnTo>
                  <a:pt x="285" y="351"/>
                </a:lnTo>
                <a:lnTo>
                  <a:pt x="287" y="352"/>
                </a:lnTo>
                <a:lnTo>
                  <a:pt x="289" y="353"/>
                </a:lnTo>
                <a:lnTo>
                  <a:pt x="293" y="354"/>
                </a:lnTo>
                <a:lnTo>
                  <a:pt x="294" y="354"/>
                </a:lnTo>
                <a:lnTo>
                  <a:pt x="293" y="355"/>
                </a:lnTo>
                <a:lnTo>
                  <a:pt x="299" y="356"/>
                </a:lnTo>
                <a:lnTo>
                  <a:pt x="317" y="363"/>
                </a:lnTo>
                <a:lnTo>
                  <a:pt x="325" y="366"/>
                </a:lnTo>
                <a:lnTo>
                  <a:pt x="329" y="367"/>
                </a:lnTo>
                <a:lnTo>
                  <a:pt x="330" y="368"/>
                </a:lnTo>
                <a:lnTo>
                  <a:pt x="330" y="369"/>
                </a:lnTo>
                <a:lnTo>
                  <a:pt x="330" y="370"/>
                </a:lnTo>
                <a:lnTo>
                  <a:pt x="330" y="371"/>
                </a:lnTo>
                <a:lnTo>
                  <a:pt x="330" y="372"/>
                </a:lnTo>
                <a:lnTo>
                  <a:pt x="329" y="374"/>
                </a:lnTo>
                <a:lnTo>
                  <a:pt x="320" y="387"/>
                </a:lnTo>
                <a:lnTo>
                  <a:pt x="319" y="389"/>
                </a:lnTo>
                <a:lnTo>
                  <a:pt x="316" y="391"/>
                </a:lnTo>
                <a:lnTo>
                  <a:pt x="313" y="393"/>
                </a:lnTo>
                <a:lnTo>
                  <a:pt x="312" y="393"/>
                </a:lnTo>
                <a:lnTo>
                  <a:pt x="304" y="386"/>
                </a:lnTo>
                <a:lnTo>
                  <a:pt x="300" y="383"/>
                </a:lnTo>
                <a:lnTo>
                  <a:pt x="296" y="381"/>
                </a:lnTo>
                <a:lnTo>
                  <a:pt x="276" y="376"/>
                </a:lnTo>
                <a:lnTo>
                  <a:pt x="273" y="375"/>
                </a:lnTo>
                <a:lnTo>
                  <a:pt x="271" y="374"/>
                </a:lnTo>
                <a:lnTo>
                  <a:pt x="265" y="374"/>
                </a:lnTo>
                <a:lnTo>
                  <a:pt x="260" y="372"/>
                </a:lnTo>
                <a:lnTo>
                  <a:pt x="254" y="360"/>
                </a:lnTo>
                <a:lnTo>
                  <a:pt x="253" y="358"/>
                </a:lnTo>
                <a:lnTo>
                  <a:pt x="250" y="360"/>
                </a:lnTo>
                <a:lnTo>
                  <a:pt x="248" y="360"/>
                </a:lnTo>
                <a:lnTo>
                  <a:pt x="245" y="359"/>
                </a:lnTo>
                <a:lnTo>
                  <a:pt x="244" y="359"/>
                </a:lnTo>
                <a:lnTo>
                  <a:pt x="242" y="359"/>
                </a:lnTo>
                <a:lnTo>
                  <a:pt x="240" y="359"/>
                </a:lnTo>
                <a:lnTo>
                  <a:pt x="239" y="359"/>
                </a:lnTo>
                <a:lnTo>
                  <a:pt x="238" y="359"/>
                </a:lnTo>
                <a:lnTo>
                  <a:pt x="237" y="359"/>
                </a:lnTo>
                <a:lnTo>
                  <a:pt x="234" y="368"/>
                </a:lnTo>
                <a:lnTo>
                  <a:pt x="233" y="372"/>
                </a:lnTo>
                <a:lnTo>
                  <a:pt x="231" y="372"/>
                </a:lnTo>
                <a:lnTo>
                  <a:pt x="231" y="376"/>
                </a:lnTo>
                <a:lnTo>
                  <a:pt x="230" y="378"/>
                </a:lnTo>
                <a:lnTo>
                  <a:pt x="229" y="380"/>
                </a:lnTo>
                <a:lnTo>
                  <a:pt x="228" y="383"/>
                </a:lnTo>
                <a:lnTo>
                  <a:pt x="228" y="384"/>
                </a:lnTo>
                <a:lnTo>
                  <a:pt x="227" y="384"/>
                </a:lnTo>
                <a:lnTo>
                  <a:pt x="227" y="385"/>
                </a:lnTo>
                <a:lnTo>
                  <a:pt x="229" y="391"/>
                </a:lnTo>
                <a:lnTo>
                  <a:pt x="230" y="391"/>
                </a:lnTo>
                <a:lnTo>
                  <a:pt x="231" y="394"/>
                </a:lnTo>
                <a:lnTo>
                  <a:pt x="211" y="389"/>
                </a:lnTo>
                <a:lnTo>
                  <a:pt x="199" y="387"/>
                </a:lnTo>
                <a:lnTo>
                  <a:pt x="196" y="393"/>
                </a:lnTo>
                <a:lnTo>
                  <a:pt x="195" y="395"/>
                </a:lnTo>
                <a:lnTo>
                  <a:pt x="193" y="403"/>
                </a:lnTo>
                <a:lnTo>
                  <a:pt x="191" y="410"/>
                </a:lnTo>
                <a:lnTo>
                  <a:pt x="187" y="418"/>
                </a:lnTo>
                <a:lnTo>
                  <a:pt x="187" y="421"/>
                </a:lnTo>
                <a:lnTo>
                  <a:pt x="186" y="421"/>
                </a:lnTo>
                <a:lnTo>
                  <a:pt x="182" y="419"/>
                </a:lnTo>
                <a:lnTo>
                  <a:pt x="178" y="418"/>
                </a:lnTo>
                <a:lnTo>
                  <a:pt x="175" y="418"/>
                </a:lnTo>
                <a:lnTo>
                  <a:pt x="170" y="417"/>
                </a:lnTo>
                <a:lnTo>
                  <a:pt x="169" y="417"/>
                </a:lnTo>
                <a:lnTo>
                  <a:pt x="160" y="417"/>
                </a:lnTo>
                <a:lnTo>
                  <a:pt x="158" y="417"/>
                </a:lnTo>
                <a:lnTo>
                  <a:pt x="156" y="416"/>
                </a:lnTo>
                <a:lnTo>
                  <a:pt x="152" y="416"/>
                </a:lnTo>
                <a:lnTo>
                  <a:pt x="150" y="414"/>
                </a:lnTo>
                <a:lnTo>
                  <a:pt x="148" y="413"/>
                </a:lnTo>
                <a:lnTo>
                  <a:pt x="145" y="412"/>
                </a:lnTo>
                <a:lnTo>
                  <a:pt x="142" y="410"/>
                </a:lnTo>
                <a:lnTo>
                  <a:pt x="140" y="409"/>
                </a:lnTo>
                <a:lnTo>
                  <a:pt x="125" y="399"/>
                </a:lnTo>
                <a:lnTo>
                  <a:pt x="123" y="396"/>
                </a:lnTo>
                <a:lnTo>
                  <a:pt x="118" y="393"/>
                </a:lnTo>
                <a:lnTo>
                  <a:pt x="115" y="391"/>
                </a:lnTo>
                <a:lnTo>
                  <a:pt x="113" y="388"/>
                </a:lnTo>
                <a:lnTo>
                  <a:pt x="110" y="386"/>
                </a:lnTo>
                <a:lnTo>
                  <a:pt x="108" y="383"/>
                </a:lnTo>
                <a:lnTo>
                  <a:pt x="105" y="380"/>
                </a:lnTo>
                <a:lnTo>
                  <a:pt x="105" y="379"/>
                </a:lnTo>
                <a:lnTo>
                  <a:pt x="101" y="375"/>
                </a:lnTo>
                <a:lnTo>
                  <a:pt x="92" y="364"/>
                </a:lnTo>
                <a:lnTo>
                  <a:pt x="91" y="363"/>
                </a:lnTo>
                <a:lnTo>
                  <a:pt x="89" y="361"/>
                </a:lnTo>
                <a:lnTo>
                  <a:pt x="88" y="360"/>
                </a:lnTo>
                <a:lnTo>
                  <a:pt x="76" y="350"/>
                </a:lnTo>
                <a:lnTo>
                  <a:pt x="73" y="346"/>
                </a:lnTo>
                <a:lnTo>
                  <a:pt x="69" y="343"/>
                </a:lnTo>
                <a:lnTo>
                  <a:pt x="66" y="342"/>
                </a:lnTo>
                <a:lnTo>
                  <a:pt x="64" y="341"/>
                </a:lnTo>
                <a:lnTo>
                  <a:pt x="62" y="338"/>
                </a:lnTo>
                <a:lnTo>
                  <a:pt x="60" y="337"/>
                </a:lnTo>
                <a:lnTo>
                  <a:pt x="58" y="336"/>
                </a:lnTo>
                <a:lnTo>
                  <a:pt x="56" y="335"/>
                </a:lnTo>
                <a:lnTo>
                  <a:pt x="53" y="334"/>
                </a:lnTo>
                <a:lnTo>
                  <a:pt x="49" y="333"/>
                </a:lnTo>
                <a:lnTo>
                  <a:pt x="43" y="329"/>
                </a:lnTo>
                <a:lnTo>
                  <a:pt x="41" y="329"/>
                </a:lnTo>
                <a:lnTo>
                  <a:pt x="38" y="327"/>
                </a:lnTo>
                <a:lnTo>
                  <a:pt x="37" y="328"/>
                </a:lnTo>
                <a:lnTo>
                  <a:pt x="35" y="335"/>
                </a:lnTo>
                <a:lnTo>
                  <a:pt x="28" y="333"/>
                </a:lnTo>
                <a:lnTo>
                  <a:pt x="27" y="333"/>
                </a:lnTo>
                <a:lnTo>
                  <a:pt x="26" y="332"/>
                </a:lnTo>
                <a:lnTo>
                  <a:pt x="26" y="330"/>
                </a:lnTo>
                <a:lnTo>
                  <a:pt x="26" y="329"/>
                </a:lnTo>
                <a:lnTo>
                  <a:pt x="26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6" y="324"/>
                </a:lnTo>
                <a:lnTo>
                  <a:pt x="26" y="322"/>
                </a:lnTo>
                <a:lnTo>
                  <a:pt x="24" y="322"/>
                </a:lnTo>
                <a:lnTo>
                  <a:pt x="21" y="321"/>
                </a:lnTo>
                <a:lnTo>
                  <a:pt x="18" y="321"/>
                </a:lnTo>
                <a:lnTo>
                  <a:pt x="15" y="321"/>
                </a:lnTo>
                <a:lnTo>
                  <a:pt x="12" y="321"/>
                </a:lnTo>
                <a:lnTo>
                  <a:pt x="9" y="320"/>
                </a:lnTo>
                <a:lnTo>
                  <a:pt x="5" y="320"/>
                </a:lnTo>
                <a:lnTo>
                  <a:pt x="5" y="319"/>
                </a:lnTo>
                <a:lnTo>
                  <a:pt x="4" y="318"/>
                </a:lnTo>
                <a:lnTo>
                  <a:pt x="3" y="314"/>
                </a:lnTo>
                <a:lnTo>
                  <a:pt x="2" y="311"/>
                </a:lnTo>
                <a:lnTo>
                  <a:pt x="2" y="310"/>
                </a:lnTo>
                <a:lnTo>
                  <a:pt x="1" y="309"/>
                </a:lnTo>
                <a:lnTo>
                  <a:pt x="1" y="308"/>
                </a:lnTo>
                <a:lnTo>
                  <a:pt x="1" y="305"/>
                </a:lnTo>
                <a:lnTo>
                  <a:pt x="0" y="305"/>
                </a:lnTo>
                <a:lnTo>
                  <a:pt x="3" y="304"/>
                </a:lnTo>
                <a:lnTo>
                  <a:pt x="4" y="302"/>
                </a:lnTo>
                <a:lnTo>
                  <a:pt x="4" y="301"/>
                </a:lnTo>
                <a:lnTo>
                  <a:pt x="7" y="302"/>
                </a:lnTo>
                <a:lnTo>
                  <a:pt x="10" y="302"/>
                </a:lnTo>
                <a:lnTo>
                  <a:pt x="11" y="303"/>
                </a:lnTo>
                <a:lnTo>
                  <a:pt x="12" y="303"/>
                </a:lnTo>
                <a:lnTo>
                  <a:pt x="14" y="303"/>
                </a:lnTo>
                <a:lnTo>
                  <a:pt x="14" y="304"/>
                </a:lnTo>
                <a:lnTo>
                  <a:pt x="14" y="305"/>
                </a:lnTo>
                <a:lnTo>
                  <a:pt x="15" y="308"/>
                </a:lnTo>
                <a:lnTo>
                  <a:pt x="15" y="309"/>
                </a:lnTo>
                <a:lnTo>
                  <a:pt x="17" y="309"/>
                </a:lnTo>
                <a:lnTo>
                  <a:pt x="18" y="310"/>
                </a:lnTo>
                <a:lnTo>
                  <a:pt x="19" y="311"/>
                </a:lnTo>
                <a:lnTo>
                  <a:pt x="20" y="312"/>
                </a:lnTo>
                <a:lnTo>
                  <a:pt x="20" y="313"/>
                </a:lnTo>
                <a:lnTo>
                  <a:pt x="21" y="314"/>
                </a:lnTo>
                <a:lnTo>
                  <a:pt x="23" y="316"/>
                </a:lnTo>
                <a:lnTo>
                  <a:pt x="24" y="318"/>
                </a:lnTo>
                <a:lnTo>
                  <a:pt x="27" y="319"/>
                </a:lnTo>
                <a:lnTo>
                  <a:pt x="28" y="321"/>
                </a:lnTo>
                <a:lnTo>
                  <a:pt x="29" y="321"/>
                </a:lnTo>
                <a:lnTo>
                  <a:pt x="30" y="320"/>
                </a:lnTo>
                <a:lnTo>
                  <a:pt x="31" y="318"/>
                </a:lnTo>
                <a:lnTo>
                  <a:pt x="33" y="316"/>
                </a:lnTo>
                <a:lnTo>
                  <a:pt x="35" y="313"/>
                </a:lnTo>
                <a:lnTo>
                  <a:pt x="36" y="312"/>
                </a:lnTo>
                <a:lnTo>
                  <a:pt x="37" y="311"/>
                </a:lnTo>
                <a:lnTo>
                  <a:pt x="37" y="310"/>
                </a:lnTo>
                <a:lnTo>
                  <a:pt x="40" y="297"/>
                </a:lnTo>
                <a:lnTo>
                  <a:pt x="41" y="295"/>
                </a:lnTo>
                <a:lnTo>
                  <a:pt x="43" y="294"/>
                </a:lnTo>
                <a:lnTo>
                  <a:pt x="44" y="293"/>
                </a:lnTo>
                <a:lnTo>
                  <a:pt x="45" y="291"/>
                </a:lnTo>
                <a:lnTo>
                  <a:pt x="53" y="283"/>
                </a:lnTo>
                <a:lnTo>
                  <a:pt x="54" y="280"/>
                </a:lnTo>
                <a:lnTo>
                  <a:pt x="55" y="280"/>
                </a:lnTo>
                <a:lnTo>
                  <a:pt x="55" y="279"/>
                </a:lnTo>
                <a:lnTo>
                  <a:pt x="61" y="274"/>
                </a:lnTo>
                <a:lnTo>
                  <a:pt x="62" y="272"/>
                </a:lnTo>
                <a:lnTo>
                  <a:pt x="63" y="271"/>
                </a:lnTo>
                <a:lnTo>
                  <a:pt x="64" y="270"/>
                </a:lnTo>
                <a:lnTo>
                  <a:pt x="64" y="269"/>
                </a:lnTo>
                <a:lnTo>
                  <a:pt x="66" y="267"/>
                </a:lnTo>
                <a:lnTo>
                  <a:pt x="71" y="261"/>
                </a:lnTo>
                <a:lnTo>
                  <a:pt x="70" y="252"/>
                </a:lnTo>
                <a:lnTo>
                  <a:pt x="70" y="249"/>
                </a:lnTo>
                <a:lnTo>
                  <a:pt x="69" y="247"/>
                </a:lnTo>
                <a:lnTo>
                  <a:pt x="69" y="243"/>
                </a:lnTo>
                <a:lnTo>
                  <a:pt x="67" y="234"/>
                </a:lnTo>
                <a:lnTo>
                  <a:pt x="67" y="233"/>
                </a:lnTo>
                <a:lnTo>
                  <a:pt x="67" y="230"/>
                </a:lnTo>
                <a:lnTo>
                  <a:pt x="66" y="227"/>
                </a:lnTo>
                <a:lnTo>
                  <a:pt x="66" y="226"/>
                </a:lnTo>
                <a:lnTo>
                  <a:pt x="66" y="225"/>
                </a:lnTo>
                <a:lnTo>
                  <a:pt x="66" y="224"/>
                </a:lnTo>
                <a:lnTo>
                  <a:pt x="67" y="222"/>
                </a:lnTo>
                <a:lnTo>
                  <a:pt x="69" y="218"/>
                </a:lnTo>
                <a:lnTo>
                  <a:pt x="69" y="217"/>
                </a:lnTo>
                <a:lnTo>
                  <a:pt x="72" y="217"/>
                </a:lnTo>
                <a:lnTo>
                  <a:pt x="73" y="217"/>
                </a:lnTo>
                <a:lnTo>
                  <a:pt x="73" y="216"/>
                </a:lnTo>
                <a:lnTo>
                  <a:pt x="72" y="216"/>
                </a:lnTo>
                <a:lnTo>
                  <a:pt x="70" y="215"/>
                </a:lnTo>
                <a:lnTo>
                  <a:pt x="70" y="213"/>
                </a:lnTo>
                <a:lnTo>
                  <a:pt x="72" y="205"/>
                </a:lnTo>
                <a:lnTo>
                  <a:pt x="73" y="203"/>
                </a:lnTo>
                <a:lnTo>
                  <a:pt x="81" y="205"/>
                </a:lnTo>
                <a:lnTo>
                  <a:pt x="82" y="202"/>
                </a:lnTo>
                <a:lnTo>
                  <a:pt x="81" y="202"/>
                </a:lnTo>
                <a:lnTo>
                  <a:pt x="79" y="201"/>
                </a:lnTo>
                <a:lnTo>
                  <a:pt x="74" y="200"/>
                </a:lnTo>
                <a:lnTo>
                  <a:pt x="75" y="199"/>
                </a:lnTo>
                <a:lnTo>
                  <a:pt x="75" y="196"/>
                </a:lnTo>
                <a:lnTo>
                  <a:pt x="76" y="196"/>
                </a:lnTo>
                <a:lnTo>
                  <a:pt x="78" y="194"/>
                </a:lnTo>
                <a:lnTo>
                  <a:pt x="78" y="193"/>
                </a:lnTo>
                <a:lnTo>
                  <a:pt x="76" y="193"/>
                </a:lnTo>
                <a:lnTo>
                  <a:pt x="76" y="192"/>
                </a:lnTo>
                <a:lnTo>
                  <a:pt x="75" y="190"/>
                </a:lnTo>
                <a:lnTo>
                  <a:pt x="74" y="186"/>
                </a:lnTo>
                <a:lnTo>
                  <a:pt x="73" y="184"/>
                </a:lnTo>
                <a:lnTo>
                  <a:pt x="73" y="183"/>
                </a:lnTo>
                <a:lnTo>
                  <a:pt x="73" y="182"/>
                </a:lnTo>
                <a:lnTo>
                  <a:pt x="73" y="180"/>
                </a:lnTo>
                <a:lnTo>
                  <a:pt x="74" y="180"/>
                </a:lnTo>
                <a:lnTo>
                  <a:pt x="74" y="179"/>
                </a:lnTo>
                <a:lnTo>
                  <a:pt x="76" y="178"/>
                </a:lnTo>
                <a:lnTo>
                  <a:pt x="78" y="178"/>
                </a:lnTo>
                <a:lnTo>
                  <a:pt x="78" y="176"/>
                </a:lnTo>
                <a:lnTo>
                  <a:pt x="79" y="175"/>
                </a:lnTo>
                <a:lnTo>
                  <a:pt x="80" y="173"/>
                </a:lnTo>
                <a:lnTo>
                  <a:pt x="81" y="169"/>
                </a:lnTo>
                <a:lnTo>
                  <a:pt x="81" y="167"/>
                </a:lnTo>
                <a:lnTo>
                  <a:pt x="82" y="166"/>
                </a:lnTo>
                <a:lnTo>
                  <a:pt x="83" y="165"/>
                </a:lnTo>
                <a:lnTo>
                  <a:pt x="83" y="162"/>
                </a:lnTo>
                <a:lnTo>
                  <a:pt x="84" y="161"/>
                </a:lnTo>
                <a:lnTo>
                  <a:pt x="86" y="160"/>
                </a:lnTo>
                <a:lnTo>
                  <a:pt x="90" y="159"/>
                </a:lnTo>
                <a:lnTo>
                  <a:pt x="91" y="158"/>
                </a:lnTo>
                <a:lnTo>
                  <a:pt x="92" y="158"/>
                </a:lnTo>
                <a:lnTo>
                  <a:pt x="95" y="155"/>
                </a:lnTo>
                <a:lnTo>
                  <a:pt x="96" y="155"/>
                </a:lnTo>
                <a:lnTo>
                  <a:pt x="98" y="155"/>
                </a:lnTo>
                <a:lnTo>
                  <a:pt x="99" y="152"/>
                </a:lnTo>
                <a:lnTo>
                  <a:pt x="101" y="143"/>
                </a:lnTo>
                <a:lnTo>
                  <a:pt x="101" y="141"/>
                </a:lnTo>
                <a:lnTo>
                  <a:pt x="102" y="138"/>
                </a:lnTo>
                <a:lnTo>
                  <a:pt x="101" y="136"/>
                </a:lnTo>
                <a:lnTo>
                  <a:pt x="101" y="133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7"/>
                </a:lnTo>
                <a:lnTo>
                  <a:pt x="96" y="127"/>
                </a:lnTo>
                <a:lnTo>
                  <a:pt x="98" y="120"/>
                </a:lnTo>
                <a:lnTo>
                  <a:pt x="98" y="119"/>
                </a:lnTo>
                <a:lnTo>
                  <a:pt x="98" y="118"/>
                </a:lnTo>
                <a:lnTo>
                  <a:pt x="99" y="118"/>
                </a:lnTo>
                <a:lnTo>
                  <a:pt x="99" y="117"/>
                </a:lnTo>
                <a:lnTo>
                  <a:pt x="99" y="116"/>
                </a:lnTo>
                <a:lnTo>
                  <a:pt x="98" y="112"/>
                </a:lnTo>
                <a:lnTo>
                  <a:pt x="97" y="105"/>
                </a:lnTo>
                <a:lnTo>
                  <a:pt x="97" y="104"/>
                </a:lnTo>
                <a:lnTo>
                  <a:pt x="97" y="103"/>
                </a:lnTo>
                <a:lnTo>
                  <a:pt x="98" y="101"/>
                </a:lnTo>
                <a:lnTo>
                  <a:pt x="99" y="100"/>
                </a:lnTo>
                <a:lnTo>
                  <a:pt x="91" y="96"/>
                </a:lnTo>
                <a:lnTo>
                  <a:pt x="95" y="93"/>
                </a:lnTo>
                <a:lnTo>
                  <a:pt x="96" y="92"/>
                </a:lnTo>
                <a:lnTo>
                  <a:pt x="97" y="90"/>
                </a:lnTo>
                <a:lnTo>
                  <a:pt x="97" y="88"/>
                </a:lnTo>
                <a:lnTo>
                  <a:pt x="99" y="90"/>
                </a:lnTo>
                <a:lnTo>
                  <a:pt x="100" y="88"/>
                </a:lnTo>
                <a:lnTo>
                  <a:pt x="101" y="87"/>
                </a:lnTo>
                <a:lnTo>
                  <a:pt x="102" y="86"/>
                </a:lnTo>
                <a:lnTo>
                  <a:pt x="104" y="86"/>
                </a:lnTo>
                <a:lnTo>
                  <a:pt x="105" y="82"/>
                </a:lnTo>
                <a:lnTo>
                  <a:pt x="116" y="82"/>
                </a:lnTo>
                <a:lnTo>
                  <a:pt x="118" y="82"/>
                </a:lnTo>
                <a:lnTo>
                  <a:pt x="119" y="87"/>
                </a:lnTo>
                <a:lnTo>
                  <a:pt x="121" y="90"/>
                </a:lnTo>
                <a:lnTo>
                  <a:pt x="140" y="84"/>
                </a:lnTo>
                <a:lnTo>
                  <a:pt x="141" y="84"/>
                </a:lnTo>
                <a:lnTo>
                  <a:pt x="147" y="83"/>
                </a:lnTo>
                <a:lnTo>
                  <a:pt x="151" y="82"/>
                </a:lnTo>
                <a:lnTo>
                  <a:pt x="155" y="81"/>
                </a:lnTo>
                <a:lnTo>
                  <a:pt x="157" y="78"/>
                </a:lnTo>
                <a:lnTo>
                  <a:pt x="159" y="76"/>
                </a:lnTo>
                <a:lnTo>
                  <a:pt x="160" y="76"/>
                </a:lnTo>
                <a:lnTo>
                  <a:pt x="162" y="75"/>
                </a:lnTo>
                <a:lnTo>
                  <a:pt x="159" y="71"/>
                </a:lnTo>
                <a:lnTo>
                  <a:pt x="156" y="69"/>
                </a:lnTo>
                <a:lnTo>
                  <a:pt x="151" y="65"/>
                </a:lnTo>
                <a:lnTo>
                  <a:pt x="147" y="60"/>
                </a:lnTo>
                <a:lnTo>
                  <a:pt x="140" y="56"/>
                </a:lnTo>
                <a:lnTo>
                  <a:pt x="130" y="48"/>
                </a:lnTo>
                <a:lnTo>
                  <a:pt x="133" y="45"/>
                </a:lnTo>
                <a:lnTo>
                  <a:pt x="134" y="44"/>
                </a:lnTo>
                <a:lnTo>
                  <a:pt x="138" y="42"/>
                </a:lnTo>
                <a:lnTo>
                  <a:pt x="139" y="42"/>
                </a:lnTo>
                <a:lnTo>
                  <a:pt x="140" y="40"/>
                </a:lnTo>
                <a:lnTo>
                  <a:pt x="143" y="32"/>
                </a:lnTo>
                <a:lnTo>
                  <a:pt x="144" y="31"/>
                </a:lnTo>
                <a:lnTo>
                  <a:pt x="147" y="27"/>
                </a:lnTo>
                <a:lnTo>
                  <a:pt x="147" y="26"/>
                </a:lnTo>
                <a:lnTo>
                  <a:pt x="149" y="25"/>
                </a:lnTo>
                <a:lnTo>
                  <a:pt x="152" y="23"/>
                </a:lnTo>
                <a:lnTo>
                  <a:pt x="153" y="21"/>
                </a:lnTo>
                <a:lnTo>
                  <a:pt x="153" y="20"/>
                </a:lnTo>
                <a:lnTo>
                  <a:pt x="155" y="19"/>
                </a:lnTo>
                <a:lnTo>
                  <a:pt x="156" y="16"/>
                </a:lnTo>
                <a:lnTo>
                  <a:pt x="156" y="15"/>
                </a:lnTo>
                <a:lnTo>
                  <a:pt x="157" y="14"/>
                </a:lnTo>
                <a:lnTo>
                  <a:pt x="159" y="11"/>
                </a:lnTo>
                <a:lnTo>
                  <a:pt x="167" y="18"/>
                </a:lnTo>
                <a:lnTo>
                  <a:pt x="169" y="20"/>
                </a:lnTo>
                <a:lnTo>
                  <a:pt x="170" y="21"/>
                </a:lnTo>
                <a:lnTo>
                  <a:pt x="171" y="23"/>
                </a:lnTo>
                <a:lnTo>
                  <a:pt x="171" y="24"/>
                </a:lnTo>
                <a:lnTo>
                  <a:pt x="175" y="27"/>
                </a:lnTo>
                <a:lnTo>
                  <a:pt x="176" y="28"/>
                </a:lnTo>
                <a:lnTo>
                  <a:pt x="178" y="33"/>
                </a:lnTo>
                <a:lnTo>
                  <a:pt x="179" y="34"/>
                </a:lnTo>
                <a:lnTo>
                  <a:pt x="184" y="12"/>
                </a:lnTo>
                <a:lnTo>
                  <a:pt x="184" y="10"/>
                </a:lnTo>
                <a:lnTo>
                  <a:pt x="196" y="10"/>
                </a:lnTo>
                <a:lnTo>
                  <a:pt x="202" y="11"/>
                </a:lnTo>
                <a:lnTo>
                  <a:pt x="205" y="12"/>
                </a:lnTo>
                <a:lnTo>
                  <a:pt x="208" y="11"/>
                </a:lnTo>
                <a:lnTo>
                  <a:pt x="209" y="9"/>
                </a:lnTo>
                <a:lnTo>
                  <a:pt x="210" y="8"/>
                </a:lnTo>
                <a:lnTo>
                  <a:pt x="216" y="0"/>
                </a:lnTo>
                <a:lnTo>
                  <a:pt x="218" y="1"/>
                </a:lnTo>
                <a:lnTo>
                  <a:pt x="226" y="7"/>
                </a:lnTo>
                <a:lnTo>
                  <a:pt x="225" y="7"/>
                </a:lnTo>
                <a:lnTo>
                  <a:pt x="225" y="8"/>
                </a:lnTo>
                <a:lnTo>
                  <a:pt x="220" y="12"/>
                </a:lnTo>
                <a:lnTo>
                  <a:pt x="219" y="14"/>
                </a:lnTo>
                <a:lnTo>
                  <a:pt x="233" y="24"/>
                </a:lnTo>
                <a:lnTo>
                  <a:pt x="234" y="24"/>
                </a:lnTo>
                <a:lnTo>
                  <a:pt x="237" y="24"/>
                </a:lnTo>
                <a:lnTo>
                  <a:pt x="239" y="25"/>
                </a:lnTo>
                <a:lnTo>
                  <a:pt x="242" y="26"/>
                </a:lnTo>
                <a:lnTo>
                  <a:pt x="251" y="28"/>
                </a:lnTo>
                <a:lnTo>
                  <a:pt x="251" y="33"/>
                </a:lnTo>
                <a:lnTo>
                  <a:pt x="252" y="35"/>
                </a:lnTo>
                <a:lnTo>
                  <a:pt x="252" y="36"/>
                </a:lnTo>
                <a:lnTo>
                  <a:pt x="252" y="40"/>
                </a:lnTo>
                <a:lnTo>
                  <a:pt x="252" y="41"/>
                </a:lnTo>
                <a:lnTo>
                  <a:pt x="252" y="42"/>
                </a:lnTo>
                <a:lnTo>
                  <a:pt x="251" y="54"/>
                </a:lnTo>
                <a:lnTo>
                  <a:pt x="250" y="56"/>
                </a:lnTo>
                <a:lnTo>
                  <a:pt x="250" y="59"/>
                </a:lnTo>
                <a:lnTo>
                  <a:pt x="250" y="61"/>
                </a:lnTo>
                <a:lnTo>
                  <a:pt x="251" y="66"/>
                </a:lnTo>
                <a:lnTo>
                  <a:pt x="251" y="67"/>
                </a:lnTo>
                <a:lnTo>
                  <a:pt x="251" y="69"/>
                </a:lnTo>
                <a:lnTo>
                  <a:pt x="251" y="78"/>
                </a:lnTo>
                <a:lnTo>
                  <a:pt x="255" y="77"/>
                </a:lnTo>
                <a:lnTo>
                  <a:pt x="257" y="74"/>
                </a:lnTo>
                <a:lnTo>
                  <a:pt x="262" y="70"/>
                </a:lnTo>
                <a:lnTo>
                  <a:pt x="267" y="66"/>
                </a:lnTo>
                <a:lnTo>
                  <a:pt x="268" y="65"/>
                </a:lnTo>
                <a:lnTo>
                  <a:pt x="268" y="66"/>
                </a:lnTo>
                <a:lnTo>
                  <a:pt x="272" y="71"/>
                </a:lnTo>
                <a:lnTo>
                  <a:pt x="277" y="76"/>
                </a:lnTo>
                <a:lnTo>
                  <a:pt x="285" y="85"/>
                </a:lnTo>
                <a:lnTo>
                  <a:pt x="288" y="90"/>
                </a:lnTo>
                <a:lnTo>
                  <a:pt x="294" y="96"/>
                </a:lnTo>
                <a:lnTo>
                  <a:pt x="296" y="99"/>
                </a:lnTo>
                <a:lnTo>
                  <a:pt x="296" y="100"/>
                </a:lnTo>
                <a:lnTo>
                  <a:pt x="297" y="101"/>
                </a:lnTo>
                <a:lnTo>
                  <a:pt x="297" y="102"/>
                </a:lnTo>
                <a:lnTo>
                  <a:pt x="308" y="102"/>
                </a:lnTo>
                <a:lnTo>
                  <a:pt x="314" y="102"/>
                </a:lnTo>
                <a:lnTo>
                  <a:pt x="317" y="102"/>
                </a:lnTo>
                <a:lnTo>
                  <a:pt x="325" y="101"/>
                </a:lnTo>
                <a:lnTo>
                  <a:pt x="326" y="101"/>
                </a:lnTo>
                <a:lnTo>
                  <a:pt x="326" y="100"/>
                </a:lnTo>
                <a:lnTo>
                  <a:pt x="328" y="96"/>
                </a:lnTo>
                <a:lnTo>
                  <a:pt x="328" y="92"/>
                </a:lnTo>
                <a:lnTo>
                  <a:pt x="328" y="90"/>
                </a:lnTo>
                <a:lnTo>
                  <a:pt x="328" y="87"/>
                </a:lnTo>
                <a:lnTo>
                  <a:pt x="329" y="84"/>
                </a:lnTo>
                <a:lnTo>
                  <a:pt x="329" y="77"/>
                </a:lnTo>
                <a:lnTo>
                  <a:pt x="329" y="70"/>
                </a:lnTo>
                <a:lnTo>
                  <a:pt x="329" y="67"/>
                </a:lnTo>
                <a:lnTo>
                  <a:pt x="329" y="66"/>
                </a:lnTo>
                <a:lnTo>
                  <a:pt x="328" y="58"/>
                </a:lnTo>
                <a:lnTo>
                  <a:pt x="329" y="53"/>
                </a:lnTo>
                <a:lnTo>
                  <a:pt x="329" y="52"/>
                </a:lnTo>
                <a:close/>
                <a:moveTo>
                  <a:pt x="170" y="219"/>
                </a:moveTo>
                <a:lnTo>
                  <a:pt x="169" y="225"/>
                </a:lnTo>
                <a:lnTo>
                  <a:pt x="168" y="226"/>
                </a:lnTo>
                <a:lnTo>
                  <a:pt x="168" y="227"/>
                </a:lnTo>
                <a:lnTo>
                  <a:pt x="166" y="229"/>
                </a:lnTo>
                <a:lnTo>
                  <a:pt x="161" y="235"/>
                </a:lnTo>
                <a:lnTo>
                  <a:pt x="160" y="237"/>
                </a:lnTo>
                <a:lnTo>
                  <a:pt x="166" y="237"/>
                </a:lnTo>
                <a:lnTo>
                  <a:pt x="164" y="241"/>
                </a:lnTo>
                <a:lnTo>
                  <a:pt x="159" y="240"/>
                </a:lnTo>
                <a:lnTo>
                  <a:pt x="158" y="240"/>
                </a:lnTo>
                <a:lnTo>
                  <a:pt x="157" y="242"/>
                </a:lnTo>
                <a:lnTo>
                  <a:pt x="156" y="245"/>
                </a:lnTo>
                <a:lnTo>
                  <a:pt x="155" y="245"/>
                </a:lnTo>
                <a:lnTo>
                  <a:pt x="169" y="259"/>
                </a:lnTo>
                <a:lnTo>
                  <a:pt x="169" y="274"/>
                </a:lnTo>
                <a:lnTo>
                  <a:pt x="170" y="274"/>
                </a:lnTo>
                <a:lnTo>
                  <a:pt x="176" y="285"/>
                </a:lnTo>
                <a:lnTo>
                  <a:pt x="176" y="286"/>
                </a:lnTo>
                <a:lnTo>
                  <a:pt x="177" y="287"/>
                </a:lnTo>
                <a:lnTo>
                  <a:pt x="181" y="288"/>
                </a:lnTo>
                <a:lnTo>
                  <a:pt x="184" y="289"/>
                </a:lnTo>
                <a:lnTo>
                  <a:pt x="183" y="295"/>
                </a:lnTo>
                <a:lnTo>
                  <a:pt x="187" y="300"/>
                </a:lnTo>
                <a:lnTo>
                  <a:pt x="198" y="303"/>
                </a:lnTo>
                <a:lnTo>
                  <a:pt x="201" y="303"/>
                </a:lnTo>
                <a:lnTo>
                  <a:pt x="208" y="303"/>
                </a:lnTo>
                <a:lnTo>
                  <a:pt x="209" y="303"/>
                </a:lnTo>
                <a:lnTo>
                  <a:pt x="209" y="302"/>
                </a:lnTo>
                <a:lnTo>
                  <a:pt x="209" y="301"/>
                </a:lnTo>
                <a:lnTo>
                  <a:pt x="210" y="299"/>
                </a:lnTo>
                <a:lnTo>
                  <a:pt x="211" y="295"/>
                </a:lnTo>
                <a:lnTo>
                  <a:pt x="212" y="293"/>
                </a:lnTo>
                <a:lnTo>
                  <a:pt x="213" y="291"/>
                </a:lnTo>
                <a:lnTo>
                  <a:pt x="214" y="288"/>
                </a:lnTo>
                <a:lnTo>
                  <a:pt x="217" y="286"/>
                </a:lnTo>
                <a:lnTo>
                  <a:pt x="218" y="284"/>
                </a:lnTo>
                <a:lnTo>
                  <a:pt x="219" y="283"/>
                </a:lnTo>
                <a:lnTo>
                  <a:pt x="220" y="280"/>
                </a:lnTo>
                <a:lnTo>
                  <a:pt x="222" y="279"/>
                </a:lnTo>
                <a:lnTo>
                  <a:pt x="233" y="270"/>
                </a:lnTo>
                <a:lnTo>
                  <a:pt x="238" y="266"/>
                </a:lnTo>
                <a:lnTo>
                  <a:pt x="240" y="263"/>
                </a:lnTo>
                <a:lnTo>
                  <a:pt x="242" y="262"/>
                </a:lnTo>
                <a:lnTo>
                  <a:pt x="244" y="259"/>
                </a:lnTo>
                <a:lnTo>
                  <a:pt x="248" y="252"/>
                </a:lnTo>
                <a:lnTo>
                  <a:pt x="253" y="244"/>
                </a:lnTo>
                <a:lnTo>
                  <a:pt x="256" y="238"/>
                </a:lnTo>
                <a:lnTo>
                  <a:pt x="256" y="237"/>
                </a:lnTo>
                <a:lnTo>
                  <a:pt x="256" y="235"/>
                </a:lnTo>
                <a:lnTo>
                  <a:pt x="257" y="234"/>
                </a:lnTo>
                <a:lnTo>
                  <a:pt x="259" y="229"/>
                </a:lnTo>
                <a:lnTo>
                  <a:pt x="260" y="222"/>
                </a:lnTo>
                <a:lnTo>
                  <a:pt x="260" y="218"/>
                </a:lnTo>
                <a:lnTo>
                  <a:pt x="260" y="217"/>
                </a:lnTo>
                <a:lnTo>
                  <a:pt x="261" y="215"/>
                </a:lnTo>
                <a:lnTo>
                  <a:pt x="261" y="213"/>
                </a:lnTo>
                <a:lnTo>
                  <a:pt x="262" y="213"/>
                </a:lnTo>
                <a:lnTo>
                  <a:pt x="263" y="211"/>
                </a:lnTo>
                <a:lnTo>
                  <a:pt x="265" y="204"/>
                </a:lnTo>
                <a:lnTo>
                  <a:pt x="264" y="204"/>
                </a:lnTo>
                <a:lnTo>
                  <a:pt x="264" y="202"/>
                </a:lnTo>
                <a:lnTo>
                  <a:pt x="265" y="201"/>
                </a:lnTo>
                <a:lnTo>
                  <a:pt x="269" y="197"/>
                </a:lnTo>
                <a:lnTo>
                  <a:pt x="271" y="194"/>
                </a:lnTo>
                <a:lnTo>
                  <a:pt x="272" y="193"/>
                </a:lnTo>
                <a:lnTo>
                  <a:pt x="270" y="192"/>
                </a:lnTo>
                <a:lnTo>
                  <a:pt x="265" y="188"/>
                </a:lnTo>
                <a:lnTo>
                  <a:pt x="264" y="188"/>
                </a:lnTo>
                <a:lnTo>
                  <a:pt x="263" y="188"/>
                </a:lnTo>
                <a:lnTo>
                  <a:pt x="263" y="187"/>
                </a:lnTo>
                <a:lnTo>
                  <a:pt x="264" y="184"/>
                </a:lnTo>
                <a:lnTo>
                  <a:pt x="265" y="180"/>
                </a:lnTo>
                <a:lnTo>
                  <a:pt x="264" y="180"/>
                </a:lnTo>
                <a:lnTo>
                  <a:pt x="262" y="180"/>
                </a:lnTo>
                <a:lnTo>
                  <a:pt x="259" y="180"/>
                </a:lnTo>
                <a:lnTo>
                  <a:pt x="255" y="179"/>
                </a:lnTo>
                <a:lnTo>
                  <a:pt x="253" y="179"/>
                </a:lnTo>
                <a:lnTo>
                  <a:pt x="251" y="179"/>
                </a:lnTo>
                <a:lnTo>
                  <a:pt x="242" y="178"/>
                </a:lnTo>
                <a:lnTo>
                  <a:pt x="236" y="178"/>
                </a:lnTo>
                <a:lnTo>
                  <a:pt x="231" y="178"/>
                </a:lnTo>
                <a:lnTo>
                  <a:pt x="228" y="178"/>
                </a:lnTo>
                <a:lnTo>
                  <a:pt x="227" y="178"/>
                </a:lnTo>
                <a:lnTo>
                  <a:pt x="226" y="178"/>
                </a:lnTo>
                <a:lnTo>
                  <a:pt x="220" y="178"/>
                </a:lnTo>
                <a:lnTo>
                  <a:pt x="218" y="177"/>
                </a:lnTo>
                <a:lnTo>
                  <a:pt x="217" y="177"/>
                </a:lnTo>
                <a:lnTo>
                  <a:pt x="213" y="176"/>
                </a:lnTo>
                <a:lnTo>
                  <a:pt x="210" y="175"/>
                </a:lnTo>
                <a:lnTo>
                  <a:pt x="207" y="174"/>
                </a:lnTo>
                <a:lnTo>
                  <a:pt x="201" y="170"/>
                </a:lnTo>
                <a:lnTo>
                  <a:pt x="196" y="169"/>
                </a:lnTo>
                <a:lnTo>
                  <a:pt x="193" y="167"/>
                </a:lnTo>
                <a:lnTo>
                  <a:pt x="185" y="165"/>
                </a:lnTo>
                <a:lnTo>
                  <a:pt x="184" y="170"/>
                </a:lnTo>
                <a:lnTo>
                  <a:pt x="181" y="182"/>
                </a:lnTo>
                <a:lnTo>
                  <a:pt x="179" y="185"/>
                </a:lnTo>
                <a:lnTo>
                  <a:pt x="175" y="201"/>
                </a:lnTo>
                <a:lnTo>
                  <a:pt x="174" y="205"/>
                </a:lnTo>
                <a:lnTo>
                  <a:pt x="174" y="209"/>
                </a:lnTo>
                <a:lnTo>
                  <a:pt x="171" y="217"/>
                </a:lnTo>
                <a:lnTo>
                  <a:pt x="170" y="219"/>
                </a:lnTo>
                <a:close/>
                <a:moveTo>
                  <a:pt x="37" y="328"/>
                </a:moveTo>
                <a:lnTo>
                  <a:pt x="37" y="327"/>
                </a:lnTo>
                <a:lnTo>
                  <a:pt x="36" y="327"/>
                </a:lnTo>
                <a:lnTo>
                  <a:pt x="36" y="328"/>
                </a:lnTo>
                <a:lnTo>
                  <a:pt x="35" y="330"/>
                </a:lnTo>
                <a:lnTo>
                  <a:pt x="36" y="330"/>
                </a:lnTo>
                <a:lnTo>
                  <a:pt x="37" y="328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" name="Freeform 1648">
            <a:extLst>
              <a:ext uri="{FF2B5EF4-FFF2-40B4-BE49-F238E27FC236}">
                <a16:creationId xmlns:a16="http://schemas.microsoft.com/office/drawing/2014/main" id="{E617F05A-B32F-F3B3-954B-0E0557E32AD1}"/>
              </a:ext>
            </a:extLst>
          </p:cNvPr>
          <p:cNvSpPr>
            <a:spLocks/>
          </p:cNvSpPr>
          <p:nvPr/>
        </p:nvSpPr>
        <p:spPr bwMode="auto">
          <a:xfrm>
            <a:off x="2108009" y="2270446"/>
            <a:ext cx="714269" cy="763435"/>
          </a:xfrm>
          <a:custGeom>
            <a:avLst/>
            <a:gdLst>
              <a:gd name="T0" fmla="*/ 426 w 523"/>
              <a:gd name="T1" fmla="*/ 67 h 559"/>
              <a:gd name="T2" fmla="*/ 449 w 523"/>
              <a:gd name="T3" fmla="*/ 86 h 559"/>
              <a:gd name="T4" fmla="*/ 468 w 523"/>
              <a:gd name="T5" fmla="*/ 96 h 559"/>
              <a:gd name="T6" fmla="*/ 492 w 523"/>
              <a:gd name="T7" fmla="*/ 98 h 559"/>
              <a:gd name="T8" fmla="*/ 512 w 523"/>
              <a:gd name="T9" fmla="*/ 101 h 559"/>
              <a:gd name="T10" fmla="*/ 522 w 523"/>
              <a:gd name="T11" fmla="*/ 116 h 559"/>
              <a:gd name="T12" fmla="*/ 511 w 523"/>
              <a:gd name="T13" fmla="*/ 133 h 559"/>
              <a:gd name="T14" fmla="*/ 497 w 523"/>
              <a:gd name="T15" fmla="*/ 154 h 559"/>
              <a:gd name="T16" fmla="*/ 501 w 523"/>
              <a:gd name="T17" fmla="*/ 186 h 559"/>
              <a:gd name="T18" fmla="*/ 478 w 523"/>
              <a:gd name="T19" fmla="*/ 177 h 559"/>
              <a:gd name="T20" fmla="*/ 479 w 523"/>
              <a:gd name="T21" fmla="*/ 202 h 559"/>
              <a:gd name="T22" fmla="*/ 475 w 523"/>
              <a:gd name="T23" fmla="*/ 225 h 559"/>
              <a:gd name="T24" fmla="*/ 471 w 523"/>
              <a:gd name="T25" fmla="*/ 260 h 559"/>
              <a:gd name="T26" fmla="*/ 447 w 523"/>
              <a:gd name="T27" fmla="*/ 309 h 559"/>
              <a:gd name="T28" fmla="*/ 430 w 523"/>
              <a:gd name="T29" fmla="*/ 332 h 559"/>
              <a:gd name="T30" fmla="*/ 402 w 523"/>
              <a:gd name="T31" fmla="*/ 352 h 559"/>
              <a:gd name="T32" fmla="*/ 378 w 523"/>
              <a:gd name="T33" fmla="*/ 345 h 559"/>
              <a:gd name="T34" fmla="*/ 358 w 523"/>
              <a:gd name="T35" fmla="*/ 350 h 559"/>
              <a:gd name="T36" fmla="*/ 337 w 523"/>
              <a:gd name="T37" fmla="*/ 373 h 559"/>
              <a:gd name="T38" fmla="*/ 328 w 523"/>
              <a:gd name="T39" fmla="*/ 391 h 559"/>
              <a:gd name="T40" fmla="*/ 299 w 523"/>
              <a:gd name="T41" fmla="*/ 411 h 559"/>
              <a:gd name="T42" fmla="*/ 287 w 523"/>
              <a:gd name="T43" fmla="*/ 434 h 559"/>
              <a:gd name="T44" fmla="*/ 263 w 523"/>
              <a:gd name="T45" fmla="*/ 445 h 559"/>
              <a:gd name="T46" fmla="*/ 238 w 523"/>
              <a:gd name="T47" fmla="*/ 454 h 559"/>
              <a:gd name="T48" fmla="*/ 233 w 523"/>
              <a:gd name="T49" fmla="*/ 484 h 559"/>
              <a:gd name="T50" fmla="*/ 245 w 523"/>
              <a:gd name="T51" fmla="*/ 498 h 559"/>
              <a:gd name="T52" fmla="*/ 245 w 523"/>
              <a:gd name="T53" fmla="*/ 525 h 559"/>
              <a:gd name="T54" fmla="*/ 220 w 523"/>
              <a:gd name="T55" fmla="*/ 528 h 559"/>
              <a:gd name="T56" fmla="*/ 199 w 523"/>
              <a:gd name="T57" fmla="*/ 521 h 559"/>
              <a:gd name="T58" fmla="*/ 181 w 523"/>
              <a:gd name="T59" fmla="*/ 543 h 559"/>
              <a:gd name="T60" fmla="*/ 142 w 523"/>
              <a:gd name="T61" fmla="*/ 516 h 559"/>
              <a:gd name="T62" fmla="*/ 131 w 523"/>
              <a:gd name="T63" fmla="*/ 495 h 559"/>
              <a:gd name="T64" fmla="*/ 117 w 523"/>
              <a:gd name="T65" fmla="*/ 474 h 559"/>
              <a:gd name="T66" fmla="*/ 116 w 523"/>
              <a:gd name="T67" fmla="*/ 433 h 559"/>
              <a:gd name="T68" fmla="*/ 70 w 523"/>
              <a:gd name="T69" fmla="*/ 407 h 559"/>
              <a:gd name="T70" fmla="*/ 51 w 523"/>
              <a:gd name="T71" fmla="*/ 372 h 559"/>
              <a:gd name="T72" fmla="*/ 29 w 523"/>
              <a:gd name="T73" fmla="*/ 373 h 559"/>
              <a:gd name="T74" fmla="*/ 8 w 523"/>
              <a:gd name="T75" fmla="*/ 372 h 559"/>
              <a:gd name="T76" fmla="*/ 1 w 523"/>
              <a:gd name="T77" fmla="*/ 347 h 559"/>
              <a:gd name="T78" fmla="*/ 14 w 523"/>
              <a:gd name="T79" fmla="*/ 324 h 559"/>
              <a:gd name="T80" fmla="*/ 35 w 523"/>
              <a:gd name="T81" fmla="*/ 308 h 559"/>
              <a:gd name="T82" fmla="*/ 46 w 523"/>
              <a:gd name="T83" fmla="*/ 290 h 559"/>
              <a:gd name="T84" fmla="*/ 66 w 523"/>
              <a:gd name="T85" fmla="*/ 261 h 559"/>
              <a:gd name="T86" fmla="*/ 89 w 523"/>
              <a:gd name="T87" fmla="*/ 249 h 559"/>
              <a:gd name="T88" fmla="*/ 95 w 523"/>
              <a:gd name="T89" fmla="*/ 223 h 559"/>
              <a:gd name="T90" fmla="*/ 78 w 523"/>
              <a:gd name="T91" fmla="*/ 177 h 559"/>
              <a:gd name="T92" fmla="*/ 121 w 523"/>
              <a:gd name="T93" fmla="*/ 184 h 559"/>
              <a:gd name="T94" fmla="*/ 149 w 523"/>
              <a:gd name="T95" fmla="*/ 189 h 559"/>
              <a:gd name="T96" fmla="*/ 156 w 523"/>
              <a:gd name="T97" fmla="*/ 167 h 559"/>
              <a:gd name="T98" fmla="*/ 152 w 523"/>
              <a:gd name="T99" fmla="*/ 129 h 559"/>
              <a:gd name="T100" fmla="*/ 159 w 523"/>
              <a:gd name="T101" fmla="*/ 93 h 559"/>
              <a:gd name="T102" fmla="*/ 171 w 523"/>
              <a:gd name="T103" fmla="*/ 94 h 559"/>
              <a:gd name="T104" fmla="*/ 185 w 523"/>
              <a:gd name="T105" fmla="*/ 86 h 559"/>
              <a:gd name="T106" fmla="*/ 193 w 523"/>
              <a:gd name="T107" fmla="*/ 62 h 559"/>
              <a:gd name="T108" fmla="*/ 211 w 523"/>
              <a:gd name="T109" fmla="*/ 57 h 559"/>
              <a:gd name="T110" fmla="*/ 232 w 523"/>
              <a:gd name="T111" fmla="*/ 44 h 559"/>
              <a:gd name="T112" fmla="*/ 237 w 523"/>
              <a:gd name="T113" fmla="*/ 26 h 559"/>
              <a:gd name="T114" fmla="*/ 263 w 523"/>
              <a:gd name="T115" fmla="*/ 29 h 559"/>
              <a:gd name="T116" fmla="*/ 275 w 523"/>
              <a:gd name="T117" fmla="*/ 42 h 559"/>
              <a:gd name="T118" fmla="*/ 289 w 523"/>
              <a:gd name="T119" fmla="*/ 30 h 559"/>
              <a:gd name="T120" fmla="*/ 309 w 523"/>
              <a:gd name="T121" fmla="*/ 12 h 559"/>
              <a:gd name="T122" fmla="*/ 327 w 523"/>
              <a:gd name="T123" fmla="*/ 5 h 559"/>
              <a:gd name="T124" fmla="*/ 392 w 523"/>
              <a:gd name="T125" fmla="*/ 31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559">
                <a:moveTo>
                  <a:pt x="426" y="40"/>
                </a:moveTo>
                <a:lnTo>
                  <a:pt x="430" y="41"/>
                </a:lnTo>
                <a:lnTo>
                  <a:pt x="434" y="44"/>
                </a:lnTo>
                <a:lnTo>
                  <a:pt x="433" y="47"/>
                </a:lnTo>
                <a:lnTo>
                  <a:pt x="433" y="48"/>
                </a:lnTo>
                <a:lnTo>
                  <a:pt x="432" y="48"/>
                </a:lnTo>
                <a:lnTo>
                  <a:pt x="431" y="49"/>
                </a:lnTo>
                <a:lnTo>
                  <a:pt x="431" y="50"/>
                </a:lnTo>
                <a:lnTo>
                  <a:pt x="431" y="51"/>
                </a:lnTo>
                <a:lnTo>
                  <a:pt x="431" y="52"/>
                </a:lnTo>
                <a:lnTo>
                  <a:pt x="431" y="54"/>
                </a:lnTo>
                <a:lnTo>
                  <a:pt x="431" y="55"/>
                </a:lnTo>
                <a:lnTo>
                  <a:pt x="430" y="56"/>
                </a:lnTo>
                <a:lnTo>
                  <a:pt x="428" y="57"/>
                </a:lnTo>
                <a:lnTo>
                  <a:pt x="427" y="58"/>
                </a:lnTo>
                <a:lnTo>
                  <a:pt x="427" y="59"/>
                </a:lnTo>
                <a:lnTo>
                  <a:pt x="426" y="60"/>
                </a:lnTo>
                <a:lnTo>
                  <a:pt x="426" y="62"/>
                </a:lnTo>
                <a:lnTo>
                  <a:pt x="426" y="63"/>
                </a:lnTo>
                <a:lnTo>
                  <a:pt x="427" y="64"/>
                </a:lnTo>
                <a:lnTo>
                  <a:pt x="426" y="65"/>
                </a:lnTo>
                <a:lnTo>
                  <a:pt x="426" y="66"/>
                </a:lnTo>
                <a:lnTo>
                  <a:pt x="426" y="67"/>
                </a:lnTo>
                <a:lnTo>
                  <a:pt x="426" y="68"/>
                </a:lnTo>
                <a:lnTo>
                  <a:pt x="428" y="71"/>
                </a:lnTo>
                <a:lnTo>
                  <a:pt x="431" y="73"/>
                </a:lnTo>
                <a:lnTo>
                  <a:pt x="432" y="74"/>
                </a:lnTo>
                <a:lnTo>
                  <a:pt x="434" y="75"/>
                </a:lnTo>
                <a:lnTo>
                  <a:pt x="435" y="75"/>
                </a:lnTo>
                <a:lnTo>
                  <a:pt x="435" y="76"/>
                </a:lnTo>
                <a:lnTo>
                  <a:pt x="436" y="77"/>
                </a:lnTo>
                <a:lnTo>
                  <a:pt x="436" y="79"/>
                </a:lnTo>
                <a:lnTo>
                  <a:pt x="437" y="79"/>
                </a:lnTo>
                <a:lnTo>
                  <a:pt x="437" y="80"/>
                </a:lnTo>
                <a:lnTo>
                  <a:pt x="439" y="81"/>
                </a:lnTo>
                <a:lnTo>
                  <a:pt x="440" y="82"/>
                </a:lnTo>
                <a:lnTo>
                  <a:pt x="441" y="82"/>
                </a:lnTo>
                <a:lnTo>
                  <a:pt x="441" y="83"/>
                </a:lnTo>
                <a:lnTo>
                  <a:pt x="442" y="84"/>
                </a:lnTo>
                <a:lnTo>
                  <a:pt x="443" y="84"/>
                </a:lnTo>
                <a:lnTo>
                  <a:pt x="444" y="85"/>
                </a:lnTo>
                <a:lnTo>
                  <a:pt x="445" y="85"/>
                </a:lnTo>
                <a:lnTo>
                  <a:pt x="447" y="85"/>
                </a:lnTo>
                <a:lnTo>
                  <a:pt x="448" y="85"/>
                </a:lnTo>
                <a:lnTo>
                  <a:pt x="448" y="86"/>
                </a:lnTo>
                <a:lnTo>
                  <a:pt x="449" y="86"/>
                </a:lnTo>
                <a:lnTo>
                  <a:pt x="449" y="88"/>
                </a:lnTo>
                <a:lnTo>
                  <a:pt x="450" y="89"/>
                </a:lnTo>
                <a:lnTo>
                  <a:pt x="451" y="89"/>
                </a:lnTo>
                <a:lnTo>
                  <a:pt x="452" y="90"/>
                </a:lnTo>
                <a:lnTo>
                  <a:pt x="453" y="91"/>
                </a:lnTo>
                <a:lnTo>
                  <a:pt x="453" y="92"/>
                </a:lnTo>
                <a:lnTo>
                  <a:pt x="453" y="93"/>
                </a:lnTo>
                <a:lnTo>
                  <a:pt x="454" y="94"/>
                </a:lnTo>
                <a:lnTo>
                  <a:pt x="454" y="96"/>
                </a:lnTo>
                <a:lnTo>
                  <a:pt x="456" y="96"/>
                </a:lnTo>
                <a:lnTo>
                  <a:pt x="457" y="96"/>
                </a:lnTo>
                <a:lnTo>
                  <a:pt x="457" y="94"/>
                </a:lnTo>
                <a:lnTo>
                  <a:pt x="458" y="94"/>
                </a:lnTo>
                <a:lnTo>
                  <a:pt x="459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7"/>
                </a:lnTo>
                <a:lnTo>
                  <a:pt x="462" y="96"/>
                </a:lnTo>
                <a:lnTo>
                  <a:pt x="463" y="96"/>
                </a:lnTo>
                <a:lnTo>
                  <a:pt x="465" y="94"/>
                </a:lnTo>
                <a:lnTo>
                  <a:pt x="466" y="94"/>
                </a:lnTo>
                <a:lnTo>
                  <a:pt x="467" y="96"/>
                </a:lnTo>
                <a:lnTo>
                  <a:pt x="468" y="96"/>
                </a:lnTo>
                <a:lnTo>
                  <a:pt x="470" y="97"/>
                </a:lnTo>
                <a:lnTo>
                  <a:pt x="470" y="98"/>
                </a:lnTo>
                <a:lnTo>
                  <a:pt x="471" y="98"/>
                </a:lnTo>
                <a:lnTo>
                  <a:pt x="473" y="98"/>
                </a:lnTo>
                <a:lnTo>
                  <a:pt x="474" y="98"/>
                </a:lnTo>
                <a:lnTo>
                  <a:pt x="474" y="99"/>
                </a:lnTo>
                <a:lnTo>
                  <a:pt x="475" y="99"/>
                </a:lnTo>
                <a:lnTo>
                  <a:pt x="475" y="100"/>
                </a:lnTo>
                <a:lnTo>
                  <a:pt x="475" y="99"/>
                </a:lnTo>
                <a:lnTo>
                  <a:pt x="476" y="100"/>
                </a:lnTo>
                <a:lnTo>
                  <a:pt x="477" y="100"/>
                </a:lnTo>
                <a:lnTo>
                  <a:pt x="478" y="100"/>
                </a:lnTo>
                <a:lnTo>
                  <a:pt x="479" y="100"/>
                </a:lnTo>
                <a:lnTo>
                  <a:pt x="482" y="99"/>
                </a:lnTo>
                <a:lnTo>
                  <a:pt x="484" y="99"/>
                </a:lnTo>
                <a:lnTo>
                  <a:pt x="485" y="99"/>
                </a:lnTo>
                <a:lnTo>
                  <a:pt x="486" y="99"/>
                </a:lnTo>
                <a:lnTo>
                  <a:pt x="487" y="99"/>
                </a:lnTo>
                <a:lnTo>
                  <a:pt x="487" y="98"/>
                </a:lnTo>
                <a:lnTo>
                  <a:pt x="488" y="98"/>
                </a:lnTo>
                <a:lnTo>
                  <a:pt x="490" y="98"/>
                </a:lnTo>
                <a:lnTo>
                  <a:pt x="491" y="98"/>
                </a:lnTo>
                <a:lnTo>
                  <a:pt x="492" y="98"/>
                </a:lnTo>
                <a:lnTo>
                  <a:pt x="492" y="97"/>
                </a:lnTo>
                <a:lnTo>
                  <a:pt x="492" y="96"/>
                </a:lnTo>
                <a:lnTo>
                  <a:pt x="492" y="94"/>
                </a:lnTo>
                <a:lnTo>
                  <a:pt x="493" y="94"/>
                </a:lnTo>
                <a:lnTo>
                  <a:pt x="494" y="94"/>
                </a:lnTo>
                <a:lnTo>
                  <a:pt x="495" y="94"/>
                </a:lnTo>
                <a:lnTo>
                  <a:pt x="496" y="94"/>
                </a:lnTo>
                <a:lnTo>
                  <a:pt x="497" y="93"/>
                </a:lnTo>
                <a:lnTo>
                  <a:pt x="497" y="94"/>
                </a:lnTo>
                <a:lnTo>
                  <a:pt x="499" y="94"/>
                </a:lnTo>
                <a:lnTo>
                  <a:pt x="501" y="97"/>
                </a:lnTo>
                <a:lnTo>
                  <a:pt x="502" y="98"/>
                </a:lnTo>
                <a:lnTo>
                  <a:pt x="503" y="98"/>
                </a:lnTo>
                <a:lnTo>
                  <a:pt x="503" y="99"/>
                </a:lnTo>
                <a:lnTo>
                  <a:pt x="504" y="100"/>
                </a:lnTo>
                <a:lnTo>
                  <a:pt x="505" y="100"/>
                </a:lnTo>
                <a:lnTo>
                  <a:pt x="506" y="100"/>
                </a:lnTo>
                <a:lnTo>
                  <a:pt x="508" y="100"/>
                </a:lnTo>
                <a:lnTo>
                  <a:pt x="509" y="101"/>
                </a:lnTo>
                <a:lnTo>
                  <a:pt x="509" y="102"/>
                </a:lnTo>
                <a:lnTo>
                  <a:pt x="510" y="102"/>
                </a:lnTo>
                <a:lnTo>
                  <a:pt x="511" y="101"/>
                </a:lnTo>
                <a:lnTo>
                  <a:pt x="512" y="101"/>
                </a:lnTo>
                <a:lnTo>
                  <a:pt x="512" y="102"/>
                </a:lnTo>
                <a:lnTo>
                  <a:pt x="513" y="102"/>
                </a:lnTo>
                <a:lnTo>
                  <a:pt x="514" y="104"/>
                </a:lnTo>
                <a:lnTo>
                  <a:pt x="516" y="104"/>
                </a:lnTo>
                <a:lnTo>
                  <a:pt x="517" y="104"/>
                </a:lnTo>
                <a:lnTo>
                  <a:pt x="517" y="105"/>
                </a:lnTo>
                <a:lnTo>
                  <a:pt x="518" y="105"/>
                </a:lnTo>
                <a:lnTo>
                  <a:pt x="519" y="105"/>
                </a:lnTo>
                <a:lnTo>
                  <a:pt x="521" y="106"/>
                </a:lnTo>
                <a:lnTo>
                  <a:pt x="522" y="107"/>
                </a:lnTo>
                <a:lnTo>
                  <a:pt x="523" y="107"/>
                </a:lnTo>
                <a:lnTo>
                  <a:pt x="522" y="107"/>
                </a:lnTo>
                <a:lnTo>
                  <a:pt x="522" y="108"/>
                </a:lnTo>
                <a:lnTo>
                  <a:pt x="522" y="109"/>
                </a:lnTo>
                <a:lnTo>
                  <a:pt x="523" y="109"/>
                </a:lnTo>
                <a:lnTo>
                  <a:pt x="523" y="110"/>
                </a:lnTo>
                <a:lnTo>
                  <a:pt x="523" y="111"/>
                </a:lnTo>
                <a:lnTo>
                  <a:pt x="523" y="113"/>
                </a:lnTo>
                <a:lnTo>
                  <a:pt x="522" y="113"/>
                </a:lnTo>
                <a:lnTo>
                  <a:pt x="522" y="114"/>
                </a:lnTo>
                <a:lnTo>
                  <a:pt x="523" y="115"/>
                </a:lnTo>
                <a:lnTo>
                  <a:pt x="522" y="115"/>
                </a:lnTo>
                <a:lnTo>
                  <a:pt x="522" y="116"/>
                </a:lnTo>
                <a:lnTo>
                  <a:pt x="521" y="117"/>
                </a:lnTo>
                <a:lnTo>
                  <a:pt x="521" y="118"/>
                </a:lnTo>
                <a:lnTo>
                  <a:pt x="522" y="118"/>
                </a:lnTo>
                <a:lnTo>
                  <a:pt x="522" y="119"/>
                </a:lnTo>
                <a:lnTo>
                  <a:pt x="522" y="122"/>
                </a:lnTo>
                <a:lnTo>
                  <a:pt x="522" y="123"/>
                </a:lnTo>
                <a:lnTo>
                  <a:pt x="521" y="123"/>
                </a:lnTo>
                <a:lnTo>
                  <a:pt x="521" y="125"/>
                </a:lnTo>
                <a:lnTo>
                  <a:pt x="520" y="125"/>
                </a:lnTo>
                <a:lnTo>
                  <a:pt x="519" y="126"/>
                </a:lnTo>
                <a:lnTo>
                  <a:pt x="519" y="127"/>
                </a:lnTo>
                <a:lnTo>
                  <a:pt x="519" y="126"/>
                </a:lnTo>
                <a:lnTo>
                  <a:pt x="518" y="127"/>
                </a:lnTo>
                <a:lnTo>
                  <a:pt x="517" y="129"/>
                </a:lnTo>
                <a:lnTo>
                  <a:pt x="517" y="127"/>
                </a:lnTo>
                <a:lnTo>
                  <a:pt x="516" y="129"/>
                </a:lnTo>
                <a:lnTo>
                  <a:pt x="514" y="130"/>
                </a:lnTo>
                <a:lnTo>
                  <a:pt x="514" y="131"/>
                </a:lnTo>
                <a:lnTo>
                  <a:pt x="513" y="131"/>
                </a:lnTo>
                <a:lnTo>
                  <a:pt x="513" y="132"/>
                </a:lnTo>
                <a:lnTo>
                  <a:pt x="512" y="132"/>
                </a:lnTo>
                <a:lnTo>
                  <a:pt x="512" y="133"/>
                </a:lnTo>
                <a:lnTo>
                  <a:pt x="511" y="133"/>
                </a:lnTo>
                <a:lnTo>
                  <a:pt x="511" y="134"/>
                </a:lnTo>
                <a:lnTo>
                  <a:pt x="510" y="135"/>
                </a:lnTo>
                <a:lnTo>
                  <a:pt x="509" y="136"/>
                </a:lnTo>
                <a:lnTo>
                  <a:pt x="508" y="136"/>
                </a:lnTo>
                <a:lnTo>
                  <a:pt x="508" y="138"/>
                </a:lnTo>
                <a:lnTo>
                  <a:pt x="506" y="139"/>
                </a:lnTo>
                <a:lnTo>
                  <a:pt x="505" y="139"/>
                </a:lnTo>
                <a:lnTo>
                  <a:pt x="505" y="140"/>
                </a:lnTo>
                <a:lnTo>
                  <a:pt x="504" y="141"/>
                </a:lnTo>
                <a:lnTo>
                  <a:pt x="503" y="142"/>
                </a:lnTo>
                <a:lnTo>
                  <a:pt x="503" y="143"/>
                </a:lnTo>
                <a:lnTo>
                  <a:pt x="502" y="144"/>
                </a:lnTo>
                <a:lnTo>
                  <a:pt x="502" y="146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499" y="147"/>
                </a:lnTo>
                <a:lnTo>
                  <a:pt x="497" y="148"/>
                </a:lnTo>
                <a:lnTo>
                  <a:pt x="496" y="150"/>
                </a:lnTo>
                <a:lnTo>
                  <a:pt x="497" y="150"/>
                </a:lnTo>
                <a:lnTo>
                  <a:pt x="499" y="151"/>
                </a:lnTo>
                <a:lnTo>
                  <a:pt x="499" y="154"/>
                </a:lnTo>
                <a:lnTo>
                  <a:pt x="497" y="154"/>
                </a:lnTo>
                <a:lnTo>
                  <a:pt x="497" y="155"/>
                </a:lnTo>
                <a:lnTo>
                  <a:pt x="500" y="157"/>
                </a:lnTo>
                <a:lnTo>
                  <a:pt x="501" y="158"/>
                </a:lnTo>
                <a:lnTo>
                  <a:pt x="501" y="159"/>
                </a:lnTo>
                <a:lnTo>
                  <a:pt x="502" y="160"/>
                </a:lnTo>
                <a:lnTo>
                  <a:pt x="503" y="161"/>
                </a:lnTo>
                <a:lnTo>
                  <a:pt x="504" y="163"/>
                </a:lnTo>
                <a:lnTo>
                  <a:pt x="504" y="165"/>
                </a:lnTo>
                <a:lnTo>
                  <a:pt x="504" y="167"/>
                </a:lnTo>
                <a:lnTo>
                  <a:pt x="504" y="168"/>
                </a:lnTo>
                <a:lnTo>
                  <a:pt x="504" y="169"/>
                </a:lnTo>
                <a:lnTo>
                  <a:pt x="504" y="171"/>
                </a:lnTo>
                <a:lnTo>
                  <a:pt x="504" y="172"/>
                </a:lnTo>
                <a:lnTo>
                  <a:pt x="505" y="173"/>
                </a:lnTo>
                <a:lnTo>
                  <a:pt x="505" y="174"/>
                </a:lnTo>
                <a:lnTo>
                  <a:pt x="505" y="175"/>
                </a:lnTo>
                <a:lnTo>
                  <a:pt x="504" y="176"/>
                </a:lnTo>
                <a:lnTo>
                  <a:pt x="503" y="178"/>
                </a:lnTo>
                <a:lnTo>
                  <a:pt x="503" y="180"/>
                </a:lnTo>
                <a:lnTo>
                  <a:pt x="503" y="181"/>
                </a:lnTo>
                <a:lnTo>
                  <a:pt x="503" y="182"/>
                </a:lnTo>
                <a:lnTo>
                  <a:pt x="502" y="185"/>
                </a:lnTo>
                <a:lnTo>
                  <a:pt x="501" y="186"/>
                </a:lnTo>
                <a:lnTo>
                  <a:pt x="500" y="188"/>
                </a:lnTo>
                <a:lnTo>
                  <a:pt x="497" y="189"/>
                </a:lnTo>
                <a:lnTo>
                  <a:pt x="495" y="188"/>
                </a:lnTo>
                <a:lnTo>
                  <a:pt x="493" y="188"/>
                </a:lnTo>
                <a:lnTo>
                  <a:pt x="492" y="188"/>
                </a:lnTo>
                <a:lnTo>
                  <a:pt x="491" y="188"/>
                </a:lnTo>
                <a:lnTo>
                  <a:pt x="491" y="186"/>
                </a:lnTo>
                <a:lnTo>
                  <a:pt x="490" y="188"/>
                </a:lnTo>
                <a:lnTo>
                  <a:pt x="490" y="186"/>
                </a:lnTo>
                <a:lnTo>
                  <a:pt x="488" y="186"/>
                </a:lnTo>
                <a:lnTo>
                  <a:pt x="490" y="185"/>
                </a:lnTo>
                <a:lnTo>
                  <a:pt x="490" y="184"/>
                </a:lnTo>
                <a:lnTo>
                  <a:pt x="490" y="183"/>
                </a:lnTo>
                <a:lnTo>
                  <a:pt x="488" y="183"/>
                </a:lnTo>
                <a:lnTo>
                  <a:pt x="487" y="181"/>
                </a:lnTo>
                <a:lnTo>
                  <a:pt x="486" y="181"/>
                </a:lnTo>
                <a:lnTo>
                  <a:pt x="485" y="181"/>
                </a:lnTo>
                <a:lnTo>
                  <a:pt x="484" y="180"/>
                </a:lnTo>
                <a:lnTo>
                  <a:pt x="483" y="180"/>
                </a:lnTo>
                <a:lnTo>
                  <a:pt x="482" y="178"/>
                </a:lnTo>
                <a:lnTo>
                  <a:pt x="480" y="177"/>
                </a:lnTo>
                <a:lnTo>
                  <a:pt x="479" y="177"/>
                </a:lnTo>
                <a:lnTo>
                  <a:pt x="478" y="177"/>
                </a:lnTo>
                <a:lnTo>
                  <a:pt x="477" y="177"/>
                </a:lnTo>
                <a:lnTo>
                  <a:pt x="476" y="178"/>
                </a:lnTo>
                <a:lnTo>
                  <a:pt x="476" y="181"/>
                </a:lnTo>
                <a:lnTo>
                  <a:pt x="475" y="181"/>
                </a:lnTo>
                <a:lnTo>
                  <a:pt x="474" y="181"/>
                </a:lnTo>
                <a:lnTo>
                  <a:pt x="473" y="182"/>
                </a:lnTo>
                <a:lnTo>
                  <a:pt x="473" y="183"/>
                </a:lnTo>
                <a:lnTo>
                  <a:pt x="474" y="185"/>
                </a:lnTo>
                <a:lnTo>
                  <a:pt x="473" y="186"/>
                </a:lnTo>
                <a:lnTo>
                  <a:pt x="473" y="188"/>
                </a:lnTo>
                <a:lnTo>
                  <a:pt x="473" y="189"/>
                </a:lnTo>
                <a:lnTo>
                  <a:pt x="473" y="190"/>
                </a:lnTo>
                <a:lnTo>
                  <a:pt x="471" y="191"/>
                </a:lnTo>
                <a:lnTo>
                  <a:pt x="470" y="192"/>
                </a:lnTo>
                <a:lnTo>
                  <a:pt x="469" y="193"/>
                </a:lnTo>
                <a:lnTo>
                  <a:pt x="469" y="194"/>
                </a:lnTo>
                <a:lnTo>
                  <a:pt x="470" y="196"/>
                </a:lnTo>
                <a:lnTo>
                  <a:pt x="473" y="197"/>
                </a:lnTo>
                <a:lnTo>
                  <a:pt x="474" y="197"/>
                </a:lnTo>
                <a:lnTo>
                  <a:pt x="475" y="199"/>
                </a:lnTo>
                <a:lnTo>
                  <a:pt x="477" y="199"/>
                </a:lnTo>
                <a:lnTo>
                  <a:pt x="478" y="201"/>
                </a:lnTo>
                <a:lnTo>
                  <a:pt x="479" y="202"/>
                </a:lnTo>
                <a:lnTo>
                  <a:pt x="480" y="203"/>
                </a:lnTo>
                <a:lnTo>
                  <a:pt x="479" y="205"/>
                </a:lnTo>
                <a:lnTo>
                  <a:pt x="478" y="205"/>
                </a:lnTo>
                <a:lnTo>
                  <a:pt x="477" y="205"/>
                </a:lnTo>
                <a:lnTo>
                  <a:pt x="476" y="205"/>
                </a:lnTo>
                <a:lnTo>
                  <a:pt x="476" y="206"/>
                </a:lnTo>
                <a:lnTo>
                  <a:pt x="475" y="208"/>
                </a:lnTo>
                <a:lnTo>
                  <a:pt x="474" y="209"/>
                </a:lnTo>
                <a:lnTo>
                  <a:pt x="474" y="210"/>
                </a:lnTo>
                <a:lnTo>
                  <a:pt x="473" y="211"/>
                </a:lnTo>
                <a:lnTo>
                  <a:pt x="471" y="211"/>
                </a:lnTo>
                <a:lnTo>
                  <a:pt x="471" y="214"/>
                </a:lnTo>
                <a:lnTo>
                  <a:pt x="470" y="215"/>
                </a:lnTo>
                <a:lnTo>
                  <a:pt x="470" y="216"/>
                </a:lnTo>
                <a:lnTo>
                  <a:pt x="470" y="217"/>
                </a:lnTo>
                <a:lnTo>
                  <a:pt x="470" y="218"/>
                </a:lnTo>
                <a:lnTo>
                  <a:pt x="471" y="218"/>
                </a:lnTo>
                <a:lnTo>
                  <a:pt x="473" y="218"/>
                </a:lnTo>
                <a:lnTo>
                  <a:pt x="474" y="218"/>
                </a:lnTo>
                <a:lnTo>
                  <a:pt x="474" y="219"/>
                </a:lnTo>
                <a:lnTo>
                  <a:pt x="475" y="221"/>
                </a:lnTo>
                <a:lnTo>
                  <a:pt x="475" y="222"/>
                </a:lnTo>
                <a:lnTo>
                  <a:pt x="475" y="225"/>
                </a:lnTo>
                <a:lnTo>
                  <a:pt x="475" y="227"/>
                </a:lnTo>
                <a:lnTo>
                  <a:pt x="474" y="228"/>
                </a:lnTo>
                <a:lnTo>
                  <a:pt x="474" y="230"/>
                </a:lnTo>
                <a:lnTo>
                  <a:pt x="474" y="231"/>
                </a:lnTo>
                <a:lnTo>
                  <a:pt x="474" y="232"/>
                </a:lnTo>
                <a:lnTo>
                  <a:pt x="475" y="233"/>
                </a:lnTo>
                <a:lnTo>
                  <a:pt x="475" y="234"/>
                </a:lnTo>
                <a:lnTo>
                  <a:pt x="475" y="238"/>
                </a:lnTo>
                <a:lnTo>
                  <a:pt x="476" y="239"/>
                </a:lnTo>
                <a:lnTo>
                  <a:pt x="476" y="241"/>
                </a:lnTo>
                <a:lnTo>
                  <a:pt x="477" y="241"/>
                </a:lnTo>
                <a:lnTo>
                  <a:pt x="477" y="242"/>
                </a:lnTo>
                <a:lnTo>
                  <a:pt x="475" y="245"/>
                </a:lnTo>
                <a:lnTo>
                  <a:pt x="475" y="247"/>
                </a:lnTo>
                <a:lnTo>
                  <a:pt x="475" y="248"/>
                </a:lnTo>
                <a:lnTo>
                  <a:pt x="476" y="251"/>
                </a:lnTo>
                <a:lnTo>
                  <a:pt x="475" y="252"/>
                </a:lnTo>
                <a:lnTo>
                  <a:pt x="475" y="253"/>
                </a:lnTo>
                <a:lnTo>
                  <a:pt x="475" y="255"/>
                </a:lnTo>
                <a:lnTo>
                  <a:pt x="475" y="256"/>
                </a:lnTo>
                <a:lnTo>
                  <a:pt x="474" y="257"/>
                </a:lnTo>
                <a:lnTo>
                  <a:pt x="473" y="259"/>
                </a:lnTo>
                <a:lnTo>
                  <a:pt x="471" y="260"/>
                </a:lnTo>
                <a:lnTo>
                  <a:pt x="470" y="261"/>
                </a:lnTo>
                <a:lnTo>
                  <a:pt x="469" y="261"/>
                </a:lnTo>
                <a:lnTo>
                  <a:pt x="468" y="263"/>
                </a:lnTo>
                <a:lnTo>
                  <a:pt x="467" y="263"/>
                </a:lnTo>
                <a:lnTo>
                  <a:pt x="466" y="261"/>
                </a:lnTo>
                <a:lnTo>
                  <a:pt x="465" y="261"/>
                </a:lnTo>
                <a:lnTo>
                  <a:pt x="463" y="259"/>
                </a:lnTo>
                <a:lnTo>
                  <a:pt x="463" y="258"/>
                </a:lnTo>
                <a:lnTo>
                  <a:pt x="460" y="258"/>
                </a:lnTo>
                <a:lnTo>
                  <a:pt x="460" y="257"/>
                </a:lnTo>
                <a:lnTo>
                  <a:pt x="459" y="256"/>
                </a:lnTo>
                <a:lnTo>
                  <a:pt x="457" y="255"/>
                </a:lnTo>
                <a:lnTo>
                  <a:pt x="456" y="256"/>
                </a:lnTo>
                <a:lnTo>
                  <a:pt x="451" y="265"/>
                </a:lnTo>
                <a:lnTo>
                  <a:pt x="449" y="273"/>
                </a:lnTo>
                <a:lnTo>
                  <a:pt x="451" y="276"/>
                </a:lnTo>
                <a:lnTo>
                  <a:pt x="458" y="288"/>
                </a:lnTo>
                <a:lnTo>
                  <a:pt x="449" y="298"/>
                </a:lnTo>
                <a:lnTo>
                  <a:pt x="449" y="302"/>
                </a:lnTo>
                <a:lnTo>
                  <a:pt x="448" y="305"/>
                </a:lnTo>
                <a:lnTo>
                  <a:pt x="447" y="307"/>
                </a:lnTo>
                <a:lnTo>
                  <a:pt x="447" y="308"/>
                </a:lnTo>
                <a:lnTo>
                  <a:pt x="447" y="309"/>
                </a:lnTo>
                <a:lnTo>
                  <a:pt x="445" y="310"/>
                </a:lnTo>
                <a:lnTo>
                  <a:pt x="444" y="311"/>
                </a:lnTo>
                <a:lnTo>
                  <a:pt x="442" y="311"/>
                </a:lnTo>
                <a:lnTo>
                  <a:pt x="441" y="313"/>
                </a:lnTo>
                <a:lnTo>
                  <a:pt x="441" y="314"/>
                </a:lnTo>
                <a:lnTo>
                  <a:pt x="440" y="314"/>
                </a:lnTo>
                <a:lnTo>
                  <a:pt x="437" y="314"/>
                </a:lnTo>
                <a:lnTo>
                  <a:pt x="436" y="315"/>
                </a:lnTo>
                <a:lnTo>
                  <a:pt x="435" y="316"/>
                </a:lnTo>
                <a:lnTo>
                  <a:pt x="434" y="317"/>
                </a:lnTo>
                <a:lnTo>
                  <a:pt x="432" y="317"/>
                </a:lnTo>
                <a:lnTo>
                  <a:pt x="431" y="316"/>
                </a:lnTo>
                <a:lnTo>
                  <a:pt x="430" y="317"/>
                </a:lnTo>
                <a:lnTo>
                  <a:pt x="428" y="319"/>
                </a:lnTo>
                <a:lnTo>
                  <a:pt x="428" y="320"/>
                </a:lnTo>
                <a:lnTo>
                  <a:pt x="428" y="323"/>
                </a:lnTo>
                <a:lnTo>
                  <a:pt x="427" y="324"/>
                </a:lnTo>
                <a:lnTo>
                  <a:pt x="428" y="325"/>
                </a:lnTo>
                <a:lnTo>
                  <a:pt x="428" y="326"/>
                </a:lnTo>
                <a:lnTo>
                  <a:pt x="428" y="327"/>
                </a:lnTo>
                <a:lnTo>
                  <a:pt x="428" y="328"/>
                </a:lnTo>
                <a:lnTo>
                  <a:pt x="431" y="331"/>
                </a:lnTo>
                <a:lnTo>
                  <a:pt x="430" y="332"/>
                </a:lnTo>
                <a:lnTo>
                  <a:pt x="427" y="334"/>
                </a:lnTo>
                <a:lnTo>
                  <a:pt x="425" y="335"/>
                </a:lnTo>
                <a:lnTo>
                  <a:pt x="425" y="336"/>
                </a:lnTo>
                <a:lnTo>
                  <a:pt x="424" y="339"/>
                </a:lnTo>
                <a:lnTo>
                  <a:pt x="423" y="340"/>
                </a:lnTo>
                <a:lnTo>
                  <a:pt x="422" y="340"/>
                </a:lnTo>
                <a:lnTo>
                  <a:pt x="422" y="341"/>
                </a:lnTo>
                <a:lnTo>
                  <a:pt x="422" y="342"/>
                </a:lnTo>
                <a:lnTo>
                  <a:pt x="422" y="343"/>
                </a:lnTo>
                <a:lnTo>
                  <a:pt x="422" y="344"/>
                </a:lnTo>
                <a:lnTo>
                  <a:pt x="421" y="345"/>
                </a:lnTo>
                <a:lnTo>
                  <a:pt x="419" y="345"/>
                </a:lnTo>
                <a:lnTo>
                  <a:pt x="419" y="347"/>
                </a:lnTo>
                <a:lnTo>
                  <a:pt x="418" y="348"/>
                </a:lnTo>
                <a:lnTo>
                  <a:pt x="414" y="349"/>
                </a:lnTo>
                <a:lnTo>
                  <a:pt x="413" y="349"/>
                </a:lnTo>
                <a:lnTo>
                  <a:pt x="409" y="350"/>
                </a:lnTo>
                <a:lnTo>
                  <a:pt x="407" y="351"/>
                </a:lnTo>
                <a:lnTo>
                  <a:pt x="406" y="351"/>
                </a:lnTo>
                <a:lnTo>
                  <a:pt x="406" y="352"/>
                </a:lnTo>
                <a:lnTo>
                  <a:pt x="406" y="353"/>
                </a:lnTo>
                <a:lnTo>
                  <a:pt x="404" y="353"/>
                </a:lnTo>
                <a:lnTo>
                  <a:pt x="402" y="352"/>
                </a:lnTo>
                <a:lnTo>
                  <a:pt x="400" y="352"/>
                </a:lnTo>
                <a:lnTo>
                  <a:pt x="398" y="352"/>
                </a:lnTo>
                <a:lnTo>
                  <a:pt x="398" y="351"/>
                </a:lnTo>
                <a:lnTo>
                  <a:pt x="398" y="350"/>
                </a:lnTo>
                <a:lnTo>
                  <a:pt x="399" y="350"/>
                </a:lnTo>
                <a:lnTo>
                  <a:pt x="399" y="349"/>
                </a:lnTo>
                <a:lnTo>
                  <a:pt x="398" y="349"/>
                </a:lnTo>
                <a:lnTo>
                  <a:pt x="397" y="349"/>
                </a:lnTo>
                <a:lnTo>
                  <a:pt x="394" y="349"/>
                </a:lnTo>
                <a:lnTo>
                  <a:pt x="394" y="348"/>
                </a:lnTo>
                <a:lnTo>
                  <a:pt x="393" y="348"/>
                </a:lnTo>
                <a:lnTo>
                  <a:pt x="393" y="347"/>
                </a:lnTo>
                <a:lnTo>
                  <a:pt x="392" y="347"/>
                </a:lnTo>
                <a:lnTo>
                  <a:pt x="391" y="347"/>
                </a:lnTo>
                <a:lnTo>
                  <a:pt x="391" y="348"/>
                </a:lnTo>
                <a:lnTo>
                  <a:pt x="390" y="348"/>
                </a:lnTo>
                <a:lnTo>
                  <a:pt x="389" y="348"/>
                </a:lnTo>
                <a:lnTo>
                  <a:pt x="385" y="348"/>
                </a:lnTo>
                <a:lnTo>
                  <a:pt x="383" y="348"/>
                </a:lnTo>
                <a:lnTo>
                  <a:pt x="381" y="347"/>
                </a:lnTo>
                <a:lnTo>
                  <a:pt x="380" y="347"/>
                </a:lnTo>
                <a:lnTo>
                  <a:pt x="379" y="345"/>
                </a:lnTo>
                <a:lnTo>
                  <a:pt x="378" y="345"/>
                </a:lnTo>
                <a:lnTo>
                  <a:pt x="375" y="347"/>
                </a:lnTo>
                <a:lnTo>
                  <a:pt x="374" y="345"/>
                </a:lnTo>
                <a:lnTo>
                  <a:pt x="372" y="345"/>
                </a:lnTo>
                <a:lnTo>
                  <a:pt x="370" y="345"/>
                </a:lnTo>
                <a:lnTo>
                  <a:pt x="368" y="345"/>
                </a:lnTo>
                <a:lnTo>
                  <a:pt x="367" y="344"/>
                </a:lnTo>
                <a:lnTo>
                  <a:pt x="366" y="344"/>
                </a:lnTo>
                <a:lnTo>
                  <a:pt x="364" y="344"/>
                </a:lnTo>
                <a:lnTo>
                  <a:pt x="363" y="345"/>
                </a:lnTo>
                <a:lnTo>
                  <a:pt x="362" y="345"/>
                </a:lnTo>
                <a:lnTo>
                  <a:pt x="361" y="347"/>
                </a:lnTo>
                <a:lnTo>
                  <a:pt x="359" y="348"/>
                </a:lnTo>
                <a:lnTo>
                  <a:pt x="358" y="348"/>
                </a:lnTo>
                <a:lnTo>
                  <a:pt x="357" y="349"/>
                </a:lnTo>
                <a:lnTo>
                  <a:pt x="358" y="349"/>
                </a:lnTo>
                <a:lnTo>
                  <a:pt x="359" y="348"/>
                </a:lnTo>
                <a:lnTo>
                  <a:pt x="361" y="348"/>
                </a:lnTo>
                <a:lnTo>
                  <a:pt x="359" y="349"/>
                </a:lnTo>
                <a:lnTo>
                  <a:pt x="359" y="350"/>
                </a:lnTo>
                <a:lnTo>
                  <a:pt x="359" y="351"/>
                </a:lnTo>
                <a:lnTo>
                  <a:pt x="358" y="352"/>
                </a:lnTo>
                <a:lnTo>
                  <a:pt x="358" y="351"/>
                </a:lnTo>
                <a:lnTo>
                  <a:pt x="358" y="350"/>
                </a:lnTo>
                <a:lnTo>
                  <a:pt x="357" y="351"/>
                </a:lnTo>
                <a:lnTo>
                  <a:pt x="357" y="352"/>
                </a:lnTo>
                <a:lnTo>
                  <a:pt x="356" y="352"/>
                </a:lnTo>
                <a:lnTo>
                  <a:pt x="354" y="352"/>
                </a:lnTo>
                <a:lnTo>
                  <a:pt x="353" y="352"/>
                </a:lnTo>
                <a:lnTo>
                  <a:pt x="352" y="353"/>
                </a:lnTo>
                <a:lnTo>
                  <a:pt x="348" y="355"/>
                </a:lnTo>
                <a:lnTo>
                  <a:pt x="346" y="355"/>
                </a:lnTo>
                <a:lnTo>
                  <a:pt x="346" y="356"/>
                </a:lnTo>
                <a:lnTo>
                  <a:pt x="345" y="356"/>
                </a:lnTo>
                <a:lnTo>
                  <a:pt x="345" y="357"/>
                </a:lnTo>
                <a:lnTo>
                  <a:pt x="345" y="358"/>
                </a:lnTo>
                <a:lnTo>
                  <a:pt x="344" y="359"/>
                </a:lnTo>
                <a:lnTo>
                  <a:pt x="341" y="360"/>
                </a:lnTo>
                <a:lnTo>
                  <a:pt x="340" y="361"/>
                </a:lnTo>
                <a:lnTo>
                  <a:pt x="339" y="362"/>
                </a:lnTo>
                <a:lnTo>
                  <a:pt x="337" y="366"/>
                </a:lnTo>
                <a:lnTo>
                  <a:pt x="337" y="367"/>
                </a:lnTo>
                <a:lnTo>
                  <a:pt x="337" y="368"/>
                </a:lnTo>
                <a:lnTo>
                  <a:pt x="337" y="369"/>
                </a:lnTo>
                <a:lnTo>
                  <a:pt x="338" y="370"/>
                </a:lnTo>
                <a:lnTo>
                  <a:pt x="338" y="372"/>
                </a:lnTo>
                <a:lnTo>
                  <a:pt x="337" y="373"/>
                </a:lnTo>
                <a:lnTo>
                  <a:pt x="337" y="374"/>
                </a:lnTo>
                <a:lnTo>
                  <a:pt x="337" y="375"/>
                </a:lnTo>
                <a:lnTo>
                  <a:pt x="336" y="375"/>
                </a:lnTo>
                <a:lnTo>
                  <a:pt x="335" y="375"/>
                </a:lnTo>
                <a:lnTo>
                  <a:pt x="333" y="375"/>
                </a:lnTo>
                <a:lnTo>
                  <a:pt x="331" y="375"/>
                </a:lnTo>
                <a:lnTo>
                  <a:pt x="331" y="374"/>
                </a:lnTo>
                <a:lnTo>
                  <a:pt x="330" y="374"/>
                </a:lnTo>
                <a:lnTo>
                  <a:pt x="329" y="374"/>
                </a:lnTo>
                <a:lnTo>
                  <a:pt x="328" y="374"/>
                </a:lnTo>
                <a:lnTo>
                  <a:pt x="327" y="376"/>
                </a:lnTo>
                <a:lnTo>
                  <a:pt x="325" y="377"/>
                </a:lnTo>
                <a:lnTo>
                  <a:pt x="324" y="378"/>
                </a:lnTo>
                <a:lnTo>
                  <a:pt x="324" y="380"/>
                </a:lnTo>
                <a:lnTo>
                  <a:pt x="324" y="381"/>
                </a:lnTo>
                <a:lnTo>
                  <a:pt x="324" y="382"/>
                </a:lnTo>
                <a:lnTo>
                  <a:pt x="324" y="384"/>
                </a:lnTo>
                <a:lnTo>
                  <a:pt x="324" y="386"/>
                </a:lnTo>
                <a:lnTo>
                  <a:pt x="325" y="386"/>
                </a:lnTo>
                <a:lnTo>
                  <a:pt x="325" y="387"/>
                </a:lnTo>
                <a:lnTo>
                  <a:pt x="327" y="389"/>
                </a:lnTo>
                <a:lnTo>
                  <a:pt x="328" y="390"/>
                </a:lnTo>
                <a:lnTo>
                  <a:pt x="328" y="391"/>
                </a:lnTo>
                <a:lnTo>
                  <a:pt x="328" y="392"/>
                </a:lnTo>
                <a:lnTo>
                  <a:pt x="327" y="393"/>
                </a:lnTo>
                <a:lnTo>
                  <a:pt x="327" y="394"/>
                </a:lnTo>
                <a:lnTo>
                  <a:pt x="325" y="394"/>
                </a:lnTo>
                <a:lnTo>
                  <a:pt x="324" y="394"/>
                </a:lnTo>
                <a:lnTo>
                  <a:pt x="323" y="394"/>
                </a:lnTo>
                <a:lnTo>
                  <a:pt x="321" y="394"/>
                </a:lnTo>
                <a:lnTo>
                  <a:pt x="314" y="395"/>
                </a:lnTo>
                <a:lnTo>
                  <a:pt x="312" y="397"/>
                </a:lnTo>
                <a:lnTo>
                  <a:pt x="311" y="397"/>
                </a:lnTo>
                <a:lnTo>
                  <a:pt x="309" y="398"/>
                </a:lnTo>
                <a:lnTo>
                  <a:pt x="305" y="399"/>
                </a:lnTo>
                <a:lnTo>
                  <a:pt x="304" y="400"/>
                </a:lnTo>
                <a:lnTo>
                  <a:pt x="303" y="401"/>
                </a:lnTo>
                <a:lnTo>
                  <a:pt x="302" y="401"/>
                </a:lnTo>
                <a:lnTo>
                  <a:pt x="301" y="402"/>
                </a:lnTo>
                <a:lnTo>
                  <a:pt x="299" y="402"/>
                </a:lnTo>
                <a:lnTo>
                  <a:pt x="298" y="403"/>
                </a:lnTo>
                <a:lnTo>
                  <a:pt x="297" y="404"/>
                </a:lnTo>
                <a:lnTo>
                  <a:pt x="297" y="407"/>
                </a:lnTo>
                <a:lnTo>
                  <a:pt x="297" y="408"/>
                </a:lnTo>
                <a:lnTo>
                  <a:pt x="297" y="409"/>
                </a:lnTo>
                <a:lnTo>
                  <a:pt x="299" y="411"/>
                </a:lnTo>
                <a:lnTo>
                  <a:pt x="301" y="412"/>
                </a:lnTo>
                <a:lnTo>
                  <a:pt x="302" y="415"/>
                </a:lnTo>
                <a:lnTo>
                  <a:pt x="302" y="416"/>
                </a:lnTo>
                <a:lnTo>
                  <a:pt x="302" y="417"/>
                </a:lnTo>
                <a:lnTo>
                  <a:pt x="301" y="417"/>
                </a:lnTo>
                <a:lnTo>
                  <a:pt x="299" y="416"/>
                </a:lnTo>
                <a:lnTo>
                  <a:pt x="298" y="416"/>
                </a:lnTo>
                <a:lnTo>
                  <a:pt x="297" y="417"/>
                </a:lnTo>
                <a:lnTo>
                  <a:pt x="296" y="417"/>
                </a:lnTo>
                <a:lnTo>
                  <a:pt x="295" y="418"/>
                </a:lnTo>
                <a:lnTo>
                  <a:pt x="294" y="419"/>
                </a:lnTo>
                <a:lnTo>
                  <a:pt x="292" y="419"/>
                </a:lnTo>
                <a:lnTo>
                  <a:pt x="292" y="420"/>
                </a:lnTo>
                <a:lnTo>
                  <a:pt x="292" y="422"/>
                </a:lnTo>
                <a:lnTo>
                  <a:pt x="290" y="422"/>
                </a:lnTo>
                <a:lnTo>
                  <a:pt x="292" y="423"/>
                </a:lnTo>
                <a:lnTo>
                  <a:pt x="292" y="424"/>
                </a:lnTo>
                <a:lnTo>
                  <a:pt x="292" y="425"/>
                </a:lnTo>
                <a:lnTo>
                  <a:pt x="292" y="427"/>
                </a:lnTo>
                <a:lnTo>
                  <a:pt x="290" y="429"/>
                </a:lnTo>
                <a:lnTo>
                  <a:pt x="289" y="429"/>
                </a:lnTo>
                <a:lnTo>
                  <a:pt x="289" y="432"/>
                </a:lnTo>
                <a:lnTo>
                  <a:pt x="287" y="434"/>
                </a:lnTo>
                <a:lnTo>
                  <a:pt x="285" y="436"/>
                </a:lnTo>
                <a:lnTo>
                  <a:pt x="285" y="439"/>
                </a:lnTo>
                <a:lnTo>
                  <a:pt x="284" y="439"/>
                </a:lnTo>
                <a:lnTo>
                  <a:pt x="284" y="440"/>
                </a:lnTo>
                <a:lnTo>
                  <a:pt x="283" y="440"/>
                </a:lnTo>
                <a:lnTo>
                  <a:pt x="281" y="440"/>
                </a:lnTo>
                <a:lnTo>
                  <a:pt x="280" y="440"/>
                </a:lnTo>
                <a:lnTo>
                  <a:pt x="279" y="440"/>
                </a:lnTo>
                <a:lnTo>
                  <a:pt x="277" y="440"/>
                </a:lnTo>
                <a:lnTo>
                  <a:pt x="276" y="440"/>
                </a:lnTo>
                <a:lnTo>
                  <a:pt x="273" y="441"/>
                </a:lnTo>
                <a:lnTo>
                  <a:pt x="272" y="442"/>
                </a:lnTo>
                <a:lnTo>
                  <a:pt x="271" y="442"/>
                </a:lnTo>
                <a:lnTo>
                  <a:pt x="270" y="443"/>
                </a:lnTo>
                <a:lnTo>
                  <a:pt x="269" y="443"/>
                </a:lnTo>
                <a:lnTo>
                  <a:pt x="267" y="443"/>
                </a:lnTo>
                <a:lnTo>
                  <a:pt x="266" y="443"/>
                </a:lnTo>
                <a:lnTo>
                  <a:pt x="264" y="442"/>
                </a:lnTo>
                <a:lnTo>
                  <a:pt x="263" y="442"/>
                </a:lnTo>
                <a:lnTo>
                  <a:pt x="262" y="442"/>
                </a:lnTo>
                <a:lnTo>
                  <a:pt x="262" y="443"/>
                </a:lnTo>
                <a:lnTo>
                  <a:pt x="263" y="444"/>
                </a:lnTo>
                <a:lnTo>
                  <a:pt x="263" y="445"/>
                </a:lnTo>
                <a:lnTo>
                  <a:pt x="262" y="445"/>
                </a:lnTo>
                <a:lnTo>
                  <a:pt x="261" y="445"/>
                </a:lnTo>
                <a:lnTo>
                  <a:pt x="259" y="445"/>
                </a:lnTo>
                <a:lnTo>
                  <a:pt x="256" y="445"/>
                </a:lnTo>
                <a:lnTo>
                  <a:pt x="256" y="444"/>
                </a:lnTo>
                <a:lnTo>
                  <a:pt x="255" y="443"/>
                </a:lnTo>
                <a:lnTo>
                  <a:pt x="254" y="443"/>
                </a:lnTo>
                <a:lnTo>
                  <a:pt x="253" y="444"/>
                </a:lnTo>
                <a:lnTo>
                  <a:pt x="252" y="444"/>
                </a:lnTo>
                <a:lnTo>
                  <a:pt x="251" y="444"/>
                </a:lnTo>
                <a:lnTo>
                  <a:pt x="250" y="444"/>
                </a:lnTo>
                <a:lnTo>
                  <a:pt x="249" y="444"/>
                </a:lnTo>
                <a:lnTo>
                  <a:pt x="247" y="444"/>
                </a:lnTo>
                <a:lnTo>
                  <a:pt x="247" y="443"/>
                </a:lnTo>
                <a:lnTo>
                  <a:pt x="246" y="442"/>
                </a:lnTo>
                <a:lnTo>
                  <a:pt x="246" y="441"/>
                </a:lnTo>
                <a:lnTo>
                  <a:pt x="244" y="442"/>
                </a:lnTo>
                <a:lnTo>
                  <a:pt x="243" y="442"/>
                </a:lnTo>
                <a:lnTo>
                  <a:pt x="243" y="443"/>
                </a:lnTo>
                <a:lnTo>
                  <a:pt x="242" y="445"/>
                </a:lnTo>
                <a:lnTo>
                  <a:pt x="241" y="447"/>
                </a:lnTo>
                <a:lnTo>
                  <a:pt x="241" y="450"/>
                </a:lnTo>
                <a:lnTo>
                  <a:pt x="238" y="454"/>
                </a:lnTo>
                <a:lnTo>
                  <a:pt x="238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59"/>
                </a:lnTo>
                <a:lnTo>
                  <a:pt x="238" y="460"/>
                </a:lnTo>
                <a:lnTo>
                  <a:pt x="236" y="461"/>
                </a:lnTo>
                <a:lnTo>
                  <a:pt x="236" y="462"/>
                </a:lnTo>
                <a:lnTo>
                  <a:pt x="236" y="465"/>
                </a:lnTo>
                <a:lnTo>
                  <a:pt x="237" y="466"/>
                </a:lnTo>
                <a:lnTo>
                  <a:pt x="238" y="467"/>
                </a:lnTo>
                <a:lnTo>
                  <a:pt x="241" y="468"/>
                </a:lnTo>
                <a:lnTo>
                  <a:pt x="241" y="469"/>
                </a:lnTo>
                <a:lnTo>
                  <a:pt x="240" y="472"/>
                </a:lnTo>
                <a:lnTo>
                  <a:pt x="241" y="473"/>
                </a:lnTo>
                <a:lnTo>
                  <a:pt x="241" y="474"/>
                </a:lnTo>
                <a:lnTo>
                  <a:pt x="240" y="475"/>
                </a:lnTo>
                <a:lnTo>
                  <a:pt x="238" y="476"/>
                </a:lnTo>
                <a:lnTo>
                  <a:pt x="237" y="477"/>
                </a:lnTo>
                <a:lnTo>
                  <a:pt x="236" y="478"/>
                </a:lnTo>
                <a:lnTo>
                  <a:pt x="236" y="479"/>
                </a:lnTo>
                <a:lnTo>
                  <a:pt x="235" y="481"/>
                </a:lnTo>
                <a:lnTo>
                  <a:pt x="234" y="483"/>
                </a:lnTo>
                <a:lnTo>
                  <a:pt x="233" y="484"/>
                </a:lnTo>
                <a:lnTo>
                  <a:pt x="232" y="484"/>
                </a:lnTo>
                <a:lnTo>
                  <a:pt x="230" y="484"/>
                </a:lnTo>
                <a:lnTo>
                  <a:pt x="228" y="486"/>
                </a:lnTo>
                <a:lnTo>
                  <a:pt x="227" y="487"/>
                </a:lnTo>
                <a:lnTo>
                  <a:pt x="226" y="490"/>
                </a:lnTo>
                <a:lnTo>
                  <a:pt x="225" y="492"/>
                </a:lnTo>
                <a:lnTo>
                  <a:pt x="224" y="494"/>
                </a:lnTo>
                <a:lnTo>
                  <a:pt x="223" y="495"/>
                </a:lnTo>
                <a:lnTo>
                  <a:pt x="223" y="496"/>
                </a:lnTo>
                <a:lnTo>
                  <a:pt x="224" y="498"/>
                </a:lnTo>
                <a:lnTo>
                  <a:pt x="226" y="499"/>
                </a:lnTo>
                <a:lnTo>
                  <a:pt x="228" y="501"/>
                </a:lnTo>
                <a:lnTo>
                  <a:pt x="229" y="501"/>
                </a:lnTo>
                <a:lnTo>
                  <a:pt x="229" y="500"/>
                </a:lnTo>
                <a:lnTo>
                  <a:pt x="230" y="499"/>
                </a:lnTo>
                <a:lnTo>
                  <a:pt x="232" y="498"/>
                </a:lnTo>
                <a:lnTo>
                  <a:pt x="233" y="496"/>
                </a:lnTo>
                <a:lnTo>
                  <a:pt x="234" y="496"/>
                </a:lnTo>
                <a:lnTo>
                  <a:pt x="238" y="496"/>
                </a:lnTo>
                <a:lnTo>
                  <a:pt x="242" y="496"/>
                </a:lnTo>
                <a:lnTo>
                  <a:pt x="244" y="496"/>
                </a:lnTo>
                <a:lnTo>
                  <a:pt x="245" y="496"/>
                </a:lnTo>
                <a:lnTo>
                  <a:pt x="245" y="498"/>
                </a:lnTo>
                <a:lnTo>
                  <a:pt x="246" y="498"/>
                </a:lnTo>
                <a:lnTo>
                  <a:pt x="246" y="499"/>
                </a:lnTo>
                <a:lnTo>
                  <a:pt x="246" y="500"/>
                </a:lnTo>
                <a:lnTo>
                  <a:pt x="246" y="501"/>
                </a:lnTo>
                <a:lnTo>
                  <a:pt x="246" y="503"/>
                </a:lnTo>
                <a:lnTo>
                  <a:pt x="247" y="503"/>
                </a:lnTo>
                <a:lnTo>
                  <a:pt x="247" y="504"/>
                </a:lnTo>
                <a:lnTo>
                  <a:pt x="246" y="508"/>
                </a:lnTo>
                <a:lnTo>
                  <a:pt x="247" y="509"/>
                </a:lnTo>
                <a:lnTo>
                  <a:pt x="247" y="510"/>
                </a:lnTo>
                <a:lnTo>
                  <a:pt x="246" y="511"/>
                </a:lnTo>
                <a:lnTo>
                  <a:pt x="245" y="512"/>
                </a:lnTo>
                <a:lnTo>
                  <a:pt x="245" y="514"/>
                </a:lnTo>
                <a:lnTo>
                  <a:pt x="245" y="515"/>
                </a:lnTo>
                <a:lnTo>
                  <a:pt x="245" y="516"/>
                </a:lnTo>
                <a:lnTo>
                  <a:pt x="244" y="518"/>
                </a:lnTo>
                <a:lnTo>
                  <a:pt x="245" y="519"/>
                </a:lnTo>
                <a:lnTo>
                  <a:pt x="246" y="520"/>
                </a:lnTo>
                <a:lnTo>
                  <a:pt x="247" y="521"/>
                </a:lnTo>
                <a:lnTo>
                  <a:pt x="247" y="524"/>
                </a:lnTo>
                <a:lnTo>
                  <a:pt x="247" y="525"/>
                </a:lnTo>
                <a:lnTo>
                  <a:pt x="246" y="525"/>
                </a:lnTo>
                <a:lnTo>
                  <a:pt x="245" y="525"/>
                </a:lnTo>
                <a:lnTo>
                  <a:pt x="244" y="526"/>
                </a:lnTo>
                <a:lnTo>
                  <a:pt x="242" y="527"/>
                </a:lnTo>
                <a:lnTo>
                  <a:pt x="241" y="527"/>
                </a:lnTo>
                <a:lnTo>
                  <a:pt x="238" y="527"/>
                </a:lnTo>
                <a:lnTo>
                  <a:pt x="238" y="526"/>
                </a:lnTo>
                <a:lnTo>
                  <a:pt x="237" y="526"/>
                </a:lnTo>
                <a:lnTo>
                  <a:pt x="237" y="525"/>
                </a:lnTo>
                <a:lnTo>
                  <a:pt x="236" y="525"/>
                </a:lnTo>
                <a:lnTo>
                  <a:pt x="235" y="526"/>
                </a:lnTo>
                <a:lnTo>
                  <a:pt x="234" y="527"/>
                </a:lnTo>
                <a:lnTo>
                  <a:pt x="234" y="526"/>
                </a:lnTo>
                <a:lnTo>
                  <a:pt x="233" y="526"/>
                </a:lnTo>
                <a:lnTo>
                  <a:pt x="233" y="525"/>
                </a:lnTo>
                <a:lnTo>
                  <a:pt x="232" y="525"/>
                </a:lnTo>
                <a:lnTo>
                  <a:pt x="230" y="526"/>
                </a:lnTo>
                <a:lnTo>
                  <a:pt x="227" y="528"/>
                </a:lnTo>
                <a:lnTo>
                  <a:pt x="226" y="527"/>
                </a:lnTo>
                <a:lnTo>
                  <a:pt x="225" y="527"/>
                </a:lnTo>
                <a:lnTo>
                  <a:pt x="225" y="528"/>
                </a:lnTo>
                <a:lnTo>
                  <a:pt x="224" y="528"/>
                </a:lnTo>
                <a:lnTo>
                  <a:pt x="223" y="528"/>
                </a:lnTo>
                <a:lnTo>
                  <a:pt x="221" y="528"/>
                </a:lnTo>
                <a:lnTo>
                  <a:pt x="220" y="528"/>
                </a:lnTo>
                <a:lnTo>
                  <a:pt x="217" y="526"/>
                </a:lnTo>
                <a:lnTo>
                  <a:pt x="215" y="526"/>
                </a:lnTo>
                <a:lnTo>
                  <a:pt x="214" y="526"/>
                </a:lnTo>
                <a:lnTo>
                  <a:pt x="212" y="526"/>
                </a:lnTo>
                <a:lnTo>
                  <a:pt x="211" y="526"/>
                </a:lnTo>
                <a:lnTo>
                  <a:pt x="210" y="527"/>
                </a:lnTo>
                <a:lnTo>
                  <a:pt x="209" y="528"/>
                </a:lnTo>
                <a:lnTo>
                  <a:pt x="208" y="529"/>
                </a:lnTo>
                <a:lnTo>
                  <a:pt x="208" y="531"/>
                </a:lnTo>
                <a:lnTo>
                  <a:pt x="207" y="531"/>
                </a:lnTo>
                <a:lnTo>
                  <a:pt x="206" y="531"/>
                </a:lnTo>
                <a:lnTo>
                  <a:pt x="204" y="531"/>
                </a:lnTo>
                <a:lnTo>
                  <a:pt x="203" y="529"/>
                </a:lnTo>
                <a:lnTo>
                  <a:pt x="202" y="529"/>
                </a:lnTo>
                <a:lnTo>
                  <a:pt x="201" y="528"/>
                </a:lnTo>
                <a:lnTo>
                  <a:pt x="201" y="527"/>
                </a:lnTo>
                <a:lnTo>
                  <a:pt x="201" y="526"/>
                </a:lnTo>
                <a:lnTo>
                  <a:pt x="201" y="525"/>
                </a:lnTo>
                <a:lnTo>
                  <a:pt x="201" y="524"/>
                </a:lnTo>
                <a:lnTo>
                  <a:pt x="201" y="523"/>
                </a:lnTo>
                <a:lnTo>
                  <a:pt x="200" y="523"/>
                </a:lnTo>
                <a:lnTo>
                  <a:pt x="200" y="521"/>
                </a:lnTo>
                <a:lnTo>
                  <a:pt x="199" y="521"/>
                </a:lnTo>
                <a:lnTo>
                  <a:pt x="197" y="521"/>
                </a:lnTo>
                <a:lnTo>
                  <a:pt x="194" y="520"/>
                </a:lnTo>
                <a:lnTo>
                  <a:pt x="191" y="520"/>
                </a:lnTo>
                <a:lnTo>
                  <a:pt x="190" y="520"/>
                </a:lnTo>
                <a:lnTo>
                  <a:pt x="190" y="519"/>
                </a:lnTo>
                <a:lnTo>
                  <a:pt x="190" y="520"/>
                </a:lnTo>
                <a:lnTo>
                  <a:pt x="189" y="520"/>
                </a:lnTo>
                <a:lnTo>
                  <a:pt x="188" y="520"/>
                </a:lnTo>
                <a:lnTo>
                  <a:pt x="185" y="519"/>
                </a:lnTo>
                <a:lnTo>
                  <a:pt x="184" y="519"/>
                </a:lnTo>
                <a:lnTo>
                  <a:pt x="183" y="519"/>
                </a:lnTo>
                <a:lnTo>
                  <a:pt x="182" y="519"/>
                </a:lnTo>
                <a:lnTo>
                  <a:pt x="182" y="520"/>
                </a:lnTo>
                <a:lnTo>
                  <a:pt x="184" y="525"/>
                </a:lnTo>
                <a:lnTo>
                  <a:pt x="185" y="526"/>
                </a:lnTo>
                <a:lnTo>
                  <a:pt x="185" y="527"/>
                </a:lnTo>
                <a:lnTo>
                  <a:pt x="183" y="528"/>
                </a:lnTo>
                <a:lnTo>
                  <a:pt x="183" y="529"/>
                </a:lnTo>
                <a:lnTo>
                  <a:pt x="182" y="533"/>
                </a:lnTo>
                <a:lnTo>
                  <a:pt x="181" y="536"/>
                </a:lnTo>
                <a:lnTo>
                  <a:pt x="181" y="537"/>
                </a:lnTo>
                <a:lnTo>
                  <a:pt x="181" y="540"/>
                </a:lnTo>
                <a:lnTo>
                  <a:pt x="181" y="543"/>
                </a:lnTo>
                <a:lnTo>
                  <a:pt x="181" y="544"/>
                </a:lnTo>
                <a:lnTo>
                  <a:pt x="181" y="546"/>
                </a:lnTo>
                <a:lnTo>
                  <a:pt x="182" y="549"/>
                </a:lnTo>
                <a:lnTo>
                  <a:pt x="183" y="549"/>
                </a:lnTo>
                <a:lnTo>
                  <a:pt x="182" y="550"/>
                </a:lnTo>
                <a:lnTo>
                  <a:pt x="182" y="551"/>
                </a:lnTo>
                <a:lnTo>
                  <a:pt x="183" y="552"/>
                </a:lnTo>
                <a:lnTo>
                  <a:pt x="184" y="553"/>
                </a:lnTo>
                <a:lnTo>
                  <a:pt x="185" y="554"/>
                </a:lnTo>
                <a:lnTo>
                  <a:pt x="185" y="556"/>
                </a:lnTo>
                <a:lnTo>
                  <a:pt x="184" y="557"/>
                </a:lnTo>
                <a:lnTo>
                  <a:pt x="184" y="558"/>
                </a:lnTo>
                <a:lnTo>
                  <a:pt x="184" y="559"/>
                </a:lnTo>
                <a:lnTo>
                  <a:pt x="156" y="535"/>
                </a:lnTo>
                <a:lnTo>
                  <a:pt x="140" y="523"/>
                </a:lnTo>
                <a:lnTo>
                  <a:pt x="141" y="521"/>
                </a:lnTo>
                <a:lnTo>
                  <a:pt x="141" y="520"/>
                </a:lnTo>
                <a:lnTo>
                  <a:pt x="142" y="519"/>
                </a:lnTo>
                <a:lnTo>
                  <a:pt x="142" y="518"/>
                </a:lnTo>
                <a:lnTo>
                  <a:pt x="142" y="517"/>
                </a:lnTo>
                <a:lnTo>
                  <a:pt x="143" y="517"/>
                </a:lnTo>
                <a:lnTo>
                  <a:pt x="143" y="516"/>
                </a:lnTo>
                <a:lnTo>
                  <a:pt x="142" y="516"/>
                </a:lnTo>
                <a:lnTo>
                  <a:pt x="142" y="515"/>
                </a:lnTo>
                <a:lnTo>
                  <a:pt x="143" y="515"/>
                </a:lnTo>
                <a:lnTo>
                  <a:pt x="143" y="514"/>
                </a:lnTo>
                <a:lnTo>
                  <a:pt x="142" y="512"/>
                </a:lnTo>
                <a:lnTo>
                  <a:pt x="141" y="509"/>
                </a:lnTo>
                <a:lnTo>
                  <a:pt x="141" y="507"/>
                </a:lnTo>
                <a:lnTo>
                  <a:pt x="140" y="506"/>
                </a:lnTo>
                <a:lnTo>
                  <a:pt x="140" y="504"/>
                </a:lnTo>
                <a:lnTo>
                  <a:pt x="141" y="504"/>
                </a:lnTo>
                <a:lnTo>
                  <a:pt x="140" y="503"/>
                </a:lnTo>
                <a:lnTo>
                  <a:pt x="139" y="503"/>
                </a:lnTo>
                <a:lnTo>
                  <a:pt x="139" y="502"/>
                </a:lnTo>
                <a:lnTo>
                  <a:pt x="140" y="502"/>
                </a:lnTo>
                <a:lnTo>
                  <a:pt x="139" y="501"/>
                </a:lnTo>
                <a:lnTo>
                  <a:pt x="138" y="501"/>
                </a:lnTo>
                <a:lnTo>
                  <a:pt x="137" y="500"/>
                </a:lnTo>
                <a:lnTo>
                  <a:pt x="137" y="499"/>
                </a:lnTo>
                <a:lnTo>
                  <a:pt x="135" y="499"/>
                </a:lnTo>
                <a:lnTo>
                  <a:pt x="135" y="498"/>
                </a:lnTo>
                <a:lnTo>
                  <a:pt x="134" y="498"/>
                </a:lnTo>
                <a:lnTo>
                  <a:pt x="133" y="498"/>
                </a:lnTo>
                <a:lnTo>
                  <a:pt x="133" y="496"/>
                </a:lnTo>
                <a:lnTo>
                  <a:pt x="131" y="495"/>
                </a:lnTo>
                <a:lnTo>
                  <a:pt x="130" y="495"/>
                </a:lnTo>
                <a:lnTo>
                  <a:pt x="129" y="495"/>
                </a:lnTo>
                <a:lnTo>
                  <a:pt x="129" y="494"/>
                </a:lnTo>
                <a:lnTo>
                  <a:pt x="128" y="492"/>
                </a:lnTo>
                <a:lnTo>
                  <a:pt x="128" y="491"/>
                </a:lnTo>
                <a:lnTo>
                  <a:pt x="126" y="490"/>
                </a:lnTo>
                <a:lnTo>
                  <a:pt x="126" y="489"/>
                </a:lnTo>
                <a:lnTo>
                  <a:pt x="125" y="490"/>
                </a:lnTo>
                <a:lnTo>
                  <a:pt x="125" y="489"/>
                </a:lnTo>
                <a:lnTo>
                  <a:pt x="124" y="489"/>
                </a:lnTo>
                <a:lnTo>
                  <a:pt x="124" y="487"/>
                </a:lnTo>
                <a:lnTo>
                  <a:pt x="124" y="486"/>
                </a:lnTo>
                <a:lnTo>
                  <a:pt x="123" y="485"/>
                </a:lnTo>
                <a:lnTo>
                  <a:pt x="122" y="484"/>
                </a:lnTo>
                <a:lnTo>
                  <a:pt x="122" y="483"/>
                </a:lnTo>
                <a:lnTo>
                  <a:pt x="121" y="483"/>
                </a:lnTo>
                <a:lnTo>
                  <a:pt x="122" y="482"/>
                </a:lnTo>
                <a:lnTo>
                  <a:pt x="121" y="479"/>
                </a:lnTo>
                <a:lnTo>
                  <a:pt x="120" y="479"/>
                </a:lnTo>
                <a:lnTo>
                  <a:pt x="119" y="478"/>
                </a:lnTo>
                <a:lnTo>
                  <a:pt x="117" y="476"/>
                </a:lnTo>
                <a:lnTo>
                  <a:pt x="117" y="475"/>
                </a:lnTo>
                <a:lnTo>
                  <a:pt x="117" y="474"/>
                </a:lnTo>
                <a:lnTo>
                  <a:pt x="117" y="473"/>
                </a:lnTo>
                <a:lnTo>
                  <a:pt x="117" y="472"/>
                </a:lnTo>
                <a:lnTo>
                  <a:pt x="117" y="470"/>
                </a:lnTo>
                <a:lnTo>
                  <a:pt x="117" y="469"/>
                </a:lnTo>
                <a:lnTo>
                  <a:pt x="116" y="469"/>
                </a:lnTo>
                <a:lnTo>
                  <a:pt x="115" y="468"/>
                </a:lnTo>
                <a:lnTo>
                  <a:pt x="116" y="467"/>
                </a:lnTo>
                <a:lnTo>
                  <a:pt x="116" y="465"/>
                </a:lnTo>
                <a:lnTo>
                  <a:pt x="116" y="462"/>
                </a:lnTo>
                <a:lnTo>
                  <a:pt x="117" y="460"/>
                </a:lnTo>
                <a:lnTo>
                  <a:pt x="117" y="458"/>
                </a:lnTo>
                <a:lnTo>
                  <a:pt x="119" y="456"/>
                </a:lnTo>
                <a:lnTo>
                  <a:pt x="122" y="451"/>
                </a:lnTo>
                <a:lnTo>
                  <a:pt x="122" y="450"/>
                </a:lnTo>
                <a:lnTo>
                  <a:pt x="125" y="443"/>
                </a:lnTo>
                <a:lnTo>
                  <a:pt x="126" y="442"/>
                </a:lnTo>
                <a:lnTo>
                  <a:pt x="129" y="436"/>
                </a:lnTo>
                <a:lnTo>
                  <a:pt x="128" y="434"/>
                </a:lnTo>
                <a:lnTo>
                  <a:pt x="125" y="433"/>
                </a:lnTo>
                <a:lnTo>
                  <a:pt x="123" y="433"/>
                </a:lnTo>
                <a:lnTo>
                  <a:pt x="121" y="433"/>
                </a:lnTo>
                <a:lnTo>
                  <a:pt x="119" y="433"/>
                </a:lnTo>
                <a:lnTo>
                  <a:pt x="116" y="433"/>
                </a:lnTo>
                <a:lnTo>
                  <a:pt x="112" y="432"/>
                </a:lnTo>
                <a:lnTo>
                  <a:pt x="109" y="432"/>
                </a:lnTo>
                <a:lnTo>
                  <a:pt x="108" y="432"/>
                </a:lnTo>
                <a:lnTo>
                  <a:pt x="103" y="432"/>
                </a:lnTo>
                <a:lnTo>
                  <a:pt x="102" y="432"/>
                </a:lnTo>
                <a:lnTo>
                  <a:pt x="99" y="429"/>
                </a:lnTo>
                <a:lnTo>
                  <a:pt x="97" y="427"/>
                </a:lnTo>
                <a:lnTo>
                  <a:pt x="96" y="425"/>
                </a:lnTo>
                <a:lnTo>
                  <a:pt x="94" y="423"/>
                </a:lnTo>
                <a:lnTo>
                  <a:pt x="92" y="423"/>
                </a:lnTo>
                <a:lnTo>
                  <a:pt x="91" y="423"/>
                </a:lnTo>
                <a:lnTo>
                  <a:pt x="89" y="423"/>
                </a:lnTo>
                <a:lnTo>
                  <a:pt x="86" y="424"/>
                </a:lnTo>
                <a:lnTo>
                  <a:pt x="85" y="424"/>
                </a:lnTo>
                <a:lnTo>
                  <a:pt x="82" y="422"/>
                </a:lnTo>
                <a:lnTo>
                  <a:pt x="81" y="419"/>
                </a:lnTo>
                <a:lnTo>
                  <a:pt x="78" y="417"/>
                </a:lnTo>
                <a:lnTo>
                  <a:pt x="78" y="416"/>
                </a:lnTo>
                <a:lnTo>
                  <a:pt x="77" y="415"/>
                </a:lnTo>
                <a:lnTo>
                  <a:pt x="74" y="412"/>
                </a:lnTo>
                <a:lnTo>
                  <a:pt x="72" y="410"/>
                </a:lnTo>
                <a:lnTo>
                  <a:pt x="71" y="409"/>
                </a:lnTo>
                <a:lnTo>
                  <a:pt x="70" y="407"/>
                </a:lnTo>
                <a:lnTo>
                  <a:pt x="68" y="406"/>
                </a:lnTo>
                <a:lnTo>
                  <a:pt x="66" y="402"/>
                </a:lnTo>
                <a:lnTo>
                  <a:pt x="64" y="401"/>
                </a:lnTo>
                <a:lnTo>
                  <a:pt x="64" y="400"/>
                </a:lnTo>
                <a:lnTo>
                  <a:pt x="62" y="399"/>
                </a:lnTo>
                <a:lnTo>
                  <a:pt x="61" y="398"/>
                </a:lnTo>
                <a:lnTo>
                  <a:pt x="59" y="398"/>
                </a:lnTo>
                <a:lnTo>
                  <a:pt x="56" y="398"/>
                </a:lnTo>
                <a:lnTo>
                  <a:pt x="55" y="397"/>
                </a:lnTo>
                <a:lnTo>
                  <a:pt x="54" y="397"/>
                </a:lnTo>
                <a:lnTo>
                  <a:pt x="52" y="398"/>
                </a:lnTo>
                <a:lnTo>
                  <a:pt x="50" y="398"/>
                </a:lnTo>
                <a:lnTo>
                  <a:pt x="48" y="399"/>
                </a:lnTo>
                <a:lnTo>
                  <a:pt x="47" y="399"/>
                </a:lnTo>
                <a:lnTo>
                  <a:pt x="46" y="400"/>
                </a:lnTo>
                <a:lnTo>
                  <a:pt x="45" y="401"/>
                </a:lnTo>
                <a:lnTo>
                  <a:pt x="44" y="403"/>
                </a:lnTo>
                <a:lnTo>
                  <a:pt x="43" y="402"/>
                </a:lnTo>
                <a:lnTo>
                  <a:pt x="45" y="383"/>
                </a:lnTo>
                <a:lnTo>
                  <a:pt x="45" y="378"/>
                </a:lnTo>
                <a:lnTo>
                  <a:pt x="54" y="373"/>
                </a:lnTo>
                <a:lnTo>
                  <a:pt x="53" y="373"/>
                </a:lnTo>
                <a:lnTo>
                  <a:pt x="51" y="372"/>
                </a:lnTo>
                <a:lnTo>
                  <a:pt x="50" y="372"/>
                </a:lnTo>
                <a:lnTo>
                  <a:pt x="48" y="372"/>
                </a:lnTo>
                <a:lnTo>
                  <a:pt x="48" y="373"/>
                </a:lnTo>
                <a:lnTo>
                  <a:pt x="47" y="373"/>
                </a:lnTo>
                <a:lnTo>
                  <a:pt x="45" y="373"/>
                </a:lnTo>
                <a:lnTo>
                  <a:pt x="44" y="373"/>
                </a:lnTo>
                <a:lnTo>
                  <a:pt x="43" y="373"/>
                </a:lnTo>
                <a:lnTo>
                  <a:pt x="42" y="373"/>
                </a:lnTo>
                <a:lnTo>
                  <a:pt x="40" y="374"/>
                </a:lnTo>
                <a:lnTo>
                  <a:pt x="39" y="373"/>
                </a:lnTo>
                <a:lnTo>
                  <a:pt x="39" y="374"/>
                </a:lnTo>
                <a:lnTo>
                  <a:pt x="38" y="373"/>
                </a:lnTo>
                <a:lnTo>
                  <a:pt x="38" y="374"/>
                </a:lnTo>
                <a:lnTo>
                  <a:pt x="37" y="374"/>
                </a:lnTo>
                <a:lnTo>
                  <a:pt x="36" y="374"/>
                </a:lnTo>
                <a:lnTo>
                  <a:pt x="35" y="374"/>
                </a:lnTo>
                <a:lnTo>
                  <a:pt x="34" y="374"/>
                </a:lnTo>
                <a:lnTo>
                  <a:pt x="33" y="374"/>
                </a:lnTo>
                <a:lnTo>
                  <a:pt x="31" y="373"/>
                </a:lnTo>
                <a:lnTo>
                  <a:pt x="30" y="373"/>
                </a:lnTo>
                <a:lnTo>
                  <a:pt x="30" y="372"/>
                </a:lnTo>
                <a:lnTo>
                  <a:pt x="29" y="372"/>
                </a:lnTo>
                <a:lnTo>
                  <a:pt x="29" y="373"/>
                </a:lnTo>
                <a:lnTo>
                  <a:pt x="28" y="373"/>
                </a:lnTo>
                <a:lnTo>
                  <a:pt x="28" y="372"/>
                </a:lnTo>
                <a:lnTo>
                  <a:pt x="27" y="372"/>
                </a:lnTo>
                <a:lnTo>
                  <a:pt x="27" y="373"/>
                </a:lnTo>
                <a:lnTo>
                  <a:pt x="26" y="373"/>
                </a:lnTo>
                <a:lnTo>
                  <a:pt x="23" y="373"/>
                </a:lnTo>
                <a:lnTo>
                  <a:pt x="22" y="373"/>
                </a:lnTo>
                <a:lnTo>
                  <a:pt x="21" y="373"/>
                </a:lnTo>
                <a:lnTo>
                  <a:pt x="20" y="373"/>
                </a:lnTo>
                <a:lnTo>
                  <a:pt x="20" y="374"/>
                </a:lnTo>
                <a:lnTo>
                  <a:pt x="19" y="374"/>
                </a:lnTo>
                <a:lnTo>
                  <a:pt x="19" y="375"/>
                </a:lnTo>
                <a:lnTo>
                  <a:pt x="18" y="376"/>
                </a:lnTo>
                <a:lnTo>
                  <a:pt x="17" y="376"/>
                </a:lnTo>
                <a:lnTo>
                  <a:pt x="16" y="375"/>
                </a:lnTo>
                <a:lnTo>
                  <a:pt x="14" y="375"/>
                </a:lnTo>
                <a:lnTo>
                  <a:pt x="13" y="375"/>
                </a:lnTo>
                <a:lnTo>
                  <a:pt x="12" y="375"/>
                </a:lnTo>
                <a:lnTo>
                  <a:pt x="12" y="374"/>
                </a:lnTo>
                <a:lnTo>
                  <a:pt x="11" y="375"/>
                </a:lnTo>
                <a:lnTo>
                  <a:pt x="10" y="374"/>
                </a:lnTo>
                <a:lnTo>
                  <a:pt x="9" y="373"/>
                </a:lnTo>
                <a:lnTo>
                  <a:pt x="8" y="372"/>
                </a:lnTo>
                <a:lnTo>
                  <a:pt x="5" y="370"/>
                </a:lnTo>
                <a:lnTo>
                  <a:pt x="5" y="369"/>
                </a:lnTo>
                <a:lnTo>
                  <a:pt x="5" y="368"/>
                </a:lnTo>
                <a:lnTo>
                  <a:pt x="5" y="367"/>
                </a:lnTo>
                <a:lnTo>
                  <a:pt x="4" y="367"/>
                </a:lnTo>
                <a:lnTo>
                  <a:pt x="4" y="366"/>
                </a:lnTo>
                <a:lnTo>
                  <a:pt x="4" y="365"/>
                </a:lnTo>
                <a:lnTo>
                  <a:pt x="4" y="364"/>
                </a:lnTo>
                <a:lnTo>
                  <a:pt x="4" y="362"/>
                </a:lnTo>
                <a:lnTo>
                  <a:pt x="5" y="362"/>
                </a:lnTo>
                <a:lnTo>
                  <a:pt x="5" y="361"/>
                </a:lnTo>
                <a:lnTo>
                  <a:pt x="4" y="360"/>
                </a:lnTo>
                <a:lnTo>
                  <a:pt x="2" y="359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0" y="356"/>
                </a:lnTo>
                <a:lnTo>
                  <a:pt x="1" y="355"/>
                </a:lnTo>
                <a:lnTo>
                  <a:pt x="0" y="353"/>
                </a:lnTo>
                <a:lnTo>
                  <a:pt x="1" y="352"/>
                </a:lnTo>
                <a:lnTo>
                  <a:pt x="1" y="351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2" y="344"/>
                </a:lnTo>
                <a:lnTo>
                  <a:pt x="2" y="343"/>
                </a:lnTo>
                <a:lnTo>
                  <a:pt x="2" y="342"/>
                </a:lnTo>
                <a:lnTo>
                  <a:pt x="2" y="341"/>
                </a:lnTo>
                <a:lnTo>
                  <a:pt x="2" y="337"/>
                </a:lnTo>
                <a:lnTo>
                  <a:pt x="1" y="337"/>
                </a:lnTo>
                <a:lnTo>
                  <a:pt x="1" y="336"/>
                </a:lnTo>
                <a:lnTo>
                  <a:pt x="2" y="336"/>
                </a:lnTo>
                <a:lnTo>
                  <a:pt x="2" y="335"/>
                </a:lnTo>
                <a:lnTo>
                  <a:pt x="3" y="335"/>
                </a:lnTo>
                <a:lnTo>
                  <a:pt x="3" y="334"/>
                </a:lnTo>
                <a:lnTo>
                  <a:pt x="3" y="333"/>
                </a:lnTo>
                <a:lnTo>
                  <a:pt x="4" y="333"/>
                </a:lnTo>
                <a:lnTo>
                  <a:pt x="4" y="332"/>
                </a:lnTo>
                <a:lnTo>
                  <a:pt x="5" y="331"/>
                </a:lnTo>
                <a:lnTo>
                  <a:pt x="7" y="330"/>
                </a:lnTo>
                <a:lnTo>
                  <a:pt x="8" y="328"/>
                </a:lnTo>
                <a:lnTo>
                  <a:pt x="9" y="326"/>
                </a:lnTo>
                <a:lnTo>
                  <a:pt x="10" y="326"/>
                </a:lnTo>
                <a:lnTo>
                  <a:pt x="11" y="324"/>
                </a:lnTo>
                <a:lnTo>
                  <a:pt x="12" y="324"/>
                </a:lnTo>
                <a:lnTo>
                  <a:pt x="14" y="324"/>
                </a:lnTo>
                <a:lnTo>
                  <a:pt x="16" y="324"/>
                </a:lnTo>
                <a:lnTo>
                  <a:pt x="18" y="324"/>
                </a:lnTo>
                <a:lnTo>
                  <a:pt x="19" y="324"/>
                </a:lnTo>
                <a:lnTo>
                  <a:pt x="20" y="324"/>
                </a:lnTo>
                <a:lnTo>
                  <a:pt x="21" y="324"/>
                </a:lnTo>
                <a:lnTo>
                  <a:pt x="21" y="323"/>
                </a:lnTo>
                <a:lnTo>
                  <a:pt x="22" y="322"/>
                </a:lnTo>
                <a:lnTo>
                  <a:pt x="25" y="319"/>
                </a:lnTo>
                <a:lnTo>
                  <a:pt x="26" y="318"/>
                </a:lnTo>
                <a:lnTo>
                  <a:pt x="26" y="317"/>
                </a:lnTo>
                <a:lnTo>
                  <a:pt x="27" y="317"/>
                </a:lnTo>
                <a:lnTo>
                  <a:pt x="28" y="316"/>
                </a:lnTo>
                <a:lnTo>
                  <a:pt x="28" y="315"/>
                </a:lnTo>
                <a:lnTo>
                  <a:pt x="28" y="313"/>
                </a:lnTo>
                <a:lnTo>
                  <a:pt x="28" y="311"/>
                </a:lnTo>
                <a:lnTo>
                  <a:pt x="28" y="310"/>
                </a:lnTo>
                <a:lnTo>
                  <a:pt x="29" y="309"/>
                </a:lnTo>
                <a:lnTo>
                  <a:pt x="30" y="309"/>
                </a:lnTo>
                <a:lnTo>
                  <a:pt x="30" y="308"/>
                </a:lnTo>
                <a:lnTo>
                  <a:pt x="31" y="308"/>
                </a:lnTo>
                <a:lnTo>
                  <a:pt x="33" y="308"/>
                </a:lnTo>
                <a:lnTo>
                  <a:pt x="34" y="309"/>
                </a:lnTo>
                <a:lnTo>
                  <a:pt x="35" y="308"/>
                </a:lnTo>
                <a:lnTo>
                  <a:pt x="35" y="307"/>
                </a:lnTo>
                <a:lnTo>
                  <a:pt x="36" y="306"/>
                </a:lnTo>
                <a:lnTo>
                  <a:pt x="37" y="305"/>
                </a:lnTo>
                <a:lnTo>
                  <a:pt x="38" y="306"/>
                </a:lnTo>
                <a:lnTo>
                  <a:pt x="38" y="305"/>
                </a:lnTo>
                <a:lnTo>
                  <a:pt x="40" y="305"/>
                </a:lnTo>
                <a:lnTo>
                  <a:pt x="40" y="303"/>
                </a:lnTo>
                <a:lnTo>
                  <a:pt x="39" y="302"/>
                </a:lnTo>
                <a:lnTo>
                  <a:pt x="40" y="302"/>
                </a:lnTo>
                <a:lnTo>
                  <a:pt x="42" y="302"/>
                </a:lnTo>
                <a:lnTo>
                  <a:pt x="42" y="301"/>
                </a:lnTo>
                <a:lnTo>
                  <a:pt x="42" y="300"/>
                </a:lnTo>
                <a:lnTo>
                  <a:pt x="40" y="300"/>
                </a:lnTo>
                <a:lnTo>
                  <a:pt x="40" y="299"/>
                </a:lnTo>
                <a:lnTo>
                  <a:pt x="42" y="299"/>
                </a:lnTo>
                <a:lnTo>
                  <a:pt x="43" y="298"/>
                </a:lnTo>
                <a:lnTo>
                  <a:pt x="44" y="297"/>
                </a:lnTo>
                <a:lnTo>
                  <a:pt x="44" y="295"/>
                </a:lnTo>
                <a:lnTo>
                  <a:pt x="44" y="294"/>
                </a:lnTo>
                <a:lnTo>
                  <a:pt x="44" y="293"/>
                </a:lnTo>
                <a:lnTo>
                  <a:pt x="44" y="292"/>
                </a:lnTo>
                <a:lnTo>
                  <a:pt x="45" y="291"/>
                </a:lnTo>
                <a:lnTo>
                  <a:pt x="46" y="290"/>
                </a:lnTo>
                <a:lnTo>
                  <a:pt x="47" y="290"/>
                </a:lnTo>
                <a:lnTo>
                  <a:pt x="48" y="289"/>
                </a:lnTo>
                <a:lnTo>
                  <a:pt x="50" y="285"/>
                </a:lnTo>
                <a:lnTo>
                  <a:pt x="51" y="284"/>
                </a:lnTo>
                <a:lnTo>
                  <a:pt x="53" y="284"/>
                </a:lnTo>
                <a:lnTo>
                  <a:pt x="54" y="284"/>
                </a:lnTo>
                <a:lnTo>
                  <a:pt x="55" y="284"/>
                </a:lnTo>
                <a:lnTo>
                  <a:pt x="56" y="283"/>
                </a:lnTo>
                <a:lnTo>
                  <a:pt x="60" y="278"/>
                </a:lnTo>
                <a:lnTo>
                  <a:pt x="60" y="276"/>
                </a:lnTo>
                <a:lnTo>
                  <a:pt x="60" y="275"/>
                </a:lnTo>
                <a:lnTo>
                  <a:pt x="59" y="275"/>
                </a:lnTo>
                <a:lnTo>
                  <a:pt x="59" y="274"/>
                </a:lnTo>
                <a:lnTo>
                  <a:pt x="60" y="272"/>
                </a:lnTo>
                <a:lnTo>
                  <a:pt x="60" y="270"/>
                </a:lnTo>
                <a:lnTo>
                  <a:pt x="60" y="269"/>
                </a:lnTo>
                <a:lnTo>
                  <a:pt x="61" y="268"/>
                </a:lnTo>
                <a:lnTo>
                  <a:pt x="62" y="268"/>
                </a:lnTo>
                <a:lnTo>
                  <a:pt x="63" y="267"/>
                </a:lnTo>
                <a:lnTo>
                  <a:pt x="63" y="265"/>
                </a:lnTo>
                <a:lnTo>
                  <a:pt x="64" y="264"/>
                </a:lnTo>
                <a:lnTo>
                  <a:pt x="64" y="263"/>
                </a:lnTo>
                <a:lnTo>
                  <a:pt x="66" y="261"/>
                </a:lnTo>
                <a:lnTo>
                  <a:pt x="66" y="260"/>
                </a:lnTo>
                <a:lnTo>
                  <a:pt x="64" y="259"/>
                </a:lnTo>
                <a:lnTo>
                  <a:pt x="65" y="258"/>
                </a:lnTo>
                <a:lnTo>
                  <a:pt x="68" y="256"/>
                </a:lnTo>
                <a:lnTo>
                  <a:pt x="69" y="256"/>
                </a:lnTo>
                <a:lnTo>
                  <a:pt x="71" y="256"/>
                </a:lnTo>
                <a:lnTo>
                  <a:pt x="73" y="258"/>
                </a:lnTo>
                <a:lnTo>
                  <a:pt x="74" y="259"/>
                </a:lnTo>
                <a:lnTo>
                  <a:pt x="76" y="260"/>
                </a:lnTo>
                <a:lnTo>
                  <a:pt x="77" y="259"/>
                </a:lnTo>
                <a:lnTo>
                  <a:pt x="78" y="259"/>
                </a:lnTo>
                <a:lnTo>
                  <a:pt x="80" y="259"/>
                </a:lnTo>
                <a:lnTo>
                  <a:pt x="81" y="259"/>
                </a:lnTo>
                <a:lnTo>
                  <a:pt x="82" y="259"/>
                </a:lnTo>
                <a:lnTo>
                  <a:pt x="83" y="258"/>
                </a:lnTo>
                <a:lnTo>
                  <a:pt x="85" y="257"/>
                </a:lnTo>
                <a:lnTo>
                  <a:pt x="86" y="257"/>
                </a:lnTo>
                <a:lnTo>
                  <a:pt x="86" y="256"/>
                </a:lnTo>
                <a:lnTo>
                  <a:pt x="87" y="253"/>
                </a:lnTo>
                <a:lnTo>
                  <a:pt x="88" y="251"/>
                </a:lnTo>
                <a:lnTo>
                  <a:pt x="89" y="251"/>
                </a:lnTo>
                <a:lnTo>
                  <a:pt x="89" y="250"/>
                </a:lnTo>
                <a:lnTo>
                  <a:pt x="89" y="249"/>
                </a:lnTo>
                <a:lnTo>
                  <a:pt x="89" y="248"/>
                </a:lnTo>
                <a:lnTo>
                  <a:pt x="88" y="248"/>
                </a:lnTo>
                <a:lnTo>
                  <a:pt x="88" y="245"/>
                </a:lnTo>
                <a:lnTo>
                  <a:pt x="87" y="245"/>
                </a:lnTo>
                <a:lnTo>
                  <a:pt x="83" y="242"/>
                </a:lnTo>
                <a:lnTo>
                  <a:pt x="83" y="241"/>
                </a:lnTo>
                <a:lnTo>
                  <a:pt x="83" y="239"/>
                </a:lnTo>
                <a:lnTo>
                  <a:pt x="83" y="236"/>
                </a:lnTo>
                <a:lnTo>
                  <a:pt x="83" y="235"/>
                </a:lnTo>
                <a:lnTo>
                  <a:pt x="85" y="234"/>
                </a:lnTo>
                <a:lnTo>
                  <a:pt x="85" y="233"/>
                </a:lnTo>
                <a:lnTo>
                  <a:pt x="85" y="232"/>
                </a:lnTo>
                <a:lnTo>
                  <a:pt x="85" y="231"/>
                </a:lnTo>
                <a:lnTo>
                  <a:pt x="86" y="231"/>
                </a:lnTo>
                <a:lnTo>
                  <a:pt x="87" y="230"/>
                </a:lnTo>
                <a:lnTo>
                  <a:pt x="88" y="228"/>
                </a:lnTo>
                <a:lnTo>
                  <a:pt x="89" y="228"/>
                </a:lnTo>
                <a:lnTo>
                  <a:pt x="90" y="227"/>
                </a:lnTo>
                <a:lnTo>
                  <a:pt x="90" y="225"/>
                </a:lnTo>
                <a:lnTo>
                  <a:pt x="91" y="223"/>
                </a:lnTo>
                <a:lnTo>
                  <a:pt x="92" y="222"/>
                </a:lnTo>
                <a:lnTo>
                  <a:pt x="94" y="223"/>
                </a:lnTo>
                <a:lnTo>
                  <a:pt x="95" y="223"/>
                </a:lnTo>
                <a:lnTo>
                  <a:pt x="96" y="222"/>
                </a:lnTo>
                <a:lnTo>
                  <a:pt x="97" y="221"/>
                </a:lnTo>
                <a:lnTo>
                  <a:pt x="98" y="217"/>
                </a:lnTo>
                <a:lnTo>
                  <a:pt x="99" y="215"/>
                </a:lnTo>
                <a:lnTo>
                  <a:pt x="100" y="213"/>
                </a:lnTo>
                <a:lnTo>
                  <a:pt x="102" y="210"/>
                </a:lnTo>
                <a:lnTo>
                  <a:pt x="102" y="208"/>
                </a:lnTo>
                <a:lnTo>
                  <a:pt x="104" y="201"/>
                </a:lnTo>
                <a:lnTo>
                  <a:pt x="104" y="200"/>
                </a:lnTo>
                <a:lnTo>
                  <a:pt x="103" y="198"/>
                </a:lnTo>
                <a:lnTo>
                  <a:pt x="102" y="197"/>
                </a:lnTo>
                <a:lnTo>
                  <a:pt x="99" y="197"/>
                </a:lnTo>
                <a:lnTo>
                  <a:pt x="90" y="197"/>
                </a:lnTo>
                <a:lnTo>
                  <a:pt x="80" y="197"/>
                </a:lnTo>
                <a:lnTo>
                  <a:pt x="78" y="194"/>
                </a:lnTo>
                <a:lnTo>
                  <a:pt x="78" y="193"/>
                </a:lnTo>
                <a:lnTo>
                  <a:pt x="79" y="193"/>
                </a:lnTo>
                <a:lnTo>
                  <a:pt x="81" y="190"/>
                </a:lnTo>
                <a:lnTo>
                  <a:pt x="85" y="185"/>
                </a:lnTo>
                <a:lnTo>
                  <a:pt x="83" y="184"/>
                </a:lnTo>
                <a:lnTo>
                  <a:pt x="80" y="183"/>
                </a:lnTo>
                <a:lnTo>
                  <a:pt x="78" y="181"/>
                </a:lnTo>
                <a:lnTo>
                  <a:pt x="78" y="177"/>
                </a:lnTo>
                <a:lnTo>
                  <a:pt x="77" y="175"/>
                </a:lnTo>
                <a:lnTo>
                  <a:pt x="76" y="175"/>
                </a:lnTo>
                <a:lnTo>
                  <a:pt x="76" y="176"/>
                </a:lnTo>
                <a:lnTo>
                  <a:pt x="73" y="175"/>
                </a:lnTo>
                <a:lnTo>
                  <a:pt x="73" y="174"/>
                </a:lnTo>
                <a:lnTo>
                  <a:pt x="73" y="171"/>
                </a:lnTo>
                <a:lnTo>
                  <a:pt x="76" y="168"/>
                </a:lnTo>
                <a:lnTo>
                  <a:pt x="90" y="163"/>
                </a:lnTo>
                <a:lnTo>
                  <a:pt x="94" y="163"/>
                </a:lnTo>
                <a:lnTo>
                  <a:pt x="107" y="169"/>
                </a:lnTo>
                <a:lnTo>
                  <a:pt x="108" y="169"/>
                </a:lnTo>
                <a:lnTo>
                  <a:pt x="109" y="171"/>
                </a:lnTo>
                <a:lnTo>
                  <a:pt x="109" y="172"/>
                </a:lnTo>
                <a:lnTo>
                  <a:pt x="109" y="173"/>
                </a:lnTo>
                <a:lnTo>
                  <a:pt x="109" y="174"/>
                </a:lnTo>
                <a:lnTo>
                  <a:pt x="111" y="175"/>
                </a:lnTo>
                <a:lnTo>
                  <a:pt x="112" y="176"/>
                </a:lnTo>
                <a:lnTo>
                  <a:pt x="113" y="176"/>
                </a:lnTo>
                <a:lnTo>
                  <a:pt x="114" y="178"/>
                </a:lnTo>
                <a:lnTo>
                  <a:pt x="116" y="181"/>
                </a:lnTo>
                <a:lnTo>
                  <a:pt x="117" y="182"/>
                </a:lnTo>
                <a:lnTo>
                  <a:pt x="120" y="183"/>
                </a:lnTo>
                <a:lnTo>
                  <a:pt x="121" y="184"/>
                </a:lnTo>
                <a:lnTo>
                  <a:pt x="122" y="186"/>
                </a:lnTo>
                <a:lnTo>
                  <a:pt x="123" y="188"/>
                </a:lnTo>
                <a:lnTo>
                  <a:pt x="124" y="193"/>
                </a:lnTo>
                <a:lnTo>
                  <a:pt x="124" y="196"/>
                </a:lnTo>
                <a:lnTo>
                  <a:pt x="124" y="198"/>
                </a:lnTo>
                <a:lnTo>
                  <a:pt x="125" y="199"/>
                </a:lnTo>
                <a:lnTo>
                  <a:pt x="128" y="198"/>
                </a:lnTo>
                <a:lnTo>
                  <a:pt x="129" y="198"/>
                </a:lnTo>
                <a:lnTo>
                  <a:pt x="130" y="197"/>
                </a:lnTo>
                <a:lnTo>
                  <a:pt x="133" y="196"/>
                </a:lnTo>
                <a:lnTo>
                  <a:pt x="134" y="194"/>
                </a:lnTo>
                <a:lnTo>
                  <a:pt x="135" y="194"/>
                </a:lnTo>
                <a:lnTo>
                  <a:pt x="137" y="194"/>
                </a:lnTo>
                <a:lnTo>
                  <a:pt x="138" y="196"/>
                </a:lnTo>
                <a:lnTo>
                  <a:pt x="139" y="196"/>
                </a:lnTo>
                <a:lnTo>
                  <a:pt x="141" y="194"/>
                </a:lnTo>
                <a:lnTo>
                  <a:pt x="142" y="194"/>
                </a:lnTo>
                <a:lnTo>
                  <a:pt x="143" y="193"/>
                </a:lnTo>
                <a:lnTo>
                  <a:pt x="145" y="192"/>
                </a:lnTo>
                <a:lnTo>
                  <a:pt x="146" y="192"/>
                </a:lnTo>
                <a:lnTo>
                  <a:pt x="147" y="191"/>
                </a:lnTo>
                <a:lnTo>
                  <a:pt x="148" y="190"/>
                </a:lnTo>
                <a:lnTo>
                  <a:pt x="149" y="189"/>
                </a:lnTo>
                <a:lnTo>
                  <a:pt x="150" y="188"/>
                </a:lnTo>
                <a:lnTo>
                  <a:pt x="151" y="188"/>
                </a:lnTo>
                <a:lnTo>
                  <a:pt x="151" y="186"/>
                </a:lnTo>
                <a:lnTo>
                  <a:pt x="152" y="186"/>
                </a:lnTo>
                <a:lnTo>
                  <a:pt x="154" y="185"/>
                </a:lnTo>
                <a:lnTo>
                  <a:pt x="157" y="183"/>
                </a:lnTo>
                <a:lnTo>
                  <a:pt x="158" y="182"/>
                </a:lnTo>
                <a:lnTo>
                  <a:pt x="159" y="181"/>
                </a:lnTo>
                <a:lnTo>
                  <a:pt x="160" y="176"/>
                </a:lnTo>
                <a:lnTo>
                  <a:pt x="160" y="174"/>
                </a:lnTo>
                <a:lnTo>
                  <a:pt x="160" y="173"/>
                </a:lnTo>
                <a:lnTo>
                  <a:pt x="161" y="172"/>
                </a:lnTo>
                <a:lnTo>
                  <a:pt x="163" y="172"/>
                </a:lnTo>
                <a:lnTo>
                  <a:pt x="166" y="173"/>
                </a:lnTo>
                <a:lnTo>
                  <a:pt x="166" y="172"/>
                </a:lnTo>
                <a:lnTo>
                  <a:pt x="166" y="171"/>
                </a:lnTo>
                <a:lnTo>
                  <a:pt x="166" y="169"/>
                </a:lnTo>
                <a:lnTo>
                  <a:pt x="167" y="168"/>
                </a:lnTo>
                <a:lnTo>
                  <a:pt x="167" y="167"/>
                </a:lnTo>
                <a:lnTo>
                  <a:pt x="163" y="168"/>
                </a:lnTo>
                <a:lnTo>
                  <a:pt x="160" y="168"/>
                </a:lnTo>
                <a:lnTo>
                  <a:pt x="158" y="168"/>
                </a:lnTo>
                <a:lnTo>
                  <a:pt x="156" y="167"/>
                </a:lnTo>
                <a:lnTo>
                  <a:pt x="157" y="165"/>
                </a:lnTo>
                <a:lnTo>
                  <a:pt x="161" y="160"/>
                </a:lnTo>
                <a:lnTo>
                  <a:pt x="164" y="157"/>
                </a:lnTo>
                <a:lnTo>
                  <a:pt x="164" y="156"/>
                </a:lnTo>
                <a:lnTo>
                  <a:pt x="164" y="155"/>
                </a:lnTo>
                <a:lnTo>
                  <a:pt x="164" y="152"/>
                </a:lnTo>
                <a:lnTo>
                  <a:pt x="163" y="151"/>
                </a:lnTo>
                <a:lnTo>
                  <a:pt x="161" y="152"/>
                </a:lnTo>
                <a:lnTo>
                  <a:pt x="161" y="154"/>
                </a:lnTo>
                <a:lnTo>
                  <a:pt x="161" y="155"/>
                </a:lnTo>
                <a:lnTo>
                  <a:pt x="159" y="158"/>
                </a:lnTo>
                <a:lnTo>
                  <a:pt x="156" y="157"/>
                </a:lnTo>
                <a:lnTo>
                  <a:pt x="152" y="154"/>
                </a:lnTo>
                <a:lnTo>
                  <a:pt x="150" y="151"/>
                </a:lnTo>
                <a:lnTo>
                  <a:pt x="148" y="150"/>
                </a:lnTo>
                <a:lnTo>
                  <a:pt x="148" y="147"/>
                </a:lnTo>
                <a:lnTo>
                  <a:pt x="149" y="144"/>
                </a:lnTo>
                <a:lnTo>
                  <a:pt x="150" y="141"/>
                </a:lnTo>
                <a:lnTo>
                  <a:pt x="150" y="136"/>
                </a:lnTo>
                <a:lnTo>
                  <a:pt x="150" y="134"/>
                </a:lnTo>
                <a:lnTo>
                  <a:pt x="151" y="132"/>
                </a:lnTo>
                <a:lnTo>
                  <a:pt x="151" y="130"/>
                </a:lnTo>
                <a:lnTo>
                  <a:pt x="152" y="129"/>
                </a:lnTo>
                <a:lnTo>
                  <a:pt x="151" y="129"/>
                </a:lnTo>
                <a:lnTo>
                  <a:pt x="149" y="127"/>
                </a:lnTo>
                <a:lnTo>
                  <a:pt x="148" y="125"/>
                </a:lnTo>
                <a:lnTo>
                  <a:pt x="147" y="124"/>
                </a:lnTo>
                <a:lnTo>
                  <a:pt x="147" y="121"/>
                </a:lnTo>
                <a:lnTo>
                  <a:pt x="146" y="117"/>
                </a:lnTo>
                <a:lnTo>
                  <a:pt x="148" y="115"/>
                </a:lnTo>
                <a:lnTo>
                  <a:pt x="149" y="115"/>
                </a:lnTo>
                <a:lnTo>
                  <a:pt x="151" y="115"/>
                </a:lnTo>
                <a:lnTo>
                  <a:pt x="152" y="113"/>
                </a:lnTo>
                <a:lnTo>
                  <a:pt x="154" y="114"/>
                </a:lnTo>
                <a:lnTo>
                  <a:pt x="154" y="108"/>
                </a:lnTo>
                <a:lnTo>
                  <a:pt x="155" y="108"/>
                </a:lnTo>
                <a:lnTo>
                  <a:pt x="155" y="107"/>
                </a:lnTo>
                <a:lnTo>
                  <a:pt x="156" y="106"/>
                </a:lnTo>
                <a:lnTo>
                  <a:pt x="158" y="105"/>
                </a:lnTo>
                <a:lnTo>
                  <a:pt x="160" y="104"/>
                </a:lnTo>
                <a:lnTo>
                  <a:pt x="160" y="102"/>
                </a:lnTo>
                <a:lnTo>
                  <a:pt x="160" y="101"/>
                </a:lnTo>
                <a:lnTo>
                  <a:pt x="160" y="99"/>
                </a:lnTo>
                <a:lnTo>
                  <a:pt x="159" y="96"/>
                </a:lnTo>
                <a:lnTo>
                  <a:pt x="159" y="94"/>
                </a:lnTo>
                <a:lnTo>
                  <a:pt x="159" y="93"/>
                </a:lnTo>
                <a:lnTo>
                  <a:pt x="160" y="92"/>
                </a:lnTo>
                <a:lnTo>
                  <a:pt x="160" y="91"/>
                </a:lnTo>
                <a:lnTo>
                  <a:pt x="159" y="90"/>
                </a:lnTo>
                <a:lnTo>
                  <a:pt x="159" y="89"/>
                </a:lnTo>
                <a:lnTo>
                  <a:pt x="160" y="89"/>
                </a:lnTo>
                <a:lnTo>
                  <a:pt x="160" y="88"/>
                </a:lnTo>
                <a:lnTo>
                  <a:pt x="160" y="85"/>
                </a:lnTo>
                <a:lnTo>
                  <a:pt x="160" y="84"/>
                </a:lnTo>
                <a:lnTo>
                  <a:pt x="163" y="84"/>
                </a:lnTo>
                <a:lnTo>
                  <a:pt x="163" y="83"/>
                </a:lnTo>
                <a:lnTo>
                  <a:pt x="165" y="83"/>
                </a:lnTo>
                <a:lnTo>
                  <a:pt x="166" y="83"/>
                </a:lnTo>
                <a:lnTo>
                  <a:pt x="167" y="82"/>
                </a:lnTo>
                <a:lnTo>
                  <a:pt x="168" y="81"/>
                </a:lnTo>
                <a:lnTo>
                  <a:pt x="168" y="83"/>
                </a:lnTo>
                <a:lnTo>
                  <a:pt x="169" y="83"/>
                </a:lnTo>
                <a:lnTo>
                  <a:pt x="169" y="84"/>
                </a:lnTo>
                <a:lnTo>
                  <a:pt x="171" y="85"/>
                </a:lnTo>
                <a:lnTo>
                  <a:pt x="171" y="86"/>
                </a:lnTo>
                <a:lnTo>
                  <a:pt x="171" y="88"/>
                </a:lnTo>
                <a:lnTo>
                  <a:pt x="171" y="90"/>
                </a:lnTo>
                <a:lnTo>
                  <a:pt x="171" y="93"/>
                </a:lnTo>
                <a:lnTo>
                  <a:pt x="171" y="94"/>
                </a:lnTo>
                <a:lnTo>
                  <a:pt x="169" y="96"/>
                </a:lnTo>
                <a:lnTo>
                  <a:pt x="171" y="96"/>
                </a:lnTo>
                <a:lnTo>
                  <a:pt x="171" y="97"/>
                </a:lnTo>
                <a:lnTo>
                  <a:pt x="172" y="97"/>
                </a:lnTo>
                <a:lnTo>
                  <a:pt x="173" y="97"/>
                </a:lnTo>
                <a:lnTo>
                  <a:pt x="174" y="96"/>
                </a:lnTo>
                <a:lnTo>
                  <a:pt x="175" y="94"/>
                </a:lnTo>
                <a:lnTo>
                  <a:pt x="176" y="96"/>
                </a:lnTo>
                <a:lnTo>
                  <a:pt x="177" y="97"/>
                </a:lnTo>
                <a:lnTo>
                  <a:pt x="178" y="97"/>
                </a:lnTo>
                <a:lnTo>
                  <a:pt x="180" y="97"/>
                </a:lnTo>
                <a:lnTo>
                  <a:pt x="181" y="96"/>
                </a:lnTo>
                <a:lnTo>
                  <a:pt x="181" y="94"/>
                </a:lnTo>
                <a:lnTo>
                  <a:pt x="182" y="94"/>
                </a:lnTo>
                <a:lnTo>
                  <a:pt x="183" y="93"/>
                </a:lnTo>
                <a:lnTo>
                  <a:pt x="183" y="92"/>
                </a:lnTo>
                <a:lnTo>
                  <a:pt x="182" y="92"/>
                </a:lnTo>
                <a:lnTo>
                  <a:pt x="181" y="91"/>
                </a:lnTo>
                <a:lnTo>
                  <a:pt x="182" y="91"/>
                </a:lnTo>
                <a:lnTo>
                  <a:pt x="183" y="91"/>
                </a:lnTo>
                <a:lnTo>
                  <a:pt x="183" y="89"/>
                </a:lnTo>
                <a:lnTo>
                  <a:pt x="184" y="88"/>
                </a:lnTo>
                <a:lnTo>
                  <a:pt x="185" y="86"/>
                </a:lnTo>
                <a:lnTo>
                  <a:pt x="185" y="84"/>
                </a:lnTo>
                <a:lnTo>
                  <a:pt x="186" y="84"/>
                </a:lnTo>
                <a:lnTo>
                  <a:pt x="188" y="84"/>
                </a:lnTo>
                <a:lnTo>
                  <a:pt x="189" y="84"/>
                </a:lnTo>
                <a:lnTo>
                  <a:pt x="189" y="83"/>
                </a:lnTo>
                <a:lnTo>
                  <a:pt x="190" y="83"/>
                </a:lnTo>
                <a:lnTo>
                  <a:pt x="190" y="82"/>
                </a:lnTo>
                <a:lnTo>
                  <a:pt x="191" y="81"/>
                </a:lnTo>
                <a:lnTo>
                  <a:pt x="191" y="80"/>
                </a:lnTo>
                <a:lnTo>
                  <a:pt x="192" y="80"/>
                </a:lnTo>
                <a:lnTo>
                  <a:pt x="193" y="79"/>
                </a:lnTo>
                <a:lnTo>
                  <a:pt x="195" y="75"/>
                </a:lnTo>
                <a:lnTo>
                  <a:pt x="197" y="74"/>
                </a:lnTo>
                <a:lnTo>
                  <a:pt x="197" y="73"/>
                </a:lnTo>
                <a:lnTo>
                  <a:pt x="198" y="71"/>
                </a:lnTo>
                <a:lnTo>
                  <a:pt x="197" y="69"/>
                </a:lnTo>
                <a:lnTo>
                  <a:pt x="198" y="68"/>
                </a:lnTo>
                <a:lnTo>
                  <a:pt x="198" y="66"/>
                </a:lnTo>
                <a:lnTo>
                  <a:pt x="197" y="65"/>
                </a:lnTo>
                <a:lnTo>
                  <a:pt x="195" y="64"/>
                </a:lnTo>
                <a:lnTo>
                  <a:pt x="194" y="64"/>
                </a:lnTo>
                <a:lnTo>
                  <a:pt x="193" y="63"/>
                </a:lnTo>
                <a:lnTo>
                  <a:pt x="193" y="62"/>
                </a:lnTo>
                <a:lnTo>
                  <a:pt x="194" y="62"/>
                </a:lnTo>
                <a:lnTo>
                  <a:pt x="194" y="60"/>
                </a:lnTo>
                <a:lnTo>
                  <a:pt x="195" y="60"/>
                </a:lnTo>
                <a:lnTo>
                  <a:pt x="195" y="59"/>
                </a:lnTo>
                <a:lnTo>
                  <a:pt x="194" y="59"/>
                </a:lnTo>
                <a:lnTo>
                  <a:pt x="194" y="58"/>
                </a:lnTo>
                <a:lnTo>
                  <a:pt x="195" y="57"/>
                </a:lnTo>
                <a:lnTo>
                  <a:pt x="197" y="57"/>
                </a:lnTo>
                <a:lnTo>
                  <a:pt x="198" y="57"/>
                </a:lnTo>
                <a:lnTo>
                  <a:pt x="199" y="58"/>
                </a:lnTo>
                <a:lnTo>
                  <a:pt x="200" y="59"/>
                </a:lnTo>
                <a:lnTo>
                  <a:pt x="202" y="59"/>
                </a:lnTo>
                <a:lnTo>
                  <a:pt x="202" y="58"/>
                </a:lnTo>
                <a:lnTo>
                  <a:pt x="203" y="58"/>
                </a:lnTo>
                <a:lnTo>
                  <a:pt x="203" y="57"/>
                </a:lnTo>
                <a:lnTo>
                  <a:pt x="204" y="57"/>
                </a:lnTo>
                <a:lnTo>
                  <a:pt x="206" y="57"/>
                </a:lnTo>
                <a:lnTo>
                  <a:pt x="208" y="56"/>
                </a:lnTo>
                <a:lnTo>
                  <a:pt x="209" y="56"/>
                </a:lnTo>
                <a:lnTo>
                  <a:pt x="210" y="57"/>
                </a:lnTo>
                <a:lnTo>
                  <a:pt x="210" y="58"/>
                </a:lnTo>
                <a:lnTo>
                  <a:pt x="211" y="58"/>
                </a:lnTo>
                <a:lnTo>
                  <a:pt x="211" y="57"/>
                </a:lnTo>
                <a:lnTo>
                  <a:pt x="212" y="56"/>
                </a:lnTo>
                <a:lnTo>
                  <a:pt x="215" y="55"/>
                </a:lnTo>
                <a:lnTo>
                  <a:pt x="216" y="54"/>
                </a:lnTo>
                <a:lnTo>
                  <a:pt x="217" y="54"/>
                </a:lnTo>
                <a:lnTo>
                  <a:pt x="217" y="52"/>
                </a:lnTo>
                <a:lnTo>
                  <a:pt x="218" y="52"/>
                </a:lnTo>
                <a:lnTo>
                  <a:pt x="218" y="51"/>
                </a:lnTo>
                <a:lnTo>
                  <a:pt x="219" y="51"/>
                </a:lnTo>
                <a:lnTo>
                  <a:pt x="220" y="50"/>
                </a:lnTo>
                <a:lnTo>
                  <a:pt x="221" y="50"/>
                </a:lnTo>
                <a:lnTo>
                  <a:pt x="223" y="50"/>
                </a:lnTo>
                <a:lnTo>
                  <a:pt x="224" y="50"/>
                </a:lnTo>
                <a:lnTo>
                  <a:pt x="225" y="50"/>
                </a:lnTo>
                <a:lnTo>
                  <a:pt x="226" y="50"/>
                </a:lnTo>
                <a:lnTo>
                  <a:pt x="227" y="50"/>
                </a:lnTo>
                <a:lnTo>
                  <a:pt x="229" y="49"/>
                </a:lnTo>
                <a:lnTo>
                  <a:pt x="229" y="48"/>
                </a:lnTo>
                <a:lnTo>
                  <a:pt x="230" y="48"/>
                </a:lnTo>
                <a:lnTo>
                  <a:pt x="230" y="47"/>
                </a:lnTo>
                <a:lnTo>
                  <a:pt x="229" y="46"/>
                </a:lnTo>
                <a:lnTo>
                  <a:pt x="230" y="46"/>
                </a:lnTo>
                <a:lnTo>
                  <a:pt x="230" y="44"/>
                </a:lnTo>
                <a:lnTo>
                  <a:pt x="232" y="44"/>
                </a:lnTo>
                <a:lnTo>
                  <a:pt x="232" y="43"/>
                </a:lnTo>
                <a:lnTo>
                  <a:pt x="230" y="43"/>
                </a:lnTo>
                <a:lnTo>
                  <a:pt x="230" y="42"/>
                </a:lnTo>
                <a:lnTo>
                  <a:pt x="230" y="41"/>
                </a:lnTo>
                <a:lnTo>
                  <a:pt x="232" y="40"/>
                </a:lnTo>
                <a:lnTo>
                  <a:pt x="232" y="39"/>
                </a:lnTo>
                <a:lnTo>
                  <a:pt x="232" y="38"/>
                </a:lnTo>
                <a:lnTo>
                  <a:pt x="232" y="34"/>
                </a:lnTo>
                <a:lnTo>
                  <a:pt x="232" y="33"/>
                </a:lnTo>
                <a:lnTo>
                  <a:pt x="233" y="33"/>
                </a:lnTo>
                <a:lnTo>
                  <a:pt x="233" y="34"/>
                </a:lnTo>
                <a:lnTo>
                  <a:pt x="234" y="34"/>
                </a:lnTo>
                <a:lnTo>
                  <a:pt x="234" y="33"/>
                </a:lnTo>
                <a:lnTo>
                  <a:pt x="234" y="31"/>
                </a:lnTo>
                <a:lnTo>
                  <a:pt x="235" y="31"/>
                </a:lnTo>
                <a:lnTo>
                  <a:pt x="236" y="31"/>
                </a:lnTo>
                <a:lnTo>
                  <a:pt x="236" y="30"/>
                </a:lnTo>
                <a:lnTo>
                  <a:pt x="237" y="30"/>
                </a:lnTo>
                <a:lnTo>
                  <a:pt x="237" y="29"/>
                </a:lnTo>
                <a:lnTo>
                  <a:pt x="236" y="29"/>
                </a:lnTo>
                <a:lnTo>
                  <a:pt x="236" y="27"/>
                </a:lnTo>
                <a:lnTo>
                  <a:pt x="237" y="27"/>
                </a:lnTo>
                <a:lnTo>
                  <a:pt x="237" y="26"/>
                </a:lnTo>
                <a:lnTo>
                  <a:pt x="238" y="26"/>
                </a:lnTo>
                <a:lnTo>
                  <a:pt x="240" y="27"/>
                </a:lnTo>
                <a:lnTo>
                  <a:pt x="241" y="26"/>
                </a:lnTo>
                <a:lnTo>
                  <a:pt x="242" y="26"/>
                </a:lnTo>
                <a:lnTo>
                  <a:pt x="242" y="27"/>
                </a:lnTo>
                <a:lnTo>
                  <a:pt x="243" y="29"/>
                </a:lnTo>
                <a:lnTo>
                  <a:pt x="244" y="29"/>
                </a:lnTo>
                <a:lnTo>
                  <a:pt x="245" y="29"/>
                </a:lnTo>
                <a:lnTo>
                  <a:pt x="246" y="27"/>
                </a:lnTo>
                <a:lnTo>
                  <a:pt x="250" y="27"/>
                </a:lnTo>
                <a:lnTo>
                  <a:pt x="251" y="26"/>
                </a:lnTo>
                <a:lnTo>
                  <a:pt x="252" y="27"/>
                </a:lnTo>
                <a:lnTo>
                  <a:pt x="253" y="27"/>
                </a:lnTo>
                <a:lnTo>
                  <a:pt x="254" y="29"/>
                </a:lnTo>
                <a:lnTo>
                  <a:pt x="255" y="29"/>
                </a:lnTo>
                <a:lnTo>
                  <a:pt x="255" y="27"/>
                </a:lnTo>
                <a:lnTo>
                  <a:pt x="255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6"/>
                </a:lnTo>
                <a:lnTo>
                  <a:pt x="262" y="27"/>
                </a:lnTo>
                <a:lnTo>
                  <a:pt x="263" y="27"/>
                </a:lnTo>
                <a:lnTo>
                  <a:pt x="263" y="29"/>
                </a:lnTo>
                <a:lnTo>
                  <a:pt x="264" y="30"/>
                </a:lnTo>
                <a:lnTo>
                  <a:pt x="264" y="31"/>
                </a:lnTo>
                <a:lnTo>
                  <a:pt x="264" y="32"/>
                </a:lnTo>
                <a:lnTo>
                  <a:pt x="266" y="32"/>
                </a:lnTo>
                <a:lnTo>
                  <a:pt x="266" y="33"/>
                </a:lnTo>
                <a:lnTo>
                  <a:pt x="264" y="34"/>
                </a:lnTo>
                <a:lnTo>
                  <a:pt x="264" y="35"/>
                </a:lnTo>
                <a:lnTo>
                  <a:pt x="266" y="35"/>
                </a:lnTo>
                <a:lnTo>
                  <a:pt x="264" y="37"/>
                </a:lnTo>
                <a:lnTo>
                  <a:pt x="266" y="37"/>
                </a:lnTo>
                <a:lnTo>
                  <a:pt x="267" y="38"/>
                </a:lnTo>
                <a:lnTo>
                  <a:pt x="267" y="39"/>
                </a:lnTo>
                <a:lnTo>
                  <a:pt x="268" y="39"/>
                </a:lnTo>
                <a:lnTo>
                  <a:pt x="269" y="40"/>
                </a:lnTo>
                <a:lnTo>
                  <a:pt x="268" y="40"/>
                </a:lnTo>
                <a:lnTo>
                  <a:pt x="269" y="40"/>
                </a:lnTo>
                <a:lnTo>
                  <a:pt x="269" y="41"/>
                </a:lnTo>
                <a:lnTo>
                  <a:pt x="269" y="40"/>
                </a:lnTo>
                <a:lnTo>
                  <a:pt x="270" y="41"/>
                </a:lnTo>
                <a:lnTo>
                  <a:pt x="271" y="41"/>
                </a:lnTo>
                <a:lnTo>
                  <a:pt x="272" y="41"/>
                </a:lnTo>
                <a:lnTo>
                  <a:pt x="273" y="42"/>
                </a:lnTo>
                <a:lnTo>
                  <a:pt x="275" y="42"/>
                </a:lnTo>
                <a:lnTo>
                  <a:pt x="275" y="41"/>
                </a:lnTo>
                <a:lnTo>
                  <a:pt x="276" y="41"/>
                </a:lnTo>
                <a:lnTo>
                  <a:pt x="276" y="42"/>
                </a:lnTo>
                <a:lnTo>
                  <a:pt x="277" y="42"/>
                </a:lnTo>
                <a:lnTo>
                  <a:pt x="277" y="41"/>
                </a:lnTo>
                <a:lnTo>
                  <a:pt x="278" y="41"/>
                </a:lnTo>
                <a:lnTo>
                  <a:pt x="278" y="42"/>
                </a:lnTo>
                <a:lnTo>
                  <a:pt x="279" y="41"/>
                </a:lnTo>
                <a:lnTo>
                  <a:pt x="280" y="41"/>
                </a:lnTo>
                <a:lnTo>
                  <a:pt x="280" y="40"/>
                </a:lnTo>
                <a:lnTo>
                  <a:pt x="281" y="40"/>
                </a:lnTo>
                <a:lnTo>
                  <a:pt x="281" y="39"/>
                </a:lnTo>
                <a:lnTo>
                  <a:pt x="283" y="39"/>
                </a:lnTo>
                <a:lnTo>
                  <a:pt x="281" y="39"/>
                </a:lnTo>
                <a:lnTo>
                  <a:pt x="283" y="38"/>
                </a:lnTo>
                <a:lnTo>
                  <a:pt x="284" y="38"/>
                </a:lnTo>
                <a:lnTo>
                  <a:pt x="284" y="37"/>
                </a:lnTo>
                <a:lnTo>
                  <a:pt x="285" y="35"/>
                </a:lnTo>
                <a:lnTo>
                  <a:pt x="286" y="35"/>
                </a:lnTo>
                <a:lnTo>
                  <a:pt x="286" y="34"/>
                </a:lnTo>
                <a:lnTo>
                  <a:pt x="287" y="33"/>
                </a:lnTo>
                <a:lnTo>
                  <a:pt x="288" y="31"/>
                </a:lnTo>
                <a:lnTo>
                  <a:pt x="289" y="30"/>
                </a:lnTo>
                <a:lnTo>
                  <a:pt x="290" y="27"/>
                </a:lnTo>
                <a:lnTo>
                  <a:pt x="292" y="26"/>
                </a:lnTo>
                <a:lnTo>
                  <a:pt x="293" y="25"/>
                </a:lnTo>
                <a:lnTo>
                  <a:pt x="293" y="24"/>
                </a:lnTo>
                <a:lnTo>
                  <a:pt x="293" y="25"/>
                </a:lnTo>
                <a:lnTo>
                  <a:pt x="294" y="24"/>
                </a:lnTo>
                <a:lnTo>
                  <a:pt x="294" y="23"/>
                </a:lnTo>
                <a:lnTo>
                  <a:pt x="294" y="22"/>
                </a:lnTo>
                <a:lnTo>
                  <a:pt x="295" y="23"/>
                </a:lnTo>
                <a:lnTo>
                  <a:pt x="295" y="22"/>
                </a:lnTo>
                <a:lnTo>
                  <a:pt x="296" y="22"/>
                </a:lnTo>
                <a:lnTo>
                  <a:pt x="297" y="22"/>
                </a:lnTo>
                <a:lnTo>
                  <a:pt x="297" y="21"/>
                </a:lnTo>
                <a:lnTo>
                  <a:pt x="298" y="21"/>
                </a:lnTo>
                <a:lnTo>
                  <a:pt x="299" y="19"/>
                </a:lnTo>
                <a:lnTo>
                  <a:pt x="301" y="19"/>
                </a:lnTo>
                <a:lnTo>
                  <a:pt x="301" y="18"/>
                </a:lnTo>
                <a:lnTo>
                  <a:pt x="302" y="18"/>
                </a:lnTo>
                <a:lnTo>
                  <a:pt x="303" y="17"/>
                </a:lnTo>
                <a:lnTo>
                  <a:pt x="307" y="14"/>
                </a:lnTo>
                <a:lnTo>
                  <a:pt x="307" y="13"/>
                </a:lnTo>
                <a:lnTo>
                  <a:pt x="309" y="13"/>
                </a:lnTo>
                <a:lnTo>
                  <a:pt x="309" y="12"/>
                </a:lnTo>
                <a:lnTo>
                  <a:pt x="310" y="12"/>
                </a:lnTo>
                <a:lnTo>
                  <a:pt x="310" y="10"/>
                </a:lnTo>
                <a:lnTo>
                  <a:pt x="311" y="10"/>
                </a:lnTo>
                <a:lnTo>
                  <a:pt x="312" y="12"/>
                </a:lnTo>
                <a:lnTo>
                  <a:pt x="313" y="12"/>
                </a:lnTo>
                <a:lnTo>
                  <a:pt x="314" y="12"/>
                </a:lnTo>
                <a:lnTo>
                  <a:pt x="314" y="10"/>
                </a:lnTo>
                <a:lnTo>
                  <a:pt x="315" y="9"/>
                </a:lnTo>
                <a:lnTo>
                  <a:pt x="315" y="8"/>
                </a:lnTo>
                <a:lnTo>
                  <a:pt x="316" y="8"/>
                </a:lnTo>
                <a:lnTo>
                  <a:pt x="318" y="8"/>
                </a:lnTo>
                <a:lnTo>
                  <a:pt x="318" y="7"/>
                </a:lnTo>
                <a:lnTo>
                  <a:pt x="319" y="7"/>
                </a:lnTo>
                <a:lnTo>
                  <a:pt x="319" y="6"/>
                </a:lnTo>
                <a:lnTo>
                  <a:pt x="321" y="7"/>
                </a:lnTo>
                <a:lnTo>
                  <a:pt x="322" y="7"/>
                </a:lnTo>
                <a:lnTo>
                  <a:pt x="323" y="7"/>
                </a:lnTo>
                <a:lnTo>
                  <a:pt x="323" y="8"/>
                </a:lnTo>
                <a:lnTo>
                  <a:pt x="324" y="8"/>
                </a:lnTo>
                <a:lnTo>
                  <a:pt x="324" y="7"/>
                </a:lnTo>
                <a:lnTo>
                  <a:pt x="325" y="7"/>
                </a:lnTo>
                <a:lnTo>
                  <a:pt x="325" y="6"/>
                </a:lnTo>
                <a:lnTo>
                  <a:pt x="327" y="5"/>
                </a:lnTo>
                <a:lnTo>
                  <a:pt x="327" y="4"/>
                </a:lnTo>
                <a:lnTo>
                  <a:pt x="328" y="4"/>
                </a:lnTo>
                <a:lnTo>
                  <a:pt x="328" y="2"/>
                </a:lnTo>
                <a:lnTo>
                  <a:pt x="328" y="1"/>
                </a:lnTo>
                <a:lnTo>
                  <a:pt x="329" y="0"/>
                </a:lnTo>
                <a:lnTo>
                  <a:pt x="333" y="2"/>
                </a:lnTo>
                <a:lnTo>
                  <a:pt x="335" y="4"/>
                </a:lnTo>
                <a:lnTo>
                  <a:pt x="336" y="5"/>
                </a:lnTo>
                <a:lnTo>
                  <a:pt x="337" y="6"/>
                </a:lnTo>
                <a:lnTo>
                  <a:pt x="338" y="7"/>
                </a:lnTo>
                <a:lnTo>
                  <a:pt x="339" y="7"/>
                </a:lnTo>
                <a:lnTo>
                  <a:pt x="354" y="16"/>
                </a:lnTo>
                <a:lnTo>
                  <a:pt x="358" y="19"/>
                </a:lnTo>
                <a:lnTo>
                  <a:pt x="362" y="21"/>
                </a:lnTo>
                <a:lnTo>
                  <a:pt x="363" y="22"/>
                </a:lnTo>
                <a:lnTo>
                  <a:pt x="370" y="25"/>
                </a:lnTo>
                <a:lnTo>
                  <a:pt x="378" y="29"/>
                </a:lnTo>
                <a:lnTo>
                  <a:pt x="379" y="30"/>
                </a:lnTo>
                <a:lnTo>
                  <a:pt x="380" y="30"/>
                </a:lnTo>
                <a:lnTo>
                  <a:pt x="383" y="30"/>
                </a:lnTo>
                <a:lnTo>
                  <a:pt x="384" y="30"/>
                </a:lnTo>
                <a:lnTo>
                  <a:pt x="389" y="31"/>
                </a:lnTo>
                <a:lnTo>
                  <a:pt x="392" y="31"/>
                </a:lnTo>
                <a:lnTo>
                  <a:pt x="397" y="31"/>
                </a:lnTo>
                <a:lnTo>
                  <a:pt x="402" y="32"/>
                </a:lnTo>
                <a:lnTo>
                  <a:pt x="407" y="32"/>
                </a:lnTo>
                <a:lnTo>
                  <a:pt x="410" y="33"/>
                </a:lnTo>
                <a:lnTo>
                  <a:pt x="415" y="34"/>
                </a:lnTo>
                <a:lnTo>
                  <a:pt x="419" y="37"/>
                </a:lnTo>
                <a:lnTo>
                  <a:pt x="426" y="4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Freeform 1739">
            <a:extLst>
              <a:ext uri="{FF2B5EF4-FFF2-40B4-BE49-F238E27FC236}">
                <a16:creationId xmlns:a16="http://schemas.microsoft.com/office/drawing/2014/main" id="{976B09A1-1FDE-8B8A-CF98-13B62AC0A067}"/>
              </a:ext>
            </a:extLst>
          </p:cNvPr>
          <p:cNvSpPr>
            <a:spLocks/>
          </p:cNvSpPr>
          <p:nvPr/>
        </p:nvSpPr>
        <p:spPr bwMode="auto">
          <a:xfrm>
            <a:off x="3823347" y="3980322"/>
            <a:ext cx="622766" cy="348258"/>
          </a:xfrm>
          <a:custGeom>
            <a:avLst/>
            <a:gdLst>
              <a:gd name="T0" fmla="*/ 435 w 456"/>
              <a:gd name="T1" fmla="*/ 45 h 255"/>
              <a:gd name="T2" fmla="*/ 413 w 456"/>
              <a:gd name="T3" fmla="*/ 82 h 255"/>
              <a:gd name="T4" fmla="*/ 389 w 456"/>
              <a:gd name="T5" fmla="*/ 122 h 255"/>
              <a:gd name="T6" fmla="*/ 362 w 456"/>
              <a:gd name="T7" fmla="*/ 171 h 255"/>
              <a:gd name="T8" fmla="*/ 351 w 456"/>
              <a:gd name="T9" fmla="*/ 175 h 255"/>
              <a:gd name="T10" fmla="*/ 341 w 456"/>
              <a:gd name="T11" fmla="*/ 208 h 255"/>
              <a:gd name="T12" fmla="*/ 322 w 456"/>
              <a:gd name="T13" fmla="*/ 211 h 255"/>
              <a:gd name="T14" fmla="*/ 307 w 456"/>
              <a:gd name="T15" fmla="*/ 184 h 255"/>
              <a:gd name="T16" fmla="*/ 305 w 456"/>
              <a:gd name="T17" fmla="*/ 161 h 255"/>
              <a:gd name="T18" fmla="*/ 293 w 456"/>
              <a:gd name="T19" fmla="*/ 142 h 255"/>
              <a:gd name="T20" fmla="*/ 288 w 456"/>
              <a:gd name="T21" fmla="*/ 155 h 255"/>
              <a:gd name="T22" fmla="*/ 292 w 456"/>
              <a:gd name="T23" fmla="*/ 162 h 255"/>
              <a:gd name="T24" fmla="*/ 291 w 456"/>
              <a:gd name="T25" fmla="*/ 172 h 255"/>
              <a:gd name="T26" fmla="*/ 284 w 456"/>
              <a:gd name="T27" fmla="*/ 183 h 255"/>
              <a:gd name="T28" fmla="*/ 283 w 456"/>
              <a:gd name="T29" fmla="*/ 193 h 255"/>
              <a:gd name="T30" fmla="*/ 291 w 456"/>
              <a:gd name="T31" fmla="*/ 203 h 255"/>
              <a:gd name="T32" fmla="*/ 266 w 456"/>
              <a:gd name="T33" fmla="*/ 203 h 255"/>
              <a:gd name="T34" fmla="*/ 244 w 456"/>
              <a:gd name="T35" fmla="*/ 222 h 255"/>
              <a:gd name="T36" fmla="*/ 213 w 456"/>
              <a:gd name="T37" fmla="*/ 205 h 255"/>
              <a:gd name="T38" fmla="*/ 210 w 456"/>
              <a:gd name="T39" fmla="*/ 243 h 255"/>
              <a:gd name="T40" fmla="*/ 182 w 456"/>
              <a:gd name="T41" fmla="*/ 223 h 255"/>
              <a:gd name="T42" fmla="*/ 150 w 456"/>
              <a:gd name="T43" fmla="*/ 191 h 255"/>
              <a:gd name="T44" fmla="*/ 130 w 456"/>
              <a:gd name="T45" fmla="*/ 169 h 255"/>
              <a:gd name="T46" fmla="*/ 98 w 456"/>
              <a:gd name="T47" fmla="*/ 171 h 255"/>
              <a:gd name="T48" fmla="*/ 60 w 456"/>
              <a:gd name="T49" fmla="*/ 208 h 255"/>
              <a:gd name="T50" fmla="*/ 50 w 456"/>
              <a:gd name="T51" fmla="*/ 203 h 255"/>
              <a:gd name="T52" fmla="*/ 40 w 456"/>
              <a:gd name="T53" fmla="*/ 204 h 255"/>
              <a:gd name="T54" fmla="*/ 29 w 456"/>
              <a:gd name="T55" fmla="*/ 213 h 255"/>
              <a:gd name="T56" fmla="*/ 18 w 456"/>
              <a:gd name="T57" fmla="*/ 210 h 255"/>
              <a:gd name="T58" fmla="*/ 5 w 456"/>
              <a:gd name="T59" fmla="*/ 208 h 255"/>
              <a:gd name="T60" fmla="*/ 6 w 456"/>
              <a:gd name="T61" fmla="*/ 195 h 255"/>
              <a:gd name="T62" fmla="*/ 6 w 456"/>
              <a:gd name="T63" fmla="*/ 186 h 255"/>
              <a:gd name="T64" fmla="*/ 12 w 456"/>
              <a:gd name="T65" fmla="*/ 180 h 255"/>
              <a:gd name="T66" fmla="*/ 7 w 456"/>
              <a:gd name="T67" fmla="*/ 167 h 255"/>
              <a:gd name="T68" fmla="*/ 5 w 456"/>
              <a:gd name="T69" fmla="*/ 158 h 255"/>
              <a:gd name="T70" fmla="*/ 6 w 456"/>
              <a:gd name="T71" fmla="*/ 145 h 255"/>
              <a:gd name="T72" fmla="*/ 5 w 456"/>
              <a:gd name="T73" fmla="*/ 133 h 255"/>
              <a:gd name="T74" fmla="*/ 9 w 456"/>
              <a:gd name="T75" fmla="*/ 121 h 255"/>
              <a:gd name="T76" fmla="*/ 16 w 456"/>
              <a:gd name="T77" fmla="*/ 117 h 255"/>
              <a:gd name="T78" fmla="*/ 24 w 456"/>
              <a:gd name="T79" fmla="*/ 108 h 255"/>
              <a:gd name="T80" fmla="*/ 23 w 456"/>
              <a:gd name="T81" fmla="*/ 97 h 255"/>
              <a:gd name="T82" fmla="*/ 15 w 456"/>
              <a:gd name="T83" fmla="*/ 91 h 255"/>
              <a:gd name="T84" fmla="*/ 8 w 456"/>
              <a:gd name="T85" fmla="*/ 82 h 255"/>
              <a:gd name="T86" fmla="*/ 7 w 456"/>
              <a:gd name="T87" fmla="*/ 67 h 255"/>
              <a:gd name="T88" fmla="*/ 0 w 456"/>
              <a:gd name="T89" fmla="*/ 53 h 255"/>
              <a:gd name="T90" fmla="*/ 18 w 456"/>
              <a:gd name="T91" fmla="*/ 36 h 255"/>
              <a:gd name="T92" fmla="*/ 38 w 456"/>
              <a:gd name="T93" fmla="*/ 33 h 255"/>
              <a:gd name="T94" fmla="*/ 71 w 456"/>
              <a:gd name="T95" fmla="*/ 40 h 255"/>
              <a:gd name="T96" fmla="*/ 107 w 456"/>
              <a:gd name="T97" fmla="*/ 41 h 255"/>
              <a:gd name="T98" fmla="*/ 143 w 456"/>
              <a:gd name="T99" fmla="*/ 40 h 255"/>
              <a:gd name="T100" fmla="*/ 163 w 456"/>
              <a:gd name="T101" fmla="*/ 26 h 255"/>
              <a:gd name="T102" fmla="*/ 195 w 456"/>
              <a:gd name="T103" fmla="*/ 19 h 255"/>
              <a:gd name="T104" fmla="*/ 231 w 456"/>
              <a:gd name="T105" fmla="*/ 25 h 255"/>
              <a:gd name="T106" fmla="*/ 258 w 456"/>
              <a:gd name="T107" fmla="*/ 21 h 255"/>
              <a:gd name="T108" fmla="*/ 285 w 456"/>
              <a:gd name="T109" fmla="*/ 27 h 255"/>
              <a:gd name="T110" fmla="*/ 313 w 456"/>
              <a:gd name="T111" fmla="*/ 26 h 255"/>
              <a:gd name="T112" fmla="*/ 354 w 456"/>
              <a:gd name="T113" fmla="*/ 11 h 255"/>
              <a:gd name="T114" fmla="*/ 399 w 456"/>
              <a:gd name="T115" fmla="*/ 0 h 255"/>
              <a:gd name="T116" fmla="*/ 432 w 456"/>
              <a:gd name="T117" fmla="*/ 4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56" h="255">
                <a:moveTo>
                  <a:pt x="456" y="9"/>
                </a:moveTo>
                <a:lnTo>
                  <a:pt x="455" y="10"/>
                </a:lnTo>
                <a:lnTo>
                  <a:pt x="454" y="11"/>
                </a:lnTo>
                <a:lnTo>
                  <a:pt x="447" y="24"/>
                </a:lnTo>
                <a:lnTo>
                  <a:pt x="446" y="26"/>
                </a:lnTo>
                <a:lnTo>
                  <a:pt x="443" y="32"/>
                </a:lnTo>
                <a:lnTo>
                  <a:pt x="437" y="41"/>
                </a:lnTo>
                <a:lnTo>
                  <a:pt x="436" y="44"/>
                </a:lnTo>
                <a:lnTo>
                  <a:pt x="435" y="45"/>
                </a:lnTo>
                <a:lnTo>
                  <a:pt x="435" y="46"/>
                </a:lnTo>
                <a:lnTo>
                  <a:pt x="430" y="55"/>
                </a:lnTo>
                <a:lnTo>
                  <a:pt x="429" y="57"/>
                </a:lnTo>
                <a:lnTo>
                  <a:pt x="425" y="63"/>
                </a:lnTo>
                <a:lnTo>
                  <a:pt x="418" y="74"/>
                </a:lnTo>
                <a:lnTo>
                  <a:pt x="417" y="77"/>
                </a:lnTo>
                <a:lnTo>
                  <a:pt x="416" y="78"/>
                </a:lnTo>
                <a:lnTo>
                  <a:pt x="414" y="80"/>
                </a:lnTo>
                <a:lnTo>
                  <a:pt x="413" y="82"/>
                </a:lnTo>
                <a:lnTo>
                  <a:pt x="413" y="83"/>
                </a:lnTo>
                <a:lnTo>
                  <a:pt x="408" y="93"/>
                </a:lnTo>
                <a:lnTo>
                  <a:pt x="405" y="97"/>
                </a:lnTo>
                <a:lnTo>
                  <a:pt x="404" y="99"/>
                </a:lnTo>
                <a:lnTo>
                  <a:pt x="403" y="102"/>
                </a:lnTo>
                <a:lnTo>
                  <a:pt x="400" y="108"/>
                </a:lnTo>
                <a:lnTo>
                  <a:pt x="397" y="112"/>
                </a:lnTo>
                <a:lnTo>
                  <a:pt x="395" y="117"/>
                </a:lnTo>
                <a:lnTo>
                  <a:pt x="389" y="122"/>
                </a:lnTo>
                <a:lnTo>
                  <a:pt x="387" y="126"/>
                </a:lnTo>
                <a:lnTo>
                  <a:pt x="386" y="130"/>
                </a:lnTo>
                <a:lnTo>
                  <a:pt x="382" y="137"/>
                </a:lnTo>
                <a:lnTo>
                  <a:pt x="378" y="144"/>
                </a:lnTo>
                <a:lnTo>
                  <a:pt x="375" y="150"/>
                </a:lnTo>
                <a:lnTo>
                  <a:pt x="373" y="152"/>
                </a:lnTo>
                <a:lnTo>
                  <a:pt x="370" y="154"/>
                </a:lnTo>
                <a:lnTo>
                  <a:pt x="367" y="164"/>
                </a:lnTo>
                <a:lnTo>
                  <a:pt x="362" y="171"/>
                </a:lnTo>
                <a:lnTo>
                  <a:pt x="360" y="175"/>
                </a:lnTo>
                <a:lnTo>
                  <a:pt x="359" y="172"/>
                </a:lnTo>
                <a:lnTo>
                  <a:pt x="356" y="169"/>
                </a:lnTo>
                <a:lnTo>
                  <a:pt x="356" y="168"/>
                </a:lnTo>
                <a:lnTo>
                  <a:pt x="353" y="163"/>
                </a:lnTo>
                <a:lnTo>
                  <a:pt x="353" y="162"/>
                </a:lnTo>
                <a:lnTo>
                  <a:pt x="353" y="164"/>
                </a:lnTo>
                <a:lnTo>
                  <a:pt x="352" y="168"/>
                </a:lnTo>
                <a:lnTo>
                  <a:pt x="351" y="175"/>
                </a:lnTo>
                <a:lnTo>
                  <a:pt x="351" y="177"/>
                </a:lnTo>
                <a:lnTo>
                  <a:pt x="349" y="192"/>
                </a:lnTo>
                <a:lnTo>
                  <a:pt x="348" y="196"/>
                </a:lnTo>
                <a:lnTo>
                  <a:pt x="347" y="199"/>
                </a:lnTo>
                <a:lnTo>
                  <a:pt x="347" y="200"/>
                </a:lnTo>
                <a:lnTo>
                  <a:pt x="345" y="202"/>
                </a:lnTo>
                <a:lnTo>
                  <a:pt x="344" y="204"/>
                </a:lnTo>
                <a:lnTo>
                  <a:pt x="342" y="206"/>
                </a:lnTo>
                <a:lnTo>
                  <a:pt x="341" y="208"/>
                </a:lnTo>
                <a:lnTo>
                  <a:pt x="340" y="209"/>
                </a:lnTo>
                <a:lnTo>
                  <a:pt x="337" y="212"/>
                </a:lnTo>
                <a:lnTo>
                  <a:pt x="334" y="209"/>
                </a:lnTo>
                <a:lnTo>
                  <a:pt x="332" y="206"/>
                </a:lnTo>
                <a:lnTo>
                  <a:pt x="332" y="205"/>
                </a:lnTo>
                <a:lnTo>
                  <a:pt x="331" y="205"/>
                </a:lnTo>
                <a:lnTo>
                  <a:pt x="330" y="206"/>
                </a:lnTo>
                <a:lnTo>
                  <a:pt x="327" y="208"/>
                </a:lnTo>
                <a:lnTo>
                  <a:pt x="322" y="211"/>
                </a:lnTo>
                <a:lnTo>
                  <a:pt x="317" y="212"/>
                </a:lnTo>
                <a:lnTo>
                  <a:pt x="316" y="210"/>
                </a:lnTo>
                <a:lnTo>
                  <a:pt x="314" y="206"/>
                </a:lnTo>
                <a:lnTo>
                  <a:pt x="313" y="203"/>
                </a:lnTo>
                <a:lnTo>
                  <a:pt x="313" y="201"/>
                </a:lnTo>
                <a:lnTo>
                  <a:pt x="311" y="199"/>
                </a:lnTo>
                <a:lnTo>
                  <a:pt x="309" y="193"/>
                </a:lnTo>
                <a:lnTo>
                  <a:pt x="308" y="186"/>
                </a:lnTo>
                <a:lnTo>
                  <a:pt x="307" y="184"/>
                </a:lnTo>
                <a:lnTo>
                  <a:pt x="306" y="180"/>
                </a:lnTo>
                <a:lnTo>
                  <a:pt x="306" y="178"/>
                </a:lnTo>
                <a:lnTo>
                  <a:pt x="306" y="177"/>
                </a:lnTo>
                <a:lnTo>
                  <a:pt x="306" y="174"/>
                </a:lnTo>
                <a:lnTo>
                  <a:pt x="306" y="170"/>
                </a:lnTo>
                <a:lnTo>
                  <a:pt x="306" y="167"/>
                </a:lnTo>
                <a:lnTo>
                  <a:pt x="306" y="164"/>
                </a:lnTo>
                <a:lnTo>
                  <a:pt x="305" y="162"/>
                </a:lnTo>
                <a:lnTo>
                  <a:pt x="305" y="161"/>
                </a:lnTo>
                <a:lnTo>
                  <a:pt x="301" y="151"/>
                </a:lnTo>
                <a:lnTo>
                  <a:pt x="301" y="149"/>
                </a:lnTo>
                <a:lnTo>
                  <a:pt x="300" y="149"/>
                </a:lnTo>
                <a:lnTo>
                  <a:pt x="299" y="142"/>
                </a:lnTo>
                <a:lnTo>
                  <a:pt x="298" y="137"/>
                </a:lnTo>
                <a:lnTo>
                  <a:pt x="296" y="138"/>
                </a:lnTo>
                <a:lnTo>
                  <a:pt x="294" y="139"/>
                </a:lnTo>
                <a:lnTo>
                  <a:pt x="294" y="141"/>
                </a:lnTo>
                <a:lnTo>
                  <a:pt x="293" y="142"/>
                </a:lnTo>
                <a:lnTo>
                  <a:pt x="292" y="143"/>
                </a:lnTo>
                <a:lnTo>
                  <a:pt x="291" y="146"/>
                </a:lnTo>
                <a:lnTo>
                  <a:pt x="290" y="149"/>
                </a:lnTo>
                <a:lnTo>
                  <a:pt x="289" y="151"/>
                </a:lnTo>
                <a:lnTo>
                  <a:pt x="288" y="152"/>
                </a:lnTo>
                <a:lnTo>
                  <a:pt x="287" y="153"/>
                </a:lnTo>
                <a:lnTo>
                  <a:pt x="285" y="154"/>
                </a:lnTo>
                <a:lnTo>
                  <a:pt x="287" y="155"/>
                </a:lnTo>
                <a:lnTo>
                  <a:pt x="288" y="155"/>
                </a:lnTo>
                <a:lnTo>
                  <a:pt x="288" y="154"/>
                </a:lnTo>
                <a:lnTo>
                  <a:pt x="289" y="154"/>
                </a:lnTo>
                <a:lnTo>
                  <a:pt x="290" y="154"/>
                </a:lnTo>
                <a:lnTo>
                  <a:pt x="291" y="155"/>
                </a:lnTo>
                <a:lnTo>
                  <a:pt x="292" y="158"/>
                </a:lnTo>
                <a:lnTo>
                  <a:pt x="294" y="160"/>
                </a:lnTo>
                <a:lnTo>
                  <a:pt x="296" y="161"/>
                </a:lnTo>
                <a:lnTo>
                  <a:pt x="296" y="162"/>
                </a:lnTo>
                <a:lnTo>
                  <a:pt x="292" y="162"/>
                </a:lnTo>
                <a:lnTo>
                  <a:pt x="291" y="163"/>
                </a:lnTo>
                <a:lnTo>
                  <a:pt x="290" y="163"/>
                </a:lnTo>
                <a:lnTo>
                  <a:pt x="290" y="164"/>
                </a:lnTo>
                <a:lnTo>
                  <a:pt x="290" y="166"/>
                </a:lnTo>
                <a:lnTo>
                  <a:pt x="290" y="167"/>
                </a:lnTo>
                <a:lnTo>
                  <a:pt x="290" y="168"/>
                </a:lnTo>
                <a:lnTo>
                  <a:pt x="290" y="170"/>
                </a:lnTo>
                <a:lnTo>
                  <a:pt x="291" y="171"/>
                </a:lnTo>
                <a:lnTo>
                  <a:pt x="291" y="172"/>
                </a:lnTo>
                <a:lnTo>
                  <a:pt x="289" y="172"/>
                </a:lnTo>
                <a:lnTo>
                  <a:pt x="289" y="174"/>
                </a:lnTo>
                <a:lnTo>
                  <a:pt x="288" y="176"/>
                </a:lnTo>
                <a:lnTo>
                  <a:pt x="287" y="177"/>
                </a:lnTo>
                <a:lnTo>
                  <a:pt x="287" y="178"/>
                </a:lnTo>
                <a:lnTo>
                  <a:pt x="285" y="179"/>
                </a:lnTo>
                <a:lnTo>
                  <a:pt x="285" y="180"/>
                </a:lnTo>
                <a:lnTo>
                  <a:pt x="284" y="181"/>
                </a:lnTo>
                <a:lnTo>
                  <a:pt x="284" y="183"/>
                </a:lnTo>
                <a:lnTo>
                  <a:pt x="285" y="184"/>
                </a:lnTo>
                <a:lnTo>
                  <a:pt x="287" y="185"/>
                </a:lnTo>
                <a:lnTo>
                  <a:pt x="287" y="186"/>
                </a:lnTo>
                <a:lnTo>
                  <a:pt x="287" y="187"/>
                </a:lnTo>
                <a:lnTo>
                  <a:pt x="287" y="188"/>
                </a:lnTo>
                <a:lnTo>
                  <a:pt x="285" y="189"/>
                </a:lnTo>
                <a:lnTo>
                  <a:pt x="284" y="191"/>
                </a:lnTo>
                <a:lnTo>
                  <a:pt x="283" y="192"/>
                </a:lnTo>
                <a:lnTo>
                  <a:pt x="283" y="193"/>
                </a:lnTo>
                <a:lnTo>
                  <a:pt x="283" y="194"/>
                </a:lnTo>
                <a:lnTo>
                  <a:pt x="285" y="197"/>
                </a:lnTo>
                <a:lnTo>
                  <a:pt x="287" y="199"/>
                </a:lnTo>
                <a:lnTo>
                  <a:pt x="287" y="200"/>
                </a:lnTo>
                <a:lnTo>
                  <a:pt x="288" y="201"/>
                </a:lnTo>
                <a:lnTo>
                  <a:pt x="289" y="202"/>
                </a:lnTo>
                <a:lnTo>
                  <a:pt x="290" y="203"/>
                </a:lnTo>
                <a:lnTo>
                  <a:pt x="291" y="202"/>
                </a:lnTo>
                <a:lnTo>
                  <a:pt x="291" y="203"/>
                </a:lnTo>
                <a:lnTo>
                  <a:pt x="292" y="203"/>
                </a:lnTo>
                <a:lnTo>
                  <a:pt x="292" y="204"/>
                </a:lnTo>
                <a:lnTo>
                  <a:pt x="292" y="205"/>
                </a:lnTo>
                <a:lnTo>
                  <a:pt x="292" y="208"/>
                </a:lnTo>
                <a:lnTo>
                  <a:pt x="291" y="209"/>
                </a:lnTo>
                <a:lnTo>
                  <a:pt x="290" y="209"/>
                </a:lnTo>
                <a:lnTo>
                  <a:pt x="285" y="206"/>
                </a:lnTo>
                <a:lnTo>
                  <a:pt x="271" y="208"/>
                </a:lnTo>
                <a:lnTo>
                  <a:pt x="266" y="203"/>
                </a:lnTo>
                <a:lnTo>
                  <a:pt x="263" y="202"/>
                </a:lnTo>
                <a:lnTo>
                  <a:pt x="261" y="199"/>
                </a:lnTo>
                <a:lnTo>
                  <a:pt x="259" y="197"/>
                </a:lnTo>
                <a:lnTo>
                  <a:pt x="258" y="196"/>
                </a:lnTo>
                <a:lnTo>
                  <a:pt x="255" y="202"/>
                </a:lnTo>
                <a:lnTo>
                  <a:pt x="251" y="210"/>
                </a:lnTo>
                <a:lnTo>
                  <a:pt x="248" y="216"/>
                </a:lnTo>
                <a:lnTo>
                  <a:pt x="246" y="219"/>
                </a:lnTo>
                <a:lnTo>
                  <a:pt x="244" y="222"/>
                </a:lnTo>
                <a:lnTo>
                  <a:pt x="245" y="219"/>
                </a:lnTo>
                <a:lnTo>
                  <a:pt x="242" y="217"/>
                </a:lnTo>
                <a:lnTo>
                  <a:pt x="238" y="213"/>
                </a:lnTo>
                <a:lnTo>
                  <a:pt x="235" y="218"/>
                </a:lnTo>
                <a:lnTo>
                  <a:pt x="231" y="214"/>
                </a:lnTo>
                <a:lnTo>
                  <a:pt x="228" y="211"/>
                </a:lnTo>
                <a:lnTo>
                  <a:pt x="224" y="209"/>
                </a:lnTo>
                <a:lnTo>
                  <a:pt x="215" y="202"/>
                </a:lnTo>
                <a:lnTo>
                  <a:pt x="213" y="205"/>
                </a:lnTo>
                <a:lnTo>
                  <a:pt x="212" y="208"/>
                </a:lnTo>
                <a:lnTo>
                  <a:pt x="210" y="211"/>
                </a:lnTo>
                <a:lnTo>
                  <a:pt x="207" y="216"/>
                </a:lnTo>
                <a:lnTo>
                  <a:pt x="206" y="219"/>
                </a:lnTo>
                <a:lnTo>
                  <a:pt x="203" y="223"/>
                </a:lnTo>
                <a:lnTo>
                  <a:pt x="202" y="226"/>
                </a:lnTo>
                <a:lnTo>
                  <a:pt x="203" y="227"/>
                </a:lnTo>
                <a:lnTo>
                  <a:pt x="207" y="236"/>
                </a:lnTo>
                <a:lnTo>
                  <a:pt x="210" y="243"/>
                </a:lnTo>
                <a:lnTo>
                  <a:pt x="215" y="255"/>
                </a:lnTo>
                <a:lnTo>
                  <a:pt x="206" y="245"/>
                </a:lnTo>
                <a:lnTo>
                  <a:pt x="205" y="246"/>
                </a:lnTo>
                <a:lnTo>
                  <a:pt x="202" y="243"/>
                </a:lnTo>
                <a:lnTo>
                  <a:pt x="196" y="237"/>
                </a:lnTo>
                <a:lnTo>
                  <a:pt x="189" y="229"/>
                </a:lnTo>
                <a:lnTo>
                  <a:pt x="185" y="226"/>
                </a:lnTo>
                <a:lnTo>
                  <a:pt x="184" y="223"/>
                </a:lnTo>
                <a:lnTo>
                  <a:pt x="182" y="223"/>
                </a:lnTo>
                <a:lnTo>
                  <a:pt x="177" y="218"/>
                </a:lnTo>
                <a:lnTo>
                  <a:pt x="176" y="216"/>
                </a:lnTo>
                <a:lnTo>
                  <a:pt x="170" y="210"/>
                </a:lnTo>
                <a:lnTo>
                  <a:pt x="162" y="203"/>
                </a:lnTo>
                <a:lnTo>
                  <a:pt x="162" y="202"/>
                </a:lnTo>
                <a:lnTo>
                  <a:pt x="156" y="196"/>
                </a:lnTo>
                <a:lnTo>
                  <a:pt x="154" y="194"/>
                </a:lnTo>
                <a:lnTo>
                  <a:pt x="153" y="194"/>
                </a:lnTo>
                <a:lnTo>
                  <a:pt x="150" y="191"/>
                </a:lnTo>
                <a:lnTo>
                  <a:pt x="147" y="188"/>
                </a:lnTo>
                <a:lnTo>
                  <a:pt x="143" y="184"/>
                </a:lnTo>
                <a:lnTo>
                  <a:pt x="140" y="179"/>
                </a:lnTo>
                <a:lnTo>
                  <a:pt x="137" y="177"/>
                </a:lnTo>
                <a:lnTo>
                  <a:pt x="136" y="176"/>
                </a:lnTo>
                <a:lnTo>
                  <a:pt x="135" y="175"/>
                </a:lnTo>
                <a:lnTo>
                  <a:pt x="134" y="172"/>
                </a:lnTo>
                <a:lnTo>
                  <a:pt x="132" y="171"/>
                </a:lnTo>
                <a:lnTo>
                  <a:pt x="130" y="169"/>
                </a:lnTo>
                <a:lnTo>
                  <a:pt x="128" y="168"/>
                </a:lnTo>
                <a:lnTo>
                  <a:pt x="114" y="153"/>
                </a:lnTo>
                <a:lnTo>
                  <a:pt x="111" y="155"/>
                </a:lnTo>
                <a:lnTo>
                  <a:pt x="109" y="158"/>
                </a:lnTo>
                <a:lnTo>
                  <a:pt x="109" y="159"/>
                </a:lnTo>
                <a:lnTo>
                  <a:pt x="107" y="161"/>
                </a:lnTo>
                <a:lnTo>
                  <a:pt x="106" y="163"/>
                </a:lnTo>
                <a:lnTo>
                  <a:pt x="99" y="169"/>
                </a:lnTo>
                <a:lnTo>
                  <a:pt x="98" y="171"/>
                </a:lnTo>
                <a:lnTo>
                  <a:pt x="94" y="175"/>
                </a:lnTo>
                <a:lnTo>
                  <a:pt x="91" y="177"/>
                </a:lnTo>
                <a:lnTo>
                  <a:pt x="87" y="180"/>
                </a:lnTo>
                <a:lnTo>
                  <a:pt x="86" y="181"/>
                </a:lnTo>
                <a:lnTo>
                  <a:pt x="85" y="183"/>
                </a:lnTo>
                <a:lnTo>
                  <a:pt x="83" y="185"/>
                </a:lnTo>
                <a:lnTo>
                  <a:pt x="71" y="197"/>
                </a:lnTo>
                <a:lnTo>
                  <a:pt x="66" y="202"/>
                </a:lnTo>
                <a:lnTo>
                  <a:pt x="60" y="208"/>
                </a:lnTo>
                <a:lnTo>
                  <a:pt x="57" y="211"/>
                </a:lnTo>
                <a:lnTo>
                  <a:pt x="57" y="210"/>
                </a:lnTo>
                <a:lnTo>
                  <a:pt x="56" y="210"/>
                </a:lnTo>
                <a:lnTo>
                  <a:pt x="54" y="208"/>
                </a:lnTo>
                <a:lnTo>
                  <a:pt x="54" y="206"/>
                </a:lnTo>
                <a:lnTo>
                  <a:pt x="54" y="205"/>
                </a:lnTo>
                <a:lnTo>
                  <a:pt x="52" y="205"/>
                </a:lnTo>
                <a:lnTo>
                  <a:pt x="51" y="204"/>
                </a:lnTo>
                <a:lnTo>
                  <a:pt x="50" y="203"/>
                </a:lnTo>
                <a:lnTo>
                  <a:pt x="49" y="202"/>
                </a:lnTo>
                <a:lnTo>
                  <a:pt x="48" y="201"/>
                </a:lnTo>
                <a:lnTo>
                  <a:pt x="47" y="201"/>
                </a:lnTo>
                <a:lnTo>
                  <a:pt x="46" y="200"/>
                </a:lnTo>
                <a:lnTo>
                  <a:pt x="45" y="201"/>
                </a:lnTo>
                <a:lnTo>
                  <a:pt x="43" y="203"/>
                </a:lnTo>
                <a:lnTo>
                  <a:pt x="43" y="204"/>
                </a:lnTo>
                <a:lnTo>
                  <a:pt x="42" y="203"/>
                </a:lnTo>
                <a:lnTo>
                  <a:pt x="40" y="204"/>
                </a:lnTo>
                <a:lnTo>
                  <a:pt x="39" y="204"/>
                </a:lnTo>
                <a:lnTo>
                  <a:pt x="38" y="205"/>
                </a:lnTo>
                <a:lnTo>
                  <a:pt x="38" y="206"/>
                </a:lnTo>
                <a:lnTo>
                  <a:pt x="37" y="208"/>
                </a:lnTo>
                <a:lnTo>
                  <a:pt x="35" y="208"/>
                </a:lnTo>
                <a:lnTo>
                  <a:pt x="34" y="208"/>
                </a:lnTo>
                <a:lnTo>
                  <a:pt x="32" y="210"/>
                </a:lnTo>
                <a:lnTo>
                  <a:pt x="31" y="212"/>
                </a:lnTo>
                <a:lnTo>
                  <a:pt x="29" y="213"/>
                </a:lnTo>
                <a:lnTo>
                  <a:pt x="28" y="213"/>
                </a:lnTo>
                <a:lnTo>
                  <a:pt x="26" y="211"/>
                </a:lnTo>
                <a:lnTo>
                  <a:pt x="26" y="210"/>
                </a:lnTo>
                <a:lnTo>
                  <a:pt x="25" y="209"/>
                </a:lnTo>
                <a:lnTo>
                  <a:pt x="24" y="208"/>
                </a:lnTo>
                <a:lnTo>
                  <a:pt x="23" y="206"/>
                </a:lnTo>
                <a:lnTo>
                  <a:pt x="22" y="206"/>
                </a:lnTo>
                <a:lnTo>
                  <a:pt x="21" y="208"/>
                </a:lnTo>
                <a:lnTo>
                  <a:pt x="18" y="210"/>
                </a:lnTo>
                <a:lnTo>
                  <a:pt x="15" y="212"/>
                </a:lnTo>
                <a:lnTo>
                  <a:pt x="14" y="213"/>
                </a:lnTo>
                <a:lnTo>
                  <a:pt x="12" y="214"/>
                </a:lnTo>
                <a:lnTo>
                  <a:pt x="11" y="214"/>
                </a:lnTo>
                <a:lnTo>
                  <a:pt x="9" y="214"/>
                </a:lnTo>
                <a:lnTo>
                  <a:pt x="8" y="213"/>
                </a:lnTo>
                <a:lnTo>
                  <a:pt x="8" y="212"/>
                </a:lnTo>
                <a:lnTo>
                  <a:pt x="7" y="211"/>
                </a:lnTo>
                <a:lnTo>
                  <a:pt x="5" y="208"/>
                </a:lnTo>
                <a:lnTo>
                  <a:pt x="4" y="205"/>
                </a:lnTo>
                <a:lnTo>
                  <a:pt x="5" y="204"/>
                </a:lnTo>
                <a:lnTo>
                  <a:pt x="5" y="203"/>
                </a:lnTo>
                <a:lnTo>
                  <a:pt x="6" y="203"/>
                </a:lnTo>
                <a:lnTo>
                  <a:pt x="6" y="202"/>
                </a:lnTo>
                <a:lnTo>
                  <a:pt x="5" y="200"/>
                </a:lnTo>
                <a:lnTo>
                  <a:pt x="5" y="199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3"/>
                </a:lnTo>
                <a:lnTo>
                  <a:pt x="6" y="192"/>
                </a:lnTo>
                <a:lnTo>
                  <a:pt x="7" y="191"/>
                </a:lnTo>
                <a:lnTo>
                  <a:pt x="7" y="189"/>
                </a:lnTo>
                <a:lnTo>
                  <a:pt x="7" y="188"/>
                </a:lnTo>
                <a:lnTo>
                  <a:pt x="7" y="187"/>
                </a:lnTo>
                <a:lnTo>
                  <a:pt x="6" y="187"/>
                </a:lnTo>
                <a:lnTo>
                  <a:pt x="6" y="186"/>
                </a:lnTo>
                <a:lnTo>
                  <a:pt x="5" y="186"/>
                </a:lnTo>
                <a:lnTo>
                  <a:pt x="5" y="185"/>
                </a:lnTo>
                <a:lnTo>
                  <a:pt x="6" y="184"/>
                </a:lnTo>
                <a:lnTo>
                  <a:pt x="7" y="184"/>
                </a:lnTo>
                <a:lnTo>
                  <a:pt x="7" y="183"/>
                </a:lnTo>
                <a:lnTo>
                  <a:pt x="8" y="183"/>
                </a:lnTo>
                <a:lnTo>
                  <a:pt x="11" y="181"/>
                </a:lnTo>
                <a:lnTo>
                  <a:pt x="12" y="181"/>
                </a:lnTo>
                <a:lnTo>
                  <a:pt x="12" y="180"/>
                </a:lnTo>
                <a:lnTo>
                  <a:pt x="12" y="179"/>
                </a:lnTo>
                <a:lnTo>
                  <a:pt x="11" y="178"/>
                </a:lnTo>
                <a:lnTo>
                  <a:pt x="9" y="176"/>
                </a:lnTo>
                <a:lnTo>
                  <a:pt x="9" y="175"/>
                </a:lnTo>
                <a:lnTo>
                  <a:pt x="9" y="174"/>
                </a:lnTo>
                <a:lnTo>
                  <a:pt x="8" y="172"/>
                </a:lnTo>
                <a:lnTo>
                  <a:pt x="8" y="171"/>
                </a:lnTo>
                <a:lnTo>
                  <a:pt x="7" y="169"/>
                </a:lnTo>
                <a:lnTo>
                  <a:pt x="7" y="167"/>
                </a:lnTo>
                <a:lnTo>
                  <a:pt x="6" y="167"/>
                </a:lnTo>
                <a:lnTo>
                  <a:pt x="5" y="164"/>
                </a:lnTo>
                <a:lnTo>
                  <a:pt x="4" y="163"/>
                </a:lnTo>
                <a:lnTo>
                  <a:pt x="3" y="163"/>
                </a:lnTo>
                <a:lnTo>
                  <a:pt x="3" y="162"/>
                </a:lnTo>
                <a:lnTo>
                  <a:pt x="3" y="161"/>
                </a:lnTo>
                <a:lnTo>
                  <a:pt x="2" y="160"/>
                </a:lnTo>
                <a:lnTo>
                  <a:pt x="3" y="159"/>
                </a:lnTo>
                <a:lnTo>
                  <a:pt x="5" y="158"/>
                </a:lnTo>
                <a:lnTo>
                  <a:pt x="6" y="156"/>
                </a:lnTo>
                <a:lnTo>
                  <a:pt x="6" y="155"/>
                </a:lnTo>
                <a:lnTo>
                  <a:pt x="5" y="154"/>
                </a:lnTo>
                <a:lnTo>
                  <a:pt x="4" y="152"/>
                </a:lnTo>
                <a:lnTo>
                  <a:pt x="4" y="151"/>
                </a:lnTo>
                <a:lnTo>
                  <a:pt x="5" y="149"/>
                </a:lnTo>
                <a:lnTo>
                  <a:pt x="6" y="149"/>
                </a:lnTo>
                <a:lnTo>
                  <a:pt x="6" y="146"/>
                </a:lnTo>
                <a:lnTo>
                  <a:pt x="6" y="145"/>
                </a:lnTo>
                <a:lnTo>
                  <a:pt x="6" y="143"/>
                </a:lnTo>
                <a:lnTo>
                  <a:pt x="6" y="141"/>
                </a:lnTo>
                <a:lnTo>
                  <a:pt x="5" y="138"/>
                </a:lnTo>
                <a:lnTo>
                  <a:pt x="5" y="137"/>
                </a:lnTo>
                <a:lnTo>
                  <a:pt x="4" y="136"/>
                </a:lnTo>
                <a:lnTo>
                  <a:pt x="4" y="135"/>
                </a:lnTo>
                <a:lnTo>
                  <a:pt x="4" y="134"/>
                </a:lnTo>
                <a:lnTo>
                  <a:pt x="5" y="134"/>
                </a:lnTo>
                <a:lnTo>
                  <a:pt x="5" y="133"/>
                </a:lnTo>
                <a:lnTo>
                  <a:pt x="5" y="132"/>
                </a:lnTo>
                <a:lnTo>
                  <a:pt x="5" y="130"/>
                </a:lnTo>
                <a:lnTo>
                  <a:pt x="5" y="129"/>
                </a:lnTo>
                <a:lnTo>
                  <a:pt x="6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8" y="122"/>
                </a:lnTo>
                <a:lnTo>
                  <a:pt x="9" y="121"/>
                </a:lnTo>
                <a:lnTo>
                  <a:pt x="11" y="121"/>
                </a:lnTo>
                <a:lnTo>
                  <a:pt x="12" y="120"/>
                </a:lnTo>
                <a:lnTo>
                  <a:pt x="12" y="119"/>
                </a:lnTo>
                <a:lnTo>
                  <a:pt x="12" y="118"/>
                </a:lnTo>
                <a:lnTo>
                  <a:pt x="13" y="118"/>
                </a:lnTo>
                <a:lnTo>
                  <a:pt x="13" y="117"/>
                </a:lnTo>
                <a:lnTo>
                  <a:pt x="14" y="117"/>
                </a:lnTo>
                <a:lnTo>
                  <a:pt x="15" y="116"/>
                </a:lnTo>
                <a:lnTo>
                  <a:pt x="16" y="117"/>
                </a:lnTo>
                <a:lnTo>
                  <a:pt x="16" y="118"/>
                </a:lnTo>
                <a:lnTo>
                  <a:pt x="17" y="117"/>
                </a:lnTo>
                <a:lnTo>
                  <a:pt x="17" y="116"/>
                </a:lnTo>
                <a:lnTo>
                  <a:pt x="17" y="114"/>
                </a:lnTo>
                <a:lnTo>
                  <a:pt x="18" y="113"/>
                </a:lnTo>
                <a:lnTo>
                  <a:pt x="21" y="111"/>
                </a:lnTo>
                <a:lnTo>
                  <a:pt x="23" y="110"/>
                </a:lnTo>
                <a:lnTo>
                  <a:pt x="24" y="109"/>
                </a:lnTo>
                <a:lnTo>
                  <a:pt x="24" y="108"/>
                </a:lnTo>
                <a:lnTo>
                  <a:pt x="24" y="107"/>
                </a:lnTo>
                <a:lnTo>
                  <a:pt x="25" y="104"/>
                </a:lnTo>
                <a:lnTo>
                  <a:pt x="25" y="103"/>
                </a:lnTo>
                <a:lnTo>
                  <a:pt x="25" y="102"/>
                </a:lnTo>
                <a:lnTo>
                  <a:pt x="24" y="101"/>
                </a:lnTo>
                <a:lnTo>
                  <a:pt x="24" y="100"/>
                </a:lnTo>
                <a:lnTo>
                  <a:pt x="24" y="99"/>
                </a:lnTo>
                <a:lnTo>
                  <a:pt x="23" y="99"/>
                </a:lnTo>
                <a:lnTo>
                  <a:pt x="23" y="97"/>
                </a:lnTo>
                <a:lnTo>
                  <a:pt x="22" y="95"/>
                </a:lnTo>
                <a:lnTo>
                  <a:pt x="21" y="94"/>
                </a:lnTo>
                <a:lnTo>
                  <a:pt x="20" y="93"/>
                </a:lnTo>
                <a:lnTo>
                  <a:pt x="18" y="95"/>
                </a:lnTo>
                <a:lnTo>
                  <a:pt x="17" y="96"/>
                </a:lnTo>
                <a:lnTo>
                  <a:pt x="16" y="96"/>
                </a:lnTo>
                <a:lnTo>
                  <a:pt x="15" y="95"/>
                </a:lnTo>
                <a:lnTo>
                  <a:pt x="15" y="93"/>
                </a:lnTo>
                <a:lnTo>
                  <a:pt x="15" y="91"/>
                </a:lnTo>
                <a:lnTo>
                  <a:pt x="15" y="88"/>
                </a:lnTo>
                <a:lnTo>
                  <a:pt x="15" y="87"/>
                </a:lnTo>
                <a:lnTo>
                  <a:pt x="13" y="86"/>
                </a:lnTo>
                <a:lnTo>
                  <a:pt x="13" y="85"/>
                </a:lnTo>
                <a:lnTo>
                  <a:pt x="12" y="85"/>
                </a:lnTo>
                <a:lnTo>
                  <a:pt x="9" y="84"/>
                </a:lnTo>
                <a:lnTo>
                  <a:pt x="9" y="83"/>
                </a:lnTo>
                <a:lnTo>
                  <a:pt x="8" y="83"/>
                </a:lnTo>
                <a:lnTo>
                  <a:pt x="8" y="82"/>
                </a:lnTo>
                <a:lnTo>
                  <a:pt x="8" y="80"/>
                </a:lnTo>
                <a:lnTo>
                  <a:pt x="8" y="79"/>
                </a:lnTo>
                <a:lnTo>
                  <a:pt x="9" y="78"/>
                </a:lnTo>
                <a:lnTo>
                  <a:pt x="8" y="77"/>
                </a:lnTo>
                <a:lnTo>
                  <a:pt x="7" y="75"/>
                </a:lnTo>
                <a:lnTo>
                  <a:pt x="7" y="74"/>
                </a:lnTo>
                <a:lnTo>
                  <a:pt x="7" y="71"/>
                </a:lnTo>
                <a:lnTo>
                  <a:pt x="7" y="70"/>
                </a:lnTo>
                <a:lnTo>
                  <a:pt x="7" y="67"/>
                </a:lnTo>
                <a:lnTo>
                  <a:pt x="7" y="66"/>
                </a:lnTo>
                <a:lnTo>
                  <a:pt x="7" y="64"/>
                </a:lnTo>
                <a:lnTo>
                  <a:pt x="6" y="62"/>
                </a:lnTo>
                <a:lnTo>
                  <a:pt x="5" y="60"/>
                </a:lnTo>
                <a:lnTo>
                  <a:pt x="5" y="59"/>
                </a:lnTo>
                <a:lnTo>
                  <a:pt x="4" y="59"/>
                </a:lnTo>
                <a:lnTo>
                  <a:pt x="4" y="58"/>
                </a:lnTo>
                <a:lnTo>
                  <a:pt x="0" y="54"/>
                </a:lnTo>
                <a:lnTo>
                  <a:pt x="0" y="53"/>
                </a:lnTo>
                <a:lnTo>
                  <a:pt x="2" y="50"/>
                </a:lnTo>
                <a:lnTo>
                  <a:pt x="4" y="46"/>
                </a:lnTo>
                <a:lnTo>
                  <a:pt x="5" y="43"/>
                </a:lnTo>
                <a:lnTo>
                  <a:pt x="7" y="41"/>
                </a:lnTo>
                <a:lnTo>
                  <a:pt x="11" y="38"/>
                </a:lnTo>
                <a:lnTo>
                  <a:pt x="13" y="37"/>
                </a:lnTo>
                <a:lnTo>
                  <a:pt x="15" y="36"/>
                </a:lnTo>
                <a:lnTo>
                  <a:pt x="17" y="36"/>
                </a:lnTo>
                <a:lnTo>
                  <a:pt x="18" y="36"/>
                </a:lnTo>
                <a:lnTo>
                  <a:pt x="22" y="36"/>
                </a:lnTo>
                <a:lnTo>
                  <a:pt x="28" y="36"/>
                </a:lnTo>
                <a:lnTo>
                  <a:pt x="29" y="36"/>
                </a:lnTo>
                <a:lnTo>
                  <a:pt x="32" y="36"/>
                </a:lnTo>
                <a:lnTo>
                  <a:pt x="33" y="35"/>
                </a:lnTo>
                <a:lnTo>
                  <a:pt x="34" y="34"/>
                </a:lnTo>
                <a:lnTo>
                  <a:pt x="34" y="33"/>
                </a:lnTo>
                <a:lnTo>
                  <a:pt x="35" y="30"/>
                </a:lnTo>
                <a:lnTo>
                  <a:pt x="38" y="33"/>
                </a:lnTo>
                <a:lnTo>
                  <a:pt x="42" y="36"/>
                </a:lnTo>
                <a:lnTo>
                  <a:pt x="43" y="37"/>
                </a:lnTo>
                <a:lnTo>
                  <a:pt x="45" y="38"/>
                </a:lnTo>
                <a:lnTo>
                  <a:pt x="46" y="38"/>
                </a:lnTo>
                <a:lnTo>
                  <a:pt x="47" y="38"/>
                </a:lnTo>
                <a:lnTo>
                  <a:pt x="51" y="40"/>
                </a:lnTo>
                <a:lnTo>
                  <a:pt x="56" y="40"/>
                </a:lnTo>
                <a:lnTo>
                  <a:pt x="64" y="40"/>
                </a:lnTo>
                <a:lnTo>
                  <a:pt x="71" y="40"/>
                </a:lnTo>
                <a:lnTo>
                  <a:pt x="75" y="40"/>
                </a:lnTo>
                <a:lnTo>
                  <a:pt x="85" y="41"/>
                </a:lnTo>
                <a:lnTo>
                  <a:pt x="92" y="41"/>
                </a:lnTo>
                <a:lnTo>
                  <a:pt x="93" y="41"/>
                </a:lnTo>
                <a:lnTo>
                  <a:pt x="94" y="41"/>
                </a:lnTo>
                <a:lnTo>
                  <a:pt x="95" y="41"/>
                </a:lnTo>
                <a:lnTo>
                  <a:pt x="97" y="41"/>
                </a:lnTo>
                <a:lnTo>
                  <a:pt x="106" y="41"/>
                </a:lnTo>
                <a:lnTo>
                  <a:pt x="107" y="41"/>
                </a:lnTo>
                <a:lnTo>
                  <a:pt x="108" y="41"/>
                </a:lnTo>
                <a:lnTo>
                  <a:pt x="109" y="41"/>
                </a:lnTo>
                <a:lnTo>
                  <a:pt x="112" y="41"/>
                </a:lnTo>
                <a:lnTo>
                  <a:pt x="124" y="42"/>
                </a:lnTo>
                <a:lnTo>
                  <a:pt x="133" y="41"/>
                </a:lnTo>
                <a:lnTo>
                  <a:pt x="136" y="41"/>
                </a:lnTo>
                <a:lnTo>
                  <a:pt x="138" y="41"/>
                </a:lnTo>
                <a:lnTo>
                  <a:pt x="141" y="41"/>
                </a:lnTo>
                <a:lnTo>
                  <a:pt x="143" y="40"/>
                </a:lnTo>
                <a:lnTo>
                  <a:pt x="144" y="40"/>
                </a:lnTo>
                <a:lnTo>
                  <a:pt x="146" y="38"/>
                </a:lnTo>
                <a:lnTo>
                  <a:pt x="147" y="38"/>
                </a:lnTo>
                <a:lnTo>
                  <a:pt x="149" y="37"/>
                </a:lnTo>
                <a:lnTo>
                  <a:pt x="151" y="35"/>
                </a:lnTo>
                <a:lnTo>
                  <a:pt x="154" y="33"/>
                </a:lnTo>
                <a:lnTo>
                  <a:pt x="156" y="30"/>
                </a:lnTo>
                <a:lnTo>
                  <a:pt x="161" y="28"/>
                </a:lnTo>
                <a:lnTo>
                  <a:pt x="163" y="26"/>
                </a:lnTo>
                <a:lnTo>
                  <a:pt x="166" y="25"/>
                </a:lnTo>
                <a:lnTo>
                  <a:pt x="168" y="24"/>
                </a:lnTo>
                <a:lnTo>
                  <a:pt x="171" y="22"/>
                </a:lnTo>
                <a:lnTo>
                  <a:pt x="175" y="20"/>
                </a:lnTo>
                <a:lnTo>
                  <a:pt x="180" y="19"/>
                </a:lnTo>
                <a:lnTo>
                  <a:pt x="182" y="19"/>
                </a:lnTo>
                <a:lnTo>
                  <a:pt x="187" y="18"/>
                </a:lnTo>
                <a:lnTo>
                  <a:pt x="192" y="18"/>
                </a:lnTo>
                <a:lnTo>
                  <a:pt x="195" y="19"/>
                </a:lnTo>
                <a:lnTo>
                  <a:pt x="198" y="19"/>
                </a:lnTo>
                <a:lnTo>
                  <a:pt x="204" y="20"/>
                </a:lnTo>
                <a:lnTo>
                  <a:pt x="209" y="21"/>
                </a:lnTo>
                <a:lnTo>
                  <a:pt x="214" y="22"/>
                </a:lnTo>
                <a:lnTo>
                  <a:pt x="220" y="24"/>
                </a:lnTo>
                <a:lnTo>
                  <a:pt x="221" y="24"/>
                </a:lnTo>
                <a:lnTo>
                  <a:pt x="223" y="25"/>
                </a:lnTo>
                <a:lnTo>
                  <a:pt x="229" y="25"/>
                </a:lnTo>
                <a:lnTo>
                  <a:pt x="231" y="25"/>
                </a:lnTo>
                <a:lnTo>
                  <a:pt x="233" y="25"/>
                </a:lnTo>
                <a:lnTo>
                  <a:pt x="235" y="25"/>
                </a:lnTo>
                <a:lnTo>
                  <a:pt x="237" y="25"/>
                </a:lnTo>
                <a:lnTo>
                  <a:pt x="240" y="24"/>
                </a:lnTo>
                <a:lnTo>
                  <a:pt x="242" y="24"/>
                </a:lnTo>
                <a:lnTo>
                  <a:pt x="246" y="22"/>
                </a:lnTo>
                <a:lnTo>
                  <a:pt x="253" y="22"/>
                </a:lnTo>
                <a:lnTo>
                  <a:pt x="256" y="21"/>
                </a:lnTo>
                <a:lnTo>
                  <a:pt x="258" y="21"/>
                </a:lnTo>
                <a:lnTo>
                  <a:pt x="262" y="21"/>
                </a:lnTo>
                <a:lnTo>
                  <a:pt x="264" y="21"/>
                </a:lnTo>
                <a:lnTo>
                  <a:pt x="268" y="21"/>
                </a:lnTo>
                <a:lnTo>
                  <a:pt x="271" y="22"/>
                </a:lnTo>
                <a:lnTo>
                  <a:pt x="273" y="24"/>
                </a:lnTo>
                <a:lnTo>
                  <a:pt x="276" y="25"/>
                </a:lnTo>
                <a:lnTo>
                  <a:pt x="278" y="25"/>
                </a:lnTo>
                <a:lnTo>
                  <a:pt x="279" y="25"/>
                </a:lnTo>
                <a:lnTo>
                  <a:pt x="285" y="27"/>
                </a:lnTo>
                <a:lnTo>
                  <a:pt x="287" y="28"/>
                </a:lnTo>
                <a:lnTo>
                  <a:pt x="288" y="28"/>
                </a:lnTo>
                <a:lnTo>
                  <a:pt x="290" y="28"/>
                </a:lnTo>
                <a:lnTo>
                  <a:pt x="291" y="29"/>
                </a:lnTo>
                <a:lnTo>
                  <a:pt x="292" y="29"/>
                </a:lnTo>
                <a:lnTo>
                  <a:pt x="294" y="29"/>
                </a:lnTo>
                <a:lnTo>
                  <a:pt x="297" y="29"/>
                </a:lnTo>
                <a:lnTo>
                  <a:pt x="305" y="28"/>
                </a:lnTo>
                <a:lnTo>
                  <a:pt x="313" y="26"/>
                </a:lnTo>
                <a:lnTo>
                  <a:pt x="314" y="25"/>
                </a:lnTo>
                <a:lnTo>
                  <a:pt x="320" y="22"/>
                </a:lnTo>
                <a:lnTo>
                  <a:pt x="333" y="18"/>
                </a:lnTo>
                <a:lnTo>
                  <a:pt x="340" y="16"/>
                </a:lnTo>
                <a:lnTo>
                  <a:pt x="343" y="15"/>
                </a:lnTo>
                <a:lnTo>
                  <a:pt x="345" y="15"/>
                </a:lnTo>
                <a:lnTo>
                  <a:pt x="345" y="13"/>
                </a:lnTo>
                <a:lnTo>
                  <a:pt x="351" y="12"/>
                </a:lnTo>
                <a:lnTo>
                  <a:pt x="354" y="11"/>
                </a:lnTo>
                <a:lnTo>
                  <a:pt x="357" y="10"/>
                </a:lnTo>
                <a:lnTo>
                  <a:pt x="366" y="8"/>
                </a:lnTo>
                <a:lnTo>
                  <a:pt x="371" y="5"/>
                </a:lnTo>
                <a:lnTo>
                  <a:pt x="378" y="3"/>
                </a:lnTo>
                <a:lnTo>
                  <a:pt x="383" y="2"/>
                </a:lnTo>
                <a:lnTo>
                  <a:pt x="386" y="1"/>
                </a:lnTo>
                <a:lnTo>
                  <a:pt x="389" y="1"/>
                </a:lnTo>
                <a:lnTo>
                  <a:pt x="394" y="0"/>
                </a:lnTo>
                <a:lnTo>
                  <a:pt x="399" y="0"/>
                </a:lnTo>
                <a:lnTo>
                  <a:pt x="402" y="0"/>
                </a:lnTo>
                <a:lnTo>
                  <a:pt x="406" y="0"/>
                </a:lnTo>
                <a:lnTo>
                  <a:pt x="408" y="0"/>
                </a:lnTo>
                <a:lnTo>
                  <a:pt x="417" y="1"/>
                </a:lnTo>
                <a:lnTo>
                  <a:pt x="420" y="1"/>
                </a:lnTo>
                <a:lnTo>
                  <a:pt x="423" y="2"/>
                </a:lnTo>
                <a:lnTo>
                  <a:pt x="429" y="3"/>
                </a:lnTo>
                <a:lnTo>
                  <a:pt x="431" y="4"/>
                </a:lnTo>
                <a:lnTo>
                  <a:pt x="432" y="4"/>
                </a:lnTo>
                <a:lnTo>
                  <a:pt x="435" y="4"/>
                </a:lnTo>
                <a:lnTo>
                  <a:pt x="448" y="8"/>
                </a:lnTo>
                <a:lnTo>
                  <a:pt x="452" y="9"/>
                </a:lnTo>
                <a:lnTo>
                  <a:pt x="456" y="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24963030-4DE0-5E2E-249F-623623EE56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43237" y="271810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761DFD40-85ED-E95B-A3E1-3594D3BBE320}"/>
              </a:ext>
            </a:extLst>
          </p:cNvPr>
          <p:cNvCxnSpPr>
            <a:cxnSpLocks/>
            <a:stCxn id="13" idx="3"/>
            <a:endCxn id="9" idx="4"/>
          </p:cNvCxnSpPr>
          <p:nvPr/>
        </p:nvCxnSpPr>
        <p:spPr>
          <a:xfrm flipV="1">
            <a:off x="2108009" y="2802522"/>
            <a:ext cx="277436" cy="110252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FEDD725E-ED0A-7161-C4CB-9554EA067AB5}"/>
              </a:ext>
            </a:extLst>
          </p:cNvPr>
          <p:cNvSpPr/>
          <p:nvPr/>
        </p:nvSpPr>
        <p:spPr>
          <a:xfrm>
            <a:off x="776719" y="374106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Germantown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F5B69E4C-8275-D426-FDBC-A19D195A35D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28383" y="312962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ED400B7E-ED08-2B6D-0CE3-FB1BB77A7344}"/>
              </a:ext>
            </a:extLst>
          </p:cNvPr>
          <p:cNvCxnSpPr>
            <a:cxnSpLocks/>
            <a:stCxn id="19" idx="3"/>
            <a:endCxn id="17" idx="4"/>
          </p:cNvCxnSpPr>
          <p:nvPr/>
        </p:nvCxnSpPr>
        <p:spPr>
          <a:xfrm flipV="1">
            <a:off x="2506798" y="3214044"/>
            <a:ext cx="263793" cy="118347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4C34E9F0-E58C-C87F-0961-E88D4D2150A3}"/>
              </a:ext>
            </a:extLst>
          </p:cNvPr>
          <p:cNvSpPr/>
          <p:nvPr/>
        </p:nvSpPr>
        <p:spPr>
          <a:xfrm>
            <a:off x="1175508" y="423353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Gaithersburg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78970C0A-E2F0-EEB7-B17F-3934440BC4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6787" y="414685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8D15E3F8-5084-79F4-9EDA-145C1A71995C}"/>
              </a:ext>
            </a:extLst>
          </p:cNvPr>
          <p:cNvCxnSpPr>
            <a:cxnSpLocks/>
            <a:stCxn id="28" idx="3"/>
            <a:endCxn id="20" idx="4"/>
          </p:cNvCxnSpPr>
          <p:nvPr/>
        </p:nvCxnSpPr>
        <p:spPr>
          <a:xfrm flipV="1">
            <a:off x="3427120" y="4231272"/>
            <a:ext cx="691875" cy="63013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3C90B441-34C0-E502-2CC0-5FB5DAE08BE7}"/>
              </a:ext>
            </a:extLst>
          </p:cNvPr>
          <p:cNvSpPr/>
          <p:nvPr/>
        </p:nvSpPr>
        <p:spPr>
          <a:xfrm>
            <a:off x="2095830" y="469742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Silver Spring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A37AEA-84C8-AEE9-C47C-68480EBCA4C9}"/>
              </a:ext>
            </a:extLst>
          </p:cNvPr>
          <p:cNvGrpSpPr/>
          <p:nvPr/>
        </p:nvGrpSpPr>
        <p:grpSpPr>
          <a:xfrm rot="5400000">
            <a:off x="3877625" y="2453794"/>
            <a:ext cx="3878044" cy="1265149"/>
            <a:chOff x="1940988" y="1651564"/>
            <a:chExt cx="5642254" cy="184069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9B4FAAE-E3A0-64E4-88AF-44D5752F85FB}"/>
                </a:ext>
              </a:extLst>
            </p:cNvPr>
            <p:cNvSpPr/>
            <p:nvPr/>
          </p:nvSpPr>
          <p:spPr>
            <a:xfrm>
              <a:off x="5742889" y="1651564"/>
              <a:ext cx="1840353" cy="184069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356530A-A112-BADA-02DB-24943A0A44EC}"/>
                </a:ext>
              </a:extLst>
            </p:cNvPr>
            <p:cNvSpPr/>
            <p:nvPr/>
          </p:nvSpPr>
          <p:spPr>
            <a:xfrm>
              <a:off x="5803994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  <p:sp>
          <p:nvSpPr>
            <p:cNvPr id="32" name="Teardrop 31">
              <a:extLst>
                <a:ext uri="{FF2B5EF4-FFF2-40B4-BE49-F238E27FC236}">
                  <a16:creationId xmlns:a16="http://schemas.microsoft.com/office/drawing/2014/main" id="{46DC0EBA-F114-EA3B-89F6-D8CB80465333}"/>
                </a:ext>
              </a:extLst>
            </p:cNvPr>
            <p:cNvSpPr/>
            <p:nvPr/>
          </p:nvSpPr>
          <p:spPr>
            <a:xfrm rot="2700000">
              <a:off x="3843047" y="1653789"/>
              <a:ext cx="1835921" cy="1835921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DBD3772-FDD0-7E88-B05C-BC42DBC9AD2C}"/>
                </a:ext>
              </a:extLst>
            </p:cNvPr>
            <p:cNvSpPr/>
            <p:nvPr/>
          </p:nvSpPr>
          <p:spPr>
            <a:xfrm>
              <a:off x="3901936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6E3173ED-4EA1-3E54-DF3E-F0170F2AFEBD}"/>
                </a:ext>
              </a:extLst>
            </p:cNvPr>
            <p:cNvSpPr/>
            <p:nvPr/>
          </p:nvSpPr>
          <p:spPr>
            <a:xfrm rot="2700000">
              <a:off x="1940988" y="1653789"/>
              <a:ext cx="1835921" cy="1835921"/>
            </a:xfrm>
            <a:prstGeom prst="teardrop">
              <a:avLst>
                <a:gd name="adj" fmla="val 100000"/>
              </a:avLst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BF1033-FE52-7635-44D1-8E500443C3F4}"/>
                </a:ext>
              </a:extLst>
            </p:cNvPr>
            <p:cNvSpPr/>
            <p:nvPr/>
          </p:nvSpPr>
          <p:spPr>
            <a:xfrm>
              <a:off x="1999877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rgbClr val="C3B99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1" tIns="301349" rIns="301499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</p:grpSp>
      <p:sp>
        <p:nvSpPr>
          <p:cNvPr id="36" name="Freeform 1648">
            <a:extLst>
              <a:ext uri="{FF2B5EF4-FFF2-40B4-BE49-F238E27FC236}">
                <a16:creationId xmlns:a16="http://schemas.microsoft.com/office/drawing/2014/main" id="{6B7C90E3-97CE-6C25-A58E-0E3752791FA9}"/>
              </a:ext>
            </a:extLst>
          </p:cNvPr>
          <p:cNvSpPr>
            <a:spLocks/>
          </p:cNvSpPr>
          <p:nvPr/>
        </p:nvSpPr>
        <p:spPr bwMode="auto">
          <a:xfrm>
            <a:off x="5453524" y="1414698"/>
            <a:ext cx="714269" cy="763435"/>
          </a:xfrm>
          <a:custGeom>
            <a:avLst/>
            <a:gdLst>
              <a:gd name="T0" fmla="*/ 426 w 523"/>
              <a:gd name="T1" fmla="*/ 67 h 559"/>
              <a:gd name="T2" fmla="*/ 449 w 523"/>
              <a:gd name="T3" fmla="*/ 86 h 559"/>
              <a:gd name="T4" fmla="*/ 468 w 523"/>
              <a:gd name="T5" fmla="*/ 96 h 559"/>
              <a:gd name="T6" fmla="*/ 492 w 523"/>
              <a:gd name="T7" fmla="*/ 98 h 559"/>
              <a:gd name="T8" fmla="*/ 512 w 523"/>
              <a:gd name="T9" fmla="*/ 101 h 559"/>
              <a:gd name="T10" fmla="*/ 522 w 523"/>
              <a:gd name="T11" fmla="*/ 116 h 559"/>
              <a:gd name="T12" fmla="*/ 511 w 523"/>
              <a:gd name="T13" fmla="*/ 133 h 559"/>
              <a:gd name="T14" fmla="*/ 497 w 523"/>
              <a:gd name="T15" fmla="*/ 154 h 559"/>
              <a:gd name="T16" fmla="*/ 501 w 523"/>
              <a:gd name="T17" fmla="*/ 186 h 559"/>
              <a:gd name="T18" fmla="*/ 478 w 523"/>
              <a:gd name="T19" fmla="*/ 177 h 559"/>
              <a:gd name="T20" fmla="*/ 479 w 523"/>
              <a:gd name="T21" fmla="*/ 202 h 559"/>
              <a:gd name="T22" fmla="*/ 475 w 523"/>
              <a:gd name="T23" fmla="*/ 225 h 559"/>
              <a:gd name="T24" fmla="*/ 471 w 523"/>
              <a:gd name="T25" fmla="*/ 260 h 559"/>
              <a:gd name="T26" fmla="*/ 447 w 523"/>
              <a:gd name="T27" fmla="*/ 309 h 559"/>
              <a:gd name="T28" fmla="*/ 430 w 523"/>
              <a:gd name="T29" fmla="*/ 332 h 559"/>
              <a:gd name="T30" fmla="*/ 402 w 523"/>
              <a:gd name="T31" fmla="*/ 352 h 559"/>
              <a:gd name="T32" fmla="*/ 378 w 523"/>
              <a:gd name="T33" fmla="*/ 345 h 559"/>
              <a:gd name="T34" fmla="*/ 358 w 523"/>
              <a:gd name="T35" fmla="*/ 350 h 559"/>
              <a:gd name="T36" fmla="*/ 337 w 523"/>
              <a:gd name="T37" fmla="*/ 373 h 559"/>
              <a:gd name="T38" fmla="*/ 328 w 523"/>
              <a:gd name="T39" fmla="*/ 391 h 559"/>
              <a:gd name="T40" fmla="*/ 299 w 523"/>
              <a:gd name="T41" fmla="*/ 411 h 559"/>
              <a:gd name="T42" fmla="*/ 287 w 523"/>
              <a:gd name="T43" fmla="*/ 434 h 559"/>
              <a:gd name="T44" fmla="*/ 263 w 523"/>
              <a:gd name="T45" fmla="*/ 445 h 559"/>
              <a:gd name="T46" fmla="*/ 238 w 523"/>
              <a:gd name="T47" fmla="*/ 454 h 559"/>
              <a:gd name="T48" fmla="*/ 233 w 523"/>
              <a:gd name="T49" fmla="*/ 484 h 559"/>
              <a:gd name="T50" fmla="*/ 245 w 523"/>
              <a:gd name="T51" fmla="*/ 498 h 559"/>
              <a:gd name="T52" fmla="*/ 245 w 523"/>
              <a:gd name="T53" fmla="*/ 525 h 559"/>
              <a:gd name="T54" fmla="*/ 220 w 523"/>
              <a:gd name="T55" fmla="*/ 528 h 559"/>
              <a:gd name="T56" fmla="*/ 199 w 523"/>
              <a:gd name="T57" fmla="*/ 521 h 559"/>
              <a:gd name="T58" fmla="*/ 181 w 523"/>
              <a:gd name="T59" fmla="*/ 543 h 559"/>
              <a:gd name="T60" fmla="*/ 142 w 523"/>
              <a:gd name="T61" fmla="*/ 516 h 559"/>
              <a:gd name="T62" fmla="*/ 131 w 523"/>
              <a:gd name="T63" fmla="*/ 495 h 559"/>
              <a:gd name="T64" fmla="*/ 117 w 523"/>
              <a:gd name="T65" fmla="*/ 474 h 559"/>
              <a:gd name="T66" fmla="*/ 116 w 523"/>
              <a:gd name="T67" fmla="*/ 433 h 559"/>
              <a:gd name="T68" fmla="*/ 70 w 523"/>
              <a:gd name="T69" fmla="*/ 407 h 559"/>
              <a:gd name="T70" fmla="*/ 51 w 523"/>
              <a:gd name="T71" fmla="*/ 372 h 559"/>
              <a:gd name="T72" fmla="*/ 29 w 523"/>
              <a:gd name="T73" fmla="*/ 373 h 559"/>
              <a:gd name="T74" fmla="*/ 8 w 523"/>
              <a:gd name="T75" fmla="*/ 372 h 559"/>
              <a:gd name="T76" fmla="*/ 1 w 523"/>
              <a:gd name="T77" fmla="*/ 347 h 559"/>
              <a:gd name="T78" fmla="*/ 14 w 523"/>
              <a:gd name="T79" fmla="*/ 324 h 559"/>
              <a:gd name="T80" fmla="*/ 35 w 523"/>
              <a:gd name="T81" fmla="*/ 308 h 559"/>
              <a:gd name="T82" fmla="*/ 46 w 523"/>
              <a:gd name="T83" fmla="*/ 290 h 559"/>
              <a:gd name="T84" fmla="*/ 66 w 523"/>
              <a:gd name="T85" fmla="*/ 261 h 559"/>
              <a:gd name="T86" fmla="*/ 89 w 523"/>
              <a:gd name="T87" fmla="*/ 249 h 559"/>
              <a:gd name="T88" fmla="*/ 95 w 523"/>
              <a:gd name="T89" fmla="*/ 223 h 559"/>
              <a:gd name="T90" fmla="*/ 78 w 523"/>
              <a:gd name="T91" fmla="*/ 177 h 559"/>
              <a:gd name="T92" fmla="*/ 121 w 523"/>
              <a:gd name="T93" fmla="*/ 184 h 559"/>
              <a:gd name="T94" fmla="*/ 149 w 523"/>
              <a:gd name="T95" fmla="*/ 189 h 559"/>
              <a:gd name="T96" fmla="*/ 156 w 523"/>
              <a:gd name="T97" fmla="*/ 167 h 559"/>
              <a:gd name="T98" fmla="*/ 152 w 523"/>
              <a:gd name="T99" fmla="*/ 129 h 559"/>
              <a:gd name="T100" fmla="*/ 159 w 523"/>
              <a:gd name="T101" fmla="*/ 93 h 559"/>
              <a:gd name="T102" fmla="*/ 171 w 523"/>
              <a:gd name="T103" fmla="*/ 94 h 559"/>
              <a:gd name="T104" fmla="*/ 185 w 523"/>
              <a:gd name="T105" fmla="*/ 86 h 559"/>
              <a:gd name="T106" fmla="*/ 193 w 523"/>
              <a:gd name="T107" fmla="*/ 62 h 559"/>
              <a:gd name="T108" fmla="*/ 211 w 523"/>
              <a:gd name="T109" fmla="*/ 57 h 559"/>
              <a:gd name="T110" fmla="*/ 232 w 523"/>
              <a:gd name="T111" fmla="*/ 44 h 559"/>
              <a:gd name="T112" fmla="*/ 237 w 523"/>
              <a:gd name="T113" fmla="*/ 26 h 559"/>
              <a:gd name="T114" fmla="*/ 263 w 523"/>
              <a:gd name="T115" fmla="*/ 29 h 559"/>
              <a:gd name="T116" fmla="*/ 275 w 523"/>
              <a:gd name="T117" fmla="*/ 42 h 559"/>
              <a:gd name="T118" fmla="*/ 289 w 523"/>
              <a:gd name="T119" fmla="*/ 30 h 559"/>
              <a:gd name="T120" fmla="*/ 309 w 523"/>
              <a:gd name="T121" fmla="*/ 12 h 559"/>
              <a:gd name="T122" fmla="*/ 327 w 523"/>
              <a:gd name="T123" fmla="*/ 5 h 559"/>
              <a:gd name="T124" fmla="*/ 392 w 523"/>
              <a:gd name="T125" fmla="*/ 31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559">
                <a:moveTo>
                  <a:pt x="426" y="40"/>
                </a:moveTo>
                <a:lnTo>
                  <a:pt x="430" y="41"/>
                </a:lnTo>
                <a:lnTo>
                  <a:pt x="434" y="44"/>
                </a:lnTo>
                <a:lnTo>
                  <a:pt x="433" y="47"/>
                </a:lnTo>
                <a:lnTo>
                  <a:pt x="433" y="48"/>
                </a:lnTo>
                <a:lnTo>
                  <a:pt x="432" y="48"/>
                </a:lnTo>
                <a:lnTo>
                  <a:pt x="431" y="49"/>
                </a:lnTo>
                <a:lnTo>
                  <a:pt x="431" y="50"/>
                </a:lnTo>
                <a:lnTo>
                  <a:pt x="431" y="51"/>
                </a:lnTo>
                <a:lnTo>
                  <a:pt x="431" y="52"/>
                </a:lnTo>
                <a:lnTo>
                  <a:pt x="431" y="54"/>
                </a:lnTo>
                <a:lnTo>
                  <a:pt x="431" y="55"/>
                </a:lnTo>
                <a:lnTo>
                  <a:pt x="430" y="56"/>
                </a:lnTo>
                <a:lnTo>
                  <a:pt x="428" y="57"/>
                </a:lnTo>
                <a:lnTo>
                  <a:pt x="427" y="58"/>
                </a:lnTo>
                <a:lnTo>
                  <a:pt x="427" y="59"/>
                </a:lnTo>
                <a:lnTo>
                  <a:pt x="426" y="60"/>
                </a:lnTo>
                <a:lnTo>
                  <a:pt x="426" y="62"/>
                </a:lnTo>
                <a:lnTo>
                  <a:pt x="426" y="63"/>
                </a:lnTo>
                <a:lnTo>
                  <a:pt x="427" y="64"/>
                </a:lnTo>
                <a:lnTo>
                  <a:pt x="426" y="65"/>
                </a:lnTo>
                <a:lnTo>
                  <a:pt x="426" y="66"/>
                </a:lnTo>
                <a:lnTo>
                  <a:pt x="426" y="67"/>
                </a:lnTo>
                <a:lnTo>
                  <a:pt x="426" y="68"/>
                </a:lnTo>
                <a:lnTo>
                  <a:pt x="428" y="71"/>
                </a:lnTo>
                <a:lnTo>
                  <a:pt x="431" y="73"/>
                </a:lnTo>
                <a:lnTo>
                  <a:pt x="432" y="74"/>
                </a:lnTo>
                <a:lnTo>
                  <a:pt x="434" y="75"/>
                </a:lnTo>
                <a:lnTo>
                  <a:pt x="435" y="75"/>
                </a:lnTo>
                <a:lnTo>
                  <a:pt x="435" y="76"/>
                </a:lnTo>
                <a:lnTo>
                  <a:pt x="436" y="77"/>
                </a:lnTo>
                <a:lnTo>
                  <a:pt x="436" y="79"/>
                </a:lnTo>
                <a:lnTo>
                  <a:pt x="437" y="79"/>
                </a:lnTo>
                <a:lnTo>
                  <a:pt x="437" y="80"/>
                </a:lnTo>
                <a:lnTo>
                  <a:pt x="439" y="81"/>
                </a:lnTo>
                <a:lnTo>
                  <a:pt x="440" y="82"/>
                </a:lnTo>
                <a:lnTo>
                  <a:pt x="441" y="82"/>
                </a:lnTo>
                <a:lnTo>
                  <a:pt x="441" y="83"/>
                </a:lnTo>
                <a:lnTo>
                  <a:pt x="442" y="84"/>
                </a:lnTo>
                <a:lnTo>
                  <a:pt x="443" y="84"/>
                </a:lnTo>
                <a:lnTo>
                  <a:pt x="444" y="85"/>
                </a:lnTo>
                <a:lnTo>
                  <a:pt x="445" y="85"/>
                </a:lnTo>
                <a:lnTo>
                  <a:pt x="447" y="85"/>
                </a:lnTo>
                <a:lnTo>
                  <a:pt x="448" y="85"/>
                </a:lnTo>
                <a:lnTo>
                  <a:pt x="448" y="86"/>
                </a:lnTo>
                <a:lnTo>
                  <a:pt x="449" y="86"/>
                </a:lnTo>
                <a:lnTo>
                  <a:pt x="449" y="88"/>
                </a:lnTo>
                <a:lnTo>
                  <a:pt x="450" y="89"/>
                </a:lnTo>
                <a:lnTo>
                  <a:pt x="451" y="89"/>
                </a:lnTo>
                <a:lnTo>
                  <a:pt x="452" y="90"/>
                </a:lnTo>
                <a:lnTo>
                  <a:pt x="453" y="91"/>
                </a:lnTo>
                <a:lnTo>
                  <a:pt x="453" y="92"/>
                </a:lnTo>
                <a:lnTo>
                  <a:pt x="453" y="93"/>
                </a:lnTo>
                <a:lnTo>
                  <a:pt x="454" y="94"/>
                </a:lnTo>
                <a:lnTo>
                  <a:pt x="454" y="96"/>
                </a:lnTo>
                <a:lnTo>
                  <a:pt x="456" y="96"/>
                </a:lnTo>
                <a:lnTo>
                  <a:pt x="457" y="96"/>
                </a:lnTo>
                <a:lnTo>
                  <a:pt x="457" y="94"/>
                </a:lnTo>
                <a:lnTo>
                  <a:pt x="458" y="94"/>
                </a:lnTo>
                <a:lnTo>
                  <a:pt x="459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7"/>
                </a:lnTo>
                <a:lnTo>
                  <a:pt x="462" y="96"/>
                </a:lnTo>
                <a:lnTo>
                  <a:pt x="463" y="96"/>
                </a:lnTo>
                <a:lnTo>
                  <a:pt x="465" y="94"/>
                </a:lnTo>
                <a:lnTo>
                  <a:pt x="466" y="94"/>
                </a:lnTo>
                <a:lnTo>
                  <a:pt x="467" y="96"/>
                </a:lnTo>
                <a:lnTo>
                  <a:pt x="468" y="96"/>
                </a:lnTo>
                <a:lnTo>
                  <a:pt x="470" y="97"/>
                </a:lnTo>
                <a:lnTo>
                  <a:pt x="470" y="98"/>
                </a:lnTo>
                <a:lnTo>
                  <a:pt x="471" y="98"/>
                </a:lnTo>
                <a:lnTo>
                  <a:pt x="473" y="98"/>
                </a:lnTo>
                <a:lnTo>
                  <a:pt x="474" y="98"/>
                </a:lnTo>
                <a:lnTo>
                  <a:pt x="474" y="99"/>
                </a:lnTo>
                <a:lnTo>
                  <a:pt x="475" y="99"/>
                </a:lnTo>
                <a:lnTo>
                  <a:pt x="475" y="100"/>
                </a:lnTo>
                <a:lnTo>
                  <a:pt x="475" y="99"/>
                </a:lnTo>
                <a:lnTo>
                  <a:pt x="476" y="100"/>
                </a:lnTo>
                <a:lnTo>
                  <a:pt x="477" y="100"/>
                </a:lnTo>
                <a:lnTo>
                  <a:pt x="478" y="100"/>
                </a:lnTo>
                <a:lnTo>
                  <a:pt x="479" y="100"/>
                </a:lnTo>
                <a:lnTo>
                  <a:pt x="482" y="99"/>
                </a:lnTo>
                <a:lnTo>
                  <a:pt x="484" y="99"/>
                </a:lnTo>
                <a:lnTo>
                  <a:pt x="485" y="99"/>
                </a:lnTo>
                <a:lnTo>
                  <a:pt x="486" y="99"/>
                </a:lnTo>
                <a:lnTo>
                  <a:pt x="487" y="99"/>
                </a:lnTo>
                <a:lnTo>
                  <a:pt x="487" y="98"/>
                </a:lnTo>
                <a:lnTo>
                  <a:pt x="488" y="98"/>
                </a:lnTo>
                <a:lnTo>
                  <a:pt x="490" y="98"/>
                </a:lnTo>
                <a:lnTo>
                  <a:pt x="491" y="98"/>
                </a:lnTo>
                <a:lnTo>
                  <a:pt x="492" y="98"/>
                </a:lnTo>
                <a:lnTo>
                  <a:pt x="492" y="97"/>
                </a:lnTo>
                <a:lnTo>
                  <a:pt x="492" y="96"/>
                </a:lnTo>
                <a:lnTo>
                  <a:pt x="492" y="94"/>
                </a:lnTo>
                <a:lnTo>
                  <a:pt x="493" y="94"/>
                </a:lnTo>
                <a:lnTo>
                  <a:pt x="494" y="94"/>
                </a:lnTo>
                <a:lnTo>
                  <a:pt x="495" y="94"/>
                </a:lnTo>
                <a:lnTo>
                  <a:pt x="496" y="94"/>
                </a:lnTo>
                <a:lnTo>
                  <a:pt x="497" y="93"/>
                </a:lnTo>
                <a:lnTo>
                  <a:pt x="497" y="94"/>
                </a:lnTo>
                <a:lnTo>
                  <a:pt x="499" y="94"/>
                </a:lnTo>
                <a:lnTo>
                  <a:pt x="501" y="97"/>
                </a:lnTo>
                <a:lnTo>
                  <a:pt x="502" y="98"/>
                </a:lnTo>
                <a:lnTo>
                  <a:pt x="503" y="98"/>
                </a:lnTo>
                <a:lnTo>
                  <a:pt x="503" y="99"/>
                </a:lnTo>
                <a:lnTo>
                  <a:pt x="504" y="100"/>
                </a:lnTo>
                <a:lnTo>
                  <a:pt x="505" y="100"/>
                </a:lnTo>
                <a:lnTo>
                  <a:pt x="506" y="100"/>
                </a:lnTo>
                <a:lnTo>
                  <a:pt x="508" y="100"/>
                </a:lnTo>
                <a:lnTo>
                  <a:pt x="509" y="101"/>
                </a:lnTo>
                <a:lnTo>
                  <a:pt x="509" y="102"/>
                </a:lnTo>
                <a:lnTo>
                  <a:pt x="510" y="102"/>
                </a:lnTo>
                <a:lnTo>
                  <a:pt x="511" y="101"/>
                </a:lnTo>
                <a:lnTo>
                  <a:pt x="512" y="101"/>
                </a:lnTo>
                <a:lnTo>
                  <a:pt x="512" y="102"/>
                </a:lnTo>
                <a:lnTo>
                  <a:pt x="513" y="102"/>
                </a:lnTo>
                <a:lnTo>
                  <a:pt x="514" y="104"/>
                </a:lnTo>
                <a:lnTo>
                  <a:pt x="516" y="104"/>
                </a:lnTo>
                <a:lnTo>
                  <a:pt x="517" y="104"/>
                </a:lnTo>
                <a:lnTo>
                  <a:pt x="517" y="105"/>
                </a:lnTo>
                <a:lnTo>
                  <a:pt x="518" y="105"/>
                </a:lnTo>
                <a:lnTo>
                  <a:pt x="519" y="105"/>
                </a:lnTo>
                <a:lnTo>
                  <a:pt x="521" y="106"/>
                </a:lnTo>
                <a:lnTo>
                  <a:pt x="522" y="107"/>
                </a:lnTo>
                <a:lnTo>
                  <a:pt x="523" y="107"/>
                </a:lnTo>
                <a:lnTo>
                  <a:pt x="522" y="107"/>
                </a:lnTo>
                <a:lnTo>
                  <a:pt x="522" y="108"/>
                </a:lnTo>
                <a:lnTo>
                  <a:pt x="522" y="109"/>
                </a:lnTo>
                <a:lnTo>
                  <a:pt x="523" y="109"/>
                </a:lnTo>
                <a:lnTo>
                  <a:pt x="523" y="110"/>
                </a:lnTo>
                <a:lnTo>
                  <a:pt x="523" y="111"/>
                </a:lnTo>
                <a:lnTo>
                  <a:pt x="523" y="113"/>
                </a:lnTo>
                <a:lnTo>
                  <a:pt x="522" y="113"/>
                </a:lnTo>
                <a:lnTo>
                  <a:pt x="522" y="114"/>
                </a:lnTo>
                <a:lnTo>
                  <a:pt x="523" y="115"/>
                </a:lnTo>
                <a:lnTo>
                  <a:pt x="522" y="115"/>
                </a:lnTo>
                <a:lnTo>
                  <a:pt x="522" y="116"/>
                </a:lnTo>
                <a:lnTo>
                  <a:pt x="521" y="117"/>
                </a:lnTo>
                <a:lnTo>
                  <a:pt x="521" y="118"/>
                </a:lnTo>
                <a:lnTo>
                  <a:pt x="522" y="118"/>
                </a:lnTo>
                <a:lnTo>
                  <a:pt x="522" y="119"/>
                </a:lnTo>
                <a:lnTo>
                  <a:pt x="522" y="122"/>
                </a:lnTo>
                <a:lnTo>
                  <a:pt x="522" y="123"/>
                </a:lnTo>
                <a:lnTo>
                  <a:pt x="521" y="123"/>
                </a:lnTo>
                <a:lnTo>
                  <a:pt x="521" y="125"/>
                </a:lnTo>
                <a:lnTo>
                  <a:pt x="520" y="125"/>
                </a:lnTo>
                <a:lnTo>
                  <a:pt x="519" y="126"/>
                </a:lnTo>
                <a:lnTo>
                  <a:pt x="519" y="127"/>
                </a:lnTo>
                <a:lnTo>
                  <a:pt x="519" y="126"/>
                </a:lnTo>
                <a:lnTo>
                  <a:pt x="518" y="127"/>
                </a:lnTo>
                <a:lnTo>
                  <a:pt x="517" y="129"/>
                </a:lnTo>
                <a:lnTo>
                  <a:pt x="517" y="127"/>
                </a:lnTo>
                <a:lnTo>
                  <a:pt x="516" y="129"/>
                </a:lnTo>
                <a:lnTo>
                  <a:pt x="514" y="130"/>
                </a:lnTo>
                <a:lnTo>
                  <a:pt x="514" y="131"/>
                </a:lnTo>
                <a:lnTo>
                  <a:pt x="513" y="131"/>
                </a:lnTo>
                <a:lnTo>
                  <a:pt x="513" y="132"/>
                </a:lnTo>
                <a:lnTo>
                  <a:pt x="512" y="132"/>
                </a:lnTo>
                <a:lnTo>
                  <a:pt x="512" y="133"/>
                </a:lnTo>
                <a:lnTo>
                  <a:pt x="511" y="133"/>
                </a:lnTo>
                <a:lnTo>
                  <a:pt x="511" y="134"/>
                </a:lnTo>
                <a:lnTo>
                  <a:pt x="510" y="135"/>
                </a:lnTo>
                <a:lnTo>
                  <a:pt x="509" y="136"/>
                </a:lnTo>
                <a:lnTo>
                  <a:pt x="508" y="136"/>
                </a:lnTo>
                <a:lnTo>
                  <a:pt x="508" y="138"/>
                </a:lnTo>
                <a:lnTo>
                  <a:pt x="506" y="139"/>
                </a:lnTo>
                <a:lnTo>
                  <a:pt x="505" y="139"/>
                </a:lnTo>
                <a:lnTo>
                  <a:pt x="505" y="140"/>
                </a:lnTo>
                <a:lnTo>
                  <a:pt x="504" y="141"/>
                </a:lnTo>
                <a:lnTo>
                  <a:pt x="503" y="142"/>
                </a:lnTo>
                <a:lnTo>
                  <a:pt x="503" y="143"/>
                </a:lnTo>
                <a:lnTo>
                  <a:pt x="502" y="144"/>
                </a:lnTo>
                <a:lnTo>
                  <a:pt x="502" y="146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499" y="147"/>
                </a:lnTo>
                <a:lnTo>
                  <a:pt x="497" y="148"/>
                </a:lnTo>
                <a:lnTo>
                  <a:pt x="496" y="150"/>
                </a:lnTo>
                <a:lnTo>
                  <a:pt x="497" y="150"/>
                </a:lnTo>
                <a:lnTo>
                  <a:pt x="499" y="151"/>
                </a:lnTo>
                <a:lnTo>
                  <a:pt x="499" y="154"/>
                </a:lnTo>
                <a:lnTo>
                  <a:pt x="497" y="154"/>
                </a:lnTo>
                <a:lnTo>
                  <a:pt x="497" y="155"/>
                </a:lnTo>
                <a:lnTo>
                  <a:pt x="500" y="157"/>
                </a:lnTo>
                <a:lnTo>
                  <a:pt x="501" y="158"/>
                </a:lnTo>
                <a:lnTo>
                  <a:pt x="501" y="159"/>
                </a:lnTo>
                <a:lnTo>
                  <a:pt x="502" y="160"/>
                </a:lnTo>
                <a:lnTo>
                  <a:pt x="503" y="161"/>
                </a:lnTo>
                <a:lnTo>
                  <a:pt x="504" y="163"/>
                </a:lnTo>
                <a:lnTo>
                  <a:pt x="504" y="165"/>
                </a:lnTo>
                <a:lnTo>
                  <a:pt x="504" y="167"/>
                </a:lnTo>
                <a:lnTo>
                  <a:pt x="504" y="168"/>
                </a:lnTo>
                <a:lnTo>
                  <a:pt x="504" y="169"/>
                </a:lnTo>
                <a:lnTo>
                  <a:pt x="504" y="171"/>
                </a:lnTo>
                <a:lnTo>
                  <a:pt x="504" y="172"/>
                </a:lnTo>
                <a:lnTo>
                  <a:pt x="505" y="173"/>
                </a:lnTo>
                <a:lnTo>
                  <a:pt x="505" y="174"/>
                </a:lnTo>
                <a:lnTo>
                  <a:pt x="505" y="175"/>
                </a:lnTo>
                <a:lnTo>
                  <a:pt x="504" y="176"/>
                </a:lnTo>
                <a:lnTo>
                  <a:pt x="503" y="178"/>
                </a:lnTo>
                <a:lnTo>
                  <a:pt x="503" y="180"/>
                </a:lnTo>
                <a:lnTo>
                  <a:pt x="503" y="181"/>
                </a:lnTo>
                <a:lnTo>
                  <a:pt x="503" y="182"/>
                </a:lnTo>
                <a:lnTo>
                  <a:pt x="502" y="185"/>
                </a:lnTo>
                <a:lnTo>
                  <a:pt x="501" y="186"/>
                </a:lnTo>
                <a:lnTo>
                  <a:pt x="500" y="188"/>
                </a:lnTo>
                <a:lnTo>
                  <a:pt x="497" y="189"/>
                </a:lnTo>
                <a:lnTo>
                  <a:pt x="495" y="188"/>
                </a:lnTo>
                <a:lnTo>
                  <a:pt x="493" y="188"/>
                </a:lnTo>
                <a:lnTo>
                  <a:pt x="492" y="188"/>
                </a:lnTo>
                <a:lnTo>
                  <a:pt x="491" y="188"/>
                </a:lnTo>
                <a:lnTo>
                  <a:pt x="491" y="186"/>
                </a:lnTo>
                <a:lnTo>
                  <a:pt x="490" y="188"/>
                </a:lnTo>
                <a:lnTo>
                  <a:pt x="490" y="186"/>
                </a:lnTo>
                <a:lnTo>
                  <a:pt x="488" y="186"/>
                </a:lnTo>
                <a:lnTo>
                  <a:pt x="490" y="185"/>
                </a:lnTo>
                <a:lnTo>
                  <a:pt x="490" y="184"/>
                </a:lnTo>
                <a:lnTo>
                  <a:pt x="490" y="183"/>
                </a:lnTo>
                <a:lnTo>
                  <a:pt x="488" y="183"/>
                </a:lnTo>
                <a:lnTo>
                  <a:pt x="487" y="181"/>
                </a:lnTo>
                <a:lnTo>
                  <a:pt x="486" y="181"/>
                </a:lnTo>
                <a:lnTo>
                  <a:pt x="485" y="181"/>
                </a:lnTo>
                <a:lnTo>
                  <a:pt x="484" y="180"/>
                </a:lnTo>
                <a:lnTo>
                  <a:pt x="483" y="180"/>
                </a:lnTo>
                <a:lnTo>
                  <a:pt x="482" y="178"/>
                </a:lnTo>
                <a:lnTo>
                  <a:pt x="480" y="177"/>
                </a:lnTo>
                <a:lnTo>
                  <a:pt x="479" y="177"/>
                </a:lnTo>
                <a:lnTo>
                  <a:pt x="478" y="177"/>
                </a:lnTo>
                <a:lnTo>
                  <a:pt x="477" y="177"/>
                </a:lnTo>
                <a:lnTo>
                  <a:pt x="476" y="178"/>
                </a:lnTo>
                <a:lnTo>
                  <a:pt x="476" y="181"/>
                </a:lnTo>
                <a:lnTo>
                  <a:pt x="475" y="181"/>
                </a:lnTo>
                <a:lnTo>
                  <a:pt x="474" y="181"/>
                </a:lnTo>
                <a:lnTo>
                  <a:pt x="473" y="182"/>
                </a:lnTo>
                <a:lnTo>
                  <a:pt x="473" y="183"/>
                </a:lnTo>
                <a:lnTo>
                  <a:pt x="474" y="185"/>
                </a:lnTo>
                <a:lnTo>
                  <a:pt x="473" y="186"/>
                </a:lnTo>
                <a:lnTo>
                  <a:pt x="473" y="188"/>
                </a:lnTo>
                <a:lnTo>
                  <a:pt x="473" y="189"/>
                </a:lnTo>
                <a:lnTo>
                  <a:pt x="473" y="190"/>
                </a:lnTo>
                <a:lnTo>
                  <a:pt x="471" y="191"/>
                </a:lnTo>
                <a:lnTo>
                  <a:pt x="470" y="192"/>
                </a:lnTo>
                <a:lnTo>
                  <a:pt x="469" y="193"/>
                </a:lnTo>
                <a:lnTo>
                  <a:pt x="469" y="194"/>
                </a:lnTo>
                <a:lnTo>
                  <a:pt x="470" y="196"/>
                </a:lnTo>
                <a:lnTo>
                  <a:pt x="473" y="197"/>
                </a:lnTo>
                <a:lnTo>
                  <a:pt x="474" y="197"/>
                </a:lnTo>
                <a:lnTo>
                  <a:pt x="475" y="199"/>
                </a:lnTo>
                <a:lnTo>
                  <a:pt x="477" y="199"/>
                </a:lnTo>
                <a:lnTo>
                  <a:pt x="478" y="201"/>
                </a:lnTo>
                <a:lnTo>
                  <a:pt x="479" y="202"/>
                </a:lnTo>
                <a:lnTo>
                  <a:pt x="480" y="203"/>
                </a:lnTo>
                <a:lnTo>
                  <a:pt x="479" y="205"/>
                </a:lnTo>
                <a:lnTo>
                  <a:pt x="478" y="205"/>
                </a:lnTo>
                <a:lnTo>
                  <a:pt x="477" y="205"/>
                </a:lnTo>
                <a:lnTo>
                  <a:pt x="476" y="205"/>
                </a:lnTo>
                <a:lnTo>
                  <a:pt x="476" y="206"/>
                </a:lnTo>
                <a:lnTo>
                  <a:pt x="475" y="208"/>
                </a:lnTo>
                <a:lnTo>
                  <a:pt x="474" y="209"/>
                </a:lnTo>
                <a:lnTo>
                  <a:pt x="474" y="210"/>
                </a:lnTo>
                <a:lnTo>
                  <a:pt x="473" y="211"/>
                </a:lnTo>
                <a:lnTo>
                  <a:pt x="471" y="211"/>
                </a:lnTo>
                <a:lnTo>
                  <a:pt x="471" y="214"/>
                </a:lnTo>
                <a:lnTo>
                  <a:pt x="470" y="215"/>
                </a:lnTo>
                <a:lnTo>
                  <a:pt x="470" y="216"/>
                </a:lnTo>
                <a:lnTo>
                  <a:pt x="470" y="217"/>
                </a:lnTo>
                <a:lnTo>
                  <a:pt x="470" y="218"/>
                </a:lnTo>
                <a:lnTo>
                  <a:pt x="471" y="218"/>
                </a:lnTo>
                <a:lnTo>
                  <a:pt x="473" y="218"/>
                </a:lnTo>
                <a:lnTo>
                  <a:pt x="474" y="218"/>
                </a:lnTo>
                <a:lnTo>
                  <a:pt x="474" y="219"/>
                </a:lnTo>
                <a:lnTo>
                  <a:pt x="475" y="221"/>
                </a:lnTo>
                <a:lnTo>
                  <a:pt x="475" y="222"/>
                </a:lnTo>
                <a:lnTo>
                  <a:pt x="475" y="225"/>
                </a:lnTo>
                <a:lnTo>
                  <a:pt x="475" y="227"/>
                </a:lnTo>
                <a:lnTo>
                  <a:pt x="474" y="228"/>
                </a:lnTo>
                <a:lnTo>
                  <a:pt x="474" y="230"/>
                </a:lnTo>
                <a:lnTo>
                  <a:pt x="474" y="231"/>
                </a:lnTo>
                <a:lnTo>
                  <a:pt x="474" y="232"/>
                </a:lnTo>
                <a:lnTo>
                  <a:pt x="475" y="233"/>
                </a:lnTo>
                <a:lnTo>
                  <a:pt x="475" y="234"/>
                </a:lnTo>
                <a:lnTo>
                  <a:pt x="475" y="238"/>
                </a:lnTo>
                <a:lnTo>
                  <a:pt x="476" y="239"/>
                </a:lnTo>
                <a:lnTo>
                  <a:pt x="476" y="241"/>
                </a:lnTo>
                <a:lnTo>
                  <a:pt x="477" y="241"/>
                </a:lnTo>
                <a:lnTo>
                  <a:pt x="477" y="242"/>
                </a:lnTo>
                <a:lnTo>
                  <a:pt x="475" y="245"/>
                </a:lnTo>
                <a:lnTo>
                  <a:pt x="475" y="247"/>
                </a:lnTo>
                <a:lnTo>
                  <a:pt x="475" y="248"/>
                </a:lnTo>
                <a:lnTo>
                  <a:pt x="476" y="251"/>
                </a:lnTo>
                <a:lnTo>
                  <a:pt x="475" y="252"/>
                </a:lnTo>
                <a:lnTo>
                  <a:pt x="475" y="253"/>
                </a:lnTo>
                <a:lnTo>
                  <a:pt x="475" y="255"/>
                </a:lnTo>
                <a:lnTo>
                  <a:pt x="475" y="256"/>
                </a:lnTo>
                <a:lnTo>
                  <a:pt x="474" y="257"/>
                </a:lnTo>
                <a:lnTo>
                  <a:pt x="473" y="259"/>
                </a:lnTo>
                <a:lnTo>
                  <a:pt x="471" y="260"/>
                </a:lnTo>
                <a:lnTo>
                  <a:pt x="470" y="261"/>
                </a:lnTo>
                <a:lnTo>
                  <a:pt x="469" y="261"/>
                </a:lnTo>
                <a:lnTo>
                  <a:pt x="468" y="263"/>
                </a:lnTo>
                <a:lnTo>
                  <a:pt x="467" y="263"/>
                </a:lnTo>
                <a:lnTo>
                  <a:pt x="466" y="261"/>
                </a:lnTo>
                <a:lnTo>
                  <a:pt x="465" y="261"/>
                </a:lnTo>
                <a:lnTo>
                  <a:pt x="463" y="259"/>
                </a:lnTo>
                <a:lnTo>
                  <a:pt x="463" y="258"/>
                </a:lnTo>
                <a:lnTo>
                  <a:pt x="460" y="258"/>
                </a:lnTo>
                <a:lnTo>
                  <a:pt x="460" y="257"/>
                </a:lnTo>
                <a:lnTo>
                  <a:pt x="459" y="256"/>
                </a:lnTo>
                <a:lnTo>
                  <a:pt x="457" y="255"/>
                </a:lnTo>
                <a:lnTo>
                  <a:pt x="456" y="256"/>
                </a:lnTo>
                <a:lnTo>
                  <a:pt x="451" y="265"/>
                </a:lnTo>
                <a:lnTo>
                  <a:pt x="449" y="273"/>
                </a:lnTo>
                <a:lnTo>
                  <a:pt x="451" y="276"/>
                </a:lnTo>
                <a:lnTo>
                  <a:pt x="458" y="288"/>
                </a:lnTo>
                <a:lnTo>
                  <a:pt x="449" y="298"/>
                </a:lnTo>
                <a:lnTo>
                  <a:pt x="449" y="302"/>
                </a:lnTo>
                <a:lnTo>
                  <a:pt x="448" y="305"/>
                </a:lnTo>
                <a:lnTo>
                  <a:pt x="447" y="307"/>
                </a:lnTo>
                <a:lnTo>
                  <a:pt x="447" y="308"/>
                </a:lnTo>
                <a:lnTo>
                  <a:pt x="447" y="309"/>
                </a:lnTo>
                <a:lnTo>
                  <a:pt x="445" y="310"/>
                </a:lnTo>
                <a:lnTo>
                  <a:pt x="444" y="311"/>
                </a:lnTo>
                <a:lnTo>
                  <a:pt x="442" y="311"/>
                </a:lnTo>
                <a:lnTo>
                  <a:pt x="441" y="313"/>
                </a:lnTo>
                <a:lnTo>
                  <a:pt x="441" y="314"/>
                </a:lnTo>
                <a:lnTo>
                  <a:pt x="440" y="314"/>
                </a:lnTo>
                <a:lnTo>
                  <a:pt x="437" y="314"/>
                </a:lnTo>
                <a:lnTo>
                  <a:pt x="436" y="315"/>
                </a:lnTo>
                <a:lnTo>
                  <a:pt x="435" y="316"/>
                </a:lnTo>
                <a:lnTo>
                  <a:pt x="434" y="317"/>
                </a:lnTo>
                <a:lnTo>
                  <a:pt x="432" y="317"/>
                </a:lnTo>
                <a:lnTo>
                  <a:pt x="431" y="316"/>
                </a:lnTo>
                <a:lnTo>
                  <a:pt x="430" y="317"/>
                </a:lnTo>
                <a:lnTo>
                  <a:pt x="428" y="319"/>
                </a:lnTo>
                <a:lnTo>
                  <a:pt x="428" y="320"/>
                </a:lnTo>
                <a:lnTo>
                  <a:pt x="428" y="323"/>
                </a:lnTo>
                <a:lnTo>
                  <a:pt x="427" y="324"/>
                </a:lnTo>
                <a:lnTo>
                  <a:pt x="428" y="325"/>
                </a:lnTo>
                <a:lnTo>
                  <a:pt x="428" y="326"/>
                </a:lnTo>
                <a:lnTo>
                  <a:pt x="428" y="327"/>
                </a:lnTo>
                <a:lnTo>
                  <a:pt x="428" y="328"/>
                </a:lnTo>
                <a:lnTo>
                  <a:pt x="431" y="331"/>
                </a:lnTo>
                <a:lnTo>
                  <a:pt x="430" y="332"/>
                </a:lnTo>
                <a:lnTo>
                  <a:pt x="427" y="334"/>
                </a:lnTo>
                <a:lnTo>
                  <a:pt x="425" y="335"/>
                </a:lnTo>
                <a:lnTo>
                  <a:pt x="425" y="336"/>
                </a:lnTo>
                <a:lnTo>
                  <a:pt x="424" y="339"/>
                </a:lnTo>
                <a:lnTo>
                  <a:pt x="423" y="340"/>
                </a:lnTo>
                <a:lnTo>
                  <a:pt x="422" y="340"/>
                </a:lnTo>
                <a:lnTo>
                  <a:pt x="422" y="341"/>
                </a:lnTo>
                <a:lnTo>
                  <a:pt x="422" y="342"/>
                </a:lnTo>
                <a:lnTo>
                  <a:pt x="422" y="343"/>
                </a:lnTo>
                <a:lnTo>
                  <a:pt x="422" y="344"/>
                </a:lnTo>
                <a:lnTo>
                  <a:pt x="421" y="345"/>
                </a:lnTo>
                <a:lnTo>
                  <a:pt x="419" y="345"/>
                </a:lnTo>
                <a:lnTo>
                  <a:pt x="419" y="347"/>
                </a:lnTo>
                <a:lnTo>
                  <a:pt x="418" y="348"/>
                </a:lnTo>
                <a:lnTo>
                  <a:pt x="414" y="349"/>
                </a:lnTo>
                <a:lnTo>
                  <a:pt x="413" y="349"/>
                </a:lnTo>
                <a:lnTo>
                  <a:pt x="409" y="350"/>
                </a:lnTo>
                <a:lnTo>
                  <a:pt x="407" y="351"/>
                </a:lnTo>
                <a:lnTo>
                  <a:pt x="406" y="351"/>
                </a:lnTo>
                <a:lnTo>
                  <a:pt x="406" y="352"/>
                </a:lnTo>
                <a:lnTo>
                  <a:pt x="406" y="353"/>
                </a:lnTo>
                <a:lnTo>
                  <a:pt x="404" y="353"/>
                </a:lnTo>
                <a:lnTo>
                  <a:pt x="402" y="352"/>
                </a:lnTo>
                <a:lnTo>
                  <a:pt x="400" y="352"/>
                </a:lnTo>
                <a:lnTo>
                  <a:pt x="398" y="352"/>
                </a:lnTo>
                <a:lnTo>
                  <a:pt x="398" y="351"/>
                </a:lnTo>
                <a:lnTo>
                  <a:pt x="398" y="350"/>
                </a:lnTo>
                <a:lnTo>
                  <a:pt x="399" y="350"/>
                </a:lnTo>
                <a:lnTo>
                  <a:pt x="399" y="349"/>
                </a:lnTo>
                <a:lnTo>
                  <a:pt x="398" y="349"/>
                </a:lnTo>
                <a:lnTo>
                  <a:pt x="397" y="349"/>
                </a:lnTo>
                <a:lnTo>
                  <a:pt x="394" y="349"/>
                </a:lnTo>
                <a:lnTo>
                  <a:pt x="394" y="348"/>
                </a:lnTo>
                <a:lnTo>
                  <a:pt x="393" y="348"/>
                </a:lnTo>
                <a:lnTo>
                  <a:pt x="393" y="347"/>
                </a:lnTo>
                <a:lnTo>
                  <a:pt x="392" y="347"/>
                </a:lnTo>
                <a:lnTo>
                  <a:pt x="391" y="347"/>
                </a:lnTo>
                <a:lnTo>
                  <a:pt x="391" y="348"/>
                </a:lnTo>
                <a:lnTo>
                  <a:pt x="390" y="348"/>
                </a:lnTo>
                <a:lnTo>
                  <a:pt x="389" y="348"/>
                </a:lnTo>
                <a:lnTo>
                  <a:pt x="385" y="348"/>
                </a:lnTo>
                <a:lnTo>
                  <a:pt x="383" y="348"/>
                </a:lnTo>
                <a:lnTo>
                  <a:pt x="381" y="347"/>
                </a:lnTo>
                <a:lnTo>
                  <a:pt x="380" y="347"/>
                </a:lnTo>
                <a:lnTo>
                  <a:pt x="379" y="345"/>
                </a:lnTo>
                <a:lnTo>
                  <a:pt x="378" y="345"/>
                </a:lnTo>
                <a:lnTo>
                  <a:pt x="375" y="347"/>
                </a:lnTo>
                <a:lnTo>
                  <a:pt x="374" y="345"/>
                </a:lnTo>
                <a:lnTo>
                  <a:pt x="372" y="345"/>
                </a:lnTo>
                <a:lnTo>
                  <a:pt x="370" y="345"/>
                </a:lnTo>
                <a:lnTo>
                  <a:pt x="368" y="345"/>
                </a:lnTo>
                <a:lnTo>
                  <a:pt x="367" y="344"/>
                </a:lnTo>
                <a:lnTo>
                  <a:pt x="366" y="344"/>
                </a:lnTo>
                <a:lnTo>
                  <a:pt x="364" y="344"/>
                </a:lnTo>
                <a:lnTo>
                  <a:pt x="363" y="345"/>
                </a:lnTo>
                <a:lnTo>
                  <a:pt x="362" y="345"/>
                </a:lnTo>
                <a:lnTo>
                  <a:pt x="361" y="347"/>
                </a:lnTo>
                <a:lnTo>
                  <a:pt x="359" y="348"/>
                </a:lnTo>
                <a:lnTo>
                  <a:pt x="358" y="348"/>
                </a:lnTo>
                <a:lnTo>
                  <a:pt x="357" y="349"/>
                </a:lnTo>
                <a:lnTo>
                  <a:pt x="358" y="349"/>
                </a:lnTo>
                <a:lnTo>
                  <a:pt x="359" y="348"/>
                </a:lnTo>
                <a:lnTo>
                  <a:pt x="361" y="348"/>
                </a:lnTo>
                <a:lnTo>
                  <a:pt x="359" y="349"/>
                </a:lnTo>
                <a:lnTo>
                  <a:pt x="359" y="350"/>
                </a:lnTo>
                <a:lnTo>
                  <a:pt x="359" y="351"/>
                </a:lnTo>
                <a:lnTo>
                  <a:pt x="358" y="352"/>
                </a:lnTo>
                <a:lnTo>
                  <a:pt x="358" y="351"/>
                </a:lnTo>
                <a:lnTo>
                  <a:pt x="358" y="350"/>
                </a:lnTo>
                <a:lnTo>
                  <a:pt x="357" y="351"/>
                </a:lnTo>
                <a:lnTo>
                  <a:pt x="357" y="352"/>
                </a:lnTo>
                <a:lnTo>
                  <a:pt x="356" y="352"/>
                </a:lnTo>
                <a:lnTo>
                  <a:pt x="354" y="352"/>
                </a:lnTo>
                <a:lnTo>
                  <a:pt x="353" y="352"/>
                </a:lnTo>
                <a:lnTo>
                  <a:pt x="352" y="353"/>
                </a:lnTo>
                <a:lnTo>
                  <a:pt x="348" y="355"/>
                </a:lnTo>
                <a:lnTo>
                  <a:pt x="346" y="355"/>
                </a:lnTo>
                <a:lnTo>
                  <a:pt x="346" y="356"/>
                </a:lnTo>
                <a:lnTo>
                  <a:pt x="345" y="356"/>
                </a:lnTo>
                <a:lnTo>
                  <a:pt x="345" y="357"/>
                </a:lnTo>
                <a:lnTo>
                  <a:pt x="345" y="358"/>
                </a:lnTo>
                <a:lnTo>
                  <a:pt x="344" y="359"/>
                </a:lnTo>
                <a:lnTo>
                  <a:pt x="341" y="360"/>
                </a:lnTo>
                <a:lnTo>
                  <a:pt x="340" y="361"/>
                </a:lnTo>
                <a:lnTo>
                  <a:pt x="339" y="362"/>
                </a:lnTo>
                <a:lnTo>
                  <a:pt x="337" y="366"/>
                </a:lnTo>
                <a:lnTo>
                  <a:pt x="337" y="367"/>
                </a:lnTo>
                <a:lnTo>
                  <a:pt x="337" y="368"/>
                </a:lnTo>
                <a:lnTo>
                  <a:pt x="337" y="369"/>
                </a:lnTo>
                <a:lnTo>
                  <a:pt x="338" y="370"/>
                </a:lnTo>
                <a:lnTo>
                  <a:pt x="338" y="372"/>
                </a:lnTo>
                <a:lnTo>
                  <a:pt x="337" y="373"/>
                </a:lnTo>
                <a:lnTo>
                  <a:pt x="337" y="374"/>
                </a:lnTo>
                <a:lnTo>
                  <a:pt x="337" y="375"/>
                </a:lnTo>
                <a:lnTo>
                  <a:pt x="336" y="375"/>
                </a:lnTo>
                <a:lnTo>
                  <a:pt x="335" y="375"/>
                </a:lnTo>
                <a:lnTo>
                  <a:pt x="333" y="375"/>
                </a:lnTo>
                <a:lnTo>
                  <a:pt x="331" y="375"/>
                </a:lnTo>
                <a:lnTo>
                  <a:pt x="331" y="374"/>
                </a:lnTo>
                <a:lnTo>
                  <a:pt x="330" y="374"/>
                </a:lnTo>
                <a:lnTo>
                  <a:pt x="329" y="374"/>
                </a:lnTo>
                <a:lnTo>
                  <a:pt x="328" y="374"/>
                </a:lnTo>
                <a:lnTo>
                  <a:pt x="327" y="376"/>
                </a:lnTo>
                <a:lnTo>
                  <a:pt x="325" y="377"/>
                </a:lnTo>
                <a:lnTo>
                  <a:pt x="324" y="378"/>
                </a:lnTo>
                <a:lnTo>
                  <a:pt x="324" y="380"/>
                </a:lnTo>
                <a:lnTo>
                  <a:pt x="324" y="381"/>
                </a:lnTo>
                <a:lnTo>
                  <a:pt x="324" y="382"/>
                </a:lnTo>
                <a:lnTo>
                  <a:pt x="324" y="384"/>
                </a:lnTo>
                <a:lnTo>
                  <a:pt x="324" y="386"/>
                </a:lnTo>
                <a:lnTo>
                  <a:pt x="325" y="386"/>
                </a:lnTo>
                <a:lnTo>
                  <a:pt x="325" y="387"/>
                </a:lnTo>
                <a:lnTo>
                  <a:pt x="327" y="389"/>
                </a:lnTo>
                <a:lnTo>
                  <a:pt x="328" y="390"/>
                </a:lnTo>
                <a:lnTo>
                  <a:pt x="328" y="391"/>
                </a:lnTo>
                <a:lnTo>
                  <a:pt x="328" y="392"/>
                </a:lnTo>
                <a:lnTo>
                  <a:pt x="327" y="393"/>
                </a:lnTo>
                <a:lnTo>
                  <a:pt x="327" y="394"/>
                </a:lnTo>
                <a:lnTo>
                  <a:pt x="325" y="394"/>
                </a:lnTo>
                <a:lnTo>
                  <a:pt x="324" y="394"/>
                </a:lnTo>
                <a:lnTo>
                  <a:pt x="323" y="394"/>
                </a:lnTo>
                <a:lnTo>
                  <a:pt x="321" y="394"/>
                </a:lnTo>
                <a:lnTo>
                  <a:pt x="314" y="395"/>
                </a:lnTo>
                <a:lnTo>
                  <a:pt x="312" y="397"/>
                </a:lnTo>
                <a:lnTo>
                  <a:pt x="311" y="397"/>
                </a:lnTo>
                <a:lnTo>
                  <a:pt x="309" y="398"/>
                </a:lnTo>
                <a:lnTo>
                  <a:pt x="305" y="399"/>
                </a:lnTo>
                <a:lnTo>
                  <a:pt x="304" y="400"/>
                </a:lnTo>
                <a:lnTo>
                  <a:pt x="303" y="401"/>
                </a:lnTo>
                <a:lnTo>
                  <a:pt x="302" y="401"/>
                </a:lnTo>
                <a:lnTo>
                  <a:pt x="301" y="402"/>
                </a:lnTo>
                <a:lnTo>
                  <a:pt x="299" y="402"/>
                </a:lnTo>
                <a:lnTo>
                  <a:pt x="298" y="403"/>
                </a:lnTo>
                <a:lnTo>
                  <a:pt x="297" y="404"/>
                </a:lnTo>
                <a:lnTo>
                  <a:pt x="297" y="407"/>
                </a:lnTo>
                <a:lnTo>
                  <a:pt x="297" y="408"/>
                </a:lnTo>
                <a:lnTo>
                  <a:pt x="297" y="409"/>
                </a:lnTo>
                <a:lnTo>
                  <a:pt x="299" y="411"/>
                </a:lnTo>
                <a:lnTo>
                  <a:pt x="301" y="412"/>
                </a:lnTo>
                <a:lnTo>
                  <a:pt x="302" y="415"/>
                </a:lnTo>
                <a:lnTo>
                  <a:pt x="302" y="416"/>
                </a:lnTo>
                <a:lnTo>
                  <a:pt x="302" y="417"/>
                </a:lnTo>
                <a:lnTo>
                  <a:pt x="301" y="417"/>
                </a:lnTo>
                <a:lnTo>
                  <a:pt x="299" y="416"/>
                </a:lnTo>
                <a:lnTo>
                  <a:pt x="298" y="416"/>
                </a:lnTo>
                <a:lnTo>
                  <a:pt x="297" y="417"/>
                </a:lnTo>
                <a:lnTo>
                  <a:pt x="296" y="417"/>
                </a:lnTo>
                <a:lnTo>
                  <a:pt x="295" y="418"/>
                </a:lnTo>
                <a:lnTo>
                  <a:pt x="294" y="419"/>
                </a:lnTo>
                <a:lnTo>
                  <a:pt x="292" y="419"/>
                </a:lnTo>
                <a:lnTo>
                  <a:pt x="292" y="420"/>
                </a:lnTo>
                <a:lnTo>
                  <a:pt x="292" y="422"/>
                </a:lnTo>
                <a:lnTo>
                  <a:pt x="290" y="422"/>
                </a:lnTo>
                <a:lnTo>
                  <a:pt x="292" y="423"/>
                </a:lnTo>
                <a:lnTo>
                  <a:pt x="292" y="424"/>
                </a:lnTo>
                <a:lnTo>
                  <a:pt x="292" y="425"/>
                </a:lnTo>
                <a:lnTo>
                  <a:pt x="292" y="427"/>
                </a:lnTo>
                <a:lnTo>
                  <a:pt x="290" y="429"/>
                </a:lnTo>
                <a:lnTo>
                  <a:pt x="289" y="429"/>
                </a:lnTo>
                <a:lnTo>
                  <a:pt x="289" y="432"/>
                </a:lnTo>
                <a:lnTo>
                  <a:pt x="287" y="434"/>
                </a:lnTo>
                <a:lnTo>
                  <a:pt x="285" y="436"/>
                </a:lnTo>
                <a:lnTo>
                  <a:pt x="285" y="439"/>
                </a:lnTo>
                <a:lnTo>
                  <a:pt x="284" y="439"/>
                </a:lnTo>
                <a:lnTo>
                  <a:pt x="284" y="440"/>
                </a:lnTo>
                <a:lnTo>
                  <a:pt x="283" y="440"/>
                </a:lnTo>
                <a:lnTo>
                  <a:pt x="281" y="440"/>
                </a:lnTo>
                <a:lnTo>
                  <a:pt x="280" y="440"/>
                </a:lnTo>
                <a:lnTo>
                  <a:pt x="279" y="440"/>
                </a:lnTo>
                <a:lnTo>
                  <a:pt x="277" y="440"/>
                </a:lnTo>
                <a:lnTo>
                  <a:pt x="276" y="440"/>
                </a:lnTo>
                <a:lnTo>
                  <a:pt x="273" y="441"/>
                </a:lnTo>
                <a:lnTo>
                  <a:pt x="272" y="442"/>
                </a:lnTo>
                <a:lnTo>
                  <a:pt x="271" y="442"/>
                </a:lnTo>
                <a:lnTo>
                  <a:pt x="270" y="443"/>
                </a:lnTo>
                <a:lnTo>
                  <a:pt x="269" y="443"/>
                </a:lnTo>
                <a:lnTo>
                  <a:pt x="267" y="443"/>
                </a:lnTo>
                <a:lnTo>
                  <a:pt x="266" y="443"/>
                </a:lnTo>
                <a:lnTo>
                  <a:pt x="264" y="442"/>
                </a:lnTo>
                <a:lnTo>
                  <a:pt x="263" y="442"/>
                </a:lnTo>
                <a:lnTo>
                  <a:pt x="262" y="442"/>
                </a:lnTo>
                <a:lnTo>
                  <a:pt x="262" y="443"/>
                </a:lnTo>
                <a:lnTo>
                  <a:pt x="263" y="444"/>
                </a:lnTo>
                <a:lnTo>
                  <a:pt x="263" y="445"/>
                </a:lnTo>
                <a:lnTo>
                  <a:pt x="262" y="445"/>
                </a:lnTo>
                <a:lnTo>
                  <a:pt x="261" y="445"/>
                </a:lnTo>
                <a:lnTo>
                  <a:pt x="259" y="445"/>
                </a:lnTo>
                <a:lnTo>
                  <a:pt x="256" y="445"/>
                </a:lnTo>
                <a:lnTo>
                  <a:pt x="256" y="444"/>
                </a:lnTo>
                <a:lnTo>
                  <a:pt x="255" y="443"/>
                </a:lnTo>
                <a:lnTo>
                  <a:pt x="254" y="443"/>
                </a:lnTo>
                <a:lnTo>
                  <a:pt x="253" y="444"/>
                </a:lnTo>
                <a:lnTo>
                  <a:pt x="252" y="444"/>
                </a:lnTo>
                <a:lnTo>
                  <a:pt x="251" y="444"/>
                </a:lnTo>
                <a:lnTo>
                  <a:pt x="250" y="444"/>
                </a:lnTo>
                <a:lnTo>
                  <a:pt x="249" y="444"/>
                </a:lnTo>
                <a:lnTo>
                  <a:pt x="247" y="444"/>
                </a:lnTo>
                <a:lnTo>
                  <a:pt x="247" y="443"/>
                </a:lnTo>
                <a:lnTo>
                  <a:pt x="246" y="442"/>
                </a:lnTo>
                <a:lnTo>
                  <a:pt x="246" y="441"/>
                </a:lnTo>
                <a:lnTo>
                  <a:pt x="244" y="442"/>
                </a:lnTo>
                <a:lnTo>
                  <a:pt x="243" y="442"/>
                </a:lnTo>
                <a:lnTo>
                  <a:pt x="243" y="443"/>
                </a:lnTo>
                <a:lnTo>
                  <a:pt x="242" y="445"/>
                </a:lnTo>
                <a:lnTo>
                  <a:pt x="241" y="447"/>
                </a:lnTo>
                <a:lnTo>
                  <a:pt x="241" y="450"/>
                </a:lnTo>
                <a:lnTo>
                  <a:pt x="238" y="454"/>
                </a:lnTo>
                <a:lnTo>
                  <a:pt x="238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59"/>
                </a:lnTo>
                <a:lnTo>
                  <a:pt x="238" y="460"/>
                </a:lnTo>
                <a:lnTo>
                  <a:pt x="236" y="461"/>
                </a:lnTo>
                <a:lnTo>
                  <a:pt x="236" y="462"/>
                </a:lnTo>
                <a:lnTo>
                  <a:pt x="236" y="465"/>
                </a:lnTo>
                <a:lnTo>
                  <a:pt x="237" y="466"/>
                </a:lnTo>
                <a:lnTo>
                  <a:pt x="238" y="467"/>
                </a:lnTo>
                <a:lnTo>
                  <a:pt x="241" y="468"/>
                </a:lnTo>
                <a:lnTo>
                  <a:pt x="241" y="469"/>
                </a:lnTo>
                <a:lnTo>
                  <a:pt x="240" y="472"/>
                </a:lnTo>
                <a:lnTo>
                  <a:pt x="241" y="473"/>
                </a:lnTo>
                <a:lnTo>
                  <a:pt x="241" y="474"/>
                </a:lnTo>
                <a:lnTo>
                  <a:pt x="240" y="475"/>
                </a:lnTo>
                <a:lnTo>
                  <a:pt x="238" y="476"/>
                </a:lnTo>
                <a:lnTo>
                  <a:pt x="237" y="477"/>
                </a:lnTo>
                <a:lnTo>
                  <a:pt x="236" y="478"/>
                </a:lnTo>
                <a:lnTo>
                  <a:pt x="236" y="479"/>
                </a:lnTo>
                <a:lnTo>
                  <a:pt x="235" y="481"/>
                </a:lnTo>
                <a:lnTo>
                  <a:pt x="234" y="483"/>
                </a:lnTo>
                <a:lnTo>
                  <a:pt x="233" y="484"/>
                </a:lnTo>
                <a:lnTo>
                  <a:pt x="232" y="484"/>
                </a:lnTo>
                <a:lnTo>
                  <a:pt x="230" y="484"/>
                </a:lnTo>
                <a:lnTo>
                  <a:pt x="228" y="486"/>
                </a:lnTo>
                <a:lnTo>
                  <a:pt x="227" y="487"/>
                </a:lnTo>
                <a:lnTo>
                  <a:pt x="226" y="490"/>
                </a:lnTo>
                <a:lnTo>
                  <a:pt x="225" y="492"/>
                </a:lnTo>
                <a:lnTo>
                  <a:pt x="224" y="494"/>
                </a:lnTo>
                <a:lnTo>
                  <a:pt x="223" y="495"/>
                </a:lnTo>
                <a:lnTo>
                  <a:pt x="223" y="496"/>
                </a:lnTo>
                <a:lnTo>
                  <a:pt x="224" y="498"/>
                </a:lnTo>
                <a:lnTo>
                  <a:pt x="226" y="499"/>
                </a:lnTo>
                <a:lnTo>
                  <a:pt x="228" y="501"/>
                </a:lnTo>
                <a:lnTo>
                  <a:pt x="229" y="501"/>
                </a:lnTo>
                <a:lnTo>
                  <a:pt x="229" y="500"/>
                </a:lnTo>
                <a:lnTo>
                  <a:pt x="230" y="499"/>
                </a:lnTo>
                <a:lnTo>
                  <a:pt x="232" y="498"/>
                </a:lnTo>
                <a:lnTo>
                  <a:pt x="233" y="496"/>
                </a:lnTo>
                <a:lnTo>
                  <a:pt x="234" y="496"/>
                </a:lnTo>
                <a:lnTo>
                  <a:pt x="238" y="496"/>
                </a:lnTo>
                <a:lnTo>
                  <a:pt x="242" y="496"/>
                </a:lnTo>
                <a:lnTo>
                  <a:pt x="244" y="496"/>
                </a:lnTo>
                <a:lnTo>
                  <a:pt x="245" y="496"/>
                </a:lnTo>
                <a:lnTo>
                  <a:pt x="245" y="498"/>
                </a:lnTo>
                <a:lnTo>
                  <a:pt x="246" y="498"/>
                </a:lnTo>
                <a:lnTo>
                  <a:pt x="246" y="499"/>
                </a:lnTo>
                <a:lnTo>
                  <a:pt x="246" y="500"/>
                </a:lnTo>
                <a:lnTo>
                  <a:pt x="246" y="501"/>
                </a:lnTo>
                <a:lnTo>
                  <a:pt x="246" y="503"/>
                </a:lnTo>
                <a:lnTo>
                  <a:pt x="247" y="503"/>
                </a:lnTo>
                <a:lnTo>
                  <a:pt x="247" y="504"/>
                </a:lnTo>
                <a:lnTo>
                  <a:pt x="246" y="508"/>
                </a:lnTo>
                <a:lnTo>
                  <a:pt x="247" y="509"/>
                </a:lnTo>
                <a:lnTo>
                  <a:pt x="247" y="510"/>
                </a:lnTo>
                <a:lnTo>
                  <a:pt x="246" y="511"/>
                </a:lnTo>
                <a:lnTo>
                  <a:pt x="245" y="512"/>
                </a:lnTo>
                <a:lnTo>
                  <a:pt x="245" y="514"/>
                </a:lnTo>
                <a:lnTo>
                  <a:pt x="245" y="515"/>
                </a:lnTo>
                <a:lnTo>
                  <a:pt x="245" y="516"/>
                </a:lnTo>
                <a:lnTo>
                  <a:pt x="244" y="518"/>
                </a:lnTo>
                <a:lnTo>
                  <a:pt x="245" y="519"/>
                </a:lnTo>
                <a:lnTo>
                  <a:pt x="246" y="520"/>
                </a:lnTo>
                <a:lnTo>
                  <a:pt x="247" y="521"/>
                </a:lnTo>
                <a:lnTo>
                  <a:pt x="247" y="524"/>
                </a:lnTo>
                <a:lnTo>
                  <a:pt x="247" y="525"/>
                </a:lnTo>
                <a:lnTo>
                  <a:pt x="246" y="525"/>
                </a:lnTo>
                <a:lnTo>
                  <a:pt x="245" y="525"/>
                </a:lnTo>
                <a:lnTo>
                  <a:pt x="244" y="526"/>
                </a:lnTo>
                <a:lnTo>
                  <a:pt x="242" y="527"/>
                </a:lnTo>
                <a:lnTo>
                  <a:pt x="241" y="527"/>
                </a:lnTo>
                <a:lnTo>
                  <a:pt x="238" y="527"/>
                </a:lnTo>
                <a:lnTo>
                  <a:pt x="238" y="526"/>
                </a:lnTo>
                <a:lnTo>
                  <a:pt x="237" y="526"/>
                </a:lnTo>
                <a:lnTo>
                  <a:pt x="237" y="525"/>
                </a:lnTo>
                <a:lnTo>
                  <a:pt x="236" y="525"/>
                </a:lnTo>
                <a:lnTo>
                  <a:pt x="235" y="526"/>
                </a:lnTo>
                <a:lnTo>
                  <a:pt x="234" y="527"/>
                </a:lnTo>
                <a:lnTo>
                  <a:pt x="234" y="526"/>
                </a:lnTo>
                <a:lnTo>
                  <a:pt x="233" y="526"/>
                </a:lnTo>
                <a:lnTo>
                  <a:pt x="233" y="525"/>
                </a:lnTo>
                <a:lnTo>
                  <a:pt x="232" y="525"/>
                </a:lnTo>
                <a:lnTo>
                  <a:pt x="230" y="526"/>
                </a:lnTo>
                <a:lnTo>
                  <a:pt x="227" y="528"/>
                </a:lnTo>
                <a:lnTo>
                  <a:pt x="226" y="527"/>
                </a:lnTo>
                <a:lnTo>
                  <a:pt x="225" y="527"/>
                </a:lnTo>
                <a:lnTo>
                  <a:pt x="225" y="528"/>
                </a:lnTo>
                <a:lnTo>
                  <a:pt x="224" y="528"/>
                </a:lnTo>
                <a:lnTo>
                  <a:pt x="223" y="528"/>
                </a:lnTo>
                <a:lnTo>
                  <a:pt x="221" y="528"/>
                </a:lnTo>
                <a:lnTo>
                  <a:pt x="220" y="528"/>
                </a:lnTo>
                <a:lnTo>
                  <a:pt x="217" y="526"/>
                </a:lnTo>
                <a:lnTo>
                  <a:pt x="215" y="526"/>
                </a:lnTo>
                <a:lnTo>
                  <a:pt x="214" y="526"/>
                </a:lnTo>
                <a:lnTo>
                  <a:pt x="212" y="526"/>
                </a:lnTo>
                <a:lnTo>
                  <a:pt x="211" y="526"/>
                </a:lnTo>
                <a:lnTo>
                  <a:pt x="210" y="527"/>
                </a:lnTo>
                <a:lnTo>
                  <a:pt x="209" y="528"/>
                </a:lnTo>
                <a:lnTo>
                  <a:pt x="208" y="529"/>
                </a:lnTo>
                <a:lnTo>
                  <a:pt x="208" y="531"/>
                </a:lnTo>
                <a:lnTo>
                  <a:pt x="207" y="531"/>
                </a:lnTo>
                <a:lnTo>
                  <a:pt x="206" y="531"/>
                </a:lnTo>
                <a:lnTo>
                  <a:pt x="204" y="531"/>
                </a:lnTo>
                <a:lnTo>
                  <a:pt x="203" y="529"/>
                </a:lnTo>
                <a:lnTo>
                  <a:pt x="202" y="529"/>
                </a:lnTo>
                <a:lnTo>
                  <a:pt x="201" y="528"/>
                </a:lnTo>
                <a:lnTo>
                  <a:pt x="201" y="527"/>
                </a:lnTo>
                <a:lnTo>
                  <a:pt x="201" y="526"/>
                </a:lnTo>
                <a:lnTo>
                  <a:pt x="201" y="525"/>
                </a:lnTo>
                <a:lnTo>
                  <a:pt x="201" y="524"/>
                </a:lnTo>
                <a:lnTo>
                  <a:pt x="201" y="523"/>
                </a:lnTo>
                <a:lnTo>
                  <a:pt x="200" y="523"/>
                </a:lnTo>
                <a:lnTo>
                  <a:pt x="200" y="521"/>
                </a:lnTo>
                <a:lnTo>
                  <a:pt x="199" y="521"/>
                </a:lnTo>
                <a:lnTo>
                  <a:pt x="197" y="521"/>
                </a:lnTo>
                <a:lnTo>
                  <a:pt x="194" y="520"/>
                </a:lnTo>
                <a:lnTo>
                  <a:pt x="191" y="520"/>
                </a:lnTo>
                <a:lnTo>
                  <a:pt x="190" y="520"/>
                </a:lnTo>
                <a:lnTo>
                  <a:pt x="190" y="519"/>
                </a:lnTo>
                <a:lnTo>
                  <a:pt x="190" y="520"/>
                </a:lnTo>
                <a:lnTo>
                  <a:pt x="189" y="520"/>
                </a:lnTo>
                <a:lnTo>
                  <a:pt x="188" y="520"/>
                </a:lnTo>
                <a:lnTo>
                  <a:pt x="185" y="519"/>
                </a:lnTo>
                <a:lnTo>
                  <a:pt x="184" y="519"/>
                </a:lnTo>
                <a:lnTo>
                  <a:pt x="183" y="519"/>
                </a:lnTo>
                <a:lnTo>
                  <a:pt x="182" y="519"/>
                </a:lnTo>
                <a:lnTo>
                  <a:pt x="182" y="520"/>
                </a:lnTo>
                <a:lnTo>
                  <a:pt x="184" y="525"/>
                </a:lnTo>
                <a:lnTo>
                  <a:pt x="185" y="526"/>
                </a:lnTo>
                <a:lnTo>
                  <a:pt x="185" y="527"/>
                </a:lnTo>
                <a:lnTo>
                  <a:pt x="183" y="528"/>
                </a:lnTo>
                <a:lnTo>
                  <a:pt x="183" y="529"/>
                </a:lnTo>
                <a:lnTo>
                  <a:pt x="182" y="533"/>
                </a:lnTo>
                <a:lnTo>
                  <a:pt x="181" y="536"/>
                </a:lnTo>
                <a:lnTo>
                  <a:pt x="181" y="537"/>
                </a:lnTo>
                <a:lnTo>
                  <a:pt x="181" y="540"/>
                </a:lnTo>
                <a:lnTo>
                  <a:pt x="181" y="543"/>
                </a:lnTo>
                <a:lnTo>
                  <a:pt x="181" y="544"/>
                </a:lnTo>
                <a:lnTo>
                  <a:pt x="181" y="546"/>
                </a:lnTo>
                <a:lnTo>
                  <a:pt x="182" y="549"/>
                </a:lnTo>
                <a:lnTo>
                  <a:pt x="183" y="549"/>
                </a:lnTo>
                <a:lnTo>
                  <a:pt x="182" y="550"/>
                </a:lnTo>
                <a:lnTo>
                  <a:pt x="182" y="551"/>
                </a:lnTo>
                <a:lnTo>
                  <a:pt x="183" y="552"/>
                </a:lnTo>
                <a:lnTo>
                  <a:pt x="184" y="553"/>
                </a:lnTo>
                <a:lnTo>
                  <a:pt x="185" y="554"/>
                </a:lnTo>
                <a:lnTo>
                  <a:pt x="185" y="556"/>
                </a:lnTo>
                <a:lnTo>
                  <a:pt x="184" y="557"/>
                </a:lnTo>
                <a:lnTo>
                  <a:pt x="184" y="558"/>
                </a:lnTo>
                <a:lnTo>
                  <a:pt x="184" y="559"/>
                </a:lnTo>
                <a:lnTo>
                  <a:pt x="156" y="535"/>
                </a:lnTo>
                <a:lnTo>
                  <a:pt x="140" y="523"/>
                </a:lnTo>
                <a:lnTo>
                  <a:pt x="141" y="521"/>
                </a:lnTo>
                <a:lnTo>
                  <a:pt x="141" y="520"/>
                </a:lnTo>
                <a:lnTo>
                  <a:pt x="142" y="519"/>
                </a:lnTo>
                <a:lnTo>
                  <a:pt x="142" y="518"/>
                </a:lnTo>
                <a:lnTo>
                  <a:pt x="142" y="517"/>
                </a:lnTo>
                <a:lnTo>
                  <a:pt x="143" y="517"/>
                </a:lnTo>
                <a:lnTo>
                  <a:pt x="143" y="516"/>
                </a:lnTo>
                <a:lnTo>
                  <a:pt x="142" y="516"/>
                </a:lnTo>
                <a:lnTo>
                  <a:pt x="142" y="515"/>
                </a:lnTo>
                <a:lnTo>
                  <a:pt x="143" y="515"/>
                </a:lnTo>
                <a:lnTo>
                  <a:pt x="143" y="514"/>
                </a:lnTo>
                <a:lnTo>
                  <a:pt x="142" y="512"/>
                </a:lnTo>
                <a:lnTo>
                  <a:pt x="141" y="509"/>
                </a:lnTo>
                <a:lnTo>
                  <a:pt x="141" y="507"/>
                </a:lnTo>
                <a:lnTo>
                  <a:pt x="140" y="506"/>
                </a:lnTo>
                <a:lnTo>
                  <a:pt x="140" y="504"/>
                </a:lnTo>
                <a:lnTo>
                  <a:pt x="141" y="504"/>
                </a:lnTo>
                <a:lnTo>
                  <a:pt x="140" y="503"/>
                </a:lnTo>
                <a:lnTo>
                  <a:pt x="139" y="503"/>
                </a:lnTo>
                <a:lnTo>
                  <a:pt x="139" y="502"/>
                </a:lnTo>
                <a:lnTo>
                  <a:pt x="140" y="502"/>
                </a:lnTo>
                <a:lnTo>
                  <a:pt x="139" y="501"/>
                </a:lnTo>
                <a:lnTo>
                  <a:pt x="138" y="501"/>
                </a:lnTo>
                <a:lnTo>
                  <a:pt x="137" y="500"/>
                </a:lnTo>
                <a:lnTo>
                  <a:pt x="137" y="499"/>
                </a:lnTo>
                <a:lnTo>
                  <a:pt x="135" y="499"/>
                </a:lnTo>
                <a:lnTo>
                  <a:pt x="135" y="498"/>
                </a:lnTo>
                <a:lnTo>
                  <a:pt x="134" y="498"/>
                </a:lnTo>
                <a:lnTo>
                  <a:pt x="133" y="498"/>
                </a:lnTo>
                <a:lnTo>
                  <a:pt x="133" y="496"/>
                </a:lnTo>
                <a:lnTo>
                  <a:pt x="131" y="495"/>
                </a:lnTo>
                <a:lnTo>
                  <a:pt x="130" y="495"/>
                </a:lnTo>
                <a:lnTo>
                  <a:pt x="129" y="495"/>
                </a:lnTo>
                <a:lnTo>
                  <a:pt x="129" y="494"/>
                </a:lnTo>
                <a:lnTo>
                  <a:pt x="128" y="492"/>
                </a:lnTo>
                <a:lnTo>
                  <a:pt x="128" y="491"/>
                </a:lnTo>
                <a:lnTo>
                  <a:pt x="126" y="490"/>
                </a:lnTo>
                <a:lnTo>
                  <a:pt x="126" y="489"/>
                </a:lnTo>
                <a:lnTo>
                  <a:pt x="125" y="490"/>
                </a:lnTo>
                <a:lnTo>
                  <a:pt x="125" y="489"/>
                </a:lnTo>
                <a:lnTo>
                  <a:pt x="124" y="489"/>
                </a:lnTo>
                <a:lnTo>
                  <a:pt x="124" y="487"/>
                </a:lnTo>
                <a:lnTo>
                  <a:pt x="124" y="486"/>
                </a:lnTo>
                <a:lnTo>
                  <a:pt x="123" y="485"/>
                </a:lnTo>
                <a:lnTo>
                  <a:pt x="122" y="484"/>
                </a:lnTo>
                <a:lnTo>
                  <a:pt x="122" y="483"/>
                </a:lnTo>
                <a:lnTo>
                  <a:pt x="121" y="483"/>
                </a:lnTo>
                <a:lnTo>
                  <a:pt x="122" y="482"/>
                </a:lnTo>
                <a:lnTo>
                  <a:pt x="121" y="479"/>
                </a:lnTo>
                <a:lnTo>
                  <a:pt x="120" y="479"/>
                </a:lnTo>
                <a:lnTo>
                  <a:pt x="119" y="478"/>
                </a:lnTo>
                <a:lnTo>
                  <a:pt x="117" y="476"/>
                </a:lnTo>
                <a:lnTo>
                  <a:pt x="117" y="475"/>
                </a:lnTo>
                <a:lnTo>
                  <a:pt x="117" y="474"/>
                </a:lnTo>
                <a:lnTo>
                  <a:pt x="117" y="473"/>
                </a:lnTo>
                <a:lnTo>
                  <a:pt x="117" y="472"/>
                </a:lnTo>
                <a:lnTo>
                  <a:pt x="117" y="470"/>
                </a:lnTo>
                <a:lnTo>
                  <a:pt x="117" y="469"/>
                </a:lnTo>
                <a:lnTo>
                  <a:pt x="116" y="469"/>
                </a:lnTo>
                <a:lnTo>
                  <a:pt x="115" y="468"/>
                </a:lnTo>
                <a:lnTo>
                  <a:pt x="116" y="467"/>
                </a:lnTo>
                <a:lnTo>
                  <a:pt x="116" y="465"/>
                </a:lnTo>
                <a:lnTo>
                  <a:pt x="116" y="462"/>
                </a:lnTo>
                <a:lnTo>
                  <a:pt x="117" y="460"/>
                </a:lnTo>
                <a:lnTo>
                  <a:pt x="117" y="458"/>
                </a:lnTo>
                <a:lnTo>
                  <a:pt x="119" y="456"/>
                </a:lnTo>
                <a:lnTo>
                  <a:pt x="122" y="451"/>
                </a:lnTo>
                <a:lnTo>
                  <a:pt x="122" y="450"/>
                </a:lnTo>
                <a:lnTo>
                  <a:pt x="125" y="443"/>
                </a:lnTo>
                <a:lnTo>
                  <a:pt x="126" y="442"/>
                </a:lnTo>
                <a:lnTo>
                  <a:pt x="129" y="436"/>
                </a:lnTo>
                <a:lnTo>
                  <a:pt x="128" y="434"/>
                </a:lnTo>
                <a:lnTo>
                  <a:pt x="125" y="433"/>
                </a:lnTo>
                <a:lnTo>
                  <a:pt x="123" y="433"/>
                </a:lnTo>
                <a:lnTo>
                  <a:pt x="121" y="433"/>
                </a:lnTo>
                <a:lnTo>
                  <a:pt x="119" y="433"/>
                </a:lnTo>
                <a:lnTo>
                  <a:pt x="116" y="433"/>
                </a:lnTo>
                <a:lnTo>
                  <a:pt x="112" y="432"/>
                </a:lnTo>
                <a:lnTo>
                  <a:pt x="109" y="432"/>
                </a:lnTo>
                <a:lnTo>
                  <a:pt x="108" y="432"/>
                </a:lnTo>
                <a:lnTo>
                  <a:pt x="103" y="432"/>
                </a:lnTo>
                <a:lnTo>
                  <a:pt x="102" y="432"/>
                </a:lnTo>
                <a:lnTo>
                  <a:pt x="99" y="429"/>
                </a:lnTo>
                <a:lnTo>
                  <a:pt x="97" y="427"/>
                </a:lnTo>
                <a:lnTo>
                  <a:pt x="96" y="425"/>
                </a:lnTo>
                <a:lnTo>
                  <a:pt x="94" y="423"/>
                </a:lnTo>
                <a:lnTo>
                  <a:pt x="92" y="423"/>
                </a:lnTo>
                <a:lnTo>
                  <a:pt x="91" y="423"/>
                </a:lnTo>
                <a:lnTo>
                  <a:pt x="89" y="423"/>
                </a:lnTo>
                <a:lnTo>
                  <a:pt x="86" y="424"/>
                </a:lnTo>
                <a:lnTo>
                  <a:pt x="85" y="424"/>
                </a:lnTo>
                <a:lnTo>
                  <a:pt x="82" y="422"/>
                </a:lnTo>
                <a:lnTo>
                  <a:pt x="81" y="419"/>
                </a:lnTo>
                <a:lnTo>
                  <a:pt x="78" y="417"/>
                </a:lnTo>
                <a:lnTo>
                  <a:pt x="78" y="416"/>
                </a:lnTo>
                <a:lnTo>
                  <a:pt x="77" y="415"/>
                </a:lnTo>
                <a:lnTo>
                  <a:pt x="74" y="412"/>
                </a:lnTo>
                <a:lnTo>
                  <a:pt x="72" y="410"/>
                </a:lnTo>
                <a:lnTo>
                  <a:pt x="71" y="409"/>
                </a:lnTo>
                <a:lnTo>
                  <a:pt x="70" y="407"/>
                </a:lnTo>
                <a:lnTo>
                  <a:pt x="68" y="406"/>
                </a:lnTo>
                <a:lnTo>
                  <a:pt x="66" y="402"/>
                </a:lnTo>
                <a:lnTo>
                  <a:pt x="64" y="401"/>
                </a:lnTo>
                <a:lnTo>
                  <a:pt x="64" y="400"/>
                </a:lnTo>
                <a:lnTo>
                  <a:pt x="62" y="399"/>
                </a:lnTo>
                <a:lnTo>
                  <a:pt x="61" y="398"/>
                </a:lnTo>
                <a:lnTo>
                  <a:pt x="59" y="398"/>
                </a:lnTo>
                <a:lnTo>
                  <a:pt x="56" y="398"/>
                </a:lnTo>
                <a:lnTo>
                  <a:pt x="55" y="397"/>
                </a:lnTo>
                <a:lnTo>
                  <a:pt x="54" y="397"/>
                </a:lnTo>
                <a:lnTo>
                  <a:pt x="52" y="398"/>
                </a:lnTo>
                <a:lnTo>
                  <a:pt x="50" y="398"/>
                </a:lnTo>
                <a:lnTo>
                  <a:pt x="48" y="399"/>
                </a:lnTo>
                <a:lnTo>
                  <a:pt x="47" y="399"/>
                </a:lnTo>
                <a:lnTo>
                  <a:pt x="46" y="400"/>
                </a:lnTo>
                <a:lnTo>
                  <a:pt x="45" y="401"/>
                </a:lnTo>
                <a:lnTo>
                  <a:pt x="44" y="403"/>
                </a:lnTo>
                <a:lnTo>
                  <a:pt x="43" y="402"/>
                </a:lnTo>
                <a:lnTo>
                  <a:pt x="45" y="383"/>
                </a:lnTo>
                <a:lnTo>
                  <a:pt x="45" y="378"/>
                </a:lnTo>
                <a:lnTo>
                  <a:pt x="54" y="373"/>
                </a:lnTo>
                <a:lnTo>
                  <a:pt x="53" y="373"/>
                </a:lnTo>
                <a:lnTo>
                  <a:pt x="51" y="372"/>
                </a:lnTo>
                <a:lnTo>
                  <a:pt x="50" y="372"/>
                </a:lnTo>
                <a:lnTo>
                  <a:pt x="48" y="372"/>
                </a:lnTo>
                <a:lnTo>
                  <a:pt x="48" y="373"/>
                </a:lnTo>
                <a:lnTo>
                  <a:pt x="47" y="373"/>
                </a:lnTo>
                <a:lnTo>
                  <a:pt x="45" y="373"/>
                </a:lnTo>
                <a:lnTo>
                  <a:pt x="44" y="373"/>
                </a:lnTo>
                <a:lnTo>
                  <a:pt x="43" y="373"/>
                </a:lnTo>
                <a:lnTo>
                  <a:pt x="42" y="373"/>
                </a:lnTo>
                <a:lnTo>
                  <a:pt x="40" y="374"/>
                </a:lnTo>
                <a:lnTo>
                  <a:pt x="39" y="373"/>
                </a:lnTo>
                <a:lnTo>
                  <a:pt x="39" y="374"/>
                </a:lnTo>
                <a:lnTo>
                  <a:pt x="38" y="373"/>
                </a:lnTo>
                <a:lnTo>
                  <a:pt x="38" y="374"/>
                </a:lnTo>
                <a:lnTo>
                  <a:pt x="37" y="374"/>
                </a:lnTo>
                <a:lnTo>
                  <a:pt x="36" y="374"/>
                </a:lnTo>
                <a:lnTo>
                  <a:pt x="35" y="374"/>
                </a:lnTo>
                <a:lnTo>
                  <a:pt x="34" y="374"/>
                </a:lnTo>
                <a:lnTo>
                  <a:pt x="33" y="374"/>
                </a:lnTo>
                <a:lnTo>
                  <a:pt x="31" y="373"/>
                </a:lnTo>
                <a:lnTo>
                  <a:pt x="30" y="373"/>
                </a:lnTo>
                <a:lnTo>
                  <a:pt x="30" y="372"/>
                </a:lnTo>
                <a:lnTo>
                  <a:pt x="29" y="372"/>
                </a:lnTo>
                <a:lnTo>
                  <a:pt x="29" y="373"/>
                </a:lnTo>
                <a:lnTo>
                  <a:pt x="28" y="373"/>
                </a:lnTo>
                <a:lnTo>
                  <a:pt x="28" y="372"/>
                </a:lnTo>
                <a:lnTo>
                  <a:pt x="27" y="372"/>
                </a:lnTo>
                <a:lnTo>
                  <a:pt x="27" y="373"/>
                </a:lnTo>
                <a:lnTo>
                  <a:pt x="26" y="373"/>
                </a:lnTo>
                <a:lnTo>
                  <a:pt x="23" y="373"/>
                </a:lnTo>
                <a:lnTo>
                  <a:pt x="22" y="373"/>
                </a:lnTo>
                <a:lnTo>
                  <a:pt x="21" y="373"/>
                </a:lnTo>
                <a:lnTo>
                  <a:pt x="20" y="373"/>
                </a:lnTo>
                <a:lnTo>
                  <a:pt x="20" y="374"/>
                </a:lnTo>
                <a:lnTo>
                  <a:pt x="19" y="374"/>
                </a:lnTo>
                <a:lnTo>
                  <a:pt x="19" y="375"/>
                </a:lnTo>
                <a:lnTo>
                  <a:pt x="18" y="376"/>
                </a:lnTo>
                <a:lnTo>
                  <a:pt x="17" y="376"/>
                </a:lnTo>
                <a:lnTo>
                  <a:pt x="16" y="375"/>
                </a:lnTo>
                <a:lnTo>
                  <a:pt x="14" y="375"/>
                </a:lnTo>
                <a:lnTo>
                  <a:pt x="13" y="375"/>
                </a:lnTo>
                <a:lnTo>
                  <a:pt x="12" y="375"/>
                </a:lnTo>
                <a:lnTo>
                  <a:pt x="12" y="374"/>
                </a:lnTo>
                <a:lnTo>
                  <a:pt x="11" y="375"/>
                </a:lnTo>
                <a:lnTo>
                  <a:pt x="10" y="374"/>
                </a:lnTo>
                <a:lnTo>
                  <a:pt x="9" y="373"/>
                </a:lnTo>
                <a:lnTo>
                  <a:pt x="8" y="372"/>
                </a:lnTo>
                <a:lnTo>
                  <a:pt x="5" y="370"/>
                </a:lnTo>
                <a:lnTo>
                  <a:pt x="5" y="369"/>
                </a:lnTo>
                <a:lnTo>
                  <a:pt x="5" y="368"/>
                </a:lnTo>
                <a:lnTo>
                  <a:pt x="5" y="367"/>
                </a:lnTo>
                <a:lnTo>
                  <a:pt x="4" y="367"/>
                </a:lnTo>
                <a:lnTo>
                  <a:pt x="4" y="366"/>
                </a:lnTo>
                <a:lnTo>
                  <a:pt x="4" y="365"/>
                </a:lnTo>
                <a:lnTo>
                  <a:pt x="4" y="364"/>
                </a:lnTo>
                <a:lnTo>
                  <a:pt x="4" y="362"/>
                </a:lnTo>
                <a:lnTo>
                  <a:pt x="5" y="362"/>
                </a:lnTo>
                <a:lnTo>
                  <a:pt x="5" y="361"/>
                </a:lnTo>
                <a:lnTo>
                  <a:pt x="4" y="360"/>
                </a:lnTo>
                <a:lnTo>
                  <a:pt x="2" y="359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0" y="356"/>
                </a:lnTo>
                <a:lnTo>
                  <a:pt x="1" y="355"/>
                </a:lnTo>
                <a:lnTo>
                  <a:pt x="0" y="353"/>
                </a:lnTo>
                <a:lnTo>
                  <a:pt x="1" y="352"/>
                </a:lnTo>
                <a:lnTo>
                  <a:pt x="1" y="351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2" y="344"/>
                </a:lnTo>
                <a:lnTo>
                  <a:pt x="2" y="343"/>
                </a:lnTo>
                <a:lnTo>
                  <a:pt x="2" y="342"/>
                </a:lnTo>
                <a:lnTo>
                  <a:pt x="2" y="341"/>
                </a:lnTo>
                <a:lnTo>
                  <a:pt x="2" y="337"/>
                </a:lnTo>
                <a:lnTo>
                  <a:pt x="1" y="337"/>
                </a:lnTo>
                <a:lnTo>
                  <a:pt x="1" y="336"/>
                </a:lnTo>
                <a:lnTo>
                  <a:pt x="2" y="336"/>
                </a:lnTo>
                <a:lnTo>
                  <a:pt x="2" y="335"/>
                </a:lnTo>
                <a:lnTo>
                  <a:pt x="3" y="335"/>
                </a:lnTo>
                <a:lnTo>
                  <a:pt x="3" y="334"/>
                </a:lnTo>
                <a:lnTo>
                  <a:pt x="3" y="333"/>
                </a:lnTo>
                <a:lnTo>
                  <a:pt x="4" y="333"/>
                </a:lnTo>
                <a:lnTo>
                  <a:pt x="4" y="332"/>
                </a:lnTo>
                <a:lnTo>
                  <a:pt x="5" y="331"/>
                </a:lnTo>
                <a:lnTo>
                  <a:pt x="7" y="330"/>
                </a:lnTo>
                <a:lnTo>
                  <a:pt x="8" y="328"/>
                </a:lnTo>
                <a:lnTo>
                  <a:pt x="9" y="326"/>
                </a:lnTo>
                <a:lnTo>
                  <a:pt x="10" y="326"/>
                </a:lnTo>
                <a:lnTo>
                  <a:pt x="11" y="324"/>
                </a:lnTo>
                <a:lnTo>
                  <a:pt x="12" y="324"/>
                </a:lnTo>
                <a:lnTo>
                  <a:pt x="14" y="324"/>
                </a:lnTo>
                <a:lnTo>
                  <a:pt x="16" y="324"/>
                </a:lnTo>
                <a:lnTo>
                  <a:pt x="18" y="324"/>
                </a:lnTo>
                <a:lnTo>
                  <a:pt x="19" y="324"/>
                </a:lnTo>
                <a:lnTo>
                  <a:pt x="20" y="324"/>
                </a:lnTo>
                <a:lnTo>
                  <a:pt x="21" y="324"/>
                </a:lnTo>
                <a:lnTo>
                  <a:pt x="21" y="323"/>
                </a:lnTo>
                <a:lnTo>
                  <a:pt x="22" y="322"/>
                </a:lnTo>
                <a:lnTo>
                  <a:pt x="25" y="319"/>
                </a:lnTo>
                <a:lnTo>
                  <a:pt x="26" y="318"/>
                </a:lnTo>
                <a:lnTo>
                  <a:pt x="26" y="317"/>
                </a:lnTo>
                <a:lnTo>
                  <a:pt x="27" y="317"/>
                </a:lnTo>
                <a:lnTo>
                  <a:pt x="28" y="316"/>
                </a:lnTo>
                <a:lnTo>
                  <a:pt x="28" y="315"/>
                </a:lnTo>
                <a:lnTo>
                  <a:pt x="28" y="313"/>
                </a:lnTo>
                <a:lnTo>
                  <a:pt x="28" y="311"/>
                </a:lnTo>
                <a:lnTo>
                  <a:pt x="28" y="310"/>
                </a:lnTo>
                <a:lnTo>
                  <a:pt x="29" y="309"/>
                </a:lnTo>
                <a:lnTo>
                  <a:pt x="30" y="309"/>
                </a:lnTo>
                <a:lnTo>
                  <a:pt x="30" y="308"/>
                </a:lnTo>
                <a:lnTo>
                  <a:pt x="31" y="308"/>
                </a:lnTo>
                <a:lnTo>
                  <a:pt x="33" y="308"/>
                </a:lnTo>
                <a:lnTo>
                  <a:pt x="34" y="309"/>
                </a:lnTo>
                <a:lnTo>
                  <a:pt x="35" y="308"/>
                </a:lnTo>
                <a:lnTo>
                  <a:pt x="35" y="307"/>
                </a:lnTo>
                <a:lnTo>
                  <a:pt x="36" y="306"/>
                </a:lnTo>
                <a:lnTo>
                  <a:pt x="37" y="305"/>
                </a:lnTo>
                <a:lnTo>
                  <a:pt x="38" y="306"/>
                </a:lnTo>
                <a:lnTo>
                  <a:pt x="38" y="305"/>
                </a:lnTo>
                <a:lnTo>
                  <a:pt x="40" y="305"/>
                </a:lnTo>
                <a:lnTo>
                  <a:pt x="40" y="303"/>
                </a:lnTo>
                <a:lnTo>
                  <a:pt x="39" y="302"/>
                </a:lnTo>
                <a:lnTo>
                  <a:pt x="40" y="302"/>
                </a:lnTo>
                <a:lnTo>
                  <a:pt x="42" y="302"/>
                </a:lnTo>
                <a:lnTo>
                  <a:pt x="42" y="301"/>
                </a:lnTo>
                <a:lnTo>
                  <a:pt x="42" y="300"/>
                </a:lnTo>
                <a:lnTo>
                  <a:pt x="40" y="300"/>
                </a:lnTo>
                <a:lnTo>
                  <a:pt x="40" y="299"/>
                </a:lnTo>
                <a:lnTo>
                  <a:pt x="42" y="299"/>
                </a:lnTo>
                <a:lnTo>
                  <a:pt x="43" y="298"/>
                </a:lnTo>
                <a:lnTo>
                  <a:pt x="44" y="297"/>
                </a:lnTo>
                <a:lnTo>
                  <a:pt x="44" y="295"/>
                </a:lnTo>
                <a:lnTo>
                  <a:pt x="44" y="294"/>
                </a:lnTo>
                <a:lnTo>
                  <a:pt x="44" y="293"/>
                </a:lnTo>
                <a:lnTo>
                  <a:pt x="44" y="292"/>
                </a:lnTo>
                <a:lnTo>
                  <a:pt x="45" y="291"/>
                </a:lnTo>
                <a:lnTo>
                  <a:pt x="46" y="290"/>
                </a:lnTo>
                <a:lnTo>
                  <a:pt x="47" y="290"/>
                </a:lnTo>
                <a:lnTo>
                  <a:pt x="48" y="289"/>
                </a:lnTo>
                <a:lnTo>
                  <a:pt x="50" y="285"/>
                </a:lnTo>
                <a:lnTo>
                  <a:pt x="51" y="284"/>
                </a:lnTo>
                <a:lnTo>
                  <a:pt x="53" y="284"/>
                </a:lnTo>
                <a:lnTo>
                  <a:pt x="54" y="284"/>
                </a:lnTo>
                <a:lnTo>
                  <a:pt x="55" y="284"/>
                </a:lnTo>
                <a:lnTo>
                  <a:pt x="56" y="283"/>
                </a:lnTo>
                <a:lnTo>
                  <a:pt x="60" y="278"/>
                </a:lnTo>
                <a:lnTo>
                  <a:pt x="60" y="276"/>
                </a:lnTo>
                <a:lnTo>
                  <a:pt x="60" y="275"/>
                </a:lnTo>
                <a:lnTo>
                  <a:pt x="59" y="275"/>
                </a:lnTo>
                <a:lnTo>
                  <a:pt x="59" y="274"/>
                </a:lnTo>
                <a:lnTo>
                  <a:pt x="60" y="272"/>
                </a:lnTo>
                <a:lnTo>
                  <a:pt x="60" y="270"/>
                </a:lnTo>
                <a:lnTo>
                  <a:pt x="60" y="269"/>
                </a:lnTo>
                <a:lnTo>
                  <a:pt x="61" y="268"/>
                </a:lnTo>
                <a:lnTo>
                  <a:pt x="62" y="268"/>
                </a:lnTo>
                <a:lnTo>
                  <a:pt x="63" y="267"/>
                </a:lnTo>
                <a:lnTo>
                  <a:pt x="63" y="265"/>
                </a:lnTo>
                <a:lnTo>
                  <a:pt x="64" y="264"/>
                </a:lnTo>
                <a:lnTo>
                  <a:pt x="64" y="263"/>
                </a:lnTo>
                <a:lnTo>
                  <a:pt x="66" y="261"/>
                </a:lnTo>
                <a:lnTo>
                  <a:pt x="66" y="260"/>
                </a:lnTo>
                <a:lnTo>
                  <a:pt x="64" y="259"/>
                </a:lnTo>
                <a:lnTo>
                  <a:pt x="65" y="258"/>
                </a:lnTo>
                <a:lnTo>
                  <a:pt x="68" y="256"/>
                </a:lnTo>
                <a:lnTo>
                  <a:pt x="69" y="256"/>
                </a:lnTo>
                <a:lnTo>
                  <a:pt x="71" y="256"/>
                </a:lnTo>
                <a:lnTo>
                  <a:pt x="73" y="258"/>
                </a:lnTo>
                <a:lnTo>
                  <a:pt x="74" y="259"/>
                </a:lnTo>
                <a:lnTo>
                  <a:pt x="76" y="260"/>
                </a:lnTo>
                <a:lnTo>
                  <a:pt x="77" y="259"/>
                </a:lnTo>
                <a:lnTo>
                  <a:pt x="78" y="259"/>
                </a:lnTo>
                <a:lnTo>
                  <a:pt x="80" y="259"/>
                </a:lnTo>
                <a:lnTo>
                  <a:pt x="81" y="259"/>
                </a:lnTo>
                <a:lnTo>
                  <a:pt x="82" y="259"/>
                </a:lnTo>
                <a:lnTo>
                  <a:pt x="83" y="258"/>
                </a:lnTo>
                <a:lnTo>
                  <a:pt x="85" y="257"/>
                </a:lnTo>
                <a:lnTo>
                  <a:pt x="86" y="257"/>
                </a:lnTo>
                <a:lnTo>
                  <a:pt x="86" y="256"/>
                </a:lnTo>
                <a:lnTo>
                  <a:pt x="87" y="253"/>
                </a:lnTo>
                <a:lnTo>
                  <a:pt x="88" y="251"/>
                </a:lnTo>
                <a:lnTo>
                  <a:pt x="89" y="251"/>
                </a:lnTo>
                <a:lnTo>
                  <a:pt x="89" y="250"/>
                </a:lnTo>
                <a:lnTo>
                  <a:pt x="89" y="249"/>
                </a:lnTo>
                <a:lnTo>
                  <a:pt x="89" y="248"/>
                </a:lnTo>
                <a:lnTo>
                  <a:pt x="88" y="248"/>
                </a:lnTo>
                <a:lnTo>
                  <a:pt x="88" y="245"/>
                </a:lnTo>
                <a:lnTo>
                  <a:pt x="87" y="245"/>
                </a:lnTo>
                <a:lnTo>
                  <a:pt x="83" y="242"/>
                </a:lnTo>
                <a:lnTo>
                  <a:pt x="83" y="241"/>
                </a:lnTo>
                <a:lnTo>
                  <a:pt x="83" y="239"/>
                </a:lnTo>
                <a:lnTo>
                  <a:pt x="83" y="236"/>
                </a:lnTo>
                <a:lnTo>
                  <a:pt x="83" y="235"/>
                </a:lnTo>
                <a:lnTo>
                  <a:pt x="85" y="234"/>
                </a:lnTo>
                <a:lnTo>
                  <a:pt x="85" y="233"/>
                </a:lnTo>
                <a:lnTo>
                  <a:pt x="85" y="232"/>
                </a:lnTo>
                <a:lnTo>
                  <a:pt x="85" y="231"/>
                </a:lnTo>
                <a:lnTo>
                  <a:pt x="86" y="231"/>
                </a:lnTo>
                <a:lnTo>
                  <a:pt x="87" y="230"/>
                </a:lnTo>
                <a:lnTo>
                  <a:pt x="88" y="228"/>
                </a:lnTo>
                <a:lnTo>
                  <a:pt x="89" y="228"/>
                </a:lnTo>
                <a:lnTo>
                  <a:pt x="90" y="227"/>
                </a:lnTo>
                <a:lnTo>
                  <a:pt x="90" y="225"/>
                </a:lnTo>
                <a:lnTo>
                  <a:pt x="91" y="223"/>
                </a:lnTo>
                <a:lnTo>
                  <a:pt x="92" y="222"/>
                </a:lnTo>
                <a:lnTo>
                  <a:pt x="94" y="223"/>
                </a:lnTo>
                <a:lnTo>
                  <a:pt x="95" y="223"/>
                </a:lnTo>
                <a:lnTo>
                  <a:pt x="96" y="222"/>
                </a:lnTo>
                <a:lnTo>
                  <a:pt x="97" y="221"/>
                </a:lnTo>
                <a:lnTo>
                  <a:pt x="98" y="217"/>
                </a:lnTo>
                <a:lnTo>
                  <a:pt x="99" y="215"/>
                </a:lnTo>
                <a:lnTo>
                  <a:pt x="100" y="213"/>
                </a:lnTo>
                <a:lnTo>
                  <a:pt x="102" y="210"/>
                </a:lnTo>
                <a:lnTo>
                  <a:pt x="102" y="208"/>
                </a:lnTo>
                <a:lnTo>
                  <a:pt x="104" y="201"/>
                </a:lnTo>
                <a:lnTo>
                  <a:pt x="104" y="200"/>
                </a:lnTo>
                <a:lnTo>
                  <a:pt x="103" y="198"/>
                </a:lnTo>
                <a:lnTo>
                  <a:pt x="102" y="197"/>
                </a:lnTo>
                <a:lnTo>
                  <a:pt x="99" y="197"/>
                </a:lnTo>
                <a:lnTo>
                  <a:pt x="90" y="197"/>
                </a:lnTo>
                <a:lnTo>
                  <a:pt x="80" y="197"/>
                </a:lnTo>
                <a:lnTo>
                  <a:pt x="78" y="194"/>
                </a:lnTo>
                <a:lnTo>
                  <a:pt x="78" y="193"/>
                </a:lnTo>
                <a:lnTo>
                  <a:pt x="79" y="193"/>
                </a:lnTo>
                <a:lnTo>
                  <a:pt x="81" y="190"/>
                </a:lnTo>
                <a:lnTo>
                  <a:pt x="85" y="185"/>
                </a:lnTo>
                <a:lnTo>
                  <a:pt x="83" y="184"/>
                </a:lnTo>
                <a:lnTo>
                  <a:pt x="80" y="183"/>
                </a:lnTo>
                <a:lnTo>
                  <a:pt x="78" y="181"/>
                </a:lnTo>
                <a:lnTo>
                  <a:pt x="78" y="177"/>
                </a:lnTo>
                <a:lnTo>
                  <a:pt x="77" y="175"/>
                </a:lnTo>
                <a:lnTo>
                  <a:pt x="76" y="175"/>
                </a:lnTo>
                <a:lnTo>
                  <a:pt x="76" y="176"/>
                </a:lnTo>
                <a:lnTo>
                  <a:pt x="73" y="175"/>
                </a:lnTo>
                <a:lnTo>
                  <a:pt x="73" y="174"/>
                </a:lnTo>
                <a:lnTo>
                  <a:pt x="73" y="171"/>
                </a:lnTo>
                <a:lnTo>
                  <a:pt x="76" y="168"/>
                </a:lnTo>
                <a:lnTo>
                  <a:pt x="90" y="163"/>
                </a:lnTo>
                <a:lnTo>
                  <a:pt x="94" y="163"/>
                </a:lnTo>
                <a:lnTo>
                  <a:pt x="107" y="169"/>
                </a:lnTo>
                <a:lnTo>
                  <a:pt x="108" y="169"/>
                </a:lnTo>
                <a:lnTo>
                  <a:pt x="109" y="171"/>
                </a:lnTo>
                <a:lnTo>
                  <a:pt x="109" y="172"/>
                </a:lnTo>
                <a:lnTo>
                  <a:pt x="109" y="173"/>
                </a:lnTo>
                <a:lnTo>
                  <a:pt x="109" y="174"/>
                </a:lnTo>
                <a:lnTo>
                  <a:pt x="111" y="175"/>
                </a:lnTo>
                <a:lnTo>
                  <a:pt x="112" y="176"/>
                </a:lnTo>
                <a:lnTo>
                  <a:pt x="113" y="176"/>
                </a:lnTo>
                <a:lnTo>
                  <a:pt x="114" y="178"/>
                </a:lnTo>
                <a:lnTo>
                  <a:pt x="116" y="181"/>
                </a:lnTo>
                <a:lnTo>
                  <a:pt x="117" y="182"/>
                </a:lnTo>
                <a:lnTo>
                  <a:pt x="120" y="183"/>
                </a:lnTo>
                <a:lnTo>
                  <a:pt x="121" y="184"/>
                </a:lnTo>
                <a:lnTo>
                  <a:pt x="122" y="186"/>
                </a:lnTo>
                <a:lnTo>
                  <a:pt x="123" y="188"/>
                </a:lnTo>
                <a:lnTo>
                  <a:pt x="124" y="193"/>
                </a:lnTo>
                <a:lnTo>
                  <a:pt x="124" y="196"/>
                </a:lnTo>
                <a:lnTo>
                  <a:pt x="124" y="198"/>
                </a:lnTo>
                <a:lnTo>
                  <a:pt x="125" y="199"/>
                </a:lnTo>
                <a:lnTo>
                  <a:pt x="128" y="198"/>
                </a:lnTo>
                <a:lnTo>
                  <a:pt x="129" y="198"/>
                </a:lnTo>
                <a:lnTo>
                  <a:pt x="130" y="197"/>
                </a:lnTo>
                <a:lnTo>
                  <a:pt x="133" y="196"/>
                </a:lnTo>
                <a:lnTo>
                  <a:pt x="134" y="194"/>
                </a:lnTo>
                <a:lnTo>
                  <a:pt x="135" y="194"/>
                </a:lnTo>
                <a:lnTo>
                  <a:pt x="137" y="194"/>
                </a:lnTo>
                <a:lnTo>
                  <a:pt x="138" y="196"/>
                </a:lnTo>
                <a:lnTo>
                  <a:pt x="139" y="196"/>
                </a:lnTo>
                <a:lnTo>
                  <a:pt x="141" y="194"/>
                </a:lnTo>
                <a:lnTo>
                  <a:pt x="142" y="194"/>
                </a:lnTo>
                <a:lnTo>
                  <a:pt x="143" y="193"/>
                </a:lnTo>
                <a:lnTo>
                  <a:pt x="145" y="192"/>
                </a:lnTo>
                <a:lnTo>
                  <a:pt x="146" y="192"/>
                </a:lnTo>
                <a:lnTo>
                  <a:pt x="147" y="191"/>
                </a:lnTo>
                <a:lnTo>
                  <a:pt x="148" y="190"/>
                </a:lnTo>
                <a:lnTo>
                  <a:pt x="149" y="189"/>
                </a:lnTo>
                <a:lnTo>
                  <a:pt x="150" y="188"/>
                </a:lnTo>
                <a:lnTo>
                  <a:pt x="151" y="188"/>
                </a:lnTo>
                <a:lnTo>
                  <a:pt x="151" y="186"/>
                </a:lnTo>
                <a:lnTo>
                  <a:pt x="152" y="186"/>
                </a:lnTo>
                <a:lnTo>
                  <a:pt x="154" y="185"/>
                </a:lnTo>
                <a:lnTo>
                  <a:pt x="157" y="183"/>
                </a:lnTo>
                <a:lnTo>
                  <a:pt x="158" y="182"/>
                </a:lnTo>
                <a:lnTo>
                  <a:pt x="159" y="181"/>
                </a:lnTo>
                <a:lnTo>
                  <a:pt x="160" y="176"/>
                </a:lnTo>
                <a:lnTo>
                  <a:pt x="160" y="174"/>
                </a:lnTo>
                <a:lnTo>
                  <a:pt x="160" y="173"/>
                </a:lnTo>
                <a:lnTo>
                  <a:pt x="161" y="172"/>
                </a:lnTo>
                <a:lnTo>
                  <a:pt x="163" y="172"/>
                </a:lnTo>
                <a:lnTo>
                  <a:pt x="166" y="173"/>
                </a:lnTo>
                <a:lnTo>
                  <a:pt x="166" y="172"/>
                </a:lnTo>
                <a:lnTo>
                  <a:pt x="166" y="171"/>
                </a:lnTo>
                <a:lnTo>
                  <a:pt x="166" y="169"/>
                </a:lnTo>
                <a:lnTo>
                  <a:pt x="167" y="168"/>
                </a:lnTo>
                <a:lnTo>
                  <a:pt x="167" y="167"/>
                </a:lnTo>
                <a:lnTo>
                  <a:pt x="163" y="168"/>
                </a:lnTo>
                <a:lnTo>
                  <a:pt x="160" y="168"/>
                </a:lnTo>
                <a:lnTo>
                  <a:pt x="158" y="168"/>
                </a:lnTo>
                <a:lnTo>
                  <a:pt x="156" y="167"/>
                </a:lnTo>
                <a:lnTo>
                  <a:pt x="157" y="165"/>
                </a:lnTo>
                <a:lnTo>
                  <a:pt x="161" y="160"/>
                </a:lnTo>
                <a:lnTo>
                  <a:pt x="164" y="157"/>
                </a:lnTo>
                <a:lnTo>
                  <a:pt x="164" y="156"/>
                </a:lnTo>
                <a:lnTo>
                  <a:pt x="164" y="155"/>
                </a:lnTo>
                <a:lnTo>
                  <a:pt x="164" y="152"/>
                </a:lnTo>
                <a:lnTo>
                  <a:pt x="163" y="151"/>
                </a:lnTo>
                <a:lnTo>
                  <a:pt x="161" y="152"/>
                </a:lnTo>
                <a:lnTo>
                  <a:pt x="161" y="154"/>
                </a:lnTo>
                <a:lnTo>
                  <a:pt x="161" y="155"/>
                </a:lnTo>
                <a:lnTo>
                  <a:pt x="159" y="158"/>
                </a:lnTo>
                <a:lnTo>
                  <a:pt x="156" y="157"/>
                </a:lnTo>
                <a:lnTo>
                  <a:pt x="152" y="154"/>
                </a:lnTo>
                <a:lnTo>
                  <a:pt x="150" y="151"/>
                </a:lnTo>
                <a:lnTo>
                  <a:pt x="148" y="150"/>
                </a:lnTo>
                <a:lnTo>
                  <a:pt x="148" y="147"/>
                </a:lnTo>
                <a:lnTo>
                  <a:pt x="149" y="144"/>
                </a:lnTo>
                <a:lnTo>
                  <a:pt x="150" y="141"/>
                </a:lnTo>
                <a:lnTo>
                  <a:pt x="150" y="136"/>
                </a:lnTo>
                <a:lnTo>
                  <a:pt x="150" y="134"/>
                </a:lnTo>
                <a:lnTo>
                  <a:pt x="151" y="132"/>
                </a:lnTo>
                <a:lnTo>
                  <a:pt x="151" y="130"/>
                </a:lnTo>
                <a:lnTo>
                  <a:pt x="152" y="129"/>
                </a:lnTo>
                <a:lnTo>
                  <a:pt x="151" y="129"/>
                </a:lnTo>
                <a:lnTo>
                  <a:pt x="149" y="127"/>
                </a:lnTo>
                <a:lnTo>
                  <a:pt x="148" y="125"/>
                </a:lnTo>
                <a:lnTo>
                  <a:pt x="147" y="124"/>
                </a:lnTo>
                <a:lnTo>
                  <a:pt x="147" y="121"/>
                </a:lnTo>
                <a:lnTo>
                  <a:pt x="146" y="117"/>
                </a:lnTo>
                <a:lnTo>
                  <a:pt x="148" y="115"/>
                </a:lnTo>
                <a:lnTo>
                  <a:pt x="149" y="115"/>
                </a:lnTo>
                <a:lnTo>
                  <a:pt x="151" y="115"/>
                </a:lnTo>
                <a:lnTo>
                  <a:pt x="152" y="113"/>
                </a:lnTo>
                <a:lnTo>
                  <a:pt x="154" y="114"/>
                </a:lnTo>
                <a:lnTo>
                  <a:pt x="154" y="108"/>
                </a:lnTo>
                <a:lnTo>
                  <a:pt x="155" y="108"/>
                </a:lnTo>
                <a:lnTo>
                  <a:pt x="155" y="107"/>
                </a:lnTo>
                <a:lnTo>
                  <a:pt x="156" y="106"/>
                </a:lnTo>
                <a:lnTo>
                  <a:pt x="158" y="105"/>
                </a:lnTo>
                <a:lnTo>
                  <a:pt x="160" y="104"/>
                </a:lnTo>
                <a:lnTo>
                  <a:pt x="160" y="102"/>
                </a:lnTo>
                <a:lnTo>
                  <a:pt x="160" y="101"/>
                </a:lnTo>
                <a:lnTo>
                  <a:pt x="160" y="99"/>
                </a:lnTo>
                <a:lnTo>
                  <a:pt x="159" y="96"/>
                </a:lnTo>
                <a:lnTo>
                  <a:pt x="159" y="94"/>
                </a:lnTo>
                <a:lnTo>
                  <a:pt x="159" y="93"/>
                </a:lnTo>
                <a:lnTo>
                  <a:pt x="160" y="92"/>
                </a:lnTo>
                <a:lnTo>
                  <a:pt x="160" y="91"/>
                </a:lnTo>
                <a:lnTo>
                  <a:pt x="159" y="90"/>
                </a:lnTo>
                <a:lnTo>
                  <a:pt x="159" y="89"/>
                </a:lnTo>
                <a:lnTo>
                  <a:pt x="160" y="89"/>
                </a:lnTo>
                <a:lnTo>
                  <a:pt x="160" y="88"/>
                </a:lnTo>
                <a:lnTo>
                  <a:pt x="160" y="85"/>
                </a:lnTo>
                <a:lnTo>
                  <a:pt x="160" y="84"/>
                </a:lnTo>
                <a:lnTo>
                  <a:pt x="163" y="84"/>
                </a:lnTo>
                <a:lnTo>
                  <a:pt x="163" y="83"/>
                </a:lnTo>
                <a:lnTo>
                  <a:pt x="165" y="83"/>
                </a:lnTo>
                <a:lnTo>
                  <a:pt x="166" y="83"/>
                </a:lnTo>
                <a:lnTo>
                  <a:pt x="167" y="82"/>
                </a:lnTo>
                <a:lnTo>
                  <a:pt x="168" y="81"/>
                </a:lnTo>
                <a:lnTo>
                  <a:pt x="168" y="83"/>
                </a:lnTo>
                <a:lnTo>
                  <a:pt x="169" y="83"/>
                </a:lnTo>
                <a:lnTo>
                  <a:pt x="169" y="84"/>
                </a:lnTo>
                <a:lnTo>
                  <a:pt x="171" y="85"/>
                </a:lnTo>
                <a:lnTo>
                  <a:pt x="171" y="86"/>
                </a:lnTo>
                <a:lnTo>
                  <a:pt x="171" y="88"/>
                </a:lnTo>
                <a:lnTo>
                  <a:pt x="171" y="90"/>
                </a:lnTo>
                <a:lnTo>
                  <a:pt x="171" y="93"/>
                </a:lnTo>
                <a:lnTo>
                  <a:pt x="171" y="94"/>
                </a:lnTo>
                <a:lnTo>
                  <a:pt x="169" y="96"/>
                </a:lnTo>
                <a:lnTo>
                  <a:pt x="171" y="96"/>
                </a:lnTo>
                <a:lnTo>
                  <a:pt x="171" y="97"/>
                </a:lnTo>
                <a:lnTo>
                  <a:pt x="172" y="97"/>
                </a:lnTo>
                <a:lnTo>
                  <a:pt x="173" y="97"/>
                </a:lnTo>
                <a:lnTo>
                  <a:pt x="174" y="96"/>
                </a:lnTo>
                <a:lnTo>
                  <a:pt x="175" y="94"/>
                </a:lnTo>
                <a:lnTo>
                  <a:pt x="176" y="96"/>
                </a:lnTo>
                <a:lnTo>
                  <a:pt x="177" y="97"/>
                </a:lnTo>
                <a:lnTo>
                  <a:pt x="178" y="97"/>
                </a:lnTo>
                <a:lnTo>
                  <a:pt x="180" y="97"/>
                </a:lnTo>
                <a:lnTo>
                  <a:pt x="181" y="96"/>
                </a:lnTo>
                <a:lnTo>
                  <a:pt x="181" y="94"/>
                </a:lnTo>
                <a:lnTo>
                  <a:pt x="182" y="94"/>
                </a:lnTo>
                <a:lnTo>
                  <a:pt x="183" y="93"/>
                </a:lnTo>
                <a:lnTo>
                  <a:pt x="183" y="92"/>
                </a:lnTo>
                <a:lnTo>
                  <a:pt x="182" y="92"/>
                </a:lnTo>
                <a:lnTo>
                  <a:pt x="181" y="91"/>
                </a:lnTo>
                <a:lnTo>
                  <a:pt x="182" y="91"/>
                </a:lnTo>
                <a:lnTo>
                  <a:pt x="183" y="91"/>
                </a:lnTo>
                <a:lnTo>
                  <a:pt x="183" y="89"/>
                </a:lnTo>
                <a:lnTo>
                  <a:pt x="184" y="88"/>
                </a:lnTo>
                <a:lnTo>
                  <a:pt x="185" y="86"/>
                </a:lnTo>
                <a:lnTo>
                  <a:pt x="185" y="84"/>
                </a:lnTo>
                <a:lnTo>
                  <a:pt x="186" y="84"/>
                </a:lnTo>
                <a:lnTo>
                  <a:pt x="188" y="84"/>
                </a:lnTo>
                <a:lnTo>
                  <a:pt x="189" y="84"/>
                </a:lnTo>
                <a:lnTo>
                  <a:pt x="189" y="83"/>
                </a:lnTo>
                <a:lnTo>
                  <a:pt x="190" y="83"/>
                </a:lnTo>
                <a:lnTo>
                  <a:pt x="190" y="82"/>
                </a:lnTo>
                <a:lnTo>
                  <a:pt x="191" y="81"/>
                </a:lnTo>
                <a:lnTo>
                  <a:pt x="191" y="80"/>
                </a:lnTo>
                <a:lnTo>
                  <a:pt x="192" y="80"/>
                </a:lnTo>
                <a:lnTo>
                  <a:pt x="193" y="79"/>
                </a:lnTo>
                <a:lnTo>
                  <a:pt x="195" y="75"/>
                </a:lnTo>
                <a:lnTo>
                  <a:pt x="197" y="74"/>
                </a:lnTo>
                <a:lnTo>
                  <a:pt x="197" y="73"/>
                </a:lnTo>
                <a:lnTo>
                  <a:pt x="198" y="71"/>
                </a:lnTo>
                <a:lnTo>
                  <a:pt x="197" y="69"/>
                </a:lnTo>
                <a:lnTo>
                  <a:pt x="198" y="68"/>
                </a:lnTo>
                <a:lnTo>
                  <a:pt x="198" y="66"/>
                </a:lnTo>
                <a:lnTo>
                  <a:pt x="197" y="65"/>
                </a:lnTo>
                <a:lnTo>
                  <a:pt x="195" y="64"/>
                </a:lnTo>
                <a:lnTo>
                  <a:pt x="194" y="64"/>
                </a:lnTo>
                <a:lnTo>
                  <a:pt x="193" y="63"/>
                </a:lnTo>
                <a:lnTo>
                  <a:pt x="193" y="62"/>
                </a:lnTo>
                <a:lnTo>
                  <a:pt x="194" y="62"/>
                </a:lnTo>
                <a:lnTo>
                  <a:pt x="194" y="60"/>
                </a:lnTo>
                <a:lnTo>
                  <a:pt x="195" y="60"/>
                </a:lnTo>
                <a:lnTo>
                  <a:pt x="195" y="59"/>
                </a:lnTo>
                <a:lnTo>
                  <a:pt x="194" y="59"/>
                </a:lnTo>
                <a:lnTo>
                  <a:pt x="194" y="58"/>
                </a:lnTo>
                <a:lnTo>
                  <a:pt x="195" y="57"/>
                </a:lnTo>
                <a:lnTo>
                  <a:pt x="197" y="57"/>
                </a:lnTo>
                <a:lnTo>
                  <a:pt x="198" y="57"/>
                </a:lnTo>
                <a:lnTo>
                  <a:pt x="199" y="58"/>
                </a:lnTo>
                <a:lnTo>
                  <a:pt x="200" y="59"/>
                </a:lnTo>
                <a:lnTo>
                  <a:pt x="202" y="59"/>
                </a:lnTo>
                <a:lnTo>
                  <a:pt x="202" y="58"/>
                </a:lnTo>
                <a:lnTo>
                  <a:pt x="203" y="58"/>
                </a:lnTo>
                <a:lnTo>
                  <a:pt x="203" y="57"/>
                </a:lnTo>
                <a:lnTo>
                  <a:pt x="204" y="57"/>
                </a:lnTo>
                <a:lnTo>
                  <a:pt x="206" y="57"/>
                </a:lnTo>
                <a:lnTo>
                  <a:pt x="208" y="56"/>
                </a:lnTo>
                <a:lnTo>
                  <a:pt x="209" y="56"/>
                </a:lnTo>
                <a:lnTo>
                  <a:pt x="210" y="57"/>
                </a:lnTo>
                <a:lnTo>
                  <a:pt x="210" y="58"/>
                </a:lnTo>
                <a:lnTo>
                  <a:pt x="211" y="58"/>
                </a:lnTo>
                <a:lnTo>
                  <a:pt x="211" y="57"/>
                </a:lnTo>
                <a:lnTo>
                  <a:pt x="212" y="56"/>
                </a:lnTo>
                <a:lnTo>
                  <a:pt x="215" y="55"/>
                </a:lnTo>
                <a:lnTo>
                  <a:pt x="216" y="54"/>
                </a:lnTo>
                <a:lnTo>
                  <a:pt x="217" y="54"/>
                </a:lnTo>
                <a:lnTo>
                  <a:pt x="217" y="52"/>
                </a:lnTo>
                <a:lnTo>
                  <a:pt x="218" y="52"/>
                </a:lnTo>
                <a:lnTo>
                  <a:pt x="218" y="51"/>
                </a:lnTo>
                <a:lnTo>
                  <a:pt x="219" y="51"/>
                </a:lnTo>
                <a:lnTo>
                  <a:pt x="220" y="50"/>
                </a:lnTo>
                <a:lnTo>
                  <a:pt x="221" y="50"/>
                </a:lnTo>
                <a:lnTo>
                  <a:pt x="223" y="50"/>
                </a:lnTo>
                <a:lnTo>
                  <a:pt x="224" y="50"/>
                </a:lnTo>
                <a:lnTo>
                  <a:pt x="225" y="50"/>
                </a:lnTo>
                <a:lnTo>
                  <a:pt x="226" y="50"/>
                </a:lnTo>
                <a:lnTo>
                  <a:pt x="227" y="50"/>
                </a:lnTo>
                <a:lnTo>
                  <a:pt x="229" y="49"/>
                </a:lnTo>
                <a:lnTo>
                  <a:pt x="229" y="48"/>
                </a:lnTo>
                <a:lnTo>
                  <a:pt x="230" y="48"/>
                </a:lnTo>
                <a:lnTo>
                  <a:pt x="230" y="47"/>
                </a:lnTo>
                <a:lnTo>
                  <a:pt x="229" y="46"/>
                </a:lnTo>
                <a:lnTo>
                  <a:pt x="230" y="46"/>
                </a:lnTo>
                <a:lnTo>
                  <a:pt x="230" y="44"/>
                </a:lnTo>
                <a:lnTo>
                  <a:pt x="232" y="44"/>
                </a:lnTo>
                <a:lnTo>
                  <a:pt x="232" y="43"/>
                </a:lnTo>
                <a:lnTo>
                  <a:pt x="230" y="43"/>
                </a:lnTo>
                <a:lnTo>
                  <a:pt x="230" y="42"/>
                </a:lnTo>
                <a:lnTo>
                  <a:pt x="230" y="41"/>
                </a:lnTo>
                <a:lnTo>
                  <a:pt x="232" y="40"/>
                </a:lnTo>
                <a:lnTo>
                  <a:pt x="232" y="39"/>
                </a:lnTo>
                <a:lnTo>
                  <a:pt x="232" y="38"/>
                </a:lnTo>
                <a:lnTo>
                  <a:pt x="232" y="34"/>
                </a:lnTo>
                <a:lnTo>
                  <a:pt x="232" y="33"/>
                </a:lnTo>
                <a:lnTo>
                  <a:pt x="233" y="33"/>
                </a:lnTo>
                <a:lnTo>
                  <a:pt x="233" y="34"/>
                </a:lnTo>
                <a:lnTo>
                  <a:pt x="234" y="34"/>
                </a:lnTo>
                <a:lnTo>
                  <a:pt x="234" y="33"/>
                </a:lnTo>
                <a:lnTo>
                  <a:pt x="234" y="31"/>
                </a:lnTo>
                <a:lnTo>
                  <a:pt x="235" y="31"/>
                </a:lnTo>
                <a:lnTo>
                  <a:pt x="236" y="31"/>
                </a:lnTo>
                <a:lnTo>
                  <a:pt x="236" y="30"/>
                </a:lnTo>
                <a:lnTo>
                  <a:pt x="237" y="30"/>
                </a:lnTo>
                <a:lnTo>
                  <a:pt x="237" y="29"/>
                </a:lnTo>
                <a:lnTo>
                  <a:pt x="236" y="29"/>
                </a:lnTo>
                <a:lnTo>
                  <a:pt x="236" y="27"/>
                </a:lnTo>
                <a:lnTo>
                  <a:pt x="237" y="27"/>
                </a:lnTo>
                <a:lnTo>
                  <a:pt x="237" y="26"/>
                </a:lnTo>
                <a:lnTo>
                  <a:pt x="238" y="26"/>
                </a:lnTo>
                <a:lnTo>
                  <a:pt x="240" y="27"/>
                </a:lnTo>
                <a:lnTo>
                  <a:pt x="241" y="26"/>
                </a:lnTo>
                <a:lnTo>
                  <a:pt x="242" y="26"/>
                </a:lnTo>
                <a:lnTo>
                  <a:pt x="242" y="27"/>
                </a:lnTo>
                <a:lnTo>
                  <a:pt x="243" y="29"/>
                </a:lnTo>
                <a:lnTo>
                  <a:pt x="244" y="29"/>
                </a:lnTo>
                <a:lnTo>
                  <a:pt x="245" y="29"/>
                </a:lnTo>
                <a:lnTo>
                  <a:pt x="246" y="27"/>
                </a:lnTo>
                <a:lnTo>
                  <a:pt x="250" y="27"/>
                </a:lnTo>
                <a:lnTo>
                  <a:pt x="251" y="26"/>
                </a:lnTo>
                <a:lnTo>
                  <a:pt x="252" y="27"/>
                </a:lnTo>
                <a:lnTo>
                  <a:pt x="253" y="27"/>
                </a:lnTo>
                <a:lnTo>
                  <a:pt x="254" y="29"/>
                </a:lnTo>
                <a:lnTo>
                  <a:pt x="255" y="29"/>
                </a:lnTo>
                <a:lnTo>
                  <a:pt x="255" y="27"/>
                </a:lnTo>
                <a:lnTo>
                  <a:pt x="255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6"/>
                </a:lnTo>
                <a:lnTo>
                  <a:pt x="262" y="27"/>
                </a:lnTo>
                <a:lnTo>
                  <a:pt x="263" y="27"/>
                </a:lnTo>
                <a:lnTo>
                  <a:pt x="263" y="29"/>
                </a:lnTo>
                <a:lnTo>
                  <a:pt x="264" y="30"/>
                </a:lnTo>
                <a:lnTo>
                  <a:pt x="264" y="31"/>
                </a:lnTo>
                <a:lnTo>
                  <a:pt x="264" y="32"/>
                </a:lnTo>
                <a:lnTo>
                  <a:pt x="266" y="32"/>
                </a:lnTo>
                <a:lnTo>
                  <a:pt x="266" y="33"/>
                </a:lnTo>
                <a:lnTo>
                  <a:pt x="264" y="34"/>
                </a:lnTo>
                <a:lnTo>
                  <a:pt x="264" y="35"/>
                </a:lnTo>
                <a:lnTo>
                  <a:pt x="266" y="35"/>
                </a:lnTo>
                <a:lnTo>
                  <a:pt x="264" y="37"/>
                </a:lnTo>
                <a:lnTo>
                  <a:pt x="266" y="37"/>
                </a:lnTo>
                <a:lnTo>
                  <a:pt x="267" y="38"/>
                </a:lnTo>
                <a:lnTo>
                  <a:pt x="267" y="39"/>
                </a:lnTo>
                <a:lnTo>
                  <a:pt x="268" y="39"/>
                </a:lnTo>
                <a:lnTo>
                  <a:pt x="269" y="40"/>
                </a:lnTo>
                <a:lnTo>
                  <a:pt x="268" y="40"/>
                </a:lnTo>
                <a:lnTo>
                  <a:pt x="269" y="40"/>
                </a:lnTo>
                <a:lnTo>
                  <a:pt x="269" y="41"/>
                </a:lnTo>
                <a:lnTo>
                  <a:pt x="269" y="40"/>
                </a:lnTo>
                <a:lnTo>
                  <a:pt x="270" y="41"/>
                </a:lnTo>
                <a:lnTo>
                  <a:pt x="271" y="41"/>
                </a:lnTo>
                <a:lnTo>
                  <a:pt x="272" y="41"/>
                </a:lnTo>
                <a:lnTo>
                  <a:pt x="273" y="42"/>
                </a:lnTo>
                <a:lnTo>
                  <a:pt x="275" y="42"/>
                </a:lnTo>
                <a:lnTo>
                  <a:pt x="275" y="41"/>
                </a:lnTo>
                <a:lnTo>
                  <a:pt x="276" y="41"/>
                </a:lnTo>
                <a:lnTo>
                  <a:pt x="276" y="42"/>
                </a:lnTo>
                <a:lnTo>
                  <a:pt x="277" y="42"/>
                </a:lnTo>
                <a:lnTo>
                  <a:pt x="277" y="41"/>
                </a:lnTo>
                <a:lnTo>
                  <a:pt x="278" y="41"/>
                </a:lnTo>
                <a:lnTo>
                  <a:pt x="278" y="42"/>
                </a:lnTo>
                <a:lnTo>
                  <a:pt x="279" y="41"/>
                </a:lnTo>
                <a:lnTo>
                  <a:pt x="280" y="41"/>
                </a:lnTo>
                <a:lnTo>
                  <a:pt x="280" y="40"/>
                </a:lnTo>
                <a:lnTo>
                  <a:pt x="281" y="40"/>
                </a:lnTo>
                <a:lnTo>
                  <a:pt x="281" y="39"/>
                </a:lnTo>
                <a:lnTo>
                  <a:pt x="283" y="39"/>
                </a:lnTo>
                <a:lnTo>
                  <a:pt x="281" y="39"/>
                </a:lnTo>
                <a:lnTo>
                  <a:pt x="283" y="38"/>
                </a:lnTo>
                <a:lnTo>
                  <a:pt x="284" y="38"/>
                </a:lnTo>
                <a:lnTo>
                  <a:pt x="284" y="37"/>
                </a:lnTo>
                <a:lnTo>
                  <a:pt x="285" y="35"/>
                </a:lnTo>
                <a:lnTo>
                  <a:pt x="286" y="35"/>
                </a:lnTo>
                <a:lnTo>
                  <a:pt x="286" y="34"/>
                </a:lnTo>
                <a:lnTo>
                  <a:pt x="287" y="33"/>
                </a:lnTo>
                <a:lnTo>
                  <a:pt x="288" y="31"/>
                </a:lnTo>
                <a:lnTo>
                  <a:pt x="289" y="30"/>
                </a:lnTo>
                <a:lnTo>
                  <a:pt x="290" y="27"/>
                </a:lnTo>
                <a:lnTo>
                  <a:pt x="292" y="26"/>
                </a:lnTo>
                <a:lnTo>
                  <a:pt x="293" y="25"/>
                </a:lnTo>
                <a:lnTo>
                  <a:pt x="293" y="24"/>
                </a:lnTo>
                <a:lnTo>
                  <a:pt x="293" y="25"/>
                </a:lnTo>
                <a:lnTo>
                  <a:pt x="294" y="24"/>
                </a:lnTo>
                <a:lnTo>
                  <a:pt x="294" y="23"/>
                </a:lnTo>
                <a:lnTo>
                  <a:pt x="294" y="22"/>
                </a:lnTo>
                <a:lnTo>
                  <a:pt x="295" y="23"/>
                </a:lnTo>
                <a:lnTo>
                  <a:pt x="295" y="22"/>
                </a:lnTo>
                <a:lnTo>
                  <a:pt x="296" y="22"/>
                </a:lnTo>
                <a:lnTo>
                  <a:pt x="297" y="22"/>
                </a:lnTo>
                <a:lnTo>
                  <a:pt x="297" y="21"/>
                </a:lnTo>
                <a:lnTo>
                  <a:pt x="298" y="21"/>
                </a:lnTo>
                <a:lnTo>
                  <a:pt x="299" y="19"/>
                </a:lnTo>
                <a:lnTo>
                  <a:pt x="301" y="19"/>
                </a:lnTo>
                <a:lnTo>
                  <a:pt x="301" y="18"/>
                </a:lnTo>
                <a:lnTo>
                  <a:pt x="302" y="18"/>
                </a:lnTo>
                <a:lnTo>
                  <a:pt x="303" y="17"/>
                </a:lnTo>
                <a:lnTo>
                  <a:pt x="307" y="14"/>
                </a:lnTo>
                <a:lnTo>
                  <a:pt x="307" y="13"/>
                </a:lnTo>
                <a:lnTo>
                  <a:pt x="309" y="13"/>
                </a:lnTo>
                <a:lnTo>
                  <a:pt x="309" y="12"/>
                </a:lnTo>
                <a:lnTo>
                  <a:pt x="310" y="12"/>
                </a:lnTo>
                <a:lnTo>
                  <a:pt x="310" y="10"/>
                </a:lnTo>
                <a:lnTo>
                  <a:pt x="311" y="10"/>
                </a:lnTo>
                <a:lnTo>
                  <a:pt x="312" y="12"/>
                </a:lnTo>
                <a:lnTo>
                  <a:pt x="313" y="12"/>
                </a:lnTo>
                <a:lnTo>
                  <a:pt x="314" y="12"/>
                </a:lnTo>
                <a:lnTo>
                  <a:pt x="314" y="10"/>
                </a:lnTo>
                <a:lnTo>
                  <a:pt x="315" y="9"/>
                </a:lnTo>
                <a:lnTo>
                  <a:pt x="315" y="8"/>
                </a:lnTo>
                <a:lnTo>
                  <a:pt x="316" y="8"/>
                </a:lnTo>
                <a:lnTo>
                  <a:pt x="318" y="8"/>
                </a:lnTo>
                <a:lnTo>
                  <a:pt x="318" y="7"/>
                </a:lnTo>
                <a:lnTo>
                  <a:pt x="319" y="7"/>
                </a:lnTo>
                <a:lnTo>
                  <a:pt x="319" y="6"/>
                </a:lnTo>
                <a:lnTo>
                  <a:pt x="321" y="7"/>
                </a:lnTo>
                <a:lnTo>
                  <a:pt x="322" y="7"/>
                </a:lnTo>
                <a:lnTo>
                  <a:pt x="323" y="7"/>
                </a:lnTo>
                <a:lnTo>
                  <a:pt x="323" y="8"/>
                </a:lnTo>
                <a:lnTo>
                  <a:pt x="324" y="8"/>
                </a:lnTo>
                <a:lnTo>
                  <a:pt x="324" y="7"/>
                </a:lnTo>
                <a:lnTo>
                  <a:pt x="325" y="7"/>
                </a:lnTo>
                <a:lnTo>
                  <a:pt x="325" y="6"/>
                </a:lnTo>
                <a:lnTo>
                  <a:pt x="327" y="5"/>
                </a:lnTo>
                <a:lnTo>
                  <a:pt x="327" y="4"/>
                </a:lnTo>
                <a:lnTo>
                  <a:pt x="328" y="4"/>
                </a:lnTo>
                <a:lnTo>
                  <a:pt x="328" y="2"/>
                </a:lnTo>
                <a:lnTo>
                  <a:pt x="328" y="1"/>
                </a:lnTo>
                <a:lnTo>
                  <a:pt x="329" y="0"/>
                </a:lnTo>
                <a:lnTo>
                  <a:pt x="333" y="2"/>
                </a:lnTo>
                <a:lnTo>
                  <a:pt x="335" y="4"/>
                </a:lnTo>
                <a:lnTo>
                  <a:pt x="336" y="5"/>
                </a:lnTo>
                <a:lnTo>
                  <a:pt x="337" y="6"/>
                </a:lnTo>
                <a:lnTo>
                  <a:pt x="338" y="7"/>
                </a:lnTo>
                <a:lnTo>
                  <a:pt x="339" y="7"/>
                </a:lnTo>
                <a:lnTo>
                  <a:pt x="354" y="16"/>
                </a:lnTo>
                <a:lnTo>
                  <a:pt x="358" y="19"/>
                </a:lnTo>
                <a:lnTo>
                  <a:pt x="362" y="21"/>
                </a:lnTo>
                <a:lnTo>
                  <a:pt x="363" y="22"/>
                </a:lnTo>
                <a:lnTo>
                  <a:pt x="370" y="25"/>
                </a:lnTo>
                <a:lnTo>
                  <a:pt x="378" y="29"/>
                </a:lnTo>
                <a:lnTo>
                  <a:pt x="379" y="30"/>
                </a:lnTo>
                <a:lnTo>
                  <a:pt x="380" y="30"/>
                </a:lnTo>
                <a:lnTo>
                  <a:pt x="383" y="30"/>
                </a:lnTo>
                <a:lnTo>
                  <a:pt x="384" y="30"/>
                </a:lnTo>
                <a:lnTo>
                  <a:pt x="389" y="31"/>
                </a:lnTo>
                <a:lnTo>
                  <a:pt x="392" y="31"/>
                </a:lnTo>
                <a:lnTo>
                  <a:pt x="397" y="31"/>
                </a:lnTo>
                <a:lnTo>
                  <a:pt x="402" y="32"/>
                </a:lnTo>
                <a:lnTo>
                  <a:pt x="407" y="32"/>
                </a:lnTo>
                <a:lnTo>
                  <a:pt x="410" y="33"/>
                </a:lnTo>
                <a:lnTo>
                  <a:pt x="415" y="34"/>
                </a:lnTo>
                <a:lnTo>
                  <a:pt x="419" y="37"/>
                </a:lnTo>
                <a:lnTo>
                  <a:pt x="426" y="4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7" name="Freeform 1644">
            <a:extLst>
              <a:ext uri="{FF2B5EF4-FFF2-40B4-BE49-F238E27FC236}">
                <a16:creationId xmlns:a16="http://schemas.microsoft.com/office/drawing/2014/main" id="{0B1ACD70-9D31-B72D-343D-A361DD034645}"/>
              </a:ext>
            </a:extLst>
          </p:cNvPr>
          <p:cNvSpPr>
            <a:spLocks noEditPoints="1"/>
          </p:cNvSpPr>
          <p:nvPr/>
        </p:nvSpPr>
        <p:spPr bwMode="auto">
          <a:xfrm>
            <a:off x="5442029" y="2787126"/>
            <a:ext cx="701101" cy="683249"/>
          </a:xfrm>
          <a:custGeom>
            <a:avLst/>
            <a:gdLst>
              <a:gd name="T0" fmla="*/ 356 w 432"/>
              <a:gd name="T1" fmla="*/ 60 h 421"/>
              <a:gd name="T2" fmla="*/ 369 w 432"/>
              <a:gd name="T3" fmla="*/ 65 h 421"/>
              <a:gd name="T4" fmla="*/ 383 w 432"/>
              <a:gd name="T5" fmla="*/ 90 h 421"/>
              <a:gd name="T6" fmla="*/ 411 w 432"/>
              <a:gd name="T7" fmla="*/ 94 h 421"/>
              <a:gd name="T8" fmla="*/ 418 w 432"/>
              <a:gd name="T9" fmla="*/ 112 h 421"/>
              <a:gd name="T10" fmla="*/ 397 w 432"/>
              <a:gd name="T11" fmla="*/ 138 h 421"/>
              <a:gd name="T12" fmla="*/ 389 w 432"/>
              <a:gd name="T13" fmla="*/ 202 h 421"/>
              <a:gd name="T14" fmla="*/ 374 w 432"/>
              <a:gd name="T15" fmla="*/ 213 h 421"/>
              <a:gd name="T16" fmla="*/ 371 w 432"/>
              <a:gd name="T17" fmla="*/ 253 h 421"/>
              <a:gd name="T18" fmla="*/ 389 w 432"/>
              <a:gd name="T19" fmla="*/ 260 h 421"/>
              <a:gd name="T20" fmla="*/ 411 w 432"/>
              <a:gd name="T21" fmla="*/ 269 h 421"/>
              <a:gd name="T22" fmla="*/ 394 w 432"/>
              <a:gd name="T23" fmla="*/ 272 h 421"/>
              <a:gd name="T24" fmla="*/ 374 w 432"/>
              <a:gd name="T25" fmla="*/ 305 h 421"/>
              <a:gd name="T26" fmla="*/ 356 w 432"/>
              <a:gd name="T27" fmla="*/ 311 h 421"/>
              <a:gd name="T28" fmla="*/ 345 w 432"/>
              <a:gd name="T29" fmla="*/ 296 h 421"/>
              <a:gd name="T30" fmla="*/ 350 w 432"/>
              <a:gd name="T31" fmla="*/ 279 h 421"/>
              <a:gd name="T32" fmla="*/ 342 w 432"/>
              <a:gd name="T33" fmla="*/ 245 h 421"/>
              <a:gd name="T34" fmla="*/ 347 w 432"/>
              <a:gd name="T35" fmla="*/ 291 h 421"/>
              <a:gd name="T36" fmla="*/ 324 w 432"/>
              <a:gd name="T37" fmla="*/ 324 h 421"/>
              <a:gd name="T38" fmla="*/ 340 w 432"/>
              <a:gd name="T39" fmla="*/ 352 h 421"/>
              <a:gd name="T40" fmla="*/ 345 w 432"/>
              <a:gd name="T41" fmla="*/ 347 h 421"/>
              <a:gd name="T42" fmla="*/ 350 w 432"/>
              <a:gd name="T43" fmla="*/ 367 h 421"/>
              <a:gd name="T44" fmla="*/ 329 w 432"/>
              <a:gd name="T45" fmla="*/ 364 h 421"/>
              <a:gd name="T46" fmla="*/ 311 w 432"/>
              <a:gd name="T47" fmla="*/ 350 h 421"/>
              <a:gd name="T48" fmla="*/ 291 w 432"/>
              <a:gd name="T49" fmla="*/ 333 h 421"/>
              <a:gd name="T50" fmla="*/ 261 w 432"/>
              <a:gd name="T51" fmla="*/ 329 h 421"/>
              <a:gd name="T52" fmla="*/ 287 w 432"/>
              <a:gd name="T53" fmla="*/ 352 h 421"/>
              <a:gd name="T54" fmla="*/ 320 w 432"/>
              <a:gd name="T55" fmla="*/ 387 h 421"/>
              <a:gd name="T56" fmla="*/ 250 w 432"/>
              <a:gd name="T57" fmla="*/ 360 h 421"/>
              <a:gd name="T58" fmla="*/ 228 w 432"/>
              <a:gd name="T59" fmla="*/ 383 h 421"/>
              <a:gd name="T60" fmla="*/ 186 w 432"/>
              <a:gd name="T61" fmla="*/ 421 h 421"/>
              <a:gd name="T62" fmla="*/ 125 w 432"/>
              <a:gd name="T63" fmla="*/ 399 h 421"/>
              <a:gd name="T64" fmla="*/ 73 w 432"/>
              <a:gd name="T65" fmla="*/ 346 h 421"/>
              <a:gd name="T66" fmla="*/ 28 w 432"/>
              <a:gd name="T67" fmla="*/ 333 h 421"/>
              <a:gd name="T68" fmla="*/ 12 w 432"/>
              <a:gd name="T69" fmla="*/ 321 h 421"/>
              <a:gd name="T70" fmla="*/ 7 w 432"/>
              <a:gd name="T71" fmla="*/ 302 h 421"/>
              <a:gd name="T72" fmla="*/ 23 w 432"/>
              <a:gd name="T73" fmla="*/ 316 h 421"/>
              <a:gd name="T74" fmla="*/ 44 w 432"/>
              <a:gd name="T75" fmla="*/ 293 h 421"/>
              <a:gd name="T76" fmla="*/ 69 w 432"/>
              <a:gd name="T77" fmla="*/ 247 h 421"/>
              <a:gd name="T78" fmla="*/ 72 w 432"/>
              <a:gd name="T79" fmla="*/ 216 h 421"/>
              <a:gd name="T80" fmla="*/ 76 w 432"/>
              <a:gd name="T81" fmla="*/ 193 h 421"/>
              <a:gd name="T82" fmla="*/ 81 w 432"/>
              <a:gd name="T83" fmla="*/ 169 h 421"/>
              <a:gd name="T84" fmla="*/ 101 w 432"/>
              <a:gd name="T85" fmla="*/ 141 h 421"/>
              <a:gd name="T86" fmla="*/ 98 w 432"/>
              <a:gd name="T87" fmla="*/ 112 h 421"/>
              <a:gd name="T88" fmla="*/ 104 w 432"/>
              <a:gd name="T89" fmla="*/ 86 h 421"/>
              <a:gd name="T90" fmla="*/ 159 w 432"/>
              <a:gd name="T91" fmla="*/ 71 h 421"/>
              <a:gd name="T92" fmla="*/ 149 w 432"/>
              <a:gd name="T93" fmla="*/ 25 h 421"/>
              <a:gd name="T94" fmla="*/ 176 w 432"/>
              <a:gd name="T95" fmla="*/ 28 h 421"/>
              <a:gd name="T96" fmla="*/ 225 w 432"/>
              <a:gd name="T97" fmla="*/ 8 h 421"/>
              <a:gd name="T98" fmla="*/ 251 w 432"/>
              <a:gd name="T99" fmla="*/ 54 h 421"/>
              <a:gd name="T100" fmla="*/ 277 w 432"/>
              <a:gd name="T101" fmla="*/ 76 h 421"/>
              <a:gd name="T102" fmla="*/ 328 w 432"/>
              <a:gd name="T103" fmla="*/ 92 h 421"/>
              <a:gd name="T104" fmla="*/ 166 w 432"/>
              <a:gd name="T105" fmla="*/ 229 h 421"/>
              <a:gd name="T106" fmla="*/ 177 w 432"/>
              <a:gd name="T107" fmla="*/ 287 h 421"/>
              <a:gd name="T108" fmla="*/ 214 w 432"/>
              <a:gd name="T109" fmla="*/ 288 h 421"/>
              <a:gd name="T110" fmla="*/ 256 w 432"/>
              <a:gd name="T111" fmla="*/ 235 h 421"/>
              <a:gd name="T112" fmla="*/ 271 w 432"/>
              <a:gd name="T113" fmla="*/ 194 h 421"/>
              <a:gd name="T114" fmla="*/ 242 w 432"/>
              <a:gd name="T115" fmla="*/ 178 h 421"/>
              <a:gd name="T116" fmla="*/ 185 w 432"/>
              <a:gd name="T117" fmla="*/ 165 h 421"/>
              <a:gd name="T118" fmla="*/ 37 w 432"/>
              <a:gd name="T119" fmla="*/ 328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32" h="421">
                <a:moveTo>
                  <a:pt x="329" y="52"/>
                </a:moveTo>
                <a:lnTo>
                  <a:pt x="330" y="52"/>
                </a:lnTo>
                <a:lnTo>
                  <a:pt x="337" y="54"/>
                </a:lnTo>
                <a:lnTo>
                  <a:pt x="338" y="56"/>
                </a:lnTo>
                <a:lnTo>
                  <a:pt x="340" y="56"/>
                </a:lnTo>
                <a:lnTo>
                  <a:pt x="345" y="56"/>
                </a:lnTo>
                <a:lnTo>
                  <a:pt x="350" y="56"/>
                </a:lnTo>
                <a:lnTo>
                  <a:pt x="350" y="60"/>
                </a:lnTo>
                <a:lnTo>
                  <a:pt x="351" y="60"/>
                </a:lnTo>
                <a:lnTo>
                  <a:pt x="351" y="56"/>
                </a:lnTo>
                <a:lnTo>
                  <a:pt x="352" y="56"/>
                </a:lnTo>
                <a:lnTo>
                  <a:pt x="355" y="56"/>
                </a:lnTo>
                <a:lnTo>
                  <a:pt x="356" y="56"/>
                </a:lnTo>
                <a:lnTo>
                  <a:pt x="355" y="60"/>
                </a:lnTo>
                <a:lnTo>
                  <a:pt x="356" y="60"/>
                </a:lnTo>
                <a:lnTo>
                  <a:pt x="357" y="60"/>
                </a:lnTo>
                <a:lnTo>
                  <a:pt x="357" y="59"/>
                </a:lnTo>
                <a:lnTo>
                  <a:pt x="357" y="56"/>
                </a:lnTo>
                <a:lnTo>
                  <a:pt x="360" y="57"/>
                </a:lnTo>
                <a:lnTo>
                  <a:pt x="362" y="57"/>
                </a:lnTo>
                <a:lnTo>
                  <a:pt x="364" y="57"/>
                </a:lnTo>
                <a:lnTo>
                  <a:pt x="366" y="58"/>
                </a:lnTo>
                <a:lnTo>
                  <a:pt x="367" y="59"/>
                </a:lnTo>
                <a:lnTo>
                  <a:pt x="368" y="59"/>
                </a:lnTo>
                <a:lnTo>
                  <a:pt x="369" y="60"/>
                </a:lnTo>
                <a:lnTo>
                  <a:pt x="371" y="60"/>
                </a:lnTo>
                <a:lnTo>
                  <a:pt x="372" y="60"/>
                </a:lnTo>
                <a:lnTo>
                  <a:pt x="369" y="62"/>
                </a:lnTo>
                <a:lnTo>
                  <a:pt x="369" y="63"/>
                </a:lnTo>
                <a:lnTo>
                  <a:pt x="369" y="65"/>
                </a:lnTo>
                <a:lnTo>
                  <a:pt x="369" y="66"/>
                </a:lnTo>
                <a:lnTo>
                  <a:pt x="371" y="66"/>
                </a:lnTo>
                <a:lnTo>
                  <a:pt x="377" y="67"/>
                </a:lnTo>
                <a:lnTo>
                  <a:pt x="383" y="68"/>
                </a:lnTo>
                <a:lnTo>
                  <a:pt x="383" y="76"/>
                </a:lnTo>
                <a:lnTo>
                  <a:pt x="384" y="76"/>
                </a:lnTo>
                <a:lnTo>
                  <a:pt x="384" y="75"/>
                </a:lnTo>
                <a:lnTo>
                  <a:pt x="385" y="75"/>
                </a:lnTo>
                <a:lnTo>
                  <a:pt x="383" y="81"/>
                </a:lnTo>
                <a:lnTo>
                  <a:pt x="382" y="83"/>
                </a:lnTo>
                <a:lnTo>
                  <a:pt x="382" y="84"/>
                </a:lnTo>
                <a:lnTo>
                  <a:pt x="381" y="85"/>
                </a:lnTo>
                <a:lnTo>
                  <a:pt x="381" y="86"/>
                </a:lnTo>
                <a:lnTo>
                  <a:pt x="382" y="87"/>
                </a:lnTo>
                <a:lnTo>
                  <a:pt x="383" y="90"/>
                </a:lnTo>
                <a:lnTo>
                  <a:pt x="383" y="92"/>
                </a:lnTo>
                <a:lnTo>
                  <a:pt x="392" y="94"/>
                </a:lnTo>
                <a:lnTo>
                  <a:pt x="393" y="94"/>
                </a:lnTo>
                <a:lnTo>
                  <a:pt x="394" y="94"/>
                </a:lnTo>
                <a:lnTo>
                  <a:pt x="398" y="95"/>
                </a:lnTo>
                <a:lnTo>
                  <a:pt x="399" y="93"/>
                </a:lnTo>
                <a:lnTo>
                  <a:pt x="400" y="93"/>
                </a:lnTo>
                <a:lnTo>
                  <a:pt x="402" y="94"/>
                </a:lnTo>
                <a:lnTo>
                  <a:pt x="404" y="95"/>
                </a:lnTo>
                <a:lnTo>
                  <a:pt x="408" y="96"/>
                </a:lnTo>
                <a:lnTo>
                  <a:pt x="410" y="96"/>
                </a:lnTo>
                <a:lnTo>
                  <a:pt x="411" y="98"/>
                </a:lnTo>
                <a:lnTo>
                  <a:pt x="411" y="96"/>
                </a:lnTo>
                <a:lnTo>
                  <a:pt x="411" y="95"/>
                </a:lnTo>
                <a:lnTo>
                  <a:pt x="411" y="94"/>
                </a:lnTo>
                <a:lnTo>
                  <a:pt x="417" y="93"/>
                </a:lnTo>
                <a:lnTo>
                  <a:pt x="418" y="95"/>
                </a:lnTo>
                <a:lnTo>
                  <a:pt x="418" y="96"/>
                </a:lnTo>
                <a:lnTo>
                  <a:pt x="420" y="99"/>
                </a:lnTo>
                <a:lnTo>
                  <a:pt x="421" y="100"/>
                </a:lnTo>
                <a:lnTo>
                  <a:pt x="424" y="102"/>
                </a:lnTo>
                <a:lnTo>
                  <a:pt x="425" y="103"/>
                </a:lnTo>
                <a:lnTo>
                  <a:pt x="427" y="105"/>
                </a:lnTo>
                <a:lnTo>
                  <a:pt x="425" y="108"/>
                </a:lnTo>
                <a:lnTo>
                  <a:pt x="427" y="110"/>
                </a:lnTo>
                <a:lnTo>
                  <a:pt x="428" y="111"/>
                </a:lnTo>
                <a:lnTo>
                  <a:pt x="428" y="112"/>
                </a:lnTo>
                <a:lnTo>
                  <a:pt x="427" y="115"/>
                </a:lnTo>
                <a:lnTo>
                  <a:pt x="425" y="117"/>
                </a:lnTo>
                <a:lnTo>
                  <a:pt x="418" y="112"/>
                </a:lnTo>
                <a:lnTo>
                  <a:pt x="418" y="113"/>
                </a:lnTo>
                <a:lnTo>
                  <a:pt x="421" y="117"/>
                </a:lnTo>
                <a:lnTo>
                  <a:pt x="426" y="120"/>
                </a:lnTo>
                <a:lnTo>
                  <a:pt x="432" y="125"/>
                </a:lnTo>
                <a:lnTo>
                  <a:pt x="432" y="126"/>
                </a:lnTo>
                <a:lnTo>
                  <a:pt x="432" y="127"/>
                </a:lnTo>
                <a:lnTo>
                  <a:pt x="432" y="129"/>
                </a:lnTo>
                <a:lnTo>
                  <a:pt x="432" y="130"/>
                </a:lnTo>
                <a:lnTo>
                  <a:pt x="428" y="129"/>
                </a:lnTo>
                <a:lnTo>
                  <a:pt x="428" y="132"/>
                </a:lnTo>
                <a:lnTo>
                  <a:pt x="417" y="132"/>
                </a:lnTo>
                <a:lnTo>
                  <a:pt x="414" y="132"/>
                </a:lnTo>
                <a:lnTo>
                  <a:pt x="412" y="133"/>
                </a:lnTo>
                <a:lnTo>
                  <a:pt x="410" y="134"/>
                </a:lnTo>
                <a:lnTo>
                  <a:pt x="397" y="138"/>
                </a:lnTo>
                <a:lnTo>
                  <a:pt x="393" y="153"/>
                </a:lnTo>
                <a:lnTo>
                  <a:pt x="392" y="160"/>
                </a:lnTo>
                <a:lnTo>
                  <a:pt x="390" y="177"/>
                </a:lnTo>
                <a:lnTo>
                  <a:pt x="389" y="182"/>
                </a:lnTo>
                <a:lnTo>
                  <a:pt x="391" y="183"/>
                </a:lnTo>
                <a:lnTo>
                  <a:pt x="390" y="185"/>
                </a:lnTo>
                <a:lnTo>
                  <a:pt x="389" y="186"/>
                </a:lnTo>
                <a:lnTo>
                  <a:pt x="386" y="187"/>
                </a:lnTo>
                <a:lnTo>
                  <a:pt x="388" y="188"/>
                </a:lnTo>
                <a:lnTo>
                  <a:pt x="386" y="191"/>
                </a:lnTo>
                <a:lnTo>
                  <a:pt x="386" y="192"/>
                </a:lnTo>
                <a:lnTo>
                  <a:pt x="389" y="194"/>
                </a:lnTo>
                <a:lnTo>
                  <a:pt x="392" y="196"/>
                </a:lnTo>
                <a:lnTo>
                  <a:pt x="393" y="197"/>
                </a:lnTo>
                <a:lnTo>
                  <a:pt x="389" y="202"/>
                </a:lnTo>
                <a:lnTo>
                  <a:pt x="388" y="202"/>
                </a:lnTo>
                <a:lnTo>
                  <a:pt x="388" y="203"/>
                </a:lnTo>
                <a:lnTo>
                  <a:pt x="389" y="203"/>
                </a:lnTo>
                <a:lnTo>
                  <a:pt x="388" y="203"/>
                </a:lnTo>
                <a:lnTo>
                  <a:pt x="386" y="204"/>
                </a:lnTo>
                <a:lnTo>
                  <a:pt x="385" y="205"/>
                </a:lnTo>
                <a:lnTo>
                  <a:pt x="386" y="207"/>
                </a:lnTo>
                <a:lnTo>
                  <a:pt x="386" y="208"/>
                </a:lnTo>
                <a:lnTo>
                  <a:pt x="385" y="209"/>
                </a:lnTo>
                <a:lnTo>
                  <a:pt x="384" y="210"/>
                </a:lnTo>
                <a:lnTo>
                  <a:pt x="383" y="211"/>
                </a:lnTo>
                <a:lnTo>
                  <a:pt x="381" y="209"/>
                </a:lnTo>
                <a:lnTo>
                  <a:pt x="381" y="208"/>
                </a:lnTo>
                <a:lnTo>
                  <a:pt x="376" y="211"/>
                </a:lnTo>
                <a:lnTo>
                  <a:pt x="374" y="213"/>
                </a:lnTo>
                <a:lnTo>
                  <a:pt x="372" y="216"/>
                </a:lnTo>
                <a:lnTo>
                  <a:pt x="367" y="218"/>
                </a:lnTo>
                <a:lnTo>
                  <a:pt x="364" y="220"/>
                </a:lnTo>
                <a:lnTo>
                  <a:pt x="358" y="225"/>
                </a:lnTo>
                <a:lnTo>
                  <a:pt x="360" y="228"/>
                </a:lnTo>
                <a:lnTo>
                  <a:pt x="360" y="229"/>
                </a:lnTo>
                <a:lnTo>
                  <a:pt x="359" y="228"/>
                </a:lnTo>
                <a:lnTo>
                  <a:pt x="358" y="229"/>
                </a:lnTo>
                <a:lnTo>
                  <a:pt x="362" y="233"/>
                </a:lnTo>
                <a:lnTo>
                  <a:pt x="363" y="234"/>
                </a:lnTo>
                <a:lnTo>
                  <a:pt x="363" y="235"/>
                </a:lnTo>
                <a:lnTo>
                  <a:pt x="362" y="236"/>
                </a:lnTo>
                <a:lnTo>
                  <a:pt x="360" y="238"/>
                </a:lnTo>
                <a:lnTo>
                  <a:pt x="365" y="245"/>
                </a:lnTo>
                <a:lnTo>
                  <a:pt x="371" y="253"/>
                </a:lnTo>
                <a:lnTo>
                  <a:pt x="369" y="254"/>
                </a:lnTo>
                <a:lnTo>
                  <a:pt x="367" y="252"/>
                </a:lnTo>
                <a:lnTo>
                  <a:pt x="364" y="254"/>
                </a:lnTo>
                <a:lnTo>
                  <a:pt x="366" y="257"/>
                </a:lnTo>
                <a:lnTo>
                  <a:pt x="365" y="257"/>
                </a:lnTo>
                <a:lnTo>
                  <a:pt x="363" y="259"/>
                </a:lnTo>
                <a:lnTo>
                  <a:pt x="365" y="261"/>
                </a:lnTo>
                <a:lnTo>
                  <a:pt x="366" y="263"/>
                </a:lnTo>
                <a:lnTo>
                  <a:pt x="369" y="267"/>
                </a:lnTo>
                <a:lnTo>
                  <a:pt x="374" y="271"/>
                </a:lnTo>
                <a:lnTo>
                  <a:pt x="378" y="266"/>
                </a:lnTo>
                <a:lnTo>
                  <a:pt x="381" y="268"/>
                </a:lnTo>
                <a:lnTo>
                  <a:pt x="382" y="268"/>
                </a:lnTo>
                <a:lnTo>
                  <a:pt x="388" y="260"/>
                </a:lnTo>
                <a:lnTo>
                  <a:pt x="389" y="260"/>
                </a:lnTo>
                <a:lnTo>
                  <a:pt x="390" y="258"/>
                </a:lnTo>
                <a:lnTo>
                  <a:pt x="400" y="246"/>
                </a:lnTo>
                <a:lnTo>
                  <a:pt x="402" y="244"/>
                </a:lnTo>
                <a:lnTo>
                  <a:pt x="401" y="247"/>
                </a:lnTo>
                <a:lnTo>
                  <a:pt x="400" y="251"/>
                </a:lnTo>
                <a:lnTo>
                  <a:pt x="399" y="255"/>
                </a:lnTo>
                <a:lnTo>
                  <a:pt x="400" y="259"/>
                </a:lnTo>
                <a:lnTo>
                  <a:pt x="400" y="260"/>
                </a:lnTo>
                <a:lnTo>
                  <a:pt x="401" y="261"/>
                </a:lnTo>
                <a:lnTo>
                  <a:pt x="401" y="263"/>
                </a:lnTo>
                <a:lnTo>
                  <a:pt x="401" y="265"/>
                </a:lnTo>
                <a:lnTo>
                  <a:pt x="401" y="267"/>
                </a:lnTo>
                <a:lnTo>
                  <a:pt x="402" y="268"/>
                </a:lnTo>
                <a:lnTo>
                  <a:pt x="410" y="269"/>
                </a:lnTo>
                <a:lnTo>
                  <a:pt x="411" y="269"/>
                </a:lnTo>
                <a:lnTo>
                  <a:pt x="412" y="269"/>
                </a:lnTo>
                <a:lnTo>
                  <a:pt x="417" y="270"/>
                </a:lnTo>
                <a:lnTo>
                  <a:pt x="418" y="270"/>
                </a:lnTo>
                <a:lnTo>
                  <a:pt x="428" y="277"/>
                </a:lnTo>
                <a:lnTo>
                  <a:pt x="421" y="285"/>
                </a:lnTo>
                <a:lnTo>
                  <a:pt x="421" y="286"/>
                </a:lnTo>
                <a:lnTo>
                  <a:pt x="419" y="291"/>
                </a:lnTo>
                <a:lnTo>
                  <a:pt x="409" y="283"/>
                </a:lnTo>
                <a:lnTo>
                  <a:pt x="408" y="283"/>
                </a:lnTo>
                <a:lnTo>
                  <a:pt x="407" y="282"/>
                </a:lnTo>
                <a:lnTo>
                  <a:pt x="404" y="279"/>
                </a:lnTo>
                <a:lnTo>
                  <a:pt x="403" y="279"/>
                </a:lnTo>
                <a:lnTo>
                  <a:pt x="398" y="275"/>
                </a:lnTo>
                <a:lnTo>
                  <a:pt x="395" y="274"/>
                </a:lnTo>
                <a:lnTo>
                  <a:pt x="394" y="272"/>
                </a:lnTo>
                <a:lnTo>
                  <a:pt x="390" y="279"/>
                </a:lnTo>
                <a:lnTo>
                  <a:pt x="389" y="280"/>
                </a:lnTo>
                <a:lnTo>
                  <a:pt x="388" y="282"/>
                </a:lnTo>
                <a:lnTo>
                  <a:pt x="386" y="283"/>
                </a:lnTo>
                <a:lnTo>
                  <a:pt x="388" y="284"/>
                </a:lnTo>
                <a:lnTo>
                  <a:pt x="388" y="285"/>
                </a:lnTo>
                <a:lnTo>
                  <a:pt x="383" y="291"/>
                </a:lnTo>
                <a:lnTo>
                  <a:pt x="381" y="293"/>
                </a:lnTo>
                <a:lnTo>
                  <a:pt x="380" y="294"/>
                </a:lnTo>
                <a:lnTo>
                  <a:pt x="380" y="295"/>
                </a:lnTo>
                <a:lnTo>
                  <a:pt x="381" y="300"/>
                </a:lnTo>
                <a:lnTo>
                  <a:pt x="378" y="301"/>
                </a:lnTo>
                <a:lnTo>
                  <a:pt x="375" y="304"/>
                </a:lnTo>
                <a:lnTo>
                  <a:pt x="374" y="304"/>
                </a:lnTo>
                <a:lnTo>
                  <a:pt x="374" y="305"/>
                </a:lnTo>
                <a:lnTo>
                  <a:pt x="373" y="308"/>
                </a:lnTo>
                <a:lnTo>
                  <a:pt x="373" y="309"/>
                </a:lnTo>
                <a:lnTo>
                  <a:pt x="371" y="310"/>
                </a:lnTo>
                <a:lnTo>
                  <a:pt x="371" y="311"/>
                </a:lnTo>
                <a:lnTo>
                  <a:pt x="368" y="310"/>
                </a:lnTo>
                <a:lnTo>
                  <a:pt x="367" y="309"/>
                </a:lnTo>
                <a:lnTo>
                  <a:pt x="365" y="308"/>
                </a:lnTo>
                <a:lnTo>
                  <a:pt x="364" y="308"/>
                </a:lnTo>
                <a:lnTo>
                  <a:pt x="364" y="311"/>
                </a:lnTo>
                <a:lnTo>
                  <a:pt x="365" y="311"/>
                </a:lnTo>
                <a:lnTo>
                  <a:pt x="365" y="312"/>
                </a:lnTo>
                <a:lnTo>
                  <a:pt x="363" y="312"/>
                </a:lnTo>
                <a:lnTo>
                  <a:pt x="363" y="316"/>
                </a:lnTo>
                <a:lnTo>
                  <a:pt x="355" y="314"/>
                </a:lnTo>
                <a:lnTo>
                  <a:pt x="356" y="311"/>
                </a:lnTo>
                <a:lnTo>
                  <a:pt x="356" y="310"/>
                </a:lnTo>
                <a:lnTo>
                  <a:pt x="357" y="309"/>
                </a:lnTo>
                <a:lnTo>
                  <a:pt x="358" y="308"/>
                </a:lnTo>
                <a:lnTo>
                  <a:pt x="359" y="307"/>
                </a:lnTo>
                <a:lnTo>
                  <a:pt x="360" y="307"/>
                </a:lnTo>
                <a:lnTo>
                  <a:pt x="362" y="307"/>
                </a:lnTo>
                <a:lnTo>
                  <a:pt x="362" y="305"/>
                </a:lnTo>
                <a:lnTo>
                  <a:pt x="357" y="303"/>
                </a:lnTo>
                <a:lnTo>
                  <a:pt x="356" y="303"/>
                </a:lnTo>
                <a:lnTo>
                  <a:pt x="354" y="302"/>
                </a:lnTo>
                <a:lnTo>
                  <a:pt x="352" y="302"/>
                </a:lnTo>
                <a:lnTo>
                  <a:pt x="348" y="300"/>
                </a:lnTo>
                <a:lnTo>
                  <a:pt x="347" y="301"/>
                </a:lnTo>
                <a:lnTo>
                  <a:pt x="345" y="299"/>
                </a:lnTo>
                <a:lnTo>
                  <a:pt x="345" y="296"/>
                </a:lnTo>
                <a:lnTo>
                  <a:pt x="346" y="295"/>
                </a:lnTo>
                <a:lnTo>
                  <a:pt x="346" y="294"/>
                </a:lnTo>
                <a:lnTo>
                  <a:pt x="347" y="293"/>
                </a:lnTo>
                <a:lnTo>
                  <a:pt x="348" y="292"/>
                </a:lnTo>
                <a:lnTo>
                  <a:pt x="349" y="288"/>
                </a:lnTo>
                <a:lnTo>
                  <a:pt x="349" y="287"/>
                </a:lnTo>
                <a:lnTo>
                  <a:pt x="350" y="288"/>
                </a:lnTo>
                <a:lnTo>
                  <a:pt x="360" y="294"/>
                </a:lnTo>
                <a:lnTo>
                  <a:pt x="363" y="291"/>
                </a:lnTo>
                <a:lnTo>
                  <a:pt x="360" y="291"/>
                </a:lnTo>
                <a:lnTo>
                  <a:pt x="372" y="280"/>
                </a:lnTo>
                <a:lnTo>
                  <a:pt x="368" y="277"/>
                </a:lnTo>
                <a:lnTo>
                  <a:pt x="358" y="287"/>
                </a:lnTo>
                <a:lnTo>
                  <a:pt x="351" y="280"/>
                </a:lnTo>
                <a:lnTo>
                  <a:pt x="350" y="279"/>
                </a:lnTo>
                <a:lnTo>
                  <a:pt x="352" y="277"/>
                </a:lnTo>
                <a:lnTo>
                  <a:pt x="354" y="276"/>
                </a:lnTo>
                <a:lnTo>
                  <a:pt x="362" y="271"/>
                </a:lnTo>
                <a:lnTo>
                  <a:pt x="359" y="270"/>
                </a:lnTo>
                <a:lnTo>
                  <a:pt x="358" y="268"/>
                </a:lnTo>
                <a:lnTo>
                  <a:pt x="354" y="262"/>
                </a:lnTo>
                <a:lnTo>
                  <a:pt x="358" y="260"/>
                </a:lnTo>
                <a:lnTo>
                  <a:pt x="354" y="254"/>
                </a:lnTo>
                <a:lnTo>
                  <a:pt x="348" y="246"/>
                </a:lnTo>
                <a:lnTo>
                  <a:pt x="347" y="246"/>
                </a:lnTo>
                <a:lnTo>
                  <a:pt x="346" y="243"/>
                </a:lnTo>
                <a:lnTo>
                  <a:pt x="347" y="242"/>
                </a:lnTo>
                <a:lnTo>
                  <a:pt x="343" y="244"/>
                </a:lnTo>
                <a:lnTo>
                  <a:pt x="342" y="244"/>
                </a:lnTo>
                <a:lnTo>
                  <a:pt x="342" y="245"/>
                </a:lnTo>
                <a:lnTo>
                  <a:pt x="341" y="245"/>
                </a:lnTo>
                <a:lnTo>
                  <a:pt x="341" y="247"/>
                </a:lnTo>
                <a:lnTo>
                  <a:pt x="337" y="257"/>
                </a:lnTo>
                <a:lnTo>
                  <a:pt x="334" y="254"/>
                </a:lnTo>
                <a:lnTo>
                  <a:pt x="332" y="253"/>
                </a:lnTo>
                <a:lnTo>
                  <a:pt x="328" y="261"/>
                </a:lnTo>
                <a:lnTo>
                  <a:pt x="326" y="261"/>
                </a:lnTo>
                <a:lnTo>
                  <a:pt x="330" y="265"/>
                </a:lnTo>
                <a:lnTo>
                  <a:pt x="330" y="266"/>
                </a:lnTo>
                <a:lnTo>
                  <a:pt x="329" y="267"/>
                </a:lnTo>
                <a:lnTo>
                  <a:pt x="325" y="269"/>
                </a:lnTo>
                <a:lnTo>
                  <a:pt x="325" y="270"/>
                </a:lnTo>
                <a:lnTo>
                  <a:pt x="350" y="285"/>
                </a:lnTo>
                <a:lnTo>
                  <a:pt x="348" y="288"/>
                </a:lnTo>
                <a:lnTo>
                  <a:pt x="347" y="291"/>
                </a:lnTo>
                <a:lnTo>
                  <a:pt x="347" y="292"/>
                </a:lnTo>
                <a:lnTo>
                  <a:pt x="347" y="293"/>
                </a:lnTo>
                <a:lnTo>
                  <a:pt x="346" y="294"/>
                </a:lnTo>
                <a:lnTo>
                  <a:pt x="343" y="295"/>
                </a:lnTo>
                <a:lnTo>
                  <a:pt x="341" y="296"/>
                </a:lnTo>
                <a:lnTo>
                  <a:pt x="343" y="296"/>
                </a:lnTo>
                <a:lnTo>
                  <a:pt x="343" y="297"/>
                </a:lnTo>
                <a:lnTo>
                  <a:pt x="343" y="299"/>
                </a:lnTo>
                <a:lnTo>
                  <a:pt x="343" y="301"/>
                </a:lnTo>
                <a:lnTo>
                  <a:pt x="343" y="302"/>
                </a:lnTo>
                <a:lnTo>
                  <a:pt x="342" y="312"/>
                </a:lnTo>
                <a:lnTo>
                  <a:pt x="337" y="311"/>
                </a:lnTo>
                <a:lnTo>
                  <a:pt x="326" y="309"/>
                </a:lnTo>
                <a:lnTo>
                  <a:pt x="323" y="324"/>
                </a:lnTo>
                <a:lnTo>
                  <a:pt x="324" y="324"/>
                </a:lnTo>
                <a:lnTo>
                  <a:pt x="325" y="324"/>
                </a:lnTo>
                <a:lnTo>
                  <a:pt x="330" y="325"/>
                </a:lnTo>
                <a:lnTo>
                  <a:pt x="329" y="327"/>
                </a:lnTo>
                <a:lnTo>
                  <a:pt x="329" y="328"/>
                </a:lnTo>
                <a:lnTo>
                  <a:pt x="324" y="333"/>
                </a:lnTo>
                <a:lnTo>
                  <a:pt x="326" y="335"/>
                </a:lnTo>
                <a:lnTo>
                  <a:pt x="326" y="336"/>
                </a:lnTo>
                <a:lnTo>
                  <a:pt x="328" y="336"/>
                </a:lnTo>
                <a:lnTo>
                  <a:pt x="331" y="341"/>
                </a:lnTo>
                <a:lnTo>
                  <a:pt x="331" y="342"/>
                </a:lnTo>
                <a:lnTo>
                  <a:pt x="335" y="347"/>
                </a:lnTo>
                <a:lnTo>
                  <a:pt x="335" y="346"/>
                </a:lnTo>
                <a:lnTo>
                  <a:pt x="337" y="347"/>
                </a:lnTo>
                <a:lnTo>
                  <a:pt x="340" y="351"/>
                </a:lnTo>
                <a:lnTo>
                  <a:pt x="340" y="352"/>
                </a:lnTo>
                <a:lnTo>
                  <a:pt x="342" y="350"/>
                </a:lnTo>
                <a:lnTo>
                  <a:pt x="351" y="333"/>
                </a:lnTo>
                <a:lnTo>
                  <a:pt x="355" y="326"/>
                </a:lnTo>
                <a:lnTo>
                  <a:pt x="359" y="326"/>
                </a:lnTo>
                <a:lnTo>
                  <a:pt x="360" y="326"/>
                </a:lnTo>
                <a:lnTo>
                  <a:pt x="364" y="326"/>
                </a:lnTo>
                <a:lnTo>
                  <a:pt x="365" y="326"/>
                </a:lnTo>
                <a:lnTo>
                  <a:pt x="364" y="329"/>
                </a:lnTo>
                <a:lnTo>
                  <a:pt x="367" y="332"/>
                </a:lnTo>
                <a:lnTo>
                  <a:pt x="364" y="336"/>
                </a:lnTo>
                <a:lnTo>
                  <a:pt x="359" y="344"/>
                </a:lnTo>
                <a:lnTo>
                  <a:pt x="357" y="347"/>
                </a:lnTo>
                <a:lnTo>
                  <a:pt x="349" y="344"/>
                </a:lnTo>
                <a:lnTo>
                  <a:pt x="348" y="343"/>
                </a:lnTo>
                <a:lnTo>
                  <a:pt x="345" y="347"/>
                </a:lnTo>
                <a:lnTo>
                  <a:pt x="346" y="347"/>
                </a:lnTo>
                <a:lnTo>
                  <a:pt x="348" y="350"/>
                </a:lnTo>
                <a:lnTo>
                  <a:pt x="350" y="350"/>
                </a:lnTo>
                <a:lnTo>
                  <a:pt x="349" y="351"/>
                </a:lnTo>
                <a:lnTo>
                  <a:pt x="348" y="351"/>
                </a:lnTo>
                <a:lnTo>
                  <a:pt x="347" y="352"/>
                </a:lnTo>
                <a:lnTo>
                  <a:pt x="347" y="353"/>
                </a:lnTo>
                <a:lnTo>
                  <a:pt x="350" y="354"/>
                </a:lnTo>
                <a:lnTo>
                  <a:pt x="351" y="354"/>
                </a:lnTo>
                <a:lnTo>
                  <a:pt x="354" y="353"/>
                </a:lnTo>
                <a:lnTo>
                  <a:pt x="355" y="353"/>
                </a:lnTo>
                <a:lnTo>
                  <a:pt x="355" y="354"/>
                </a:lnTo>
                <a:lnTo>
                  <a:pt x="352" y="362"/>
                </a:lnTo>
                <a:lnTo>
                  <a:pt x="351" y="366"/>
                </a:lnTo>
                <a:lnTo>
                  <a:pt x="350" y="367"/>
                </a:lnTo>
                <a:lnTo>
                  <a:pt x="350" y="369"/>
                </a:lnTo>
                <a:lnTo>
                  <a:pt x="349" y="370"/>
                </a:lnTo>
                <a:lnTo>
                  <a:pt x="349" y="371"/>
                </a:lnTo>
                <a:lnTo>
                  <a:pt x="349" y="374"/>
                </a:lnTo>
                <a:lnTo>
                  <a:pt x="348" y="372"/>
                </a:lnTo>
                <a:lnTo>
                  <a:pt x="347" y="370"/>
                </a:lnTo>
                <a:lnTo>
                  <a:pt x="341" y="364"/>
                </a:lnTo>
                <a:lnTo>
                  <a:pt x="340" y="362"/>
                </a:lnTo>
                <a:lnTo>
                  <a:pt x="339" y="361"/>
                </a:lnTo>
                <a:lnTo>
                  <a:pt x="338" y="364"/>
                </a:lnTo>
                <a:lnTo>
                  <a:pt x="338" y="366"/>
                </a:lnTo>
                <a:lnTo>
                  <a:pt x="335" y="367"/>
                </a:lnTo>
                <a:lnTo>
                  <a:pt x="331" y="366"/>
                </a:lnTo>
                <a:lnTo>
                  <a:pt x="330" y="366"/>
                </a:lnTo>
                <a:lnTo>
                  <a:pt x="329" y="364"/>
                </a:lnTo>
                <a:lnTo>
                  <a:pt x="329" y="366"/>
                </a:lnTo>
                <a:lnTo>
                  <a:pt x="328" y="366"/>
                </a:lnTo>
                <a:lnTo>
                  <a:pt x="326" y="364"/>
                </a:lnTo>
                <a:lnTo>
                  <a:pt x="324" y="363"/>
                </a:lnTo>
                <a:lnTo>
                  <a:pt x="315" y="361"/>
                </a:lnTo>
                <a:lnTo>
                  <a:pt x="314" y="360"/>
                </a:lnTo>
                <a:lnTo>
                  <a:pt x="315" y="356"/>
                </a:lnTo>
                <a:lnTo>
                  <a:pt x="316" y="355"/>
                </a:lnTo>
                <a:lnTo>
                  <a:pt x="316" y="354"/>
                </a:lnTo>
                <a:lnTo>
                  <a:pt x="319" y="353"/>
                </a:lnTo>
                <a:lnTo>
                  <a:pt x="320" y="352"/>
                </a:lnTo>
                <a:lnTo>
                  <a:pt x="320" y="351"/>
                </a:lnTo>
                <a:lnTo>
                  <a:pt x="320" y="350"/>
                </a:lnTo>
                <a:lnTo>
                  <a:pt x="319" y="350"/>
                </a:lnTo>
                <a:lnTo>
                  <a:pt x="311" y="350"/>
                </a:lnTo>
                <a:lnTo>
                  <a:pt x="309" y="350"/>
                </a:lnTo>
                <a:lnTo>
                  <a:pt x="307" y="349"/>
                </a:lnTo>
                <a:lnTo>
                  <a:pt x="306" y="349"/>
                </a:lnTo>
                <a:lnTo>
                  <a:pt x="305" y="349"/>
                </a:lnTo>
                <a:lnTo>
                  <a:pt x="304" y="347"/>
                </a:lnTo>
                <a:lnTo>
                  <a:pt x="303" y="347"/>
                </a:lnTo>
                <a:lnTo>
                  <a:pt x="302" y="346"/>
                </a:lnTo>
                <a:lnTo>
                  <a:pt x="299" y="344"/>
                </a:lnTo>
                <a:lnTo>
                  <a:pt x="298" y="342"/>
                </a:lnTo>
                <a:lnTo>
                  <a:pt x="297" y="339"/>
                </a:lnTo>
                <a:lnTo>
                  <a:pt x="295" y="335"/>
                </a:lnTo>
                <a:lnTo>
                  <a:pt x="294" y="335"/>
                </a:lnTo>
                <a:lnTo>
                  <a:pt x="293" y="334"/>
                </a:lnTo>
                <a:lnTo>
                  <a:pt x="293" y="333"/>
                </a:lnTo>
                <a:lnTo>
                  <a:pt x="291" y="333"/>
                </a:lnTo>
                <a:lnTo>
                  <a:pt x="289" y="332"/>
                </a:lnTo>
                <a:lnTo>
                  <a:pt x="285" y="332"/>
                </a:lnTo>
                <a:lnTo>
                  <a:pt x="283" y="332"/>
                </a:lnTo>
                <a:lnTo>
                  <a:pt x="282" y="330"/>
                </a:lnTo>
                <a:lnTo>
                  <a:pt x="282" y="329"/>
                </a:lnTo>
                <a:lnTo>
                  <a:pt x="281" y="328"/>
                </a:lnTo>
                <a:lnTo>
                  <a:pt x="278" y="324"/>
                </a:lnTo>
                <a:lnTo>
                  <a:pt x="267" y="329"/>
                </a:lnTo>
                <a:lnTo>
                  <a:pt x="265" y="329"/>
                </a:lnTo>
                <a:lnTo>
                  <a:pt x="265" y="330"/>
                </a:lnTo>
                <a:lnTo>
                  <a:pt x="264" y="330"/>
                </a:lnTo>
                <a:lnTo>
                  <a:pt x="263" y="330"/>
                </a:lnTo>
                <a:lnTo>
                  <a:pt x="263" y="329"/>
                </a:lnTo>
                <a:lnTo>
                  <a:pt x="262" y="329"/>
                </a:lnTo>
                <a:lnTo>
                  <a:pt x="261" y="329"/>
                </a:lnTo>
                <a:lnTo>
                  <a:pt x="261" y="332"/>
                </a:lnTo>
                <a:lnTo>
                  <a:pt x="262" y="334"/>
                </a:lnTo>
                <a:lnTo>
                  <a:pt x="265" y="334"/>
                </a:lnTo>
                <a:lnTo>
                  <a:pt x="265" y="335"/>
                </a:lnTo>
                <a:lnTo>
                  <a:pt x="268" y="335"/>
                </a:lnTo>
                <a:lnTo>
                  <a:pt x="269" y="336"/>
                </a:lnTo>
                <a:lnTo>
                  <a:pt x="270" y="337"/>
                </a:lnTo>
                <a:lnTo>
                  <a:pt x="271" y="337"/>
                </a:lnTo>
                <a:lnTo>
                  <a:pt x="271" y="338"/>
                </a:lnTo>
                <a:lnTo>
                  <a:pt x="273" y="339"/>
                </a:lnTo>
                <a:lnTo>
                  <a:pt x="277" y="343"/>
                </a:lnTo>
                <a:lnTo>
                  <a:pt x="279" y="346"/>
                </a:lnTo>
                <a:lnTo>
                  <a:pt x="283" y="350"/>
                </a:lnTo>
                <a:lnTo>
                  <a:pt x="285" y="351"/>
                </a:lnTo>
                <a:lnTo>
                  <a:pt x="287" y="352"/>
                </a:lnTo>
                <a:lnTo>
                  <a:pt x="289" y="353"/>
                </a:lnTo>
                <a:lnTo>
                  <a:pt x="293" y="354"/>
                </a:lnTo>
                <a:lnTo>
                  <a:pt x="294" y="354"/>
                </a:lnTo>
                <a:lnTo>
                  <a:pt x="293" y="355"/>
                </a:lnTo>
                <a:lnTo>
                  <a:pt x="299" y="356"/>
                </a:lnTo>
                <a:lnTo>
                  <a:pt x="317" y="363"/>
                </a:lnTo>
                <a:lnTo>
                  <a:pt x="325" y="366"/>
                </a:lnTo>
                <a:lnTo>
                  <a:pt x="329" y="367"/>
                </a:lnTo>
                <a:lnTo>
                  <a:pt x="330" y="368"/>
                </a:lnTo>
                <a:lnTo>
                  <a:pt x="330" y="369"/>
                </a:lnTo>
                <a:lnTo>
                  <a:pt x="330" y="370"/>
                </a:lnTo>
                <a:lnTo>
                  <a:pt x="330" y="371"/>
                </a:lnTo>
                <a:lnTo>
                  <a:pt x="330" y="372"/>
                </a:lnTo>
                <a:lnTo>
                  <a:pt x="329" y="374"/>
                </a:lnTo>
                <a:lnTo>
                  <a:pt x="320" y="387"/>
                </a:lnTo>
                <a:lnTo>
                  <a:pt x="319" y="389"/>
                </a:lnTo>
                <a:lnTo>
                  <a:pt x="316" y="391"/>
                </a:lnTo>
                <a:lnTo>
                  <a:pt x="313" y="393"/>
                </a:lnTo>
                <a:lnTo>
                  <a:pt x="312" y="393"/>
                </a:lnTo>
                <a:lnTo>
                  <a:pt x="304" y="386"/>
                </a:lnTo>
                <a:lnTo>
                  <a:pt x="300" y="383"/>
                </a:lnTo>
                <a:lnTo>
                  <a:pt x="296" y="381"/>
                </a:lnTo>
                <a:lnTo>
                  <a:pt x="276" y="376"/>
                </a:lnTo>
                <a:lnTo>
                  <a:pt x="273" y="375"/>
                </a:lnTo>
                <a:lnTo>
                  <a:pt x="271" y="374"/>
                </a:lnTo>
                <a:lnTo>
                  <a:pt x="265" y="374"/>
                </a:lnTo>
                <a:lnTo>
                  <a:pt x="260" y="372"/>
                </a:lnTo>
                <a:lnTo>
                  <a:pt x="254" y="360"/>
                </a:lnTo>
                <a:lnTo>
                  <a:pt x="253" y="358"/>
                </a:lnTo>
                <a:lnTo>
                  <a:pt x="250" y="360"/>
                </a:lnTo>
                <a:lnTo>
                  <a:pt x="248" y="360"/>
                </a:lnTo>
                <a:lnTo>
                  <a:pt x="245" y="359"/>
                </a:lnTo>
                <a:lnTo>
                  <a:pt x="244" y="359"/>
                </a:lnTo>
                <a:lnTo>
                  <a:pt x="242" y="359"/>
                </a:lnTo>
                <a:lnTo>
                  <a:pt x="240" y="359"/>
                </a:lnTo>
                <a:lnTo>
                  <a:pt x="239" y="359"/>
                </a:lnTo>
                <a:lnTo>
                  <a:pt x="238" y="359"/>
                </a:lnTo>
                <a:lnTo>
                  <a:pt x="237" y="359"/>
                </a:lnTo>
                <a:lnTo>
                  <a:pt x="234" y="368"/>
                </a:lnTo>
                <a:lnTo>
                  <a:pt x="233" y="372"/>
                </a:lnTo>
                <a:lnTo>
                  <a:pt x="231" y="372"/>
                </a:lnTo>
                <a:lnTo>
                  <a:pt x="231" y="376"/>
                </a:lnTo>
                <a:lnTo>
                  <a:pt x="230" y="378"/>
                </a:lnTo>
                <a:lnTo>
                  <a:pt x="229" y="380"/>
                </a:lnTo>
                <a:lnTo>
                  <a:pt x="228" y="383"/>
                </a:lnTo>
                <a:lnTo>
                  <a:pt x="228" y="384"/>
                </a:lnTo>
                <a:lnTo>
                  <a:pt x="227" y="384"/>
                </a:lnTo>
                <a:lnTo>
                  <a:pt x="227" y="385"/>
                </a:lnTo>
                <a:lnTo>
                  <a:pt x="229" y="391"/>
                </a:lnTo>
                <a:lnTo>
                  <a:pt x="230" y="391"/>
                </a:lnTo>
                <a:lnTo>
                  <a:pt x="231" y="394"/>
                </a:lnTo>
                <a:lnTo>
                  <a:pt x="211" y="389"/>
                </a:lnTo>
                <a:lnTo>
                  <a:pt x="199" y="387"/>
                </a:lnTo>
                <a:lnTo>
                  <a:pt x="196" y="393"/>
                </a:lnTo>
                <a:lnTo>
                  <a:pt x="195" y="395"/>
                </a:lnTo>
                <a:lnTo>
                  <a:pt x="193" y="403"/>
                </a:lnTo>
                <a:lnTo>
                  <a:pt x="191" y="410"/>
                </a:lnTo>
                <a:lnTo>
                  <a:pt x="187" y="418"/>
                </a:lnTo>
                <a:lnTo>
                  <a:pt x="187" y="421"/>
                </a:lnTo>
                <a:lnTo>
                  <a:pt x="186" y="421"/>
                </a:lnTo>
                <a:lnTo>
                  <a:pt x="182" y="419"/>
                </a:lnTo>
                <a:lnTo>
                  <a:pt x="178" y="418"/>
                </a:lnTo>
                <a:lnTo>
                  <a:pt x="175" y="418"/>
                </a:lnTo>
                <a:lnTo>
                  <a:pt x="170" y="417"/>
                </a:lnTo>
                <a:lnTo>
                  <a:pt x="169" y="417"/>
                </a:lnTo>
                <a:lnTo>
                  <a:pt x="160" y="417"/>
                </a:lnTo>
                <a:lnTo>
                  <a:pt x="158" y="417"/>
                </a:lnTo>
                <a:lnTo>
                  <a:pt x="156" y="416"/>
                </a:lnTo>
                <a:lnTo>
                  <a:pt x="152" y="416"/>
                </a:lnTo>
                <a:lnTo>
                  <a:pt x="150" y="414"/>
                </a:lnTo>
                <a:lnTo>
                  <a:pt x="148" y="413"/>
                </a:lnTo>
                <a:lnTo>
                  <a:pt x="145" y="412"/>
                </a:lnTo>
                <a:lnTo>
                  <a:pt x="142" y="410"/>
                </a:lnTo>
                <a:lnTo>
                  <a:pt x="140" y="409"/>
                </a:lnTo>
                <a:lnTo>
                  <a:pt x="125" y="399"/>
                </a:lnTo>
                <a:lnTo>
                  <a:pt x="123" y="396"/>
                </a:lnTo>
                <a:lnTo>
                  <a:pt x="118" y="393"/>
                </a:lnTo>
                <a:lnTo>
                  <a:pt x="115" y="391"/>
                </a:lnTo>
                <a:lnTo>
                  <a:pt x="113" y="388"/>
                </a:lnTo>
                <a:lnTo>
                  <a:pt x="110" y="386"/>
                </a:lnTo>
                <a:lnTo>
                  <a:pt x="108" y="383"/>
                </a:lnTo>
                <a:lnTo>
                  <a:pt x="105" y="380"/>
                </a:lnTo>
                <a:lnTo>
                  <a:pt x="105" y="379"/>
                </a:lnTo>
                <a:lnTo>
                  <a:pt x="101" y="375"/>
                </a:lnTo>
                <a:lnTo>
                  <a:pt x="92" y="364"/>
                </a:lnTo>
                <a:lnTo>
                  <a:pt x="91" y="363"/>
                </a:lnTo>
                <a:lnTo>
                  <a:pt x="89" y="361"/>
                </a:lnTo>
                <a:lnTo>
                  <a:pt x="88" y="360"/>
                </a:lnTo>
                <a:lnTo>
                  <a:pt x="76" y="350"/>
                </a:lnTo>
                <a:lnTo>
                  <a:pt x="73" y="346"/>
                </a:lnTo>
                <a:lnTo>
                  <a:pt x="69" y="343"/>
                </a:lnTo>
                <a:lnTo>
                  <a:pt x="66" y="342"/>
                </a:lnTo>
                <a:lnTo>
                  <a:pt x="64" y="341"/>
                </a:lnTo>
                <a:lnTo>
                  <a:pt x="62" y="338"/>
                </a:lnTo>
                <a:lnTo>
                  <a:pt x="60" y="337"/>
                </a:lnTo>
                <a:lnTo>
                  <a:pt x="58" y="336"/>
                </a:lnTo>
                <a:lnTo>
                  <a:pt x="56" y="335"/>
                </a:lnTo>
                <a:lnTo>
                  <a:pt x="53" y="334"/>
                </a:lnTo>
                <a:lnTo>
                  <a:pt x="49" y="333"/>
                </a:lnTo>
                <a:lnTo>
                  <a:pt x="43" y="329"/>
                </a:lnTo>
                <a:lnTo>
                  <a:pt x="41" y="329"/>
                </a:lnTo>
                <a:lnTo>
                  <a:pt x="38" y="327"/>
                </a:lnTo>
                <a:lnTo>
                  <a:pt x="37" y="328"/>
                </a:lnTo>
                <a:lnTo>
                  <a:pt x="35" y="335"/>
                </a:lnTo>
                <a:lnTo>
                  <a:pt x="28" y="333"/>
                </a:lnTo>
                <a:lnTo>
                  <a:pt x="27" y="333"/>
                </a:lnTo>
                <a:lnTo>
                  <a:pt x="26" y="332"/>
                </a:lnTo>
                <a:lnTo>
                  <a:pt x="26" y="330"/>
                </a:lnTo>
                <a:lnTo>
                  <a:pt x="26" y="329"/>
                </a:lnTo>
                <a:lnTo>
                  <a:pt x="26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6" y="324"/>
                </a:lnTo>
                <a:lnTo>
                  <a:pt x="26" y="322"/>
                </a:lnTo>
                <a:lnTo>
                  <a:pt x="24" y="322"/>
                </a:lnTo>
                <a:lnTo>
                  <a:pt x="21" y="321"/>
                </a:lnTo>
                <a:lnTo>
                  <a:pt x="18" y="321"/>
                </a:lnTo>
                <a:lnTo>
                  <a:pt x="15" y="321"/>
                </a:lnTo>
                <a:lnTo>
                  <a:pt x="12" y="321"/>
                </a:lnTo>
                <a:lnTo>
                  <a:pt x="9" y="320"/>
                </a:lnTo>
                <a:lnTo>
                  <a:pt x="5" y="320"/>
                </a:lnTo>
                <a:lnTo>
                  <a:pt x="5" y="319"/>
                </a:lnTo>
                <a:lnTo>
                  <a:pt x="4" y="318"/>
                </a:lnTo>
                <a:lnTo>
                  <a:pt x="3" y="314"/>
                </a:lnTo>
                <a:lnTo>
                  <a:pt x="2" y="311"/>
                </a:lnTo>
                <a:lnTo>
                  <a:pt x="2" y="310"/>
                </a:lnTo>
                <a:lnTo>
                  <a:pt x="1" y="309"/>
                </a:lnTo>
                <a:lnTo>
                  <a:pt x="1" y="308"/>
                </a:lnTo>
                <a:lnTo>
                  <a:pt x="1" y="305"/>
                </a:lnTo>
                <a:lnTo>
                  <a:pt x="0" y="305"/>
                </a:lnTo>
                <a:lnTo>
                  <a:pt x="3" y="304"/>
                </a:lnTo>
                <a:lnTo>
                  <a:pt x="4" y="302"/>
                </a:lnTo>
                <a:lnTo>
                  <a:pt x="4" y="301"/>
                </a:lnTo>
                <a:lnTo>
                  <a:pt x="7" y="302"/>
                </a:lnTo>
                <a:lnTo>
                  <a:pt x="10" y="302"/>
                </a:lnTo>
                <a:lnTo>
                  <a:pt x="11" y="303"/>
                </a:lnTo>
                <a:lnTo>
                  <a:pt x="12" y="303"/>
                </a:lnTo>
                <a:lnTo>
                  <a:pt x="14" y="303"/>
                </a:lnTo>
                <a:lnTo>
                  <a:pt x="14" y="304"/>
                </a:lnTo>
                <a:lnTo>
                  <a:pt x="14" y="305"/>
                </a:lnTo>
                <a:lnTo>
                  <a:pt x="15" y="308"/>
                </a:lnTo>
                <a:lnTo>
                  <a:pt x="15" y="309"/>
                </a:lnTo>
                <a:lnTo>
                  <a:pt x="17" y="309"/>
                </a:lnTo>
                <a:lnTo>
                  <a:pt x="18" y="310"/>
                </a:lnTo>
                <a:lnTo>
                  <a:pt x="19" y="311"/>
                </a:lnTo>
                <a:lnTo>
                  <a:pt x="20" y="312"/>
                </a:lnTo>
                <a:lnTo>
                  <a:pt x="20" y="313"/>
                </a:lnTo>
                <a:lnTo>
                  <a:pt x="21" y="314"/>
                </a:lnTo>
                <a:lnTo>
                  <a:pt x="23" y="316"/>
                </a:lnTo>
                <a:lnTo>
                  <a:pt x="24" y="318"/>
                </a:lnTo>
                <a:lnTo>
                  <a:pt x="27" y="319"/>
                </a:lnTo>
                <a:lnTo>
                  <a:pt x="28" y="321"/>
                </a:lnTo>
                <a:lnTo>
                  <a:pt x="29" y="321"/>
                </a:lnTo>
                <a:lnTo>
                  <a:pt x="30" y="320"/>
                </a:lnTo>
                <a:lnTo>
                  <a:pt x="31" y="318"/>
                </a:lnTo>
                <a:lnTo>
                  <a:pt x="33" y="316"/>
                </a:lnTo>
                <a:lnTo>
                  <a:pt x="35" y="313"/>
                </a:lnTo>
                <a:lnTo>
                  <a:pt x="36" y="312"/>
                </a:lnTo>
                <a:lnTo>
                  <a:pt x="37" y="311"/>
                </a:lnTo>
                <a:lnTo>
                  <a:pt x="37" y="310"/>
                </a:lnTo>
                <a:lnTo>
                  <a:pt x="40" y="297"/>
                </a:lnTo>
                <a:lnTo>
                  <a:pt x="41" y="295"/>
                </a:lnTo>
                <a:lnTo>
                  <a:pt x="43" y="294"/>
                </a:lnTo>
                <a:lnTo>
                  <a:pt x="44" y="293"/>
                </a:lnTo>
                <a:lnTo>
                  <a:pt x="45" y="291"/>
                </a:lnTo>
                <a:lnTo>
                  <a:pt x="53" y="283"/>
                </a:lnTo>
                <a:lnTo>
                  <a:pt x="54" y="280"/>
                </a:lnTo>
                <a:lnTo>
                  <a:pt x="55" y="280"/>
                </a:lnTo>
                <a:lnTo>
                  <a:pt x="55" y="279"/>
                </a:lnTo>
                <a:lnTo>
                  <a:pt x="61" y="274"/>
                </a:lnTo>
                <a:lnTo>
                  <a:pt x="62" y="272"/>
                </a:lnTo>
                <a:lnTo>
                  <a:pt x="63" y="271"/>
                </a:lnTo>
                <a:lnTo>
                  <a:pt x="64" y="270"/>
                </a:lnTo>
                <a:lnTo>
                  <a:pt x="64" y="269"/>
                </a:lnTo>
                <a:lnTo>
                  <a:pt x="66" y="267"/>
                </a:lnTo>
                <a:lnTo>
                  <a:pt x="71" y="261"/>
                </a:lnTo>
                <a:lnTo>
                  <a:pt x="70" y="252"/>
                </a:lnTo>
                <a:lnTo>
                  <a:pt x="70" y="249"/>
                </a:lnTo>
                <a:lnTo>
                  <a:pt x="69" y="247"/>
                </a:lnTo>
                <a:lnTo>
                  <a:pt x="69" y="243"/>
                </a:lnTo>
                <a:lnTo>
                  <a:pt x="67" y="234"/>
                </a:lnTo>
                <a:lnTo>
                  <a:pt x="67" y="233"/>
                </a:lnTo>
                <a:lnTo>
                  <a:pt x="67" y="230"/>
                </a:lnTo>
                <a:lnTo>
                  <a:pt x="66" y="227"/>
                </a:lnTo>
                <a:lnTo>
                  <a:pt x="66" y="226"/>
                </a:lnTo>
                <a:lnTo>
                  <a:pt x="66" y="225"/>
                </a:lnTo>
                <a:lnTo>
                  <a:pt x="66" y="224"/>
                </a:lnTo>
                <a:lnTo>
                  <a:pt x="67" y="222"/>
                </a:lnTo>
                <a:lnTo>
                  <a:pt x="69" y="218"/>
                </a:lnTo>
                <a:lnTo>
                  <a:pt x="69" y="217"/>
                </a:lnTo>
                <a:lnTo>
                  <a:pt x="72" y="217"/>
                </a:lnTo>
                <a:lnTo>
                  <a:pt x="73" y="217"/>
                </a:lnTo>
                <a:lnTo>
                  <a:pt x="73" y="216"/>
                </a:lnTo>
                <a:lnTo>
                  <a:pt x="72" y="216"/>
                </a:lnTo>
                <a:lnTo>
                  <a:pt x="70" y="215"/>
                </a:lnTo>
                <a:lnTo>
                  <a:pt x="70" y="213"/>
                </a:lnTo>
                <a:lnTo>
                  <a:pt x="72" y="205"/>
                </a:lnTo>
                <a:lnTo>
                  <a:pt x="73" y="203"/>
                </a:lnTo>
                <a:lnTo>
                  <a:pt x="81" y="205"/>
                </a:lnTo>
                <a:lnTo>
                  <a:pt x="82" y="202"/>
                </a:lnTo>
                <a:lnTo>
                  <a:pt x="81" y="202"/>
                </a:lnTo>
                <a:lnTo>
                  <a:pt x="79" y="201"/>
                </a:lnTo>
                <a:lnTo>
                  <a:pt x="74" y="200"/>
                </a:lnTo>
                <a:lnTo>
                  <a:pt x="75" y="199"/>
                </a:lnTo>
                <a:lnTo>
                  <a:pt x="75" y="196"/>
                </a:lnTo>
                <a:lnTo>
                  <a:pt x="76" y="196"/>
                </a:lnTo>
                <a:lnTo>
                  <a:pt x="78" y="194"/>
                </a:lnTo>
                <a:lnTo>
                  <a:pt x="78" y="193"/>
                </a:lnTo>
                <a:lnTo>
                  <a:pt x="76" y="193"/>
                </a:lnTo>
                <a:lnTo>
                  <a:pt x="76" y="192"/>
                </a:lnTo>
                <a:lnTo>
                  <a:pt x="75" y="190"/>
                </a:lnTo>
                <a:lnTo>
                  <a:pt x="74" y="186"/>
                </a:lnTo>
                <a:lnTo>
                  <a:pt x="73" y="184"/>
                </a:lnTo>
                <a:lnTo>
                  <a:pt x="73" y="183"/>
                </a:lnTo>
                <a:lnTo>
                  <a:pt x="73" y="182"/>
                </a:lnTo>
                <a:lnTo>
                  <a:pt x="73" y="180"/>
                </a:lnTo>
                <a:lnTo>
                  <a:pt x="74" y="180"/>
                </a:lnTo>
                <a:lnTo>
                  <a:pt x="74" y="179"/>
                </a:lnTo>
                <a:lnTo>
                  <a:pt x="76" y="178"/>
                </a:lnTo>
                <a:lnTo>
                  <a:pt x="78" y="178"/>
                </a:lnTo>
                <a:lnTo>
                  <a:pt x="78" y="176"/>
                </a:lnTo>
                <a:lnTo>
                  <a:pt x="79" y="175"/>
                </a:lnTo>
                <a:lnTo>
                  <a:pt x="80" y="173"/>
                </a:lnTo>
                <a:lnTo>
                  <a:pt x="81" y="169"/>
                </a:lnTo>
                <a:lnTo>
                  <a:pt x="81" y="167"/>
                </a:lnTo>
                <a:lnTo>
                  <a:pt x="82" y="166"/>
                </a:lnTo>
                <a:lnTo>
                  <a:pt x="83" y="165"/>
                </a:lnTo>
                <a:lnTo>
                  <a:pt x="83" y="162"/>
                </a:lnTo>
                <a:lnTo>
                  <a:pt x="84" y="161"/>
                </a:lnTo>
                <a:lnTo>
                  <a:pt x="86" y="160"/>
                </a:lnTo>
                <a:lnTo>
                  <a:pt x="90" y="159"/>
                </a:lnTo>
                <a:lnTo>
                  <a:pt x="91" y="158"/>
                </a:lnTo>
                <a:lnTo>
                  <a:pt x="92" y="158"/>
                </a:lnTo>
                <a:lnTo>
                  <a:pt x="95" y="155"/>
                </a:lnTo>
                <a:lnTo>
                  <a:pt x="96" y="155"/>
                </a:lnTo>
                <a:lnTo>
                  <a:pt x="98" y="155"/>
                </a:lnTo>
                <a:lnTo>
                  <a:pt x="99" y="152"/>
                </a:lnTo>
                <a:lnTo>
                  <a:pt x="101" y="143"/>
                </a:lnTo>
                <a:lnTo>
                  <a:pt x="101" y="141"/>
                </a:lnTo>
                <a:lnTo>
                  <a:pt x="102" y="138"/>
                </a:lnTo>
                <a:lnTo>
                  <a:pt x="101" y="136"/>
                </a:lnTo>
                <a:lnTo>
                  <a:pt x="101" y="133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7"/>
                </a:lnTo>
                <a:lnTo>
                  <a:pt x="96" y="127"/>
                </a:lnTo>
                <a:lnTo>
                  <a:pt x="98" y="120"/>
                </a:lnTo>
                <a:lnTo>
                  <a:pt x="98" y="119"/>
                </a:lnTo>
                <a:lnTo>
                  <a:pt x="98" y="118"/>
                </a:lnTo>
                <a:lnTo>
                  <a:pt x="99" y="118"/>
                </a:lnTo>
                <a:lnTo>
                  <a:pt x="99" y="117"/>
                </a:lnTo>
                <a:lnTo>
                  <a:pt x="99" y="116"/>
                </a:lnTo>
                <a:lnTo>
                  <a:pt x="98" y="112"/>
                </a:lnTo>
                <a:lnTo>
                  <a:pt x="97" y="105"/>
                </a:lnTo>
                <a:lnTo>
                  <a:pt x="97" y="104"/>
                </a:lnTo>
                <a:lnTo>
                  <a:pt x="97" y="103"/>
                </a:lnTo>
                <a:lnTo>
                  <a:pt x="98" y="101"/>
                </a:lnTo>
                <a:lnTo>
                  <a:pt x="99" y="100"/>
                </a:lnTo>
                <a:lnTo>
                  <a:pt x="91" y="96"/>
                </a:lnTo>
                <a:lnTo>
                  <a:pt x="95" y="93"/>
                </a:lnTo>
                <a:lnTo>
                  <a:pt x="96" y="92"/>
                </a:lnTo>
                <a:lnTo>
                  <a:pt x="97" y="90"/>
                </a:lnTo>
                <a:lnTo>
                  <a:pt x="97" y="88"/>
                </a:lnTo>
                <a:lnTo>
                  <a:pt x="99" y="90"/>
                </a:lnTo>
                <a:lnTo>
                  <a:pt x="100" y="88"/>
                </a:lnTo>
                <a:lnTo>
                  <a:pt x="101" y="87"/>
                </a:lnTo>
                <a:lnTo>
                  <a:pt x="102" y="86"/>
                </a:lnTo>
                <a:lnTo>
                  <a:pt x="104" y="86"/>
                </a:lnTo>
                <a:lnTo>
                  <a:pt x="105" y="82"/>
                </a:lnTo>
                <a:lnTo>
                  <a:pt x="116" y="82"/>
                </a:lnTo>
                <a:lnTo>
                  <a:pt x="118" y="82"/>
                </a:lnTo>
                <a:lnTo>
                  <a:pt x="119" y="87"/>
                </a:lnTo>
                <a:lnTo>
                  <a:pt x="121" y="90"/>
                </a:lnTo>
                <a:lnTo>
                  <a:pt x="140" y="84"/>
                </a:lnTo>
                <a:lnTo>
                  <a:pt x="141" y="84"/>
                </a:lnTo>
                <a:lnTo>
                  <a:pt x="147" y="83"/>
                </a:lnTo>
                <a:lnTo>
                  <a:pt x="151" y="82"/>
                </a:lnTo>
                <a:lnTo>
                  <a:pt x="155" y="81"/>
                </a:lnTo>
                <a:lnTo>
                  <a:pt x="157" y="78"/>
                </a:lnTo>
                <a:lnTo>
                  <a:pt x="159" y="76"/>
                </a:lnTo>
                <a:lnTo>
                  <a:pt x="160" y="76"/>
                </a:lnTo>
                <a:lnTo>
                  <a:pt x="162" y="75"/>
                </a:lnTo>
                <a:lnTo>
                  <a:pt x="159" y="71"/>
                </a:lnTo>
                <a:lnTo>
                  <a:pt x="156" y="69"/>
                </a:lnTo>
                <a:lnTo>
                  <a:pt x="151" y="65"/>
                </a:lnTo>
                <a:lnTo>
                  <a:pt x="147" y="60"/>
                </a:lnTo>
                <a:lnTo>
                  <a:pt x="140" y="56"/>
                </a:lnTo>
                <a:lnTo>
                  <a:pt x="130" y="48"/>
                </a:lnTo>
                <a:lnTo>
                  <a:pt x="133" y="45"/>
                </a:lnTo>
                <a:lnTo>
                  <a:pt x="134" y="44"/>
                </a:lnTo>
                <a:lnTo>
                  <a:pt x="138" y="42"/>
                </a:lnTo>
                <a:lnTo>
                  <a:pt x="139" y="42"/>
                </a:lnTo>
                <a:lnTo>
                  <a:pt x="140" y="40"/>
                </a:lnTo>
                <a:lnTo>
                  <a:pt x="143" y="32"/>
                </a:lnTo>
                <a:lnTo>
                  <a:pt x="144" y="31"/>
                </a:lnTo>
                <a:lnTo>
                  <a:pt x="147" y="27"/>
                </a:lnTo>
                <a:lnTo>
                  <a:pt x="147" y="26"/>
                </a:lnTo>
                <a:lnTo>
                  <a:pt x="149" y="25"/>
                </a:lnTo>
                <a:lnTo>
                  <a:pt x="152" y="23"/>
                </a:lnTo>
                <a:lnTo>
                  <a:pt x="153" y="21"/>
                </a:lnTo>
                <a:lnTo>
                  <a:pt x="153" y="20"/>
                </a:lnTo>
                <a:lnTo>
                  <a:pt x="155" y="19"/>
                </a:lnTo>
                <a:lnTo>
                  <a:pt x="156" y="16"/>
                </a:lnTo>
                <a:lnTo>
                  <a:pt x="156" y="15"/>
                </a:lnTo>
                <a:lnTo>
                  <a:pt x="157" y="14"/>
                </a:lnTo>
                <a:lnTo>
                  <a:pt x="159" y="11"/>
                </a:lnTo>
                <a:lnTo>
                  <a:pt x="167" y="18"/>
                </a:lnTo>
                <a:lnTo>
                  <a:pt x="169" y="20"/>
                </a:lnTo>
                <a:lnTo>
                  <a:pt x="170" y="21"/>
                </a:lnTo>
                <a:lnTo>
                  <a:pt x="171" y="23"/>
                </a:lnTo>
                <a:lnTo>
                  <a:pt x="171" y="24"/>
                </a:lnTo>
                <a:lnTo>
                  <a:pt x="175" y="27"/>
                </a:lnTo>
                <a:lnTo>
                  <a:pt x="176" y="28"/>
                </a:lnTo>
                <a:lnTo>
                  <a:pt x="178" y="33"/>
                </a:lnTo>
                <a:lnTo>
                  <a:pt x="179" y="34"/>
                </a:lnTo>
                <a:lnTo>
                  <a:pt x="184" y="12"/>
                </a:lnTo>
                <a:lnTo>
                  <a:pt x="184" y="10"/>
                </a:lnTo>
                <a:lnTo>
                  <a:pt x="196" y="10"/>
                </a:lnTo>
                <a:lnTo>
                  <a:pt x="202" y="11"/>
                </a:lnTo>
                <a:lnTo>
                  <a:pt x="205" y="12"/>
                </a:lnTo>
                <a:lnTo>
                  <a:pt x="208" y="11"/>
                </a:lnTo>
                <a:lnTo>
                  <a:pt x="209" y="9"/>
                </a:lnTo>
                <a:lnTo>
                  <a:pt x="210" y="8"/>
                </a:lnTo>
                <a:lnTo>
                  <a:pt x="216" y="0"/>
                </a:lnTo>
                <a:lnTo>
                  <a:pt x="218" y="1"/>
                </a:lnTo>
                <a:lnTo>
                  <a:pt x="226" y="7"/>
                </a:lnTo>
                <a:lnTo>
                  <a:pt x="225" y="7"/>
                </a:lnTo>
                <a:lnTo>
                  <a:pt x="225" y="8"/>
                </a:lnTo>
                <a:lnTo>
                  <a:pt x="220" y="12"/>
                </a:lnTo>
                <a:lnTo>
                  <a:pt x="219" y="14"/>
                </a:lnTo>
                <a:lnTo>
                  <a:pt x="233" y="24"/>
                </a:lnTo>
                <a:lnTo>
                  <a:pt x="234" y="24"/>
                </a:lnTo>
                <a:lnTo>
                  <a:pt x="237" y="24"/>
                </a:lnTo>
                <a:lnTo>
                  <a:pt x="239" y="25"/>
                </a:lnTo>
                <a:lnTo>
                  <a:pt x="242" y="26"/>
                </a:lnTo>
                <a:lnTo>
                  <a:pt x="251" y="28"/>
                </a:lnTo>
                <a:lnTo>
                  <a:pt x="251" y="33"/>
                </a:lnTo>
                <a:lnTo>
                  <a:pt x="252" y="35"/>
                </a:lnTo>
                <a:lnTo>
                  <a:pt x="252" y="36"/>
                </a:lnTo>
                <a:lnTo>
                  <a:pt x="252" y="40"/>
                </a:lnTo>
                <a:lnTo>
                  <a:pt x="252" y="41"/>
                </a:lnTo>
                <a:lnTo>
                  <a:pt x="252" y="42"/>
                </a:lnTo>
                <a:lnTo>
                  <a:pt x="251" y="54"/>
                </a:lnTo>
                <a:lnTo>
                  <a:pt x="250" y="56"/>
                </a:lnTo>
                <a:lnTo>
                  <a:pt x="250" y="59"/>
                </a:lnTo>
                <a:lnTo>
                  <a:pt x="250" y="61"/>
                </a:lnTo>
                <a:lnTo>
                  <a:pt x="251" y="66"/>
                </a:lnTo>
                <a:lnTo>
                  <a:pt x="251" y="67"/>
                </a:lnTo>
                <a:lnTo>
                  <a:pt x="251" y="69"/>
                </a:lnTo>
                <a:lnTo>
                  <a:pt x="251" y="78"/>
                </a:lnTo>
                <a:lnTo>
                  <a:pt x="255" y="77"/>
                </a:lnTo>
                <a:lnTo>
                  <a:pt x="257" y="74"/>
                </a:lnTo>
                <a:lnTo>
                  <a:pt x="262" y="70"/>
                </a:lnTo>
                <a:lnTo>
                  <a:pt x="267" y="66"/>
                </a:lnTo>
                <a:lnTo>
                  <a:pt x="268" y="65"/>
                </a:lnTo>
                <a:lnTo>
                  <a:pt x="268" y="66"/>
                </a:lnTo>
                <a:lnTo>
                  <a:pt x="272" y="71"/>
                </a:lnTo>
                <a:lnTo>
                  <a:pt x="277" y="76"/>
                </a:lnTo>
                <a:lnTo>
                  <a:pt x="285" y="85"/>
                </a:lnTo>
                <a:lnTo>
                  <a:pt x="288" y="90"/>
                </a:lnTo>
                <a:lnTo>
                  <a:pt x="294" y="96"/>
                </a:lnTo>
                <a:lnTo>
                  <a:pt x="296" y="99"/>
                </a:lnTo>
                <a:lnTo>
                  <a:pt x="296" y="100"/>
                </a:lnTo>
                <a:lnTo>
                  <a:pt x="297" y="101"/>
                </a:lnTo>
                <a:lnTo>
                  <a:pt x="297" y="102"/>
                </a:lnTo>
                <a:lnTo>
                  <a:pt x="308" y="102"/>
                </a:lnTo>
                <a:lnTo>
                  <a:pt x="314" y="102"/>
                </a:lnTo>
                <a:lnTo>
                  <a:pt x="317" y="102"/>
                </a:lnTo>
                <a:lnTo>
                  <a:pt x="325" y="101"/>
                </a:lnTo>
                <a:lnTo>
                  <a:pt x="326" y="101"/>
                </a:lnTo>
                <a:lnTo>
                  <a:pt x="326" y="100"/>
                </a:lnTo>
                <a:lnTo>
                  <a:pt x="328" y="96"/>
                </a:lnTo>
                <a:lnTo>
                  <a:pt x="328" y="92"/>
                </a:lnTo>
                <a:lnTo>
                  <a:pt x="328" y="90"/>
                </a:lnTo>
                <a:lnTo>
                  <a:pt x="328" y="87"/>
                </a:lnTo>
                <a:lnTo>
                  <a:pt x="329" y="84"/>
                </a:lnTo>
                <a:lnTo>
                  <a:pt x="329" y="77"/>
                </a:lnTo>
                <a:lnTo>
                  <a:pt x="329" y="70"/>
                </a:lnTo>
                <a:lnTo>
                  <a:pt x="329" y="67"/>
                </a:lnTo>
                <a:lnTo>
                  <a:pt x="329" y="66"/>
                </a:lnTo>
                <a:lnTo>
                  <a:pt x="328" y="58"/>
                </a:lnTo>
                <a:lnTo>
                  <a:pt x="329" y="53"/>
                </a:lnTo>
                <a:lnTo>
                  <a:pt x="329" y="52"/>
                </a:lnTo>
                <a:close/>
                <a:moveTo>
                  <a:pt x="170" y="219"/>
                </a:moveTo>
                <a:lnTo>
                  <a:pt x="169" y="225"/>
                </a:lnTo>
                <a:lnTo>
                  <a:pt x="168" y="226"/>
                </a:lnTo>
                <a:lnTo>
                  <a:pt x="168" y="227"/>
                </a:lnTo>
                <a:lnTo>
                  <a:pt x="166" y="229"/>
                </a:lnTo>
                <a:lnTo>
                  <a:pt x="161" y="235"/>
                </a:lnTo>
                <a:lnTo>
                  <a:pt x="160" y="237"/>
                </a:lnTo>
                <a:lnTo>
                  <a:pt x="166" y="237"/>
                </a:lnTo>
                <a:lnTo>
                  <a:pt x="164" y="241"/>
                </a:lnTo>
                <a:lnTo>
                  <a:pt x="159" y="240"/>
                </a:lnTo>
                <a:lnTo>
                  <a:pt x="158" y="240"/>
                </a:lnTo>
                <a:lnTo>
                  <a:pt x="157" y="242"/>
                </a:lnTo>
                <a:lnTo>
                  <a:pt x="156" y="245"/>
                </a:lnTo>
                <a:lnTo>
                  <a:pt x="155" y="245"/>
                </a:lnTo>
                <a:lnTo>
                  <a:pt x="169" y="259"/>
                </a:lnTo>
                <a:lnTo>
                  <a:pt x="169" y="274"/>
                </a:lnTo>
                <a:lnTo>
                  <a:pt x="170" y="274"/>
                </a:lnTo>
                <a:lnTo>
                  <a:pt x="176" y="285"/>
                </a:lnTo>
                <a:lnTo>
                  <a:pt x="176" y="286"/>
                </a:lnTo>
                <a:lnTo>
                  <a:pt x="177" y="287"/>
                </a:lnTo>
                <a:lnTo>
                  <a:pt x="181" y="288"/>
                </a:lnTo>
                <a:lnTo>
                  <a:pt x="184" y="289"/>
                </a:lnTo>
                <a:lnTo>
                  <a:pt x="183" y="295"/>
                </a:lnTo>
                <a:lnTo>
                  <a:pt x="187" y="300"/>
                </a:lnTo>
                <a:lnTo>
                  <a:pt x="198" y="303"/>
                </a:lnTo>
                <a:lnTo>
                  <a:pt x="201" y="303"/>
                </a:lnTo>
                <a:lnTo>
                  <a:pt x="208" y="303"/>
                </a:lnTo>
                <a:lnTo>
                  <a:pt x="209" y="303"/>
                </a:lnTo>
                <a:lnTo>
                  <a:pt x="209" y="302"/>
                </a:lnTo>
                <a:lnTo>
                  <a:pt x="209" y="301"/>
                </a:lnTo>
                <a:lnTo>
                  <a:pt x="210" y="299"/>
                </a:lnTo>
                <a:lnTo>
                  <a:pt x="211" y="295"/>
                </a:lnTo>
                <a:lnTo>
                  <a:pt x="212" y="293"/>
                </a:lnTo>
                <a:lnTo>
                  <a:pt x="213" y="291"/>
                </a:lnTo>
                <a:lnTo>
                  <a:pt x="214" y="288"/>
                </a:lnTo>
                <a:lnTo>
                  <a:pt x="217" y="286"/>
                </a:lnTo>
                <a:lnTo>
                  <a:pt x="218" y="284"/>
                </a:lnTo>
                <a:lnTo>
                  <a:pt x="219" y="283"/>
                </a:lnTo>
                <a:lnTo>
                  <a:pt x="220" y="280"/>
                </a:lnTo>
                <a:lnTo>
                  <a:pt x="222" y="279"/>
                </a:lnTo>
                <a:lnTo>
                  <a:pt x="233" y="270"/>
                </a:lnTo>
                <a:lnTo>
                  <a:pt x="238" y="266"/>
                </a:lnTo>
                <a:lnTo>
                  <a:pt x="240" y="263"/>
                </a:lnTo>
                <a:lnTo>
                  <a:pt x="242" y="262"/>
                </a:lnTo>
                <a:lnTo>
                  <a:pt x="244" y="259"/>
                </a:lnTo>
                <a:lnTo>
                  <a:pt x="248" y="252"/>
                </a:lnTo>
                <a:lnTo>
                  <a:pt x="253" y="244"/>
                </a:lnTo>
                <a:lnTo>
                  <a:pt x="256" y="238"/>
                </a:lnTo>
                <a:lnTo>
                  <a:pt x="256" y="237"/>
                </a:lnTo>
                <a:lnTo>
                  <a:pt x="256" y="235"/>
                </a:lnTo>
                <a:lnTo>
                  <a:pt x="257" y="234"/>
                </a:lnTo>
                <a:lnTo>
                  <a:pt x="259" y="229"/>
                </a:lnTo>
                <a:lnTo>
                  <a:pt x="260" y="222"/>
                </a:lnTo>
                <a:lnTo>
                  <a:pt x="260" y="218"/>
                </a:lnTo>
                <a:lnTo>
                  <a:pt x="260" y="217"/>
                </a:lnTo>
                <a:lnTo>
                  <a:pt x="261" y="215"/>
                </a:lnTo>
                <a:lnTo>
                  <a:pt x="261" y="213"/>
                </a:lnTo>
                <a:lnTo>
                  <a:pt x="262" y="213"/>
                </a:lnTo>
                <a:lnTo>
                  <a:pt x="263" y="211"/>
                </a:lnTo>
                <a:lnTo>
                  <a:pt x="265" y="204"/>
                </a:lnTo>
                <a:lnTo>
                  <a:pt x="264" y="204"/>
                </a:lnTo>
                <a:lnTo>
                  <a:pt x="264" y="202"/>
                </a:lnTo>
                <a:lnTo>
                  <a:pt x="265" y="201"/>
                </a:lnTo>
                <a:lnTo>
                  <a:pt x="269" y="197"/>
                </a:lnTo>
                <a:lnTo>
                  <a:pt x="271" y="194"/>
                </a:lnTo>
                <a:lnTo>
                  <a:pt x="272" y="193"/>
                </a:lnTo>
                <a:lnTo>
                  <a:pt x="270" y="192"/>
                </a:lnTo>
                <a:lnTo>
                  <a:pt x="265" y="188"/>
                </a:lnTo>
                <a:lnTo>
                  <a:pt x="264" y="188"/>
                </a:lnTo>
                <a:lnTo>
                  <a:pt x="263" y="188"/>
                </a:lnTo>
                <a:lnTo>
                  <a:pt x="263" y="187"/>
                </a:lnTo>
                <a:lnTo>
                  <a:pt x="264" y="184"/>
                </a:lnTo>
                <a:lnTo>
                  <a:pt x="265" y="180"/>
                </a:lnTo>
                <a:lnTo>
                  <a:pt x="264" y="180"/>
                </a:lnTo>
                <a:lnTo>
                  <a:pt x="262" y="180"/>
                </a:lnTo>
                <a:lnTo>
                  <a:pt x="259" y="180"/>
                </a:lnTo>
                <a:lnTo>
                  <a:pt x="255" y="179"/>
                </a:lnTo>
                <a:lnTo>
                  <a:pt x="253" y="179"/>
                </a:lnTo>
                <a:lnTo>
                  <a:pt x="251" y="179"/>
                </a:lnTo>
                <a:lnTo>
                  <a:pt x="242" y="178"/>
                </a:lnTo>
                <a:lnTo>
                  <a:pt x="236" y="178"/>
                </a:lnTo>
                <a:lnTo>
                  <a:pt x="231" y="178"/>
                </a:lnTo>
                <a:lnTo>
                  <a:pt x="228" y="178"/>
                </a:lnTo>
                <a:lnTo>
                  <a:pt x="227" y="178"/>
                </a:lnTo>
                <a:lnTo>
                  <a:pt x="226" y="178"/>
                </a:lnTo>
                <a:lnTo>
                  <a:pt x="220" y="178"/>
                </a:lnTo>
                <a:lnTo>
                  <a:pt x="218" y="177"/>
                </a:lnTo>
                <a:lnTo>
                  <a:pt x="217" y="177"/>
                </a:lnTo>
                <a:lnTo>
                  <a:pt x="213" y="176"/>
                </a:lnTo>
                <a:lnTo>
                  <a:pt x="210" y="175"/>
                </a:lnTo>
                <a:lnTo>
                  <a:pt x="207" y="174"/>
                </a:lnTo>
                <a:lnTo>
                  <a:pt x="201" y="170"/>
                </a:lnTo>
                <a:lnTo>
                  <a:pt x="196" y="169"/>
                </a:lnTo>
                <a:lnTo>
                  <a:pt x="193" y="167"/>
                </a:lnTo>
                <a:lnTo>
                  <a:pt x="185" y="165"/>
                </a:lnTo>
                <a:lnTo>
                  <a:pt x="184" y="170"/>
                </a:lnTo>
                <a:lnTo>
                  <a:pt x="181" y="182"/>
                </a:lnTo>
                <a:lnTo>
                  <a:pt x="179" y="185"/>
                </a:lnTo>
                <a:lnTo>
                  <a:pt x="175" y="201"/>
                </a:lnTo>
                <a:lnTo>
                  <a:pt x="174" y="205"/>
                </a:lnTo>
                <a:lnTo>
                  <a:pt x="174" y="209"/>
                </a:lnTo>
                <a:lnTo>
                  <a:pt x="171" y="217"/>
                </a:lnTo>
                <a:lnTo>
                  <a:pt x="170" y="219"/>
                </a:lnTo>
                <a:close/>
                <a:moveTo>
                  <a:pt x="37" y="328"/>
                </a:moveTo>
                <a:lnTo>
                  <a:pt x="37" y="327"/>
                </a:lnTo>
                <a:lnTo>
                  <a:pt x="36" y="327"/>
                </a:lnTo>
                <a:lnTo>
                  <a:pt x="36" y="328"/>
                </a:lnTo>
                <a:lnTo>
                  <a:pt x="35" y="330"/>
                </a:lnTo>
                <a:lnTo>
                  <a:pt x="36" y="330"/>
                </a:lnTo>
                <a:lnTo>
                  <a:pt x="37" y="328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8" name="Freeform 1739">
            <a:extLst>
              <a:ext uri="{FF2B5EF4-FFF2-40B4-BE49-F238E27FC236}">
                <a16:creationId xmlns:a16="http://schemas.microsoft.com/office/drawing/2014/main" id="{0E1213A3-99C8-3BFD-4996-A88ED0CF36EA}"/>
              </a:ext>
            </a:extLst>
          </p:cNvPr>
          <p:cNvSpPr>
            <a:spLocks/>
          </p:cNvSpPr>
          <p:nvPr/>
        </p:nvSpPr>
        <p:spPr bwMode="auto">
          <a:xfrm>
            <a:off x="5390636" y="4220742"/>
            <a:ext cx="943362" cy="527539"/>
          </a:xfrm>
          <a:custGeom>
            <a:avLst/>
            <a:gdLst>
              <a:gd name="T0" fmla="*/ 435 w 456"/>
              <a:gd name="T1" fmla="*/ 45 h 255"/>
              <a:gd name="T2" fmla="*/ 413 w 456"/>
              <a:gd name="T3" fmla="*/ 82 h 255"/>
              <a:gd name="T4" fmla="*/ 389 w 456"/>
              <a:gd name="T5" fmla="*/ 122 h 255"/>
              <a:gd name="T6" fmla="*/ 362 w 456"/>
              <a:gd name="T7" fmla="*/ 171 h 255"/>
              <a:gd name="T8" fmla="*/ 351 w 456"/>
              <a:gd name="T9" fmla="*/ 175 h 255"/>
              <a:gd name="T10" fmla="*/ 341 w 456"/>
              <a:gd name="T11" fmla="*/ 208 h 255"/>
              <a:gd name="T12" fmla="*/ 322 w 456"/>
              <a:gd name="T13" fmla="*/ 211 h 255"/>
              <a:gd name="T14" fmla="*/ 307 w 456"/>
              <a:gd name="T15" fmla="*/ 184 h 255"/>
              <a:gd name="T16" fmla="*/ 305 w 456"/>
              <a:gd name="T17" fmla="*/ 161 h 255"/>
              <a:gd name="T18" fmla="*/ 293 w 456"/>
              <a:gd name="T19" fmla="*/ 142 h 255"/>
              <a:gd name="T20" fmla="*/ 288 w 456"/>
              <a:gd name="T21" fmla="*/ 155 h 255"/>
              <a:gd name="T22" fmla="*/ 292 w 456"/>
              <a:gd name="T23" fmla="*/ 162 h 255"/>
              <a:gd name="T24" fmla="*/ 291 w 456"/>
              <a:gd name="T25" fmla="*/ 172 h 255"/>
              <a:gd name="T26" fmla="*/ 284 w 456"/>
              <a:gd name="T27" fmla="*/ 183 h 255"/>
              <a:gd name="T28" fmla="*/ 283 w 456"/>
              <a:gd name="T29" fmla="*/ 193 h 255"/>
              <a:gd name="T30" fmla="*/ 291 w 456"/>
              <a:gd name="T31" fmla="*/ 203 h 255"/>
              <a:gd name="T32" fmla="*/ 266 w 456"/>
              <a:gd name="T33" fmla="*/ 203 h 255"/>
              <a:gd name="T34" fmla="*/ 244 w 456"/>
              <a:gd name="T35" fmla="*/ 222 h 255"/>
              <a:gd name="T36" fmla="*/ 213 w 456"/>
              <a:gd name="T37" fmla="*/ 205 h 255"/>
              <a:gd name="T38" fmla="*/ 210 w 456"/>
              <a:gd name="T39" fmla="*/ 243 h 255"/>
              <a:gd name="T40" fmla="*/ 182 w 456"/>
              <a:gd name="T41" fmla="*/ 223 h 255"/>
              <a:gd name="T42" fmla="*/ 150 w 456"/>
              <a:gd name="T43" fmla="*/ 191 h 255"/>
              <a:gd name="T44" fmla="*/ 130 w 456"/>
              <a:gd name="T45" fmla="*/ 169 h 255"/>
              <a:gd name="T46" fmla="*/ 98 w 456"/>
              <a:gd name="T47" fmla="*/ 171 h 255"/>
              <a:gd name="T48" fmla="*/ 60 w 456"/>
              <a:gd name="T49" fmla="*/ 208 h 255"/>
              <a:gd name="T50" fmla="*/ 50 w 456"/>
              <a:gd name="T51" fmla="*/ 203 h 255"/>
              <a:gd name="T52" fmla="*/ 40 w 456"/>
              <a:gd name="T53" fmla="*/ 204 h 255"/>
              <a:gd name="T54" fmla="*/ 29 w 456"/>
              <a:gd name="T55" fmla="*/ 213 h 255"/>
              <a:gd name="T56" fmla="*/ 18 w 456"/>
              <a:gd name="T57" fmla="*/ 210 h 255"/>
              <a:gd name="T58" fmla="*/ 5 w 456"/>
              <a:gd name="T59" fmla="*/ 208 h 255"/>
              <a:gd name="T60" fmla="*/ 6 w 456"/>
              <a:gd name="T61" fmla="*/ 195 h 255"/>
              <a:gd name="T62" fmla="*/ 6 w 456"/>
              <a:gd name="T63" fmla="*/ 186 h 255"/>
              <a:gd name="T64" fmla="*/ 12 w 456"/>
              <a:gd name="T65" fmla="*/ 180 h 255"/>
              <a:gd name="T66" fmla="*/ 7 w 456"/>
              <a:gd name="T67" fmla="*/ 167 h 255"/>
              <a:gd name="T68" fmla="*/ 5 w 456"/>
              <a:gd name="T69" fmla="*/ 158 h 255"/>
              <a:gd name="T70" fmla="*/ 6 w 456"/>
              <a:gd name="T71" fmla="*/ 145 h 255"/>
              <a:gd name="T72" fmla="*/ 5 w 456"/>
              <a:gd name="T73" fmla="*/ 133 h 255"/>
              <a:gd name="T74" fmla="*/ 9 w 456"/>
              <a:gd name="T75" fmla="*/ 121 h 255"/>
              <a:gd name="T76" fmla="*/ 16 w 456"/>
              <a:gd name="T77" fmla="*/ 117 h 255"/>
              <a:gd name="T78" fmla="*/ 24 w 456"/>
              <a:gd name="T79" fmla="*/ 108 h 255"/>
              <a:gd name="T80" fmla="*/ 23 w 456"/>
              <a:gd name="T81" fmla="*/ 97 h 255"/>
              <a:gd name="T82" fmla="*/ 15 w 456"/>
              <a:gd name="T83" fmla="*/ 91 h 255"/>
              <a:gd name="T84" fmla="*/ 8 w 456"/>
              <a:gd name="T85" fmla="*/ 82 h 255"/>
              <a:gd name="T86" fmla="*/ 7 w 456"/>
              <a:gd name="T87" fmla="*/ 67 h 255"/>
              <a:gd name="T88" fmla="*/ 0 w 456"/>
              <a:gd name="T89" fmla="*/ 53 h 255"/>
              <a:gd name="T90" fmla="*/ 18 w 456"/>
              <a:gd name="T91" fmla="*/ 36 h 255"/>
              <a:gd name="T92" fmla="*/ 38 w 456"/>
              <a:gd name="T93" fmla="*/ 33 h 255"/>
              <a:gd name="T94" fmla="*/ 71 w 456"/>
              <a:gd name="T95" fmla="*/ 40 h 255"/>
              <a:gd name="T96" fmla="*/ 107 w 456"/>
              <a:gd name="T97" fmla="*/ 41 h 255"/>
              <a:gd name="T98" fmla="*/ 143 w 456"/>
              <a:gd name="T99" fmla="*/ 40 h 255"/>
              <a:gd name="T100" fmla="*/ 163 w 456"/>
              <a:gd name="T101" fmla="*/ 26 h 255"/>
              <a:gd name="T102" fmla="*/ 195 w 456"/>
              <a:gd name="T103" fmla="*/ 19 h 255"/>
              <a:gd name="T104" fmla="*/ 231 w 456"/>
              <a:gd name="T105" fmla="*/ 25 h 255"/>
              <a:gd name="T106" fmla="*/ 258 w 456"/>
              <a:gd name="T107" fmla="*/ 21 h 255"/>
              <a:gd name="T108" fmla="*/ 285 w 456"/>
              <a:gd name="T109" fmla="*/ 27 h 255"/>
              <a:gd name="T110" fmla="*/ 313 w 456"/>
              <a:gd name="T111" fmla="*/ 26 h 255"/>
              <a:gd name="T112" fmla="*/ 354 w 456"/>
              <a:gd name="T113" fmla="*/ 11 h 255"/>
              <a:gd name="T114" fmla="*/ 399 w 456"/>
              <a:gd name="T115" fmla="*/ 0 h 255"/>
              <a:gd name="T116" fmla="*/ 432 w 456"/>
              <a:gd name="T117" fmla="*/ 4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56" h="255">
                <a:moveTo>
                  <a:pt x="456" y="9"/>
                </a:moveTo>
                <a:lnTo>
                  <a:pt x="455" y="10"/>
                </a:lnTo>
                <a:lnTo>
                  <a:pt x="454" y="11"/>
                </a:lnTo>
                <a:lnTo>
                  <a:pt x="447" y="24"/>
                </a:lnTo>
                <a:lnTo>
                  <a:pt x="446" y="26"/>
                </a:lnTo>
                <a:lnTo>
                  <a:pt x="443" y="32"/>
                </a:lnTo>
                <a:lnTo>
                  <a:pt x="437" y="41"/>
                </a:lnTo>
                <a:lnTo>
                  <a:pt x="436" y="44"/>
                </a:lnTo>
                <a:lnTo>
                  <a:pt x="435" y="45"/>
                </a:lnTo>
                <a:lnTo>
                  <a:pt x="435" y="46"/>
                </a:lnTo>
                <a:lnTo>
                  <a:pt x="430" y="55"/>
                </a:lnTo>
                <a:lnTo>
                  <a:pt x="429" y="57"/>
                </a:lnTo>
                <a:lnTo>
                  <a:pt x="425" y="63"/>
                </a:lnTo>
                <a:lnTo>
                  <a:pt x="418" y="74"/>
                </a:lnTo>
                <a:lnTo>
                  <a:pt x="417" y="77"/>
                </a:lnTo>
                <a:lnTo>
                  <a:pt x="416" y="78"/>
                </a:lnTo>
                <a:lnTo>
                  <a:pt x="414" y="80"/>
                </a:lnTo>
                <a:lnTo>
                  <a:pt x="413" y="82"/>
                </a:lnTo>
                <a:lnTo>
                  <a:pt x="413" y="83"/>
                </a:lnTo>
                <a:lnTo>
                  <a:pt x="408" y="93"/>
                </a:lnTo>
                <a:lnTo>
                  <a:pt x="405" y="97"/>
                </a:lnTo>
                <a:lnTo>
                  <a:pt x="404" y="99"/>
                </a:lnTo>
                <a:lnTo>
                  <a:pt x="403" y="102"/>
                </a:lnTo>
                <a:lnTo>
                  <a:pt x="400" y="108"/>
                </a:lnTo>
                <a:lnTo>
                  <a:pt x="397" y="112"/>
                </a:lnTo>
                <a:lnTo>
                  <a:pt x="395" y="117"/>
                </a:lnTo>
                <a:lnTo>
                  <a:pt x="389" y="122"/>
                </a:lnTo>
                <a:lnTo>
                  <a:pt x="387" y="126"/>
                </a:lnTo>
                <a:lnTo>
                  <a:pt x="386" y="130"/>
                </a:lnTo>
                <a:lnTo>
                  <a:pt x="382" y="137"/>
                </a:lnTo>
                <a:lnTo>
                  <a:pt x="378" y="144"/>
                </a:lnTo>
                <a:lnTo>
                  <a:pt x="375" y="150"/>
                </a:lnTo>
                <a:lnTo>
                  <a:pt x="373" y="152"/>
                </a:lnTo>
                <a:lnTo>
                  <a:pt x="370" y="154"/>
                </a:lnTo>
                <a:lnTo>
                  <a:pt x="367" y="164"/>
                </a:lnTo>
                <a:lnTo>
                  <a:pt x="362" y="171"/>
                </a:lnTo>
                <a:lnTo>
                  <a:pt x="360" y="175"/>
                </a:lnTo>
                <a:lnTo>
                  <a:pt x="359" y="172"/>
                </a:lnTo>
                <a:lnTo>
                  <a:pt x="356" y="169"/>
                </a:lnTo>
                <a:lnTo>
                  <a:pt x="356" y="168"/>
                </a:lnTo>
                <a:lnTo>
                  <a:pt x="353" y="163"/>
                </a:lnTo>
                <a:lnTo>
                  <a:pt x="353" y="162"/>
                </a:lnTo>
                <a:lnTo>
                  <a:pt x="353" y="164"/>
                </a:lnTo>
                <a:lnTo>
                  <a:pt x="352" y="168"/>
                </a:lnTo>
                <a:lnTo>
                  <a:pt x="351" y="175"/>
                </a:lnTo>
                <a:lnTo>
                  <a:pt x="351" y="177"/>
                </a:lnTo>
                <a:lnTo>
                  <a:pt x="349" y="192"/>
                </a:lnTo>
                <a:lnTo>
                  <a:pt x="348" y="196"/>
                </a:lnTo>
                <a:lnTo>
                  <a:pt x="347" y="199"/>
                </a:lnTo>
                <a:lnTo>
                  <a:pt x="347" y="200"/>
                </a:lnTo>
                <a:lnTo>
                  <a:pt x="345" y="202"/>
                </a:lnTo>
                <a:lnTo>
                  <a:pt x="344" y="204"/>
                </a:lnTo>
                <a:lnTo>
                  <a:pt x="342" y="206"/>
                </a:lnTo>
                <a:lnTo>
                  <a:pt x="341" y="208"/>
                </a:lnTo>
                <a:lnTo>
                  <a:pt x="340" y="209"/>
                </a:lnTo>
                <a:lnTo>
                  <a:pt x="337" y="212"/>
                </a:lnTo>
                <a:lnTo>
                  <a:pt x="334" y="209"/>
                </a:lnTo>
                <a:lnTo>
                  <a:pt x="332" y="206"/>
                </a:lnTo>
                <a:lnTo>
                  <a:pt x="332" y="205"/>
                </a:lnTo>
                <a:lnTo>
                  <a:pt x="331" y="205"/>
                </a:lnTo>
                <a:lnTo>
                  <a:pt x="330" y="206"/>
                </a:lnTo>
                <a:lnTo>
                  <a:pt x="327" y="208"/>
                </a:lnTo>
                <a:lnTo>
                  <a:pt x="322" y="211"/>
                </a:lnTo>
                <a:lnTo>
                  <a:pt x="317" y="212"/>
                </a:lnTo>
                <a:lnTo>
                  <a:pt x="316" y="210"/>
                </a:lnTo>
                <a:lnTo>
                  <a:pt x="314" y="206"/>
                </a:lnTo>
                <a:lnTo>
                  <a:pt x="313" y="203"/>
                </a:lnTo>
                <a:lnTo>
                  <a:pt x="313" y="201"/>
                </a:lnTo>
                <a:lnTo>
                  <a:pt x="311" y="199"/>
                </a:lnTo>
                <a:lnTo>
                  <a:pt x="309" y="193"/>
                </a:lnTo>
                <a:lnTo>
                  <a:pt x="308" y="186"/>
                </a:lnTo>
                <a:lnTo>
                  <a:pt x="307" y="184"/>
                </a:lnTo>
                <a:lnTo>
                  <a:pt x="306" y="180"/>
                </a:lnTo>
                <a:lnTo>
                  <a:pt x="306" y="178"/>
                </a:lnTo>
                <a:lnTo>
                  <a:pt x="306" y="177"/>
                </a:lnTo>
                <a:lnTo>
                  <a:pt x="306" y="174"/>
                </a:lnTo>
                <a:lnTo>
                  <a:pt x="306" y="170"/>
                </a:lnTo>
                <a:lnTo>
                  <a:pt x="306" y="167"/>
                </a:lnTo>
                <a:lnTo>
                  <a:pt x="306" y="164"/>
                </a:lnTo>
                <a:lnTo>
                  <a:pt x="305" y="162"/>
                </a:lnTo>
                <a:lnTo>
                  <a:pt x="305" y="161"/>
                </a:lnTo>
                <a:lnTo>
                  <a:pt x="301" y="151"/>
                </a:lnTo>
                <a:lnTo>
                  <a:pt x="301" y="149"/>
                </a:lnTo>
                <a:lnTo>
                  <a:pt x="300" y="149"/>
                </a:lnTo>
                <a:lnTo>
                  <a:pt x="299" y="142"/>
                </a:lnTo>
                <a:lnTo>
                  <a:pt x="298" y="137"/>
                </a:lnTo>
                <a:lnTo>
                  <a:pt x="296" y="138"/>
                </a:lnTo>
                <a:lnTo>
                  <a:pt x="294" y="139"/>
                </a:lnTo>
                <a:lnTo>
                  <a:pt x="294" y="141"/>
                </a:lnTo>
                <a:lnTo>
                  <a:pt x="293" y="142"/>
                </a:lnTo>
                <a:lnTo>
                  <a:pt x="292" y="143"/>
                </a:lnTo>
                <a:lnTo>
                  <a:pt x="291" y="146"/>
                </a:lnTo>
                <a:lnTo>
                  <a:pt x="290" y="149"/>
                </a:lnTo>
                <a:lnTo>
                  <a:pt x="289" y="151"/>
                </a:lnTo>
                <a:lnTo>
                  <a:pt x="288" y="152"/>
                </a:lnTo>
                <a:lnTo>
                  <a:pt x="287" y="153"/>
                </a:lnTo>
                <a:lnTo>
                  <a:pt x="285" y="154"/>
                </a:lnTo>
                <a:lnTo>
                  <a:pt x="287" y="155"/>
                </a:lnTo>
                <a:lnTo>
                  <a:pt x="288" y="155"/>
                </a:lnTo>
                <a:lnTo>
                  <a:pt x="288" y="154"/>
                </a:lnTo>
                <a:lnTo>
                  <a:pt x="289" y="154"/>
                </a:lnTo>
                <a:lnTo>
                  <a:pt x="290" y="154"/>
                </a:lnTo>
                <a:lnTo>
                  <a:pt x="291" y="155"/>
                </a:lnTo>
                <a:lnTo>
                  <a:pt x="292" y="158"/>
                </a:lnTo>
                <a:lnTo>
                  <a:pt x="294" y="160"/>
                </a:lnTo>
                <a:lnTo>
                  <a:pt x="296" y="161"/>
                </a:lnTo>
                <a:lnTo>
                  <a:pt x="296" y="162"/>
                </a:lnTo>
                <a:lnTo>
                  <a:pt x="292" y="162"/>
                </a:lnTo>
                <a:lnTo>
                  <a:pt x="291" y="163"/>
                </a:lnTo>
                <a:lnTo>
                  <a:pt x="290" y="163"/>
                </a:lnTo>
                <a:lnTo>
                  <a:pt x="290" y="164"/>
                </a:lnTo>
                <a:lnTo>
                  <a:pt x="290" y="166"/>
                </a:lnTo>
                <a:lnTo>
                  <a:pt x="290" y="167"/>
                </a:lnTo>
                <a:lnTo>
                  <a:pt x="290" y="168"/>
                </a:lnTo>
                <a:lnTo>
                  <a:pt x="290" y="170"/>
                </a:lnTo>
                <a:lnTo>
                  <a:pt x="291" y="171"/>
                </a:lnTo>
                <a:lnTo>
                  <a:pt x="291" y="172"/>
                </a:lnTo>
                <a:lnTo>
                  <a:pt x="289" y="172"/>
                </a:lnTo>
                <a:lnTo>
                  <a:pt x="289" y="174"/>
                </a:lnTo>
                <a:lnTo>
                  <a:pt x="288" y="176"/>
                </a:lnTo>
                <a:lnTo>
                  <a:pt x="287" y="177"/>
                </a:lnTo>
                <a:lnTo>
                  <a:pt x="287" y="178"/>
                </a:lnTo>
                <a:lnTo>
                  <a:pt x="285" y="179"/>
                </a:lnTo>
                <a:lnTo>
                  <a:pt x="285" y="180"/>
                </a:lnTo>
                <a:lnTo>
                  <a:pt x="284" y="181"/>
                </a:lnTo>
                <a:lnTo>
                  <a:pt x="284" y="183"/>
                </a:lnTo>
                <a:lnTo>
                  <a:pt x="285" y="184"/>
                </a:lnTo>
                <a:lnTo>
                  <a:pt x="287" y="185"/>
                </a:lnTo>
                <a:lnTo>
                  <a:pt x="287" y="186"/>
                </a:lnTo>
                <a:lnTo>
                  <a:pt x="287" y="187"/>
                </a:lnTo>
                <a:lnTo>
                  <a:pt x="287" y="188"/>
                </a:lnTo>
                <a:lnTo>
                  <a:pt x="285" y="189"/>
                </a:lnTo>
                <a:lnTo>
                  <a:pt x="284" y="191"/>
                </a:lnTo>
                <a:lnTo>
                  <a:pt x="283" y="192"/>
                </a:lnTo>
                <a:lnTo>
                  <a:pt x="283" y="193"/>
                </a:lnTo>
                <a:lnTo>
                  <a:pt x="283" y="194"/>
                </a:lnTo>
                <a:lnTo>
                  <a:pt x="285" y="197"/>
                </a:lnTo>
                <a:lnTo>
                  <a:pt x="287" y="199"/>
                </a:lnTo>
                <a:lnTo>
                  <a:pt x="287" y="200"/>
                </a:lnTo>
                <a:lnTo>
                  <a:pt x="288" y="201"/>
                </a:lnTo>
                <a:lnTo>
                  <a:pt x="289" y="202"/>
                </a:lnTo>
                <a:lnTo>
                  <a:pt x="290" y="203"/>
                </a:lnTo>
                <a:lnTo>
                  <a:pt x="291" y="202"/>
                </a:lnTo>
                <a:lnTo>
                  <a:pt x="291" y="203"/>
                </a:lnTo>
                <a:lnTo>
                  <a:pt x="292" y="203"/>
                </a:lnTo>
                <a:lnTo>
                  <a:pt x="292" y="204"/>
                </a:lnTo>
                <a:lnTo>
                  <a:pt x="292" y="205"/>
                </a:lnTo>
                <a:lnTo>
                  <a:pt x="292" y="208"/>
                </a:lnTo>
                <a:lnTo>
                  <a:pt x="291" y="209"/>
                </a:lnTo>
                <a:lnTo>
                  <a:pt x="290" y="209"/>
                </a:lnTo>
                <a:lnTo>
                  <a:pt x="285" y="206"/>
                </a:lnTo>
                <a:lnTo>
                  <a:pt x="271" y="208"/>
                </a:lnTo>
                <a:lnTo>
                  <a:pt x="266" y="203"/>
                </a:lnTo>
                <a:lnTo>
                  <a:pt x="263" y="202"/>
                </a:lnTo>
                <a:lnTo>
                  <a:pt x="261" y="199"/>
                </a:lnTo>
                <a:lnTo>
                  <a:pt x="259" y="197"/>
                </a:lnTo>
                <a:lnTo>
                  <a:pt x="258" y="196"/>
                </a:lnTo>
                <a:lnTo>
                  <a:pt x="255" y="202"/>
                </a:lnTo>
                <a:lnTo>
                  <a:pt x="251" y="210"/>
                </a:lnTo>
                <a:lnTo>
                  <a:pt x="248" y="216"/>
                </a:lnTo>
                <a:lnTo>
                  <a:pt x="246" y="219"/>
                </a:lnTo>
                <a:lnTo>
                  <a:pt x="244" y="222"/>
                </a:lnTo>
                <a:lnTo>
                  <a:pt x="245" y="219"/>
                </a:lnTo>
                <a:lnTo>
                  <a:pt x="242" y="217"/>
                </a:lnTo>
                <a:lnTo>
                  <a:pt x="238" y="213"/>
                </a:lnTo>
                <a:lnTo>
                  <a:pt x="235" y="218"/>
                </a:lnTo>
                <a:lnTo>
                  <a:pt x="231" y="214"/>
                </a:lnTo>
                <a:lnTo>
                  <a:pt x="228" y="211"/>
                </a:lnTo>
                <a:lnTo>
                  <a:pt x="224" y="209"/>
                </a:lnTo>
                <a:lnTo>
                  <a:pt x="215" y="202"/>
                </a:lnTo>
                <a:lnTo>
                  <a:pt x="213" y="205"/>
                </a:lnTo>
                <a:lnTo>
                  <a:pt x="212" y="208"/>
                </a:lnTo>
                <a:lnTo>
                  <a:pt x="210" y="211"/>
                </a:lnTo>
                <a:lnTo>
                  <a:pt x="207" y="216"/>
                </a:lnTo>
                <a:lnTo>
                  <a:pt x="206" y="219"/>
                </a:lnTo>
                <a:lnTo>
                  <a:pt x="203" y="223"/>
                </a:lnTo>
                <a:lnTo>
                  <a:pt x="202" y="226"/>
                </a:lnTo>
                <a:lnTo>
                  <a:pt x="203" y="227"/>
                </a:lnTo>
                <a:lnTo>
                  <a:pt x="207" y="236"/>
                </a:lnTo>
                <a:lnTo>
                  <a:pt x="210" y="243"/>
                </a:lnTo>
                <a:lnTo>
                  <a:pt x="215" y="255"/>
                </a:lnTo>
                <a:lnTo>
                  <a:pt x="206" y="245"/>
                </a:lnTo>
                <a:lnTo>
                  <a:pt x="205" y="246"/>
                </a:lnTo>
                <a:lnTo>
                  <a:pt x="202" y="243"/>
                </a:lnTo>
                <a:lnTo>
                  <a:pt x="196" y="237"/>
                </a:lnTo>
                <a:lnTo>
                  <a:pt x="189" y="229"/>
                </a:lnTo>
                <a:lnTo>
                  <a:pt x="185" y="226"/>
                </a:lnTo>
                <a:lnTo>
                  <a:pt x="184" y="223"/>
                </a:lnTo>
                <a:lnTo>
                  <a:pt x="182" y="223"/>
                </a:lnTo>
                <a:lnTo>
                  <a:pt x="177" y="218"/>
                </a:lnTo>
                <a:lnTo>
                  <a:pt x="176" y="216"/>
                </a:lnTo>
                <a:lnTo>
                  <a:pt x="170" y="210"/>
                </a:lnTo>
                <a:lnTo>
                  <a:pt x="162" y="203"/>
                </a:lnTo>
                <a:lnTo>
                  <a:pt x="162" y="202"/>
                </a:lnTo>
                <a:lnTo>
                  <a:pt x="156" y="196"/>
                </a:lnTo>
                <a:lnTo>
                  <a:pt x="154" y="194"/>
                </a:lnTo>
                <a:lnTo>
                  <a:pt x="153" y="194"/>
                </a:lnTo>
                <a:lnTo>
                  <a:pt x="150" y="191"/>
                </a:lnTo>
                <a:lnTo>
                  <a:pt x="147" y="188"/>
                </a:lnTo>
                <a:lnTo>
                  <a:pt x="143" y="184"/>
                </a:lnTo>
                <a:lnTo>
                  <a:pt x="140" y="179"/>
                </a:lnTo>
                <a:lnTo>
                  <a:pt x="137" y="177"/>
                </a:lnTo>
                <a:lnTo>
                  <a:pt x="136" y="176"/>
                </a:lnTo>
                <a:lnTo>
                  <a:pt x="135" y="175"/>
                </a:lnTo>
                <a:lnTo>
                  <a:pt x="134" y="172"/>
                </a:lnTo>
                <a:lnTo>
                  <a:pt x="132" y="171"/>
                </a:lnTo>
                <a:lnTo>
                  <a:pt x="130" y="169"/>
                </a:lnTo>
                <a:lnTo>
                  <a:pt x="128" y="168"/>
                </a:lnTo>
                <a:lnTo>
                  <a:pt x="114" y="153"/>
                </a:lnTo>
                <a:lnTo>
                  <a:pt x="111" y="155"/>
                </a:lnTo>
                <a:lnTo>
                  <a:pt x="109" y="158"/>
                </a:lnTo>
                <a:lnTo>
                  <a:pt x="109" y="159"/>
                </a:lnTo>
                <a:lnTo>
                  <a:pt x="107" y="161"/>
                </a:lnTo>
                <a:lnTo>
                  <a:pt x="106" y="163"/>
                </a:lnTo>
                <a:lnTo>
                  <a:pt x="99" y="169"/>
                </a:lnTo>
                <a:lnTo>
                  <a:pt x="98" y="171"/>
                </a:lnTo>
                <a:lnTo>
                  <a:pt x="94" y="175"/>
                </a:lnTo>
                <a:lnTo>
                  <a:pt x="91" y="177"/>
                </a:lnTo>
                <a:lnTo>
                  <a:pt x="87" y="180"/>
                </a:lnTo>
                <a:lnTo>
                  <a:pt x="86" y="181"/>
                </a:lnTo>
                <a:lnTo>
                  <a:pt x="85" y="183"/>
                </a:lnTo>
                <a:lnTo>
                  <a:pt x="83" y="185"/>
                </a:lnTo>
                <a:lnTo>
                  <a:pt x="71" y="197"/>
                </a:lnTo>
                <a:lnTo>
                  <a:pt x="66" y="202"/>
                </a:lnTo>
                <a:lnTo>
                  <a:pt x="60" y="208"/>
                </a:lnTo>
                <a:lnTo>
                  <a:pt x="57" y="211"/>
                </a:lnTo>
                <a:lnTo>
                  <a:pt x="57" y="210"/>
                </a:lnTo>
                <a:lnTo>
                  <a:pt x="56" y="210"/>
                </a:lnTo>
                <a:lnTo>
                  <a:pt x="54" y="208"/>
                </a:lnTo>
                <a:lnTo>
                  <a:pt x="54" y="206"/>
                </a:lnTo>
                <a:lnTo>
                  <a:pt x="54" y="205"/>
                </a:lnTo>
                <a:lnTo>
                  <a:pt x="52" y="205"/>
                </a:lnTo>
                <a:lnTo>
                  <a:pt x="51" y="204"/>
                </a:lnTo>
                <a:lnTo>
                  <a:pt x="50" y="203"/>
                </a:lnTo>
                <a:lnTo>
                  <a:pt x="49" y="202"/>
                </a:lnTo>
                <a:lnTo>
                  <a:pt x="48" y="201"/>
                </a:lnTo>
                <a:lnTo>
                  <a:pt x="47" y="201"/>
                </a:lnTo>
                <a:lnTo>
                  <a:pt x="46" y="200"/>
                </a:lnTo>
                <a:lnTo>
                  <a:pt x="45" y="201"/>
                </a:lnTo>
                <a:lnTo>
                  <a:pt x="43" y="203"/>
                </a:lnTo>
                <a:lnTo>
                  <a:pt x="43" y="204"/>
                </a:lnTo>
                <a:lnTo>
                  <a:pt x="42" y="203"/>
                </a:lnTo>
                <a:lnTo>
                  <a:pt x="40" y="204"/>
                </a:lnTo>
                <a:lnTo>
                  <a:pt x="39" y="204"/>
                </a:lnTo>
                <a:lnTo>
                  <a:pt x="38" y="205"/>
                </a:lnTo>
                <a:lnTo>
                  <a:pt x="38" y="206"/>
                </a:lnTo>
                <a:lnTo>
                  <a:pt x="37" y="208"/>
                </a:lnTo>
                <a:lnTo>
                  <a:pt x="35" y="208"/>
                </a:lnTo>
                <a:lnTo>
                  <a:pt x="34" y="208"/>
                </a:lnTo>
                <a:lnTo>
                  <a:pt x="32" y="210"/>
                </a:lnTo>
                <a:lnTo>
                  <a:pt x="31" y="212"/>
                </a:lnTo>
                <a:lnTo>
                  <a:pt x="29" y="213"/>
                </a:lnTo>
                <a:lnTo>
                  <a:pt x="28" y="213"/>
                </a:lnTo>
                <a:lnTo>
                  <a:pt x="26" y="211"/>
                </a:lnTo>
                <a:lnTo>
                  <a:pt x="26" y="210"/>
                </a:lnTo>
                <a:lnTo>
                  <a:pt x="25" y="209"/>
                </a:lnTo>
                <a:lnTo>
                  <a:pt x="24" y="208"/>
                </a:lnTo>
                <a:lnTo>
                  <a:pt x="23" y="206"/>
                </a:lnTo>
                <a:lnTo>
                  <a:pt x="22" y="206"/>
                </a:lnTo>
                <a:lnTo>
                  <a:pt x="21" y="208"/>
                </a:lnTo>
                <a:lnTo>
                  <a:pt x="18" y="210"/>
                </a:lnTo>
                <a:lnTo>
                  <a:pt x="15" y="212"/>
                </a:lnTo>
                <a:lnTo>
                  <a:pt x="14" y="213"/>
                </a:lnTo>
                <a:lnTo>
                  <a:pt x="12" y="214"/>
                </a:lnTo>
                <a:lnTo>
                  <a:pt x="11" y="214"/>
                </a:lnTo>
                <a:lnTo>
                  <a:pt x="9" y="214"/>
                </a:lnTo>
                <a:lnTo>
                  <a:pt x="8" y="213"/>
                </a:lnTo>
                <a:lnTo>
                  <a:pt x="8" y="212"/>
                </a:lnTo>
                <a:lnTo>
                  <a:pt x="7" y="211"/>
                </a:lnTo>
                <a:lnTo>
                  <a:pt x="5" y="208"/>
                </a:lnTo>
                <a:lnTo>
                  <a:pt x="4" y="205"/>
                </a:lnTo>
                <a:lnTo>
                  <a:pt x="5" y="204"/>
                </a:lnTo>
                <a:lnTo>
                  <a:pt x="5" y="203"/>
                </a:lnTo>
                <a:lnTo>
                  <a:pt x="6" y="203"/>
                </a:lnTo>
                <a:lnTo>
                  <a:pt x="6" y="202"/>
                </a:lnTo>
                <a:lnTo>
                  <a:pt x="5" y="200"/>
                </a:lnTo>
                <a:lnTo>
                  <a:pt x="5" y="199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3"/>
                </a:lnTo>
                <a:lnTo>
                  <a:pt x="6" y="192"/>
                </a:lnTo>
                <a:lnTo>
                  <a:pt x="7" y="191"/>
                </a:lnTo>
                <a:lnTo>
                  <a:pt x="7" y="189"/>
                </a:lnTo>
                <a:lnTo>
                  <a:pt x="7" y="188"/>
                </a:lnTo>
                <a:lnTo>
                  <a:pt x="7" y="187"/>
                </a:lnTo>
                <a:lnTo>
                  <a:pt x="6" y="187"/>
                </a:lnTo>
                <a:lnTo>
                  <a:pt x="6" y="186"/>
                </a:lnTo>
                <a:lnTo>
                  <a:pt x="5" y="186"/>
                </a:lnTo>
                <a:lnTo>
                  <a:pt x="5" y="185"/>
                </a:lnTo>
                <a:lnTo>
                  <a:pt x="6" y="184"/>
                </a:lnTo>
                <a:lnTo>
                  <a:pt x="7" y="184"/>
                </a:lnTo>
                <a:lnTo>
                  <a:pt x="7" y="183"/>
                </a:lnTo>
                <a:lnTo>
                  <a:pt x="8" y="183"/>
                </a:lnTo>
                <a:lnTo>
                  <a:pt x="11" y="181"/>
                </a:lnTo>
                <a:lnTo>
                  <a:pt x="12" y="181"/>
                </a:lnTo>
                <a:lnTo>
                  <a:pt x="12" y="180"/>
                </a:lnTo>
                <a:lnTo>
                  <a:pt x="12" y="179"/>
                </a:lnTo>
                <a:lnTo>
                  <a:pt x="11" y="178"/>
                </a:lnTo>
                <a:lnTo>
                  <a:pt x="9" y="176"/>
                </a:lnTo>
                <a:lnTo>
                  <a:pt x="9" y="175"/>
                </a:lnTo>
                <a:lnTo>
                  <a:pt x="9" y="174"/>
                </a:lnTo>
                <a:lnTo>
                  <a:pt x="8" y="172"/>
                </a:lnTo>
                <a:lnTo>
                  <a:pt x="8" y="171"/>
                </a:lnTo>
                <a:lnTo>
                  <a:pt x="7" y="169"/>
                </a:lnTo>
                <a:lnTo>
                  <a:pt x="7" y="167"/>
                </a:lnTo>
                <a:lnTo>
                  <a:pt x="6" y="167"/>
                </a:lnTo>
                <a:lnTo>
                  <a:pt x="5" y="164"/>
                </a:lnTo>
                <a:lnTo>
                  <a:pt x="4" y="163"/>
                </a:lnTo>
                <a:lnTo>
                  <a:pt x="3" y="163"/>
                </a:lnTo>
                <a:lnTo>
                  <a:pt x="3" y="162"/>
                </a:lnTo>
                <a:lnTo>
                  <a:pt x="3" y="161"/>
                </a:lnTo>
                <a:lnTo>
                  <a:pt x="2" y="160"/>
                </a:lnTo>
                <a:lnTo>
                  <a:pt x="3" y="159"/>
                </a:lnTo>
                <a:lnTo>
                  <a:pt x="5" y="158"/>
                </a:lnTo>
                <a:lnTo>
                  <a:pt x="6" y="156"/>
                </a:lnTo>
                <a:lnTo>
                  <a:pt x="6" y="155"/>
                </a:lnTo>
                <a:lnTo>
                  <a:pt x="5" y="154"/>
                </a:lnTo>
                <a:lnTo>
                  <a:pt x="4" y="152"/>
                </a:lnTo>
                <a:lnTo>
                  <a:pt x="4" y="151"/>
                </a:lnTo>
                <a:lnTo>
                  <a:pt x="5" y="149"/>
                </a:lnTo>
                <a:lnTo>
                  <a:pt x="6" y="149"/>
                </a:lnTo>
                <a:lnTo>
                  <a:pt x="6" y="146"/>
                </a:lnTo>
                <a:lnTo>
                  <a:pt x="6" y="145"/>
                </a:lnTo>
                <a:lnTo>
                  <a:pt x="6" y="143"/>
                </a:lnTo>
                <a:lnTo>
                  <a:pt x="6" y="141"/>
                </a:lnTo>
                <a:lnTo>
                  <a:pt x="5" y="138"/>
                </a:lnTo>
                <a:lnTo>
                  <a:pt x="5" y="137"/>
                </a:lnTo>
                <a:lnTo>
                  <a:pt x="4" y="136"/>
                </a:lnTo>
                <a:lnTo>
                  <a:pt x="4" y="135"/>
                </a:lnTo>
                <a:lnTo>
                  <a:pt x="4" y="134"/>
                </a:lnTo>
                <a:lnTo>
                  <a:pt x="5" y="134"/>
                </a:lnTo>
                <a:lnTo>
                  <a:pt x="5" y="133"/>
                </a:lnTo>
                <a:lnTo>
                  <a:pt x="5" y="132"/>
                </a:lnTo>
                <a:lnTo>
                  <a:pt x="5" y="130"/>
                </a:lnTo>
                <a:lnTo>
                  <a:pt x="5" y="129"/>
                </a:lnTo>
                <a:lnTo>
                  <a:pt x="6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8" y="122"/>
                </a:lnTo>
                <a:lnTo>
                  <a:pt x="9" y="121"/>
                </a:lnTo>
                <a:lnTo>
                  <a:pt x="11" y="121"/>
                </a:lnTo>
                <a:lnTo>
                  <a:pt x="12" y="120"/>
                </a:lnTo>
                <a:lnTo>
                  <a:pt x="12" y="119"/>
                </a:lnTo>
                <a:lnTo>
                  <a:pt x="12" y="118"/>
                </a:lnTo>
                <a:lnTo>
                  <a:pt x="13" y="118"/>
                </a:lnTo>
                <a:lnTo>
                  <a:pt x="13" y="117"/>
                </a:lnTo>
                <a:lnTo>
                  <a:pt x="14" y="117"/>
                </a:lnTo>
                <a:lnTo>
                  <a:pt x="15" y="116"/>
                </a:lnTo>
                <a:lnTo>
                  <a:pt x="16" y="117"/>
                </a:lnTo>
                <a:lnTo>
                  <a:pt x="16" y="118"/>
                </a:lnTo>
                <a:lnTo>
                  <a:pt x="17" y="117"/>
                </a:lnTo>
                <a:lnTo>
                  <a:pt x="17" y="116"/>
                </a:lnTo>
                <a:lnTo>
                  <a:pt x="17" y="114"/>
                </a:lnTo>
                <a:lnTo>
                  <a:pt x="18" y="113"/>
                </a:lnTo>
                <a:lnTo>
                  <a:pt x="21" y="111"/>
                </a:lnTo>
                <a:lnTo>
                  <a:pt x="23" y="110"/>
                </a:lnTo>
                <a:lnTo>
                  <a:pt x="24" y="109"/>
                </a:lnTo>
                <a:lnTo>
                  <a:pt x="24" y="108"/>
                </a:lnTo>
                <a:lnTo>
                  <a:pt x="24" y="107"/>
                </a:lnTo>
                <a:lnTo>
                  <a:pt x="25" y="104"/>
                </a:lnTo>
                <a:lnTo>
                  <a:pt x="25" y="103"/>
                </a:lnTo>
                <a:lnTo>
                  <a:pt x="25" y="102"/>
                </a:lnTo>
                <a:lnTo>
                  <a:pt x="24" y="101"/>
                </a:lnTo>
                <a:lnTo>
                  <a:pt x="24" y="100"/>
                </a:lnTo>
                <a:lnTo>
                  <a:pt x="24" y="99"/>
                </a:lnTo>
                <a:lnTo>
                  <a:pt x="23" y="99"/>
                </a:lnTo>
                <a:lnTo>
                  <a:pt x="23" y="97"/>
                </a:lnTo>
                <a:lnTo>
                  <a:pt x="22" y="95"/>
                </a:lnTo>
                <a:lnTo>
                  <a:pt x="21" y="94"/>
                </a:lnTo>
                <a:lnTo>
                  <a:pt x="20" y="93"/>
                </a:lnTo>
                <a:lnTo>
                  <a:pt x="18" y="95"/>
                </a:lnTo>
                <a:lnTo>
                  <a:pt x="17" y="96"/>
                </a:lnTo>
                <a:lnTo>
                  <a:pt x="16" y="96"/>
                </a:lnTo>
                <a:lnTo>
                  <a:pt x="15" y="95"/>
                </a:lnTo>
                <a:lnTo>
                  <a:pt x="15" y="93"/>
                </a:lnTo>
                <a:lnTo>
                  <a:pt x="15" y="91"/>
                </a:lnTo>
                <a:lnTo>
                  <a:pt x="15" y="88"/>
                </a:lnTo>
                <a:lnTo>
                  <a:pt x="15" y="87"/>
                </a:lnTo>
                <a:lnTo>
                  <a:pt x="13" y="86"/>
                </a:lnTo>
                <a:lnTo>
                  <a:pt x="13" y="85"/>
                </a:lnTo>
                <a:lnTo>
                  <a:pt x="12" y="85"/>
                </a:lnTo>
                <a:lnTo>
                  <a:pt x="9" y="84"/>
                </a:lnTo>
                <a:lnTo>
                  <a:pt x="9" y="83"/>
                </a:lnTo>
                <a:lnTo>
                  <a:pt x="8" y="83"/>
                </a:lnTo>
                <a:lnTo>
                  <a:pt x="8" y="82"/>
                </a:lnTo>
                <a:lnTo>
                  <a:pt x="8" y="80"/>
                </a:lnTo>
                <a:lnTo>
                  <a:pt x="8" y="79"/>
                </a:lnTo>
                <a:lnTo>
                  <a:pt x="9" y="78"/>
                </a:lnTo>
                <a:lnTo>
                  <a:pt x="8" y="77"/>
                </a:lnTo>
                <a:lnTo>
                  <a:pt x="7" y="75"/>
                </a:lnTo>
                <a:lnTo>
                  <a:pt x="7" y="74"/>
                </a:lnTo>
                <a:lnTo>
                  <a:pt x="7" y="71"/>
                </a:lnTo>
                <a:lnTo>
                  <a:pt x="7" y="70"/>
                </a:lnTo>
                <a:lnTo>
                  <a:pt x="7" y="67"/>
                </a:lnTo>
                <a:lnTo>
                  <a:pt x="7" y="66"/>
                </a:lnTo>
                <a:lnTo>
                  <a:pt x="7" y="64"/>
                </a:lnTo>
                <a:lnTo>
                  <a:pt x="6" y="62"/>
                </a:lnTo>
                <a:lnTo>
                  <a:pt x="5" y="60"/>
                </a:lnTo>
                <a:lnTo>
                  <a:pt x="5" y="59"/>
                </a:lnTo>
                <a:lnTo>
                  <a:pt x="4" y="59"/>
                </a:lnTo>
                <a:lnTo>
                  <a:pt x="4" y="58"/>
                </a:lnTo>
                <a:lnTo>
                  <a:pt x="0" y="54"/>
                </a:lnTo>
                <a:lnTo>
                  <a:pt x="0" y="53"/>
                </a:lnTo>
                <a:lnTo>
                  <a:pt x="2" y="50"/>
                </a:lnTo>
                <a:lnTo>
                  <a:pt x="4" y="46"/>
                </a:lnTo>
                <a:lnTo>
                  <a:pt x="5" y="43"/>
                </a:lnTo>
                <a:lnTo>
                  <a:pt x="7" y="41"/>
                </a:lnTo>
                <a:lnTo>
                  <a:pt x="11" y="38"/>
                </a:lnTo>
                <a:lnTo>
                  <a:pt x="13" y="37"/>
                </a:lnTo>
                <a:lnTo>
                  <a:pt x="15" y="36"/>
                </a:lnTo>
                <a:lnTo>
                  <a:pt x="17" y="36"/>
                </a:lnTo>
                <a:lnTo>
                  <a:pt x="18" y="36"/>
                </a:lnTo>
                <a:lnTo>
                  <a:pt x="22" y="36"/>
                </a:lnTo>
                <a:lnTo>
                  <a:pt x="28" y="36"/>
                </a:lnTo>
                <a:lnTo>
                  <a:pt x="29" y="36"/>
                </a:lnTo>
                <a:lnTo>
                  <a:pt x="32" y="36"/>
                </a:lnTo>
                <a:lnTo>
                  <a:pt x="33" y="35"/>
                </a:lnTo>
                <a:lnTo>
                  <a:pt x="34" y="34"/>
                </a:lnTo>
                <a:lnTo>
                  <a:pt x="34" y="33"/>
                </a:lnTo>
                <a:lnTo>
                  <a:pt x="35" y="30"/>
                </a:lnTo>
                <a:lnTo>
                  <a:pt x="38" y="33"/>
                </a:lnTo>
                <a:lnTo>
                  <a:pt x="42" y="36"/>
                </a:lnTo>
                <a:lnTo>
                  <a:pt x="43" y="37"/>
                </a:lnTo>
                <a:lnTo>
                  <a:pt x="45" y="38"/>
                </a:lnTo>
                <a:lnTo>
                  <a:pt x="46" y="38"/>
                </a:lnTo>
                <a:lnTo>
                  <a:pt x="47" y="38"/>
                </a:lnTo>
                <a:lnTo>
                  <a:pt x="51" y="40"/>
                </a:lnTo>
                <a:lnTo>
                  <a:pt x="56" y="40"/>
                </a:lnTo>
                <a:lnTo>
                  <a:pt x="64" y="40"/>
                </a:lnTo>
                <a:lnTo>
                  <a:pt x="71" y="40"/>
                </a:lnTo>
                <a:lnTo>
                  <a:pt x="75" y="40"/>
                </a:lnTo>
                <a:lnTo>
                  <a:pt x="85" y="41"/>
                </a:lnTo>
                <a:lnTo>
                  <a:pt x="92" y="41"/>
                </a:lnTo>
                <a:lnTo>
                  <a:pt x="93" y="41"/>
                </a:lnTo>
                <a:lnTo>
                  <a:pt x="94" y="41"/>
                </a:lnTo>
                <a:lnTo>
                  <a:pt x="95" y="41"/>
                </a:lnTo>
                <a:lnTo>
                  <a:pt x="97" y="41"/>
                </a:lnTo>
                <a:lnTo>
                  <a:pt x="106" y="41"/>
                </a:lnTo>
                <a:lnTo>
                  <a:pt x="107" y="41"/>
                </a:lnTo>
                <a:lnTo>
                  <a:pt x="108" y="41"/>
                </a:lnTo>
                <a:lnTo>
                  <a:pt x="109" y="41"/>
                </a:lnTo>
                <a:lnTo>
                  <a:pt x="112" y="41"/>
                </a:lnTo>
                <a:lnTo>
                  <a:pt x="124" y="42"/>
                </a:lnTo>
                <a:lnTo>
                  <a:pt x="133" y="41"/>
                </a:lnTo>
                <a:lnTo>
                  <a:pt x="136" y="41"/>
                </a:lnTo>
                <a:lnTo>
                  <a:pt x="138" y="41"/>
                </a:lnTo>
                <a:lnTo>
                  <a:pt x="141" y="41"/>
                </a:lnTo>
                <a:lnTo>
                  <a:pt x="143" y="40"/>
                </a:lnTo>
                <a:lnTo>
                  <a:pt x="144" y="40"/>
                </a:lnTo>
                <a:lnTo>
                  <a:pt x="146" y="38"/>
                </a:lnTo>
                <a:lnTo>
                  <a:pt x="147" y="38"/>
                </a:lnTo>
                <a:lnTo>
                  <a:pt x="149" y="37"/>
                </a:lnTo>
                <a:lnTo>
                  <a:pt x="151" y="35"/>
                </a:lnTo>
                <a:lnTo>
                  <a:pt x="154" y="33"/>
                </a:lnTo>
                <a:lnTo>
                  <a:pt x="156" y="30"/>
                </a:lnTo>
                <a:lnTo>
                  <a:pt x="161" y="28"/>
                </a:lnTo>
                <a:lnTo>
                  <a:pt x="163" y="26"/>
                </a:lnTo>
                <a:lnTo>
                  <a:pt x="166" y="25"/>
                </a:lnTo>
                <a:lnTo>
                  <a:pt x="168" y="24"/>
                </a:lnTo>
                <a:lnTo>
                  <a:pt x="171" y="22"/>
                </a:lnTo>
                <a:lnTo>
                  <a:pt x="175" y="20"/>
                </a:lnTo>
                <a:lnTo>
                  <a:pt x="180" y="19"/>
                </a:lnTo>
                <a:lnTo>
                  <a:pt x="182" y="19"/>
                </a:lnTo>
                <a:lnTo>
                  <a:pt x="187" y="18"/>
                </a:lnTo>
                <a:lnTo>
                  <a:pt x="192" y="18"/>
                </a:lnTo>
                <a:lnTo>
                  <a:pt x="195" y="19"/>
                </a:lnTo>
                <a:lnTo>
                  <a:pt x="198" y="19"/>
                </a:lnTo>
                <a:lnTo>
                  <a:pt x="204" y="20"/>
                </a:lnTo>
                <a:lnTo>
                  <a:pt x="209" y="21"/>
                </a:lnTo>
                <a:lnTo>
                  <a:pt x="214" y="22"/>
                </a:lnTo>
                <a:lnTo>
                  <a:pt x="220" y="24"/>
                </a:lnTo>
                <a:lnTo>
                  <a:pt x="221" y="24"/>
                </a:lnTo>
                <a:lnTo>
                  <a:pt x="223" y="25"/>
                </a:lnTo>
                <a:lnTo>
                  <a:pt x="229" y="25"/>
                </a:lnTo>
                <a:lnTo>
                  <a:pt x="231" y="25"/>
                </a:lnTo>
                <a:lnTo>
                  <a:pt x="233" y="25"/>
                </a:lnTo>
                <a:lnTo>
                  <a:pt x="235" y="25"/>
                </a:lnTo>
                <a:lnTo>
                  <a:pt x="237" y="25"/>
                </a:lnTo>
                <a:lnTo>
                  <a:pt x="240" y="24"/>
                </a:lnTo>
                <a:lnTo>
                  <a:pt x="242" y="24"/>
                </a:lnTo>
                <a:lnTo>
                  <a:pt x="246" y="22"/>
                </a:lnTo>
                <a:lnTo>
                  <a:pt x="253" y="22"/>
                </a:lnTo>
                <a:lnTo>
                  <a:pt x="256" y="21"/>
                </a:lnTo>
                <a:lnTo>
                  <a:pt x="258" y="21"/>
                </a:lnTo>
                <a:lnTo>
                  <a:pt x="262" y="21"/>
                </a:lnTo>
                <a:lnTo>
                  <a:pt x="264" y="21"/>
                </a:lnTo>
                <a:lnTo>
                  <a:pt x="268" y="21"/>
                </a:lnTo>
                <a:lnTo>
                  <a:pt x="271" y="22"/>
                </a:lnTo>
                <a:lnTo>
                  <a:pt x="273" y="24"/>
                </a:lnTo>
                <a:lnTo>
                  <a:pt x="276" y="25"/>
                </a:lnTo>
                <a:lnTo>
                  <a:pt x="278" y="25"/>
                </a:lnTo>
                <a:lnTo>
                  <a:pt x="279" y="25"/>
                </a:lnTo>
                <a:lnTo>
                  <a:pt x="285" y="27"/>
                </a:lnTo>
                <a:lnTo>
                  <a:pt x="287" y="28"/>
                </a:lnTo>
                <a:lnTo>
                  <a:pt x="288" y="28"/>
                </a:lnTo>
                <a:lnTo>
                  <a:pt x="290" y="28"/>
                </a:lnTo>
                <a:lnTo>
                  <a:pt x="291" y="29"/>
                </a:lnTo>
                <a:lnTo>
                  <a:pt x="292" y="29"/>
                </a:lnTo>
                <a:lnTo>
                  <a:pt x="294" y="29"/>
                </a:lnTo>
                <a:lnTo>
                  <a:pt x="297" y="29"/>
                </a:lnTo>
                <a:lnTo>
                  <a:pt x="305" y="28"/>
                </a:lnTo>
                <a:lnTo>
                  <a:pt x="313" y="26"/>
                </a:lnTo>
                <a:lnTo>
                  <a:pt x="314" y="25"/>
                </a:lnTo>
                <a:lnTo>
                  <a:pt x="320" y="22"/>
                </a:lnTo>
                <a:lnTo>
                  <a:pt x="333" y="18"/>
                </a:lnTo>
                <a:lnTo>
                  <a:pt x="340" y="16"/>
                </a:lnTo>
                <a:lnTo>
                  <a:pt x="343" y="15"/>
                </a:lnTo>
                <a:lnTo>
                  <a:pt x="345" y="15"/>
                </a:lnTo>
                <a:lnTo>
                  <a:pt x="345" y="13"/>
                </a:lnTo>
                <a:lnTo>
                  <a:pt x="351" y="12"/>
                </a:lnTo>
                <a:lnTo>
                  <a:pt x="354" y="11"/>
                </a:lnTo>
                <a:lnTo>
                  <a:pt x="357" y="10"/>
                </a:lnTo>
                <a:lnTo>
                  <a:pt x="366" y="8"/>
                </a:lnTo>
                <a:lnTo>
                  <a:pt x="371" y="5"/>
                </a:lnTo>
                <a:lnTo>
                  <a:pt x="378" y="3"/>
                </a:lnTo>
                <a:lnTo>
                  <a:pt x="383" y="2"/>
                </a:lnTo>
                <a:lnTo>
                  <a:pt x="386" y="1"/>
                </a:lnTo>
                <a:lnTo>
                  <a:pt x="389" y="1"/>
                </a:lnTo>
                <a:lnTo>
                  <a:pt x="394" y="0"/>
                </a:lnTo>
                <a:lnTo>
                  <a:pt x="399" y="0"/>
                </a:lnTo>
                <a:lnTo>
                  <a:pt x="402" y="0"/>
                </a:lnTo>
                <a:lnTo>
                  <a:pt x="406" y="0"/>
                </a:lnTo>
                <a:lnTo>
                  <a:pt x="408" y="0"/>
                </a:lnTo>
                <a:lnTo>
                  <a:pt x="417" y="1"/>
                </a:lnTo>
                <a:lnTo>
                  <a:pt x="420" y="1"/>
                </a:lnTo>
                <a:lnTo>
                  <a:pt x="423" y="2"/>
                </a:lnTo>
                <a:lnTo>
                  <a:pt x="429" y="3"/>
                </a:lnTo>
                <a:lnTo>
                  <a:pt x="431" y="4"/>
                </a:lnTo>
                <a:lnTo>
                  <a:pt x="432" y="4"/>
                </a:lnTo>
                <a:lnTo>
                  <a:pt x="435" y="4"/>
                </a:lnTo>
                <a:lnTo>
                  <a:pt x="448" y="8"/>
                </a:lnTo>
                <a:lnTo>
                  <a:pt x="452" y="9"/>
                </a:lnTo>
                <a:lnTo>
                  <a:pt x="456" y="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281A003-4FD4-542C-740C-365DCC471CFF}"/>
              </a:ext>
            </a:extLst>
          </p:cNvPr>
          <p:cNvSpPr/>
          <p:nvPr/>
        </p:nvSpPr>
        <p:spPr>
          <a:xfrm>
            <a:off x="6604041" y="1238334"/>
            <a:ext cx="2063657" cy="1079892"/>
          </a:xfrm>
          <a:prstGeom prst="roundRect">
            <a:avLst/>
          </a:prstGeom>
          <a:noFill/>
          <a:ln>
            <a:solidFill>
              <a:srgbClr val="C3B9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23">
            <a:extLst>
              <a:ext uri="{FF2B5EF4-FFF2-40B4-BE49-F238E27FC236}">
                <a16:creationId xmlns:a16="http://schemas.microsoft.com/office/drawing/2014/main" id="{170DDD8E-E30D-D46D-3657-32DE4D43FD15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1386053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488DF94-5B0F-8575-50CC-83B41DDDD8D6}"/>
              </a:ext>
            </a:extLst>
          </p:cNvPr>
          <p:cNvSpPr/>
          <p:nvPr/>
        </p:nvSpPr>
        <p:spPr>
          <a:xfrm>
            <a:off x="6604041" y="2561257"/>
            <a:ext cx="2063657" cy="107989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2ECDDCA3-7087-30DC-A48E-80777B58D0E6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2708976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98E2532-5961-B8DE-801D-5A86ABF14515}"/>
              </a:ext>
            </a:extLst>
          </p:cNvPr>
          <p:cNvSpPr/>
          <p:nvPr/>
        </p:nvSpPr>
        <p:spPr>
          <a:xfrm>
            <a:off x="6604041" y="3857569"/>
            <a:ext cx="2063657" cy="107989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Rectangle 23">
            <a:extLst>
              <a:ext uri="{FF2B5EF4-FFF2-40B4-BE49-F238E27FC236}">
                <a16:creationId xmlns:a16="http://schemas.microsoft.com/office/drawing/2014/main" id="{689D2377-A231-A502-4050-3ADD4BFCFD06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4005288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689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AC6D-3734-D59A-8768-65123286E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2D802-3F53-6354-2585-2FD6944B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Philadelphia County: The Urban Keystone</a:t>
            </a:r>
          </a:p>
        </p:txBody>
      </p:sp>
      <p:sp>
        <p:nvSpPr>
          <p:cNvPr id="732" name="Freeform 729">
            <a:extLst>
              <a:ext uri="{FF2B5EF4-FFF2-40B4-BE49-F238E27FC236}">
                <a16:creationId xmlns:a16="http://schemas.microsoft.com/office/drawing/2014/main" id="{712570F1-E1E8-FD20-1D7E-38DFA8D27A87}"/>
              </a:ext>
            </a:extLst>
          </p:cNvPr>
          <p:cNvSpPr>
            <a:spLocks/>
          </p:cNvSpPr>
          <p:nvPr/>
        </p:nvSpPr>
        <p:spPr bwMode="auto">
          <a:xfrm>
            <a:off x="964992" y="1059582"/>
            <a:ext cx="3607008" cy="3883550"/>
          </a:xfrm>
          <a:custGeom>
            <a:avLst/>
            <a:gdLst>
              <a:gd name="T0" fmla="*/ 1765 w 2413"/>
              <a:gd name="T1" fmla="*/ 1230 h 2598"/>
              <a:gd name="T2" fmla="*/ 1285 w 2413"/>
              <a:gd name="T3" fmla="*/ 1634 h 2598"/>
              <a:gd name="T4" fmla="*/ 1071 w 2413"/>
              <a:gd name="T5" fmla="*/ 1944 h 2598"/>
              <a:gd name="T6" fmla="*/ 1119 w 2413"/>
              <a:gd name="T7" fmla="*/ 2283 h 2598"/>
              <a:gd name="T8" fmla="*/ 977 w 2413"/>
              <a:gd name="T9" fmla="*/ 2431 h 2598"/>
              <a:gd name="T10" fmla="*/ 823 w 2413"/>
              <a:gd name="T11" fmla="*/ 2446 h 2598"/>
              <a:gd name="T12" fmla="*/ 752 w 2413"/>
              <a:gd name="T13" fmla="*/ 2447 h 2598"/>
              <a:gd name="T14" fmla="*/ 694 w 2413"/>
              <a:gd name="T15" fmla="*/ 2454 h 2598"/>
              <a:gd name="T16" fmla="*/ 586 w 2413"/>
              <a:gd name="T17" fmla="*/ 2495 h 2598"/>
              <a:gd name="T18" fmla="*/ 547 w 2413"/>
              <a:gd name="T19" fmla="*/ 2537 h 2598"/>
              <a:gd name="T20" fmla="*/ 514 w 2413"/>
              <a:gd name="T21" fmla="*/ 2566 h 2598"/>
              <a:gd name="T22" fmla="*/ 478 w 2413"/>
              <a:gd name="T23" fmla="*/ 2554 h 2598"/>
              <a:gd name="T24" fmla="*/ 349 w 2413"/>
              <a:gd name="T25" fmla="*/ 2543 h 2598"/>
              <a:gd name="T26" fmla="*/ 243 w 2413"/>
              <a:gd name="T27" fmla="*/ 2557 h 2598"/>
              <a:gd name="T28" fmla="*/ 137 w 2413"/>
              <a:gd name="T29" fmla="*/ 2488 h 2598"/>
              <a:gd name="T30" fmla="*/ 135 w 2413"/>
              <a:gd name="T31" fmla="*/ 2425 h 2598"/>
              <a:gd name="T32" fmla="*/ 177 w 2413"/>
              <a:gd name="T33" fmla="*/ 2352 h 2598"/>
              <a:gd name="T34" fmla="*/ 225 w 2413"/>
              <a:gd name="T35" fmla="*/ 2234 h 2598"/>
              <a:gd name="T36" fmla="*/ 244 w 2413"/>
              <a:gd name="T37" fmla="*/ 2189 h 2598"/>
              <a:gd name="T38" fmla="*/ 244 w 2413"/>
              <a:gd name="T39" fmla="*/ 2133 h 2598"/>
              <a:gd name="T40" fmla="*/ 261 w 2413"/>
              <a:gd name="T41" fmla="*/ 2072 h 2598"/>
              <a:gd name="T42" fmla="*/ 273 w 2413"/>
              <a:gd name="T43" fmla="*/ 2016 h 2598"/>
              <a:gd name="T44" fmla="*/ 319 w 2413"/>
              <a:gd name="T45" fmla="*/ 2003 h 2598"/>
              <a:gd name="T46" fmla="*/ 325 w 2413"/>
              <a:gd name="T47" fmla="*/ 1946 h 2598"/>
              <a:gd name="T48" fmla="*/ 303 w 2413"/>
              <a:gd name="T49" fmla="*/ 1919 h 2598"/>
              <a:gd name="T50" fmla="*/ 247 w 2413"/>
              <a:gd name="T51" fmla="*/ 1896 h 2598"/>
              <a:gd name="T52" fmla="*/ 218 w 2413"/>
              <a:gd name="T53" fmla="*/ 1846 h 2598"/>
              <a:gd name="T54" fmla="*/ 226 w 2413"/>
              <a:gd name="T55" fmla="*/ 1791 h 2598"/>
              <a:gd name="T56" fmla="*/ 220 w 2413"/>
              <a:gd name="T57" fmla="*/ 1744 h 2598"/>
              <a:gd name="T58" fmla="*/ 239 w 2413"/>
              <a:gd name="T59" fmla="*/ 1697 h 2598"/>
              <a:gd name="T60" fmla="*/ 184 w 2413"/>
              <a:gd name="T61" fmla="*/ 1692 h 2598"/>
              <a:gd name="T62" fmla="*/ 154 w 2413"/>
              <a:gd name="T63" fmla="*/ 1677 h 2598"/>
              <a:gd name="T64" fmla="*/ 112 w 2413"/>
              <a:gd name="T65" fmla="*/ 1686 h 2598"/>
              <a:gd name="T66" fmla="*/ 73 w 2413"/>
              <a:gd name="T67" fmla="*/ 1656 h 2598"/>
              <a:gd name="T68" fmla="*/ 34 w 2413"/>
              <a:gd name="T69" fmla="*/ 1636 h 2598"/>
              <a:gd name="T70" fmla="*/ 10 w 2413"/>
              <a:gd name="T71" fmla="*/ 1605 h 2598"/>
              <a:gd name="T72" fmla="*/ 159 w 2413"/>
              <a:gd name="T73" fmla="*/ 1490 h 2598"/>
              <a:gd name="T74" fmla="*/ 454 w 2413"/>
              <a:gd name="T75" fmla="*/ 1301 h 2598"/>
              <a:gd name="T76" fmla="*/ 420 w 2413"/>
              <a:gd name="T77" fmla="*/ 1115 h 2598"/>
              <a:gd name="T78" fmla="*/ 261 w 2413"/>
              <a:gd name="T79" fmla="*/ 983 h 2598"/>
              <a:gd name="T80" fmla="*/ 304 w 2413"/>
              <a:gd name="T81" fmla="*/ 593 h 2598"/>
              <a:gd name="T82" fmla="*/ 512 w 2413"/>
              <a:gd name="T83" fmla="*/ 509 h 2598"/>
              <a:gd name="T84" fmla="*/ 742 w 2413"/>
              <a:gd name="T85" fmla="*/ 561 h 2598"/>
              <a:gd name="T86" fmla="*/ 1004 w 2413"/>
              <a:gd name="T87" fmla="*/ 696 h 2598"/>
              <a:gd name="T88" fmla="*/ 1201 w 2413"/>
              <a:gd name="T89" fmla="*/ 847 h 2598"/>
              <a:gd name="T90" fmla="*/ 1323 w 2413"/>
              <a:gd name="T91" fmla="*/ 841 h 2598"/>
              <a:gd name="T92" fmla="*/ 1417 w 2413"/>
              <a:gd name="T93" fmla="*/ 749 h 2598"/>
              <a:gd name="T94" fmla="*/ 1554 w 2413"/>
              <a:gd name="T95" fmla="*/ 444 h 2598"/>
              <a:gd name="T96" fmla="*/ 1849 w 2413"/>
              <a:gd name="T97" fmla="*/ 131 h 2598"/>
              <a:gd name="T98" fmla="*/ 2088 w 2413"/>
              <a:gd name="T99" fmla="*/ 89 h 2598"/>
              <a:gd name="T100" fmla="*/ 2149 w 2413"/>
              <a:gd name="T101" fmla="*/ 116 h 2598"/>
              <a:gd name="T102" fmla="*/ 2214 w 2413"/>
              <a:gd name="T103" fmla="*/ 163 h 2598"/>
              <a:gd name="T104" fmla="*/ 2323 w 2413"/>
              <a:gd name="T105" fmla="*/ 201 h 2598"/>
              <a:gd name="T106" fmla="*/ 2347 w 2413"/>
              <a:gd name="T107" fmla="*/ 300 h 2598"/>
              <a:gd name="T108" fmla="*/ 2372 w 2413"/>
              <a:gd name="T109" fmla="*/ 379 h 2598"/>
              <a:gd name="T110" fmla="*/ 2408 w 2413"/>
              <a:gd name="T111" fmla="*/ 444 h 2598"/>
              <a:gd name="T112" fmla="*/ 2395 w 2413"/>
              <a:gd name="T113" fmla="*/ 511 h 2598"/>
              <a:gd name="T114" fmla="*/ 2364 w 2413"/>
              <a:gd name="T115" fmla="*/ 583 h 2598"/>
              <a:gd name="T116" fmla="*/ 2303 w 2413"/>
              <a:gd name="T117" fmla="*/ 605 h 2598"/>
              <a:gd name="T118" fmla="*/ 2282 w 2413"/>
              <a:gd name="T119" fmla="*/ 650 h 2598"/>
              <a:gd name="T120" fmla="*/ 2236 w 2413"/>
              <a:gd name="T121" fmla="*/ 695 h 2598"/>
              <a:gd name="T122" fmla="*/ 2200 w 2413"/>
              <a:gd name="T123" fmla="*/ 798 h 2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13" h="2598">
                <a:moveTo>
                  <a:pt x="2278" y="873"/>
                </a:moveTo>
                <a:lnTo>
                  <a:pt x="2252" y="901"/>
                </a:lnTo>
                <a:lnTo>
                  <a:pt x="2249" y="904"/>
                </a:lnTo>
                <a:lnTo>
                  <a:pt x="2238" y="913"/>
                </a:lnTo>
                <a:lnTo>
                  <a:pt x="2231" y="919"/>
                </a:lnTo>
                <a:lnTo>
                  <a:pt x="2227" y="922"/>
                </a:lnTo>
                <a:lnTo>
                  <a:pt x="2222" y="928"/>
                </a:lnTo>
                <a:lnTo>
                  <a:pt x="2212" y="939"/>
                </a:lnTo>
                <a:lnTo>
                  <a:pt x="2209" y="944"/>
                </a:lnTo>
                <a:lnTo>
                  <a:pt x="2199" y="954"/>
                </a:lnTo>
                <a:lnTo>
                  <a:pt x="2184" y="967"/>
                </a:lnTo>
                <a:lnTo>
                  <a:pt x="2176" y="974"/>
                </a:lnTo>
                <a:lnTo>
                  <a:pt x="2158" y="991"/>
                </a:lnTo>
                <a:lnTo>
                  <a:pt x="2128" y="1021"/>
                </a:lnTo>
                <a:lnTo>
                  <a:pt x="2119" y="1029"/>
                </a:lnTo>
                <a:lnTo>
                  <a:pt x="2113" y="1036"/>
                </a:lnTo>
                <a:lnTo>
                  <a:pt x="2106" y="1041"/>
                </a:lnTo>
                <a:lnTo>
                  <a:pt x="2098" y="1049"/>
                </a:lnTo>
                <a:lnTo>
                  <a:pt x="2080" y="1067"/>
                </a:lnTo>
                <a:lnTo>
                  <a:pt x="2070" y="1074"/>
                </a:lnTo>
                <a:lnTo>
                  <a:pt x="2059" y="1081"/>
                </a:lnTo>
                <a:lnTo>
                  <a:pt x="2056" y="1083"/>
                </a:lnTo>
                <a:lnTo>
                  <a:pt x="2007" y="1128"/>
                </a:lnTo>
                <a:lnTo>
                  <a:pt x="1992" y="1142"/>
                </a:lnTo>
                <a:lnTo>
                  <a:pt x="1986" y="1149"/>
                </a:lnTo>
                <a:lnTo>
                  <a:pt x="1981" y="1150"/>
                </a:lnTo>
                <a:lnTo>
                  <a:pt x="1971" y="1154"/>
                </a:lnTo>
                <a:lnTo>
                  <a:pt x="1960" y="1157"/>
                </a:lnTo>
                <a:lnTo>
                  <a:pt x="1938" y="1167"/>
                </a:lnTo>
                <a:lnTo>
                  <a:pt x="1935" y="1167"/>
                </a:lnTo>
                <a:lnTo>
                  <a:pt x="1927" y="1168"/>
                </a:lnTo>
                <a:lnTo>
                  <a:pt x="1926" y="1170"/>
                </a:lnTo>
                <a:lnTo>
                  <a:pt x="1916" y="1171"/>
                </a:lnTo>
                <a:lnTo>
                  <a:pt x="1906" y="1173"/>
                </a:lnTo>
                <a:lnTo>
                  <a:pt x="1880" y="1180"/>
                </a:lnTo>
                <a:lnTo>
                  <a:pt x="1863" y="1187"/>
                </a:lnTo>
                <a:lnTo>
                  <a:pt x="1857" y="1189"/>
                </a:lnTo>
                <a:lnTo>
                  <a:pt x="1854" y="1190"/>
                </a:lnTo>
                <a:lnTo>
                  <a:pt x="1851" y="1191"/>
                </a:lnTo>
                <a:lnTo>
                  <a:pt x="1847" y="1192"/>
                </a:lnTo>
                <a:lnTo>
                  <a:pt x="1830" y="1198"/>
                </a:lnTo>
                <a:lnTo>
                  <a:pt x="1822" y="1201"/>
                </a:lnTo>
                <a:lnTo>
                  <a:pt x="1799" y="1212"/>
                </a:lnTo>
                <a:lnTo>
                  <a:pt x="1798" y="1213"/>
                </a:lnTo>
                <a:lnTo>
                  <a:pt x="1778" y="1223"/>
                </a:lnTo>
                <a:lnTo>
                  <a:pt x="1765" y="1230"/>
                </a:lnTo>
                <a:lnTo>
                  <a:pt x="1764" y="1230"/>
                </a:lnTo>
                <a:lnTo>
                  <a:pt x="1763" y="1231"/>
                </a:lnTo>
                <a:lnTo>
                  <a:pt x="1751" y="1238"/>
                </a:lnTo>
                <a:lnTo>
                  <a:pt x="1734" y="1250"/>
                </a:lnTo>
                <a:lnTo>
                  <a:pt x="1713" y="1276"/>
                </a:lnTo>
                <a:lnTo>
                  <a:pt x="1696" y="1293"/>
                </a:lnTo>
                <a:lnTo>
                  <a:pt x="1687" y="1302"/>
                </a:lnTo>
                <a:lnTo>
                  <a:pt x="1685" y="1307"/>
                </a:lnTo>
                <a:lnTo>
                  <a:pt x="1683" y="1311"/>
                </a:lnTo>
                <a:lnTo>
                  <a:pt x="1662" y="1354"/>
                </a:lnTo>
                <a:lnTo>
                  <a:pt x="1652" y="1372"/>
                </a:lnTo>
                <a:lnTo>
                  <a:pt x="1649" y="1398"/>
                </a:lnTo>
                <a:lnTo>
                  <a:pt x="1644" y="1411"/>
                </a:lnTo>
                <a:lnTo>
                  <a:pt x="1641" y="1423"/>
                </a:lnTo>
                <a:lnTo>
                  <a:pt x="1639" y="1430"/>
                </a:lnTo>
                <a:lnTo>
                  <a:pt x="1623" y="1457"/>
                </a:lnTo>
                <a:lnTo>
                  <a:pt x="1608" y="1481"/>
                </a:lnTo>
                <a:lnTo>
                  <a:pt x="1607" y="1483"/>
                </a:lnTo>
                <a:lnTo>
                  <a:pt x="1604" y="1486"/>
                </a:lnTo>
                <a:lnTo>
                  <a:pt x="1598" y="1493"/>
                </a:lnTo>
                <a:lnTo>
                  <a:pt x="1596" y="1495"/>
                </a:lnTo>
                <a:lnTo>
                  <a:pt x="1596" y="1497"/>
                </a:lnTo>
                <a:lnTo>
                  <a:pt x="1585" y="1508"/>
                </a:lnTo>
                <a:lnTo>
                  <a:pt x="1582" y="1511"/>
                </a:lnTo>
                <a:lnTo>
                  <a:pt x="1574" y="1518"/>
                </a:lnTo>
                <a:lnTo>
                  <a:pt x="1573" y="1519"/>
                </a:lnTo>
                <a:lnTo>
                  <a:pt x="1554" y="1536"/>
                </a:lnTo>
                <a:lnTo>
                  <a:pt x="1553" y="1539"/>
                </a:lnTo>
                <a:lnTo>
                  <a:pt x="1522" y="1560"/>
                </a:lnTo>
                <a:lnTo>
                  <a:pt x="1488" y="1570"/>
                </a:lnTo>
                <a:lnTo>
                  <a:pt x="1471" y="1578"/>
                </a:lnTo>
                <a:lnTo>
                  <a:pt x="1467" y="1580"/>
                </a:lnTo>
                <a:lnTo>
                  <a:pt x="1446" y="1590"/>
                </a:lnTo>
                <a:lnTo>
                  <a:pt x="1436" y="1590"/>
                </a:lnTo>
                <a:lnTo>
                  <a:pt x="1417" y="1592"/>
                </a:lnTo>
                <a:lnTo>
                  <a:pt x="1408" y="1593"/>
                </a:lnTo>
                <a:lnTo>
                  <a:pt x="1405" y="1593"/>
                </a:lnTo>
                <a:lnTo>
                  <a:pt x="1398" y="1594"/>
                </a:lnTo>
                <a:lnTo>
                  <a:pt x="1388" y="1597"/>
                </a:lnTo>
                <a:lnTo>
                  <a:pt x="1367" y="1600"/>
                </a:lnTo>
                <a:lnTo>
                  <a:pt x="1360" y="1603"/>
                </a:lnTo>
                <a:lnTo>
                  <a:pt x="1323" y="1616"/>
                </a:lnTo>
                <a:lnTo>
                  <a:pt x="1319" y="1618"/>
                </a:lnTo>
                <a:lnTo>
                  <a:pt x="1296" y="1628"/>
                </a:lnTo>
                <a:lnTo>
                  <a:pt x="1286" y="1633"/>
                </a:lnTo>
                <a:lnTo>
                  <a:pt x="1285" y="1634"/>
                </a:lnTo>
                <a:lnTo>
                  <a:pt x="1280" y="1636"/>
                </a:lnTo>
                <a:lnTo>
                  <a:pt x="1252" y="1651"/>
                </a:lnTo>
                <a:lnTo>
                  <a:pt x="1251" y="1652"/>
                </a:lnTo>
                <a:lnTo>
                  <a:pt x="1250" y="1653"/>
                </a:lnTo>
                <a:lnTo>
                  <a:pt x="1245" y="1654"/>
                </a:lnTo>
                <a:lnTo>
                  <a:pt x="1234" y="1661"/>
                </a:lnTo>
                <a:lnTo>
                  <a:pt x="1205" y="1678"/>
                </a:lnTo>
                <a:lnTo>
                  <a:pt x="1200" y="1683"/>
                </a:lnTo>
                <a:lnTo>
                  <a:pt x="1195" y="1684"/>
                </a:lnTo>
                <a:lnTo>
                  <a:pt x="1167" y="1707"/>
                </a:lnTo>
                <a:lnTo>
                  <a:pt x="1166" y="1708"/>
                </a:lnTo>
                <a:lnTo>
                  <a:pt x="1164" y="1710"/>
                </a:lnTo>
                <a:lnTo>
                  <a:pt x="1162" y="1710"/>
                </a:lnTo>
                <a:lnTo>
                  <a:pt x="1151" y="1717"/>
                </a:lnTo>
                <a:lnTo>
                  <a:pt x="1149" y="1719"/>
                </a:lnTo>
                <a:lnTo>
                  <a:pt x="1121" y="1743"/>
                </a:lnTo>
                <a:lnTo>
                  <a:pt x="1119" y="1744"/>
                </a:lnTo>
                <a:lnTo>
                  <a:pt x="1115" y="1749"/>
                </a:lnTo>
                <a:lnTo>
                  <a:pt x="1113" y="1750"/>
                </a:lnTo>
                <a:lnTo>
                  <a:pt x="1104" y="1762"/>
                </a:lnTo>
                <a:lnTo>
                  <a:pt x="1099" y="1771"/>
                </a:lnTo>
                <a:lnTo>
                  <a:pt x="1090" y="1789"/>
                </a:lnTo>
                <a:lnTo>
                  <a:pt x="1089" y="1791"/>
                </a:lnTo>
                <a:lnTo>
                  <a:pt x="1089" y="1793"/>
                </a:lnTo>
                <a:lnTo>
                  <a:pt x="1087" y="1801"/>
                </a:lnTo>
                <a:lnTo>
                  <a:pt x="1086" y="1803"/>
                </a:lnTo>
                <a:lnTo>
                  <a:pt x="1086" y="1804"/>
                </a:lnTo>
                <a:lnTo>
                  <a:pt x="1086" y="1806"/>
                </a:lnTo>
                <a:lnTo>
                  <a:pt x="1084" y="1806"/>
                </a:lnTo>
                <a:lnTo>
                  <a:pt x="1084" y="1807"/>
                </a:lnTo>
                <a:lnTo>
                  <a:pt x="1083" y="1812"/>
                </a:lnTo>
                <a:lnTo>
                  <a:pt x="1079" y="1827"/>
                </a:lnTo>
                <a:lnTo>
                  <a:pt x="1076" y="1840"/>
                </a:lnTo>
                <a:lnTo>
                  <a:pt x="1076" y="1842"/>
                </a:lnTo>
                <a:lnTo>
                  <a:pt x="1075" y="1850"/>
                </a:lnTo>
                <a:lnTo>
                  <a:pt x="1074" y="1863"/>
                </a:lnTo>
                <a:lnTo>
                  <a:pt x="1073" y="1873"/>
                </a:lnTo>
                <a:lnTo>
                  <a:pt x="1073" y="1876"/>
                </a:lnTo>
                <a:lnTo>
                  <a:pt x="1072" y="1883"/>
                </a:lnTo>
                <a:lnTo>
                  <a:pt x="1071" y="1900"/>
                </a:lnTo>
                <a:lnTo>
                  <a:pt x="1071" y="1903"/>
                </a:lnTo>
                <a:lnTo>
                  <a:pt x="1071" y="1905"/>
                </a:lnTo>
                <a:lnTo>
                  <a:pt x="1071" y="1927"/>
                </a:lnTo>
                <a:lnTo>
                  <a:pt x="1071" y="1929"/>
                </a:lnTo>
                <a:lnTo>
                  <a:pt x="1071" y="1934"/>
                </a:lnTo>
                <a:lnTo>
                  <a:pt x="1071" y="1944"/>
                </a:lnTo>
                <a:lnTo>
                  <a:pt x="1071" y="1953"/>
                </a:lnTo>
                <a:lnTo>
                  <a:pt x="1071" y="1955"/>
                </a:lnTo>
                <a:lnTo>
                  <a:pt x="1071" y="1962"/>
                </a:lnTo>
                <a:lnTo>
                  <a:pt x="1072" y="1965"/>
                </a:lnTo>
                <a:lnTo>
                  <a:pt x="1072" y="1971"/>
                </a:lnTo>
                <a:lnTo>
                  <a:pt x="1072" y="1985"/>
                </a:lnTo>
                <a:lnTo>
                  <a:pt x="1072" y="1986"/>
                </a:lnTo>
                <a:lnTo>
                  <a:pt x="1072" y="1992"/>
                </a:lnTo>
                <a:lnTo>
                  <a:pt x="1072" y="1993"/>
                </a:lnTo>
                <a:lnTo>
                  <a:pt x="1072" y="2000"/>
                </a:lnTo>
                <a:lnTo>
                  <a:pt x="1072" y="2004"/>
                </a:lnTo>
                <a:lnTo>
                  <a:pt x="1073" y="2009"/>
                </a:lnTo>
                <a:lnTo>
                  <a:pt x="1076" y="2036"/>
                </a:lnTo>
                <a:lnTo>
                  <a:pt x="1076" y="2037"/>
                </a:lnTo>
                <a:lnTo>
                  <a:pt x="1078" y="2042"/>
                </a:lnTo>
                <a:lnTo>
                  <a:pt x="1081" y="2054"/>
                </a:lnTo>
                <a:lnTo>
                  <a:pt x="1082" y="2058"/>
                </a:lnTo>
                <a:lnTo>
                  <a:pt x="1084" y="2066"/>
                </a:lnTo>
                <a:lnTo>
                  <a:pt x="1086" y="2070"/>
                </a:lnTo>
                <a:lnTo>
                  <a:pt x="1097" y="2101"/>
                </a:lnTo>
                <a:lnTo>
                  <a:pt x="1099" y="2108"/>
                </a:lnTo>
                <a:lnTo>
                  <a:pt x="1100" y="2109"/>
                </a:lnTo>
                <a:lnTo>
                  <a:pt x="1100" y="2110"/>
                </a:lnTo>
                <a:lnTo>
                  <a:pt x="1105" y="2125"/>
                </a:lnTo>
                <a:lnTo>
                  <a:pt x="1108" y="2134"/>
                </a:lnTo>
                <a:lnTo>
                  <a:pt x="1115" y="2151"/>
                </a:lnTo>
                <a:lnTo>
                  <a:pt x="1116" y="2154"/>
                </a:lnTo>
                <a:lnTo>
                  <a:pt x="1121" y="2163"/>
                </a:lnTo>
                <a:lnTo>
                  <a:pt x="1123" y="2166"/>
                </a:lnTo>
                <a:lnTo>
                  <a:pt x="1126" y="2177"/>
                </a:lnTo>
                <a:lnTo>
                  <a:pt x="1126" y="2178"/>
                </a:lnTo>
                <a:lnTo>
                  <a:pt x="1127" y="2185"/>
                </a:lnTo>
                <a:lnTo>
                  <a:pt x="1131" y="2193"/>
                </a:lnTo>
                <a:lnTo>
                  <a:pt x="1130" y="2217"/>
                </a:lnTo>
                <a:lnTo>
                  <a:pt x="1129" y="2220"/>
                </a:lnTo>
                <a:lnTo>
                  <a:pt x="1129" y="2233"/>
                </a:lnTo>
                <a:lnTo>
                  <a:pt x="1127" y="2237"/>
                </a:lnTo>
                <a:lnTo>
                  <a:pt x="1125" y="2248"/>
                </a:lnTo>
                <a:lnTo>
                  <a:pt x="1125" y="2250"/>
                </a:lnTo>
                <a:lnTo>
                  <a:pt x="1123" y="2258"/>
                </a:lnTo>
                <a:lnTo>
                  <a:pt x="1123" y="2260"/>
                </a:lnTo>
                <a:lnTo>
                  <a:pt x="1121" y="2269"/>
                </a:lnTo>
                <a:lnTo>
                  <a:pt x="1121" y="2270"/>
                </a:lnTo>
                <a:lnTo>
                  <a:pt x="1121" y="2271"/>
                </a:lnTo>
                <a:lnTo>
                  <a:pt x="1121" y="2273"/>
                </a:lnTo>
                <a:lnTo>
                  <a:pt x="1119" y="2283"/>
                </a:lnTo>
                <a:lnTo>
                  <a:pt x="1118" y="2288"/>
                </a:lnTo>
                <a:lnTo>
                  <a:pt x="1117" y="2297"/>
                </a:lnTo>
                <a:lnTo>
                  <a:pt x="1112" y="2315"/>
                </a:lnTo>
                <a:lnTo>
                  <a:pt x="1112" y="2318"/>
                </a:lnTo>
                <a:lnTo>
                  <a:pt x="1107" y="2329"/>
                </a:lnTo>
                <a:lnTo>
                  <a:pt x="1104" y="2337"/>
                </a:lnTo>
                <a:lnTo>
                  <a:pt x="1103" y="2338"/>
                </a:lnTo>
                <a:lnTo>
                  <a:pt x="1082" y="2373"/>
                </a:lnTo>
                <a:lnTo>
                  <a:pt x="1078" y="2388"/>
                </a:lnTo>
                <a:lnTo>
                  <a:pt x="1076" y="2389"/>
                </a:lnTo>
                <a:lnTo>
                  <a:pt x="1072" y="2401"/>
                </a:lnTo>
                <a:lnTo>
                  <a:pt x="1063" y="2419"/>
                </a:lnTo>
                <a:lnTo>
                  <a:pt x="1054" y="2429"/>
                </a:lnTo>
                <a:lnTo>
                  <a:pt x="1026" y="2420"/>
                </a:lnTo>
                <a:lnTo>
                  <a:pt x="1024" y="2421"/>
                </a:lnTo>
                <a:lnTo>
                  <a:pt x="1024" y="2422"/>
                </a:lnTo>
                <a:lnTo>
                  <a:pt x="1023" y="2422"/>
                </a:lnTo>
                <a:lnTo>
                  <a:pt x="1022" y="2422"/>
                </a:lnTo>
                <a:lnTo>
                  <a:pt x="1021" y="2423"/>
                </a:lnTo>
                <a:lnTo>
                  <a:pt x="1020" y="2423"/>
                </a:lnTo>
                <a:lnTo>
                  <a:pt x="1019" y="2425"/>
                </a:lnTo>
                <a:lnTo>
                  <a:pt x="1018" y="2425"/>
                </a:lnTo>
                <a:lnTo>
                  <a:pt x="1017" y="2425"/>
                </a:lnTo>
                <a:lnTo>
                  <a:pt x="1014" y="2426"/>
                </a:lnTo>
                <a:lnTo>
                  <a:pt x="1013" y="2426"/>
                </a:lnTo>
                <a:lnTo>
                  <a:pt x="1011" y="2427"/>
                </a:lnTo>
                <a:lnTo>
                  <a:pt x="1010" y="2427"/>
                </a:lnTo>
                <a:lnTo>
                  <a:pt x="1006" y="2428"/>
                </a:lnTo>
                <a:lnTo>
                  <a:pt x="1005" y="2428"/>
                </a:lnTo>
                <a:lnTo>
                  <a:pt x="1004" y="2428"/>
                </a:lnTo>
                <a:lnTo>
                  <a:pt x="1002" y="2428"/>
                </a:lnTo>
                <a:lnTo>
                  <a:pt x="1001" y="2429"/>
                </a:lnTo>
                <a:lnTo>
                  <a:pt x="1000" y="2429"/>
                </a:lnTo>
                <a:lnTo>
                  <a:pt x="997" y="2430"/>
                </a:lnTo>
                <a:lnTo>
                  <a:pt x="995" y="2430"/>
                </a:lnTo>
                <a:lnTo>
                  <a:pt x="993" y="2430"/>
                </a:lnTo>
                <a:lnTo>
                  <a:pt x="992" y="2430"/>
                </a:lnTo>
                <a:lnTo>
                  <a:pt x="989" y="2430"/>
                </a:lnTo>
                <a:lnTo>
                  <a:pt x="987" y="2431"/>
                </a:lnTo>
                <a:lnTo>
                  <a:pt x="986" y="2431"/>
                </a:lnTo>
                <a:lnTo>
                  <a:pt x="985" y="2431"/>
                </a:lnTo>
                <a:lnTo>
                  <a:pt x="984" y="2431"/>
                </a:lnTo>
                <a:lnTo>
                  <a:pt x="981" y="2431"/>
                </a:lnTo>
                <a:lnTo>
                  <a:pt x="979" y="2431"/>
                </a:lnTo>
                <a:lnTo>
                  <a:pt x="978" y="2431"/>
                </a:lnTo>
                <a:lnTo>
                  <a:pt x="977" y="2431"/>
                </a:lnTo>
                <a:lnTo>
                  <a:pt x="976" y="2431"/>
                </a:lnTo>
                <a:lnTo>
                  <a:pt x="974" y="2431"/>
                </a:lnTo>
                <a:lnTo>
                  <a:pt x="970" y="2432"/>
                </a:lnTo>
                <a:lnTo>
                  <a:pt x="967" y="2432"/>
                </a:lnTo>
                <a:lnTo>
                  <a:pt x="965" y="2432"/>
                </a:lnTo>
                <a:lnTo>
                  <a:pt x="962" y="2434"/>
                </a:lnTo>
                <a:lnTo>
                  <a:pt x="960" y="2434"/>
                </a:lnTo>
                <a:lnTo>
                  <a:pt x="959" y="2434"/>
                </a:lnTo>
                <a:lnTo>
                  <a:pt x="957" y="2434"/>
                </a:lnTo>
                <a:lnTo>
                  <a:pt x="955" y="2434"/>
                </a:lnTo>
                <a:lnTo>
                  <a:pt x="946" y="2435"/>
                </a:lnTo>
                <a:lnTo>
                  <a:pt x="946" y="2438"/>
                </a:lnTo>
                <a:lnTo>
                  <a:pt x="945" y="2438"/>
                </a:lnTo>
                <a:lnTo>
                  <a:pt x="945" y="2435"/>
                </a:lnTo>
                <a:lnTo>
                  <a:pt x="940" y="2435"/>
                </a:lnTo>
                <a:lnTo>
                  <a:pt x="935" y="2436"/>
                </a:lnTo>
                <a:lnTo>
                  <a:pt x="920" y="2437"/>
                </a:lnTo>
                <a:lnTo>
                  <a:pt x="914" y="2438"/>
                </a:lnTo>
                <a:lnTo>
                  <a:pt x="907" y="2438"/>
                </a:lnTo>
                <a:lnTo>
                  <a:pt x="900" y="2439"/>
                </a:lnTo>
                <a:lnTo>
                  <a:pt x="888" y="2440"/>
                </a:lnTo>
                <a:lnTo>
                  <a:pt x="881" y="2440"/>
                </a:lnTo>
                <a:lnTo>
                  <a:pt x="876" y="2442"/>
                </a:lnTo>
                <a:lnTo>
                  <a:pt x="870" y="2442"/>
                </a:lnTo>
                <a:lnTo>
                  <a:pt x="865" y="2443"/>
                </a:lnTo>
                <a:lnTo>
                  <a:pt x="865" y="2444"/>
                </a:lnTo>
                <a:lnTo>
                  <a:pt x="863" y="2444"/>
                </a:lnTo>
                <a:lnTo>
                  <a:pt x="864" y="2447"/>
                </a:lnTo>
                <a:lnTo>
                  <a:pt x="863" y="2447"/>
                </a:lnTo>
                <a:lnTo>
                  <a:pt x="862" y="2447"/>
                </a:lnTo>
                <a:lnTo>
                  <a:pt x="862" y="2445"/>
                </a:lnTo>
                <a:lnTo>
                  <a:pt x="859" y="2445"/>
                </a:lnTo>
                <a:lnTo>
                  <a:pt x="859" y="2443"/>
                </a:lnTo>
                <a:lnTo>
                  <a:pt x="853" y="2443"/>
                </a:lnTo>
                <a:lnTo>
                  <a:pt x="849" y="2444"/>
                </a:lnTo>
                <a:lnTo>
                  <a:pt x="850" y="2447"/>
                </a:lnTo>
                <a:lnTo>
                  <a:pt x="850" y="2453"/>
                </a:lnTo>
                <a:lnTo>
                  <a:pt x="849" y="2453"/>
                </a:lnTo>
                <a:lnTo>
                  <a:pt x="848" y="2447"/>
                </a:lnTo>
                <a:lnTo>
                  <a:pt x="848" y="2444"/>
                </a:lnTo>
                <a:lnTo>
                  <a:pt x="847" y="2444"/>
                </a:lnTo>
                <a:lnTo>
                  <a:pt x="841" y="2444"/>
                </a:lnTo>
                <a:lnTo>
                  <a:pt x="832" y="2445"/>
                </a:lnTo>
                <a:lnTo>
                  <a:pt x="831" y="2445"/>
                </a:lnTo>
                <a:lnTo>
                  <a:pt x="828" y="2446"/>
                </a:lnTo>
                <a:lnTo>
                  <a:pt x="823" y="2446"/>
                </a:lnTo>
                <a:lnTo>
                  <a:pt x="820" y="2446"/>
                </a:lnTo>
                <a:lnTo>
                  <a:pt x="817" y="2446"/>
                </a:lnTo>
                <a:lnTo>
                  <a:pt x="810" y="2447"/>
                </a:lnTo>
                <a:lnTo>
                  <a:pt x="797" y="2444"/>
                </a:lnTo>
                <a:lnTo>
                  <a:pt x="797" y="2445"/>
                </a:lnTo>
                <a:lnTo>
                  <a:pt x="794" y="2444"/>
                </a:lnTo>
                <a:lnTo>
                  <a:pt x="780" y="2444"/>
                </a:lnTo>
                <a:lnTo>
                  <a:pt x="780" y="2447"/>
                </a:lnTo>
                <a:lnTo>
                  <a:pt x="781" y="2453"/>
                </a:lnTo>
                <a:lnTo>
                  <a:pt x="781" y="2454"/>
                </a:lnTo>
                <a:lnTo>
                  <a:pt x="778" y="2454"/>
                </a:lnTo>
                <a:lnTo>
                  <a:pt x="777" y="2453"/>
                </a:lnTo>
                <a:lnTo>
                  <a:pt x="779" y="2453"/>
                </a:lnTo>
                <a:lnTo>
                  <a:pt x="778" y="2444"/>
                </a:lnTo>
                <a:lnTo>
                  <a:pt x="771" y="2445"/>
                </a:lnTo>
                <a:lnTo>
                  <a:pt x="773" y="2463"/>
                </a:lnTo>
                <a:lnTo>
                  <a:pt x="773" y="2468"/>
                </a:lnTo>
                <a:lnTo>
                  <a:pt x="773" y="2469"/>
                </a:lnTo>
                <a:lnTo>
                  <a:pt x="772" y="2469"/>
                </a:lnTo>
                <a:lnTo>
                  <a:pt x="771" y="2469"/>
                </a:lnTo>
                <a:lnTo>
                  <a:pt x="770" y="2448"/>
                </a:lnTo>
                <a:lnTo>
                  <a:pt x="769" y="2448"/>
                </a:lnTo>
                <a:lnTo>
                  <a:pt x="769" y="2447"/>
                </a:lnTo>
                <a:lnTo>
                  <a:pt x="768" y="2447"/>
                </a:lnTo>
                <a:lnTo>
                  <a:pt x="767" y="2447"/>
                </a:lnTo>
                <a:lnTo>
                  <a:pt x="765" y="2447"/>
                </a:lnTo>
                <a:lnTo>
                  <a:pt x="765" y="2448"/>
                </a:lnTo>
                <a:lnTo>
                  <a:pt x="764" y="2448"/>
                </a:lnTo>
                <a:lnTo>
                  <a:pt x="762" y="2447"/>
                </a:lnTo>
                <a:lnTo>
                  <a:pt x="761" y="2446"/>
                </a:lnTo>
                <a:lnTo>
                  <a:pt x="758" y="2446"/>
                </a:lnTo>
                <a:lnTo>
                  <a:pt x="756" y="2446"/>
                </a:lnTo>
                <a:lnTo>
                  <a:pt x="756" y="2447"/>
                </a:lnTo>
                <a:lnTo>
                  <a:pt x="755" y="2447"/>
                </a:lnTo>
                <a:lnTo>
                  <a:pt x="755" y="2446"/>
                </a:lnTo>
                <a:lnTo>
                  <a:pt x="755" y="2447"/>
                </a:lnTo>
                <a:lnTo>
                  <a:pt x="754" y="2447"/>
                </a:lnTo>
                <a:lnTo>
                  <a:pt x="755" y="2453"/>
                </a:lnTo>
                <a:lnTo>
                  <a:pt x="756" y="2469"/>
                </a:lnTo>
                <a:lnTo>
                  <a:pt x="756" y="2471"/>
                </a:lnTo>
                <a:lnTo>
                  <a:pt x="758" y="2473"/>
                </a:lnTo>
                <a:lnTo>
                  <a:pt x="758" y="2477"/>
                </a:lnTo>
                <a:lnTo>
                  <a:pt x="756" y="2477"/>
                </a:lnTo>
                <a:lnTo>
                  <a:pt x="755" y="2478"/>
                </a:lnTo>
                <a:lnTo>
                  <a:pt x="754" y="2473"/>
                </a:lnTo>
                <a:lnTo>
                  <a:pt x="752" y="2447"/>
                </a:lnTo>
                <a:lnTo>
                  <a:pt x="745" y="2448"/>
                </a:lnTo>
                <a:lnTo>
                  <a:pt x="742" y="2448"/>
                </a:lnTo>
                <a:lnTo>
                  <a:pt x="741" y="2448"/>
                </a:lnTo>
                <a:lnTo>
                  <a:pt x="741" y="2447"/>
                </a:lnTo>
                <a:lnTo>
                  <a:pt x="738" y="2447"/>
                </a:lnTo>
                <a:lnTo>
                  <a:pt x="738" y="2448"/>
                </a:lnTo>
                <a:lnTo>
                  <a:pt x="737" y="2448"/>
                </a:lnTo>
                <a:lnTo>
                  <a:pt x="736" y="2450"/>
                </a:lnTo>
                <a:lnTo>
                  <a:pt x="738" y="2468"/>
                </a:lnTo>
                <a:lnTo>
                  <a:pt x="738" y="2470"/>
                </a:lnTo>
                <a:lnTo>
                  <a:pt x="737" y="2470"/>
                </a:lnTo>
                <a:lnTo>
                  <a:pt x="736" y="2470"/>
                </a:lnTo>
                <a:lnTo>
                  <a:pt x="735" y="2470"/>
                </a:lnTo>
                <a:lnTo>
                  <a:pt x="734" y="2450"/>
                </a:lnTo>
                <a:lnTo>
                  <a:pt x="733" y="2450"/>
                </a:lnTo>
                <a:lnTo>
                  <a:pt x="733" y="2445"/>
                </a:lnTo>
                <a:lnTo>
                  <a:pt x="732" y="2445"/>
                </a:lnTo>
                <a:lnTo>
                  <a:pt x="732" y="2450"/>
                </a:lnTo>
                <a:lnTo>
                  <a:pt x="728" y="2450"/>
                </a:lnTo>
                <a:lnTo>
                  <a:pt x="726" y="2451"/>
                </a:lnTo>
                <a:lnTo>
                  <a:pt x="724" y="2451"/>
                </a:lnTo>
                <a:lnTo>
                  <a:pt x="722" y="2451"/>
                </a:lnTo>
                <a:lnTo>
                  <a:pt x="720" y="2451"/>
                </a:lnTo>
                <a:lnTo>
                  <a:pt x="719" y="2451"/>
                </a:lnTo>
                <a:lnTo>
                  <a:pt x="716" y="2451"/>
                </a:lnTo>
                <a:lnTo>
                  <a:pt x="712" y="2452"/>
                </a:lnTo>
                <a:lnTo>
                  <a:pt x="715" y="2477"/>
                </a:lnTo>
                <a:lnTo>
                  <a:pt x="715" y="2478"/>
                </a:lnTo>
                <a:lnTo>
                  <a:pt x="713" y="2478"/>
                </a:lnTo>
                <a:lnTo>
                  <a:pt x="712" y="2478"/>
                </a:lnTo>
                <a:lnTo>
                  <a:pt x="710" y="2454"/>
                </a:lnTo>
                <a:lnTo>
                  <a:pt x="709" y="2454"/>
                </a:lnTo>
                <a:lnTo>
                  <a:pt x="705" y="2454"/>
                </a:lnTo>
                <a:lnTo>
                  <a:pt x="707" y="2461"/>
                </a:lnTo>
                <a:lnTo>
                  <a:pt x="704" y="2461"/>
                </a:lnTo>
                <a:lnTo>
                  <a:pt x="704" y="2456"/>
                </a:lnTo>
                <a:lnTo>
                  <a:pt x="703" y="2456"/>
                </a:lnTo>
                <a:lnTo>
                  <a:pt x="703" y="2455"/>
                </a:lnTo>
                <a:lnTo>
                  <a:pt x="702" y="2455"/>
                </a:lnTo>
                <a:lnTo>
                  <a:pt x="701" y="2455"/>
                </a:lnTo>
                <a:lnTo>
                  <a:pt x="700" y="2455"/>
                </a:lnTo>
                <a:lnTo>
                  <a:pt x="699" y="2455"/>
                </a:lnTo>
                <a:lnTo>
                  <a:pt x="698" y="2454"/>
                </a:lnTo>
                <a:lnTo>
                  <a:pt x="696" y="2454"/>
                </a:lnTo>
                <a:lnTo>
                  <a:pt x="695" y="2454"/>
                </a:lnTo>
                <a:lnTo>
                  <a:pt x="694" y="2454"/>
                </a:lnTo>
                <a:lnTo>
                  <a:pt x="692" y="2454"/>
                </a:lnTo>
                <a:lnTo>
                  <a:pt x="691" y="2455"/>
                </a:lnTo>
                <a:lnTo>
                  <a:pt x="690" y="2455"/>
                </a:lnTo>
                <a:lnTo>
                  <a:pt x="689" y="2460"/>
                </a:lnTo>
                <a:lnTo>
                  <a:pt x="687" y="2465"/>
                </a:lnTo>
                <a:lnTo>
                  <a:pt x="686" y="2465"/>
                </a:lnTo>
                <a:lnTo>
                  <a:pt x="670" y="2467"/>
                </a:lnTo>
                <a:lnTo>
                  <a:pt x="670" y="2461"/>
                </a:lnTo>
                <a:lnTo>
                  <a:pt x="666" y="2461"/>
                </a:lnTo>
                <a:lnTo>
                  <a:pt x="666" y="2468"/>
                </a:lnTo>
                <a:lnTo>
                  <a:pt x="659" y="2468"/>
                </a:lnTo>
                <a:lnTo>
                  <a:pt x="658" y="2463"/>
                </a:lnTo>
                <a:lnTo>
                  <a:pt x="658" y="2462"/>
                </a:lnTo>
                <a:lnTo>
                  <a:pt x="655" y="2462"/>
                </a:lnTo>
                <a:lnTo>
                  <a:pt x="655" y="2468"/>
                </a:lnTo>
                <a:lnTo>
                  <a:pt x="655" y="2469"/>
                </a:lnTo>
                <a:lnTo>
                  <a:pt x="650" y="2469"/>
                </a:lnTo>
                <a:lnTo>
                  <a:pt x="647" y="2457"/>
                </a:lnTo>
                <a:lnTo>
                  <a:pt x="625" y="2461"/>
                </a:lnTo>
                <a:lnTo>
                  <a:pt x="624" y="2467"/>
                </a:lnTo>
                <a:lnTo>
                  <a:pt x="623" y="2469"/>
                </a:lnTo>
                <a:lnTo>
                  <a:pt x="622" y="2471"/>
                </a:lnTo>
                <a:lnTo>
                  <a:pt x="621" y="2473"/>
                </a:lnTo>
                <a:lnTo>
                  <a:pt x="620" y="2473"/>
                </a:lnTo>
                <a:lnTo>
                  <a:pt x="618" y="2474"/>
                </a:lnTo>
                <a:lnTo>
                  <a:pt x="616" y="2476"/>
                </a:lnTo>
                <a:lnTo>
                  <a:pt x="615" y="2477"/>
                </a:lnTo>
                <a:lnTo>
                  <a:pt x="614" y="2478"/>
                </a:lnTo>
                <a:lnTo>
                  <a:pt x="612" y="2479"/>
                </a:lnTo>
                <a:lnTo>
                  <a:pt x="610" y="2480"/>
                </a:lnTo>
                <a:lnTo>
                  <a:pt x="608" y="2481"/>
                </a:lnTo>
                <a:lnTo>
                  <a:pt x="606" y="2482"/>
                </a:lnTo>
                <a:lnTo>
                  <a:pt x="604" y="2482"/>
                </a:lnTo>
                <a:lnTo>
                  <a:pt x="601" y="2484"/>
                </a:lnTo>
                <a:lnTo>
                  <a:pt x="600" y="2485"/>
                </a:lnTo>
                <a:lnTo>
                  <a:pt x="598" y="2486"/>
                </a:lnTo>
                <a:lnTo>
                  <a:pt x="597" y="2487"/>
                </a:lnTo>
                <a:lnTo>
                  <a:pt x="596" y="2488"/>
                </a:lnTo>
                <a:lnTo>
                  <a:pt x="595" y="2488"/>
                </a:lnTo>
                <a:lnTo>
                  <a:pt x="594" y="2489"/>
                </a:lnTo>
                <a:lnTo>
                  <a:pt x="592" y="2490"/>
                </a:lnTo>
                <a:lnTo>
                  <a:pt x="591" y="2492"/>
                </a:lnTo>
                <a:lnTo>
                  <a:pt x="589" y="2493"/>
                </a:lnTo>
                <a:lnTo>
                  <a:pt x="588" y="2494"/>
                </a:lnTo>
                <a:lnTo>
                  <a:pt x="587" y="2494"/>
                </a:lnTo>
                <a:lnTo>
                  <a:pt x="586" y="2495"/>
                </a:lnTo>
                <a:lnTo>
                  <a:pt x="586" y="2496"/>
                </a:lnTo>
                <a:lnTo>
                  <a:pt x="584" y="2496"/>
                </a:lnTo>
                <a:lnTo>
                  <a:pt x="583" y="2497"/>
                </a:lnTo>
                <a:lnTo>
                  <a:pt x="583" y="2498"/>
                </a:lnTo>
                <a:lnTo>
                  <a:pt x="582" y="2499"/>
                </a:lnTo>
                <a:lnTo>
                  <a:pt x="581" y="2501"/>
                </a:lnTo>
                <a:lnTo>
                  <a:pt x="580" y="2502"/>
                </a:lnTo>
                <a:lnTo>
                  <a:pt x="579" y="2503"/>
                </a:lnTo>
                <a:lnTo>
                  <a:pt x="578" y="2504"/>
                </a:lnTo>
                <a:lnTo>
                  <a:pt x="578" y="2505"/>
                </a:lnTo>
                <a:lnTo>
                  <a:pt x="577" y="2506"/>
                </a:lnTo>
                <a:lnTo>
                  <a:pt x="575" y="2507"/>
                </a:lnTo>
                <a:lnTo>
                  <a:pt x="574" y="2507"/>
                </a:lnTo>
                <a:lnTo>
                  <a:pt x="573" y="2509"/>
                </a:lnTo>
                <a:lnTo>
                  <a:pt x="573" y="2510"/>
                </a:lnTo>
                <a:lnTo>
                  <a:pt x="572" y="2510"/>
                </a:lnTo>
                <a:lnTo>
                  <a:pt x="571" y="2511"/>
                </a:lnTo>
                <a:lnTo>
                  <a:pt x="571" y="2512"/>
                </a:lnTo>
                <a:lnTo>
                  <a:pt x="570" y="2512"/>
                </a:lnTo>
                <a:lnTo>
                  <a:pt x="570" y="2513"/>
                </a:lnTo>
                <a:lnTo>
                  <a:pt x="569" y="2513"/>
                </a:lnTo>
                <a:lnTo>
                  <a:pt x="569" y="2514"/>
                </a:lnTo>
                <a:lnTo>
                  <a:pt x="566" y="2515"/>
                </a:lnTo>
                <a:lnTo>
                  <a:pt x="566" y="2517"/>
                </a:lnTo>
                <a:lnTo>
                  <a:pt x="565" y="2517"/>
                </a:lnTo>
                <a:lnTo>
                  <a:pt x="565" y="2518"/>
                </a:lnTo>
                <a:lnTo>
                  <a:pt x="564" y="2518"/>
                </a:lnTo>
                <a:lnTo>
                  <a:pt x="564" y="2519"/>
                </a:lnTo>
                <a:lnTo>
                  <a:pt x="563" y="2519"/>
                </a:lnTo>
                <a:lnTo>
                  <a:pt x="563" y="2520"/>
                </a:lnTo>
                <a:lnTo>
                  <a:pt x="562" y="2521"/>
                </a:lnTo>
                <a:lnTo>
                  <a:pt x="561" y="2522"/>
                </a:lnTo>
                <a:lnTo>
                  <a:pt x="560" y="2523"/>
                </a:lnTo>
                <a:lnTo>
                  <a:pt x="558" y="2524"/>
                </a:lnTo>
                <a:lnTo>
                  <a:pt x="557" y="2526"/>
                </a:lnTo>
                <a:lnTo>
                  <a:pt x="556" y="2527"/>
                </a:lnTo>
                <a:lnTo>
                  <a:pt x="555" y="2527"/>
                </a:lnTo>
                <a:lnTo>
                  <a:pt x="555" y="2528"/>
                </a:lnTo>
                <a:lnTo>
                  <a:pt x="554" y="2529"/>
                </a:lnTo>
                <a:lnTo>
                  <a:pt x="553" y="2530"/>
                </a:lnTo>
                <a:lnTo>
                  <a:pt x="552" y="2531"/>
                </a:lnTo>
                <a:lnTo>
                  <a:pt x="551" y="2532"/>
                </a:lnTo>
                <a:lnTo>
                  <a:pt x="549" y="2534"/>
                </a:lnTo>
                <a:lnTo>
                  <a:pt x="548" y="2535"/>
                </a:lnTo>
                <a:lnTo>
                  <a:pt x="547" y="2536"/>
                </a:lnTo>
                <a:lnTo>
                  <a:pt x="547" y="2537"/>
                </a:lnTo>
                <a:lnTo>
                  <a:pt x="546" y="2537"/>
                </a:lnTo>
                <a:lnTo>
                  <a:pt x="546" y="2538"/>
                </a:lnTo>
                <a:lnTo>
                  <a:pt x="545" y="2538"/>
                </a:lnTo>
                <a:lnTo>
                  <a:pt x="545" y="2539"/>
                </a:lnTo>
                <a:lnTo>
                  <a:pt x="544" y="2540"/>
                </a:lnTo>
                <a:lnTo>
                  <a:pt x="543" y="2540"/>
                </a:lnTo>
                <a:lnTo>
                  <a:pt x="543" y="2541"/>
                </a:lnTo>
                <a:lnTo>
                  <a:pt x="543" y="2543"/>
                </a:lnTo>
                <a:lnTo>
                  <a:pt x="541" y="2543"/>
                </a:lnTo>
                <a:lnTo>
                  <a:pt x="541" y="2544"/>
                </a:lnTo>
                <a:lnTo>
                  <a:pt x="540" y="2544"/>
                </a:lnTo>
                <a:lnTo>
                  <a:pt x="540" y="2545"/>
                </a:lnTo>
                <a:lnTo>
                  <a:pt x="539" y="2545"/>
                </a:lnTo>
                <a:lnTo>
                  <a:pt x="538" y="2546"/>
                </a:lnTo>
                <a:lnTo>
                  <a:pt x="537" y="2547"/>
                </a:lnTo>
                <a:lnTo>
                  <a:pt x="536" y="2547"/>
                </a:lnTo>
                <a:lnTo>
                  <a:pt x="536" y="2548"/>
                </a:lnTo>
                <a:lnTo>
                  <a:pt x="535" y="2548"/>
                </a:lnTo>
                <a:lnTo>
                  <a:pt x="535" y="2549"/>
                </a:lnTo>
                <a:lnTo>
                  <a:pt x="534" y="2551"/>
                </a:lnTo>
                <a:lnTo>
                  <a:pt x="532" y="2551"/>
                </a:lnTo>
                <a:lnTo>
                  <a:pt x="532" y="2552"/>
                </a:lnTo>
                <a:lnTo>
                  <a:pt x="531" y="2552"/>
                </a:lnTo>
                <a:lnTo>
                  <a:pt x="530" y="2553"/>
                </a:lnTo>
                <a:lnTo>
                  <a:pt x="529" y="2554"/>
                </a:lnTo>
                <a:lnTo>
                  <a:pt x="530" y="2555"/>
                </a:lnTo>
                <a:lnTo>
                  <a:pt x="529" y="2556"/>
                </a:lnTo>
                <a:lnTo>
                  <a:pt x="535" y="2564"/>
                </a:lnTo>
                <a:lnTo>
                  <a:pt x="534" y="2565"/>
                </a:lnTo>
                <a:lnTo>
                  <a:pt x="528" y="2557"/>
                </a:lnTo>
                <a:lnTo>
                  <a:pt x="523" y="2560"/>
                </a:lnTo>
                <a:lnTo>
                  <a:pt x="529" y="2569"/>
                </a:lnTo>
                <a:lnTo>
                  <a:pt x="529" y="2570"/>
                </a:lnTo>
                <a:lnTo>
                  <a:pt x="528" y="2570"/>
                </a:lnTo>
                <a:lnTo>
                  <a:pt x="522" y="2561"/>
                </a:lnTo>
                <a:lnTo>
                  <a:pt x="519" y="2563"/>
                </a:lnTo>
                <a:lnTo>
                  <a:pt x="518" y="2562"/>
                </a:lnTo>
                <a:lnTo>
                  <a:pt x="517" y="2562"/>
                </a:lnTo>
                <a:lnTo>
                  <a:pt x="517" y="2563"/>
                </a:lnTo>
                <a:lnTo>
                  <a:pt x="515" y="2563"/>
                </a:lnTo>
                <a:lnTo>
                  <a:pt x="515" y="2564"/>
                </a:lnTo>
                <a:lnTo>
                  <a:pt x="514" y="2564"/>
                </a:lnTo>
                <a:lnTo>
                  <a:pt x="514" y="2565"/>
                </a:lnTo>
                <a:lnTo>
                  <a:pt x="515" y="2565"/>
                </a:lnTo>
                <a:lnTo>
                  <a:pt x="515" y="2566"/>
                </a:lnTo>
                <a:lnTo>
                  <a:pt x="514" y="2566"/>
                </a:lnTo>
                <a:lnTo>
                  <a:pt x="513" y="2566"/>
                </a:lnTo>
                <a:lnTo>
                  <a:pt x="512" y="2565"/>
                </a:lnTo>
                <a:lnTo>
                  <a:pt x="510" y="2565"/>
                </a:lnTo>
                <a:lnTo>
                  <a:pt x="509" y="2565"/>
                </a:lnTo>
                <a:lnTo>
                  <a:pt x="508" y="2565"/>
                </a:lnTo>
                <a:lnTo>
                  <a:pt x="506" y="2565"/>
                </a:lnTo>
                <a:lnTo>
                  <a:pt x="506" y="2566"/>
                </a:lnTo>
                <a:lnTo>
                  <a:pt x="505" y="2566"/>
                </a:lnTo>
                <a:lnTo>
                  <a:pt x="505" y="2568"/>
                </a:lnTo>
                <a:lnTo>
                  <a:pt x="504" y="2569"/>
                </a:lnTo>
                <a:lnTo>
                  <a:pt x="503" y="2570"/>
                </a:lnTo>
                <a:lnTo>
                  <a:pt x="502" y="2570"/>
                </a:lnTo>
                <a:lnTo>
                  <a:pt x="501" y="2571"/>
                </a:lnTo>
                <a:lnTo>
                  <a:pt x="499" y="2571"/>
                </a:lnTo>
                <a:lnTo>
                  <a:pt x="497" y="2572"/>
                </a:lnTo>
                <a:lnTo>
                  <a:pt x="496" y="2572"/>
                </a:lnTo>
                <a:lnTo>
                  <a:pt x="496" y="2573"/>
                </a:lnTo>
                <a:lnTo>
                  <a:pt x="495" y="2574"/>
                </a:lnTo>
                <a:lnTo>
                  <a:pt x="494" y="2576"/>
                </a:lnTo>
                <a:lnTo>
                  <a:pt x="493" y="2577"/>
                </a:lnTo>
                <a:lnTo>
                  <a:pt x="492" y="2578"/>
                </a:lnTo>
                <a:lnTo>
                  <a:pt x="491" y="2579"/>
                </a:lnTo>
                <a:lnTo>
                  <a:pt x="491" y="2580"/>
                </a:lnTo>
                <a:lnTo>
                  <a:pt x="489" y="2580"/>
                </a:lnTo>
                <a:lnTo>
                  <a:pt x="489" y="2581"/>
                </a:lnTo>
                <a:lnTo>
                  <a:pt x="488" y="2582"/>
                </a:lnTo>
                <a:lnTo>
                  <a:pt x="487" y="2584"/>
                </a:lnTo>
                <a:lnTo>
                  <a:pt x="487" y="2585"/>
                </a:lnTo>
                <a:lnTo>
                  <a:pt x="486" y="2585"/>
                </a:lnTo>
                <a:lnTo>
                  <a:pt x="486" y="2586"/>
                </a:lnTo>
                <a:lnTo>
                  <a:pt x="485" y="2587"/>
                </a:lnTo>
                <a:lnTo>
                  <a:pt x="484" y="2588"/>
                </a:lnTo>
                <a:lnTo>
                  <a:pt x="483" y="2589"/>
                </a:lnTo>
                <a:lnTo>
                  <a:pt x="483" y="2590"/>
                </a:lnTo>
                <a:lnTo>
                  <a:pt x="482" y="2590"/>
                </a:lnTo>
                <a:lnTo>
                  <a:pt x="482" y="2591"/>
                </a:lnTo>
                <a:lnTo>
                  <a:pt x="480" y="2593"/>
                </a:lnTo>
                <a:lnTo>
                  <a:pt x="479" y="2594"/>
                </a:lnTo>
                <a:lnTo>
                  <a:pt x="479" y="2595"/>
                </a:lnTo>
                <a:lnTo>
                  <a:pt x="478" y="2595"/>
                </a:lnTo>
                <a:lnTo>
                  <a:pt x="478" y="2597"/>
                </a:lnTo>
                <a:lnTo>
                  <a:pt x="478" y="2598"/>
                </a:lnTo>
                <a:lnTo>
                  <a:pt x="479" y="2565"/>
                </a:lnTo>
                <a:lnTo>
                  <a:pt x="479" y="2563"/>
                </a:lnTo>
                <a:lnTo>
                  <a:pt x="480" y="2554"/>
                </a:lnTo>
                <a:lnTo>
                  <a:pt x="478" y="2554"/>
                </a:lnTo>
                <a:lnTo>
                  <a:pt x="477" y="2554"/>
                </a:lnTo>
                <a:lnTo>
                  <a:pt x="476" y="2554"/>
                </a:lnTo>
                <a:lnTo>
                  <a:pt x="475" y="2555"/>
                </a:lnTo>
                <a:lnTo>
                  <a:pt x="472" y="2555"/>
                </a:lnTo>
                <a:lnTo>
                  <a:pt x="471" y="2556"/>
                </a:lnTo>
                <a:lnTo>
                  <a:pt x="470" y="2556"/>
                </a:lnTo>
                <a:lnTo>
                  <a:pt x="467" y="2556"/>
                </a:lnTo>
                <a:lnTo>
                  <a:pt x="466" y="2557"/>
                </a:lnTo>
                <a:lnTo>
                  <a:pt x="465" y="2557"/>
                </a:lnTo>
                <a:lnTo>
                  <a:pt x="462" y="2557"/>
                </a:lnTo>
                <a:lnTo>
                  <a:pt x="461" y="2557"/>
                </a:lnTo>
                <a:lnTo>
                  <a:pt x="457" y="2557"/>
                </a:lnTo>
                <a:lnTo>
                  <a:pt x="453" y="2559"/>
                </a:lnTo>
                <a:lnTo>
                  <a:pt x="452" y="2559"/>
                </a:lnTo>
                <a:lnTo>
                  <a:pt x="451" y="2560"/>
                </a:lnTo>
                <a:lnTo>
                  <a:pt x="450" y="2560"/>
                </a:lnTo>
                <a:lnTo>
                  <a:pt x="442" y="2559"/>
                </a:lnTo>
                <a:lnTo>
                  <a:pt x="441" y="2559"/>
                </a:lnTo>
                <a:lnTo>
                  <a:pt x="439" y="2559"/>
                </a:lnTo>
                <a:lnTo>
                  <a:pt x="433" y="2557"/>
                </a:lnTo>
                <a:lnTo>
                  <a:pt x="428" y="2557"/>
                </a:lnTo>
                <a:lnTo>
                  <a:pt x="427" y="2556"/>
                </a:lnTo>
                <a:lnTo>
                  <a:pt x="425" y="2556"/>
                </a:lnTo>
                <a:lnTo>
                  <a:pt x="420" y="2555"/>
                </a:lnTo>
                <a:lnTo>
                  <a:pt x="414" y="2554"/>
                </a:lnTo>
                <a:lnTo>
                  <a:pt x="413" y="2554"/>
                </a:lnTo>
                <a:lnTo>
                  <a:pt x="410" y="2553"/>
                </a:lnTo>
                <a:lnTo>
                  <a:pt x="403" y="2552"/>
                </a:lnTo>
                <a:lnTo>
                  <a:pt x="397" y="2551"/>
                </a:lnTo>
                <a:lnTo>
                  <a:pt x="396" y="2551"/>
                </a:lnTo>
                <a:lnTo>
                  <a:pt x="385" y="2548"/>
                </a:lnTo>
                <a:lnTo>
                  <a:pt x="383" y="2548"/>
                </a:lnTo>
                <a:lnTo>
                  <a:pt x="382" y="2547"/>
                </a:lnTo>
                <a:lnTo>
                  <a:pt x="374" y="2546"/>
                </a:lnTo>
                <a:lnTo>
                  <a:pt x="371" y="2546"/>
                </a:lnTo>
                <a:lnTo>
                  <a:pt x="368" y="2546"/>
                </a:lnTo>
                <a:lnTo>
                  <a:pt x="368" y="2545"/>
                </a:lnTo>
                <a:lnTo>
                  <a:pt x="367" y="2545"/>
                </a:lnTo>
                <a:lnTo>
                  <a:pt x="366" y="2545"/>
                </a:lnTo>
                <a:lnTo>
                  <a:pt x="359" y="2545"/>
                </a:lnTo>
                <a:lnTo>
                  <a:pt x="357" y="2544"/>
                </a:lnTo>
                <a:lnTo>
                  <a:pt x="355" y="2544"/>
                </a:lnTo>
                <a:lnTo>
                  <a:pt x="354" y="2544"/>
                </a:lnTo>
                <a:lnTo>
                  <a:pt x="353" y="2544"/>
                </a:lnTo>
                <a:lnTo>
                  <a:pt x="351" y="2544"/>
                </a:lnTo>
                <a:lnTo>
                  <a:pt x="349" y="2543"/>
                </a:lnTo>
                <a:lnTo>
                  <a:pt x="345" y="2543"/>
                </a:lnTo>
                <a:lnTo>
                  <a:pt x="344" y="2543"/>
                </a:lnTo>
                <a:lnTo>
                  <a:pt x="341" y="2544"/>
                </a:lnTo>
                <a:lnTo>
                  <a:pt x="340" y="2544"/>
                </a:lnTo>
                <a:lnTo>
                  <a:pt x="339" y="2544"/>
                </a:lnTo>
                <a:lnTo>
                  <a:pt x="337" y="2545"/>
                </a:lnTo>
                <a:lnTo>
                  <a:pt x="332" y="2547"/>
                </a:lnTo>
                <a:lnTo>
                  <a:pt x="331" y="2548"/>
                </a:lnTo>
                <a:lnTo>
                  <a:pt x="330" y="2549"/>
                </a:lnTo>
                <a:lnTo>
                  <a:pt x="329" y="2551"/>
                </a:lnTo>
                <a:lnTo>
                  <a:pt x="327" y="2553"/>
                </a:lnTo>
                <a:lnTo>
                  <a:pt x="324" y="2557"/>
                </a:lnTo>
                <a:lnTo>
                  <a:pt x="324" y="2559"/>
                </a:lnTo>
                <a:lnTo>
                  <a:pt x="323" y="2560"/>
                </a:lnTo>
                <a:lnTo>
                  <a:pt x="322" y="2563"/>
                </a:lnTo>
                <a:lnTo>
                  <a:pt x="318" y="2563"/>
                </a:lnTo>
                <a:lnTo>
                  <a:pt x="318" y="2564"/>
                </a:lnTo>
                <a:lnTo>
                  <a:pt x="318" y="2565"/>
                </a:lnTo>
                <a:lnTo>
                  <a:pt x="319" y="2566"/>
                </a:lnTo>
                <a:lnTo>
                  <a:pt x="313" y="2568"/>
                </a:lnTo>
                <a:lnTo>
                  <a:pt x="313" y="2570"/>
                </a:lnTo>
                <a:lnTo>
                  <a:pt x="312" y="2570"/>
                </a:lnTo>
                <a:lnTo>
                  <a:pt x="312" y="2571"/>
                </a:lnTo>
                <a:lnTo>
                  <a:pt x="310" y="2574"/>
                </a:lnTo>
                <a:lnTo>
                  <a:pt x="307" y="2576"/>
                </a:lnTo>
                <a:lnTo>
                  <a:pt x="305" y="2578"/>
                </a:lnTo>
                <a:lnTo>
                  <a:pt x="305" y="2579"/>
                </a:lnTo>
                <a:lnTo>
                  <a:pt x="304" y="2580"/>
                </a:lnTo>
                <a:lnTo>
                  <a:pt x="298" y="2584"/>
                </a:lnTo>
                <a:lnTo>
                  <a:pt x="298" y="2585"/>
                </a:lnTo>
                <a:lnTo>
                  <a:pt x="298" y="2586"/>
                </a:lnTo>
                <a:lnTo>
                  <a:pt x="298" y="2587"/>
                </a:lnTo>
                <a:lnTo>
                  <a:pt x="296" y="2589"/>
                </a:lnTo>
                <a:lnTo>
                  <a:pt x="293" y="2589"/>
                </a:lnTo>
                <a:lnTo>
                  <a:pt x="292" y="2589"/>
                </a:lnTo>
                <a:lnTo>
                  <a:pt x="290" y="2589"/>
                </a:lnTo>
                <a:lnTo>
                  <a:pt x="289" y="2588"/>
                </a:lnTo>
                <a:lnTo>
                  <a:pt x="288" y="2588"/>
                </a:lnTo>
                <a:lnTo>
                  <a:pt x="287" y="2588"/>
                </a:lnTo>
                <a:lnTo>
                  <a:pt x="282" y="2586"/>
                </a:lnTo>
                <a:lnTo>
                  <a:pt x="280" y="2584"/>
                </a:lnTo>
                <a:lnTo>
                  <a:pt x="279" y="2584"/>
                </a:lnTo>
                <a:lnTo>
                  <a:pt x="250" y="2564"/>
                </a:lnTo>
                <a:lnTo>
                  <a:pt x="250" y="2563"/>
                </a:lnTo>
                <a:lnTo>
                  <a:pt x="249" y="2563"/>
                </a:lnTo>
                <a:lnTo>
                  <a:pt x="243" y="2557"/>
                </a:lnTo>
                <a:lnTo>
                  <a:pt x="239" y="2552"/>
                </a:lnTo>
                <a:lnTo>
                  <a:pt x="237" y="2551"/>
                </a:lnTo>
                <a:lnTo>
                  <a:pt x="237" y="2549"/>
                </a:lnTo>
                <a:lnTo>
                  <a:pt x="228" y="2552"/>
                </a:lnTo>
                <a:lnTo>
                  <a:pt x="223" y="2552"/>
                </a:lnTo>
                <a:lnTo>
                  <a:pt x="216" y="2554"/>
                </a:lnTo>
                <a:lnTo>
                  <a:pt x="212" y="2554"/>
                </a:lnTo>
                <a:lnTo>
                  <a:pt x="208" y="2555"/>
                </a:lnTo>
                <a:lnTo>
                  <a:pt x="204" y="2555"/>
                </a:lnTo>
                <a:lnTo>
                  <a:pt x="203" y="2554"/>
                </a:lnTo>
                <a:lnTo>
                  <a:pt x="202" y="2554"/>
                </a:lnTo>
                <a:lnTo>
                  <a:pt x="201" y="2554"/>
                </a:lnTo>
                <a:lnTo>
                  <a:pt x="200" y="2554"/>
                </a:lnTo>
                <a:lnTo>
                  <a:pt x="199" y="2554"/>
                </a:lnTo>
                <a:lnTo>
                  <a:pt x="198" y="2554"/>
                </a:lnTo>
                <a:lnTo>
                  <a:pt x="195" y="2554"/>
                </a:lnTo>
                <a:lnTo>
                  <a:pt x="193" y="2554"/>
                </a:lnTo>
                <a:lnTo>
                  <a:pt x="191" y="2554"/>
                </a:lnTo>
                <a:lnTo>
                  <a:pt x="187" y="2553"/>
                </a:lnTo>
                <a:lnTo>
                  <a:pt x="185" y="2553"/>
                </a:lnTo>
                <a:lnTo>
                  <a:pt x="180" y="2553"/>
                </a:lnTo>
                <a:lnTo>
                  <a:pt x="172" y="2552"/>
                </a:lnTo>
                <a:lnTo>
                  <a:pt x="170" y="2552"/>
                </a:lnTo>
                <a:lnTo>
                  <a:pt x="167" y="2552"/>
                </a:lnTo>
                <a:lnTo>
                  <a:pt x="161" y="2552"/>
                </a:lnTo>
                <a:lnTo>
                  <a:pt x="158" y="2551"/>
                </a:lnTo>
                <a:lnTo>
                  <a:pt x="156" y="2551"/>
                </a:lnTo>
                <a:lnTo>
                  <a:pt x="152" y="2551"/>
                </a:lnTo>
                <a:lnTo>
                  <a:pt x="151" y="2551"/>
                </a:lnTo>
                <a:lnTo>
                  <a:pt x="141" y="2549"/>
                </a:lnTo>
                <a:lnTo>
                  <a:pt x="140" y="2549"/>
                </a:lnTo>
                <a:lnTo>
                  <a:pt x="139" y="2549"/>
                </a:lnTo>
                <a:lnTo>
                  <a:pt x="134" y="2549"/>
                </a:lnTo>
                <a:lnTo>
                  <a:pt x="132" y="2548"/>
                </a:lnTo>
                <a:lnTo>
                  <a:pt x="131" y="2547"/>
                </a:lnTo>
                <a:lnTo>
                  <a:pt x="125" y="2532"/>
                </a:lnTo>
                <a:lnTo>
                  <a:pt x="126" y="2518"/>
                </a:lnTo>
                <a:lnTo>
                  <a:pt x="114" y="2504"/>
                </a:lnTo>
                <a:lnTo>
                  <a:pt x="115" y="2501"/>
                </a:lnTo>
                <a:lnTo>
                  <a:pt x="117" y="2494"/>
                </a:lnTo>
                <a:lnTo>
                  <a:pt x="126" y="2494"/>
                </a:lnTo>
                <a:lnTo>
                  <a:pt x="128" y="2494"/>
                </a:lnTo>
                <a:lnTo>
                  <a:pt x="133" y="2493"/>
                </a:lnTo>
                <a:lnTo>
                  <a:pt x="134" y="2492"/>
                </a:lnTo>
                <a:lnTo>
                  <a:pt x="137" y="2489"/>
                </a:lnTo>
                <a:lnTo>
                  <a:pt x="137" y="2488"/>
                </a:lnTo>
                <a:lnTo>
                  <a:pt x="137" y="2486"/>
                </a:lnTo>
                <a:lnTo>
                  <a:pt x="133" y="2481"/>
                </a:lnTo>
                <a:lnTo>
                  <a:pt x="130" y="2480"/>
                </a:lnTo>
                <a:lnTo>
                  <a:pt x="121" y="2476"/>
                </a:lnTo>
                <a:lnTo>
                  <a:pt x="118" y="2473"/>
                </a:lnTo>
                <a:lnTo>
                  <a:pt x="117" y="2471"/>
                </a:lnTo>
                <a:lnTo>
                  <a:pt x="116" y="2469"/>
                </a:lnTo>
                <a:lnTo>
                  <a:pt x="120" y="2467"/>
                </a:lnTo>
                <a:lnTo>
                  <a:pt x="126" y="2463"/>
                </a:lnTo>
                <a:lnTo>
                  <a:pt x="130" y="2460"/>
                </a:lnTo>
                <a:lnTo>
                  <a:pt x="130" y="2457"/>
                </a:lnTo>
                <a:lnTo>
                  <a:pt x="130" y="2455"/>
                </a:lnTo>
                <a:lnTo>
                  <a:pt x="129" y="2455"/>
                </a:lnTo>
                <a:lnTo>
                  <a:pt x="122" y="2455"/>
                </a:lnTo>
                <a:lnTo>
                  <a:pt x="121" y="2456"/>
                </a:lnTo>
                <a:lnTo>
                  <a:pt x="118" y="2455"/>
                </a:lnTo>
                <a:lnTo>
                  <a:pt x="117" y="2455"/>
                </a:lnTo>
                <a:lnTo>
                  <a:pt x="115" y="2454"/>
                </a:lnTo>
                <a:lnTo>
                  <a:pt x="115" y="2453"/>
                </a:lnTo>
                <a:lnTo>
                  <a:pt x="114" y="2452"/>
                </a:lnTo>
                <a:lnTo>
                  <a:pt x="114" y="2451"/>
                </a:lnTo>
                <a:lnTo>
                  <a:pt x="114" y="2450"/>
                </a:lnTo>
                <a:lnTo>
                  <a:pt x="113" y="2450"/>
                </a:lnTo>
                <a:lnTo>
                  <a:pt x="113" y="2447"/>
                </a:lnTo>
                <a:lnTo>
                  <a:pt x="113" y="2446"/>
                </a:lnTo>
                <a:lnTo>
                  <a:pt x="113" y="2444"/>
                </a:lnTo>
                <a:lnTo>
                  <a:pt x="113" y="2443"/>
                </a:lnTo>
                <a:lnTo>
                  <a:pt x="113" y="2442"/>
                </a:lnTo>
                <a:lnTo>
                  <a:pt x="114" y="2440"/>
                </a:lnTo>
                <a:lnTo>
                  <a:pt x="114" y="2439"/>
                </a:lnTo>
                <a:lnTo>
                  <a:pt x="114" y="2438"/>
                </a:lnTo>
                <a:lnTo>
                  <a:pt x="115" y="2437"/>
                </a:lnTo>
                <a:lnTo>
                  <a:pt x="116" y="2436"/>
                </a:lnTo>
                <a:lnTo>
                  <a:pt x="117" y="2435"/>
                </a:lnTo>
                <a:lnTo>
                  <a:pt x="118" y="2434"/>
                </a:lnTo>
                <a:lnTo>
                  <a:pt x="121" y="2434"/>
                </a:lnTo>
                <a:lnTo>
                  <a:pt x="123" y="2432"/>
                </a:lnTo>
                <a:lnTo>
                  <a:pt x="125" y="2434"/>
                </a:lnTo>
                <a:lnTo>
                  <a:pt x="129" y="2434"/>
                </a:lnTo>
                <a:lnTo>
                  <a:pt x="131" y="2435"/>
                </a:lnTo>
                <a:lnTo>
                  <a:pt x="132" y="2434"/>
                </a:lnTo>
                <a:lnTo>
                  <a:pt x="133" y="2432"/>
                </a:lnTo>
                <a:lnTo>
                  <a:pt x="134" y="2431"/>
                </a:lnTo>
                <a:lnTo>
                  <a:pt x="134" y="2429"/>
                </a:lnTo>
                <a:lnTo>
                  <a:pt x="135" y="2427"/>
                </a:lnTo>
                <a:lnTo>
                  <a:pt x="135" y="2425"/>
                </a:lnTo>
                <a:lnTo>
                  <a:pt x="135" y="2421"/>
                </a:lnTo>
                <a:lnTo>
                  <a:pt x="135" y="2419"/>
                </a:lnTo>
                <a:lnTo>
                  <a:pt x="134" y="2418"/>
                </a:lnTo>
                <a:lnTo>
                  <a:pt x="135" y="2415"/>
                </a:lnTo>
                <a:lnTo>
                  <a:pt x="135" y="2413"/>
                </a:lnTo>
                <a:lnTo>
                  <a:pt x="135" y="2411"/>
                </a:lnTo>
                <a:lnTo>
                  <a:pt x="137" y="2405"/>
                </a:lnTo>
                <a:lnTo>
                  <a:pt x="137" y="2404"/>
                </a:lnTo>
                <a:lnTo>
                  <a:pt x="138" y="2402"/>
                </a:lnTo>
                <a:lnTo>
                  <a:pt x="138" y="2401"/>
                </a:lnTo>
                <a:lnTo>
                  <a:pt x="139" y="2400"/>
                </a:lnTo>
                <a:lnTo>
                  <a:pt x="140" y="2400"/>
                </a:lnTo>
                <a:lnTo>
                  <a:pt x="141" y="2398"/>
                </a:lnTo>
                <a:lnTo>
                  <a:pt x="142" y="2398"/>
                </a:lnTo>
                <a:lnTo>
                  <a:pt x="146" y="2397"/>
                </a:lnTo>
                <a:lnTo>
                  <a:pt x="150" y="2396"/>
                </a:lnTo>
                <a:lnTo>
                  <a:pt x="151" y="2395"/>
                </a:lnTo>
                <a:lnTo>
                  <a:pt x="152" y="2395"/>
                </a:lnTo>
                <a:lnTo>
                  <a:pt x="154" y="2395"/>
                </a:lnTo>
                <a:lnTo>
                  <a:pt x="156" y="2395"/>
                </a:lnTo>
                <a:lnTo>
                  <a:pt x="157" y="2394"/>
                </a:lnTo>
                <a:lnTo>
                  <a:pt x="158" y="2394"/>
                </a:lnTo>
                <a:lnTo>
                  <a:pt x="159" y="2392"/>
                </a:lnTo>
                <a:lnTo>
                  <a:pt x="161" y="2390"/>
                </a:lnTo>
                <a:lnTo>
                  <a:pt x="163" y="2389"/>
                </a:lnTo>
                <a:lnTo>
                  <a:pt x="164" y="2387"/>
                </a:lnTo>
                <a:lnTo>
                  <a:pt x="165" y="2386"/>
                </a:lnTo>
                <a:lnTo>
                  <a:pt x="167" y="2384"/>
                </a:lnTo>
                <a:lnTo>
                  <a:pt x="168" y="2381"/>
                </a:lnTo>
                <a:lnTo>
                  <a:pt x="169" y="2379"/>
                </a:lnTo>
                <a:lnTo>
                  <a:pt x="174" y="2373"/>
                </a:lnTo>
                <a:lnTo>
                  <a:pt x="175" y="2372"/>
                </a:lnTo>
                <a:lnTo>
                  <a:pt x="175" y="2371"/>
                </a:lnTo>
                <a:lnTo>
                  <a:pt x="175" y="2370"/>
                </a:lnTo>
                <a:lnTo>
                  <a:pt x="175" y="2369"/>
                </a:lnTo>
                <a:lnTo>
                  <a:pt x="175" y="2368"/>
                </a:lnTo>
                <a:lnTo>
                  <a:pt x="173" y="2365"/>
                </a:lnTo>
                <a:lnTo>
                  <a:pt x="172" y="2365"/>
                </a:lnTo>
                <a:lnTo>
                  <a:pt x="170" y="2364"/>
                </a:lnTo>
                <a:lnTo>
                  <a:pt x="170" y="2362"/>
                </a:lnTo>
                <a:lnTo>
                  <a:pt x="170" y="2361"/>
                </a:lnTo>
                <a:lnTo>
                  <a:pt x="170" y="2360"/>
                </a:lnTo>
                <a:lnTo>
                  <a:pt x="172" y="2359"/>
                </a:lnTo>
                <a:lnTo>
                  <a:pt x="174" y="2356"/>
                </a:lnTo>
                <a:lnTo>
                  <a:pt x="175" y="2355"/>
                </a:lnTo>
                <a:lnTo>
                  <a:pt x="177" y="2352"/>
                </a:lnTo>
                <a:lnTo>
                  <a:pt x="178" y="2348"/>
                </a:lnTo>
                <a:lnTo>
                  <a:pt x="180" y="2347"/>
                </a:lnTo>
                <a:lnTo>
                  <a:pt x="181" y="2345"/>
                </a:lnTo>
                <a:lnTo>
                  <a:pt x="182" y="2343"/>
                </a:lnTo>
                <a:lnTo>
                  <a:pt x="183" y="2340"/>
                </a:lnTo>
                <a:lnTo>
                  <a:pt x="184" y="2338"/>
                </a:lnTo>
                <a:lnTo>
                  <a:pt x="185" y="2336"/>
                </a:lnTo>
                <a:lnTo>
                  <a:pt x="186" y="2336"/>
                </a:lnTo>
                <a:lnTo>
                  <a:pt x="186" y="2335"/>
                </a:lnTo>
                <a:lnTo>
                  <a:pt x="187" y="2334"/>
                </a:lnTo>
                <a:lnTo>
                  <a:pt x="187" y="2333"/>
                </a:lnTo>
                <a:lnTo>
                  <a:pt x="187" y="2331"/>
                </a:lnTo>
                <a:lnTo>
                  <a:pt x="186" y="2331"/>
                </a:lnTo>
                <a:lnTo>
                  <a:pt x="186" y="2330"/>
                </a:lnTo>
                <a:lnTo>
                  <a:pt x="186" y="2329"/>
                </a:lnTo>
                <a:lnTo>
                  <a:pt x="185" y="2328"/>
                </a:lnTo>
                <a:lnTo>
                  <a:pt x="184" y="2326"/>
                </a:lnTo>
                <a:lnTo>
                  <a:pt x="183" y="2325"/>
                </a:lnTo>
                <a:lnTo>
                  <a:pt x="199" y="2303"/>
                </a:lnTo>
                <a:lnTo>
                  <a:pt x="211" y="2284"/>
                </a:lnTo>
                <a:lnTo>
                  <a:pt x="216" y="2278"/>
                </a:lnTo>
                <a:lnTo>
                  <a:pt x="203" y="2269"/>
                </a:lnTo>
                <a:lnTo>
                  <a:pt x="199" y="2267"/>
                </a:lnTo>
                <a:lnTo>
                  <a:pt x="206" y="2256"/>
                </a:lnTo>
                <a:lnTo>
                  <a:pt x="207" y="2256"/>
                </a:lnTo>
                <a:lnTo>
                  <a:pt x="208" y="2256"/>
                </a:lnTo>
                <a:lnTo>
                  <a:pt x="209" y="2255"/>
                </a:lnTo>
                <a:lnTo>
                  <a:pt x="210" y="2255"/>
                </a:lnTo>
                <a:lnTo>
                  <a:pt x="212" y="2255"/>
                </a:lnTo>
                <a:lnTo>
                  <a:pt x="212" y="2254"/>
                </a:lnTo>
                <a:lnTo>
                  <a:pt x="213" y="2253"/>
                </a:lnTo>
                <a:lnTo>
                  <a:pt x="216" y="2252"/>
                </a:lnTo>
                <a:lnTo>
                  <a:pt x="217" y="2251"/>
                </a:lnTo>
                <a:lnTo>
                  <a:pt x="219" y="2250"/>
                </a:lnTo>
                <a:lnTo>
                  <a:pt x="220" y="2248"/>
                </a:lnTo>
                <a:lnTo>
                  <a:pt x="221" y="2247"/>
                </a:lnTo>
                <a:lnTo>
                  <a:pt x="223" y="2246"/>
                </a:lnTo>
                <a:lnTo>
                  <a:pt x="224" y="2245"/>
                </a:lnTo>
                <a:lnTo>
                  <a:pt x="224" y="2244"/>
                </a:lnTo>
                <a:lnTo>
                  <a:pt x="224" y="2243"/>
                </a:lnTo>
                <a:lnTo>
                  <a:pt x="224" y="2241"/>
                </a:lnTo>
                <a:lnTo>
                  <a:pt x="224" y="2239"/>
                </a:lnTo>
                <a:lnTo>
                  <a:pt x="224" y="2238"/>
                </a:lnTo>
                <a:lnTo>
                  <a:pt x="224" y="2237"/>
                </a:lnTo>
                <a:lnTo>
                  <a:pt x="224" y="2236"/>
                </a:lnTo>
                <a:lnTo>
                  <a:pt x="225" y="2234"/>
                </a:lnTo>
                <a:lnTo>
                  <a:pt x="225" y="2233"/>
                </a:lnTo>
                <a:lnTo>
                  <a:pt x="226" y="2231"/>
                </a:lnTo>
                <a:lnTo>
                  <a:pt x="226" y="2230"/>
                </a:lnTo>
                <a:lnTo>
                  <a:pt x="226" y="2229"/>
                </a:lnTo>
                <a:lnTo>
                  <a:pt x="225" y="2229"/>
                </a:lnTo>
                <a:lnTo>
                  <a:pt x="224" y="2228"/>
                </a:lnTo>
                <a:lnTo>
                  <a:pt x="223" y="2228"/>
                </a:lnTo>
                <a:lnTo>
                  <a:pt x="221" y="2228"/>
                </a:lnTo>
                <a:lnTo>
                  <a:pt x="220" y="2228"/>
                </a:lnTo>
                <a:lnTo>
                  <a:pt x="218" y="2227"/>
                </a:lnTo>
                <a:lnTo>
                  <a:pt x="217" y="2226"/>
                </a:lnTo>
                <a:lnTo>
                  <a:pt x="216" y="2226"/>
                </a:lnTo>
                <a:lnTo>
                  <a:pt x="216" y="2225"/>
                </a:lnTo>
                <a:lnTo>
                  <a:pt x="216" y="2223"/>
                </a:lnTo>
                <a:lnTo>
                  <a:pt x="213" y="2222"/>
                </a:lnTo>
                <a:lnTo>
                  <a:pt x="216" y="2223"/>
                </a:lnTo>
                <a:lnTo>
                  <a:pt x="216" y="2222"/>
                </a:lnTo>
                <a:lnTo>
                  <a:pt x="217" y="2221"/>
                </a:lnTo>
                <a:lnTo>
                  <a:pt x="218" y="2220"/>
                </a:lnTo>
                <a:lnTo>
                  <a:pt x="219" y="2218"/>
                </a:lnTo>
                <a:lnTo>
                  <a:pt x="220" y="2217"/>
                </a:lnTo>
                <a:lnTo>
                  <a:pt x="220" y="2216"/>
                </a:lnTo>
                <a:lnTo>
                  <a:pt x="221" y="2214"/>
                </a:lnTo>
                <a:lnTo>
                  <a:pt x="223" y="2213"/>
                </a:lnTo>
                <a:lnTo>
                  <a:pt x="224" y="2212"/>
                </a:lnTo>
                <a:lnTo>
                  <a:pt x="226" y="2211"/>
                </a:lnTo>
                <a:lnTo>
                  <a:pt x="227" y="2210"/>
                </a:lnTo>
                <a:lnTo>
                  <a:pt x="228" y="2209"/>
                </a:lnTo>
                <a:lnTo>
                  <a:pt x="230" y="2209"/>
                </a:lnTo>
                <a:lnTo>
                  <a:pt x="232" y="2208"/>
                </a:lnTo>
                <a:lnTo>
                  <a:pt x="233" y="2206"/>
                </a:lnTo>
                <a:lnTo>
                  <a:pt x="234" y="2205"/>
                </a:lnTo>
                <a:lnTo>
                  <a:pt x="234" y="2204"/>
                </a:lnTo>
                <a:lnTo>
                  <a:pt x="235" y="2203"/>
                </a:lnTo>
                <a:lnTo>
                  <a:pt x="235" y="2201"/>
                </a:lnTo>
                <a:lnTo>
                  <a:pt x="235" y="2199"/>
                </a:lnTo>
                <a:lnTo>
                  <a:pt x="236" y="2199"/>
                </a:lnTo>
                <a:lnTo>
                  <a:pt x="236" y="2197"/>
                </a:lnTo>
                <a:lnTo>
                  <a:pt x="237" y="2196"/>
                </a:lnTo>
                <a:lnTo>
                  <a:pt x="237" y="2195"/>
                </a:lnTo>
                <a:lnTo>
                  <a:pt x="237" y="2194"/>
                </a:lnTo>
                <a:lnTo>
                  <a:pt x="238" y="2194"/>
                </a:lnTo>
                <a:lnTo>
                  <a:pt x="239" y="2193"/>
                </a:lnTo>
                <a:lnTo>
                  <a:pt x="241" y="2192"/>
                </a:lnTo>
                <a:lnTo>
                  <a:pt x="243" y="2191"/>
                </a:lnTo>
                <a:lnTo>
                  <a:pt x="244" y="2189"/>
                </a:lnTo>
                <a:lnTo>
                  <a:pt x="246" y="2188"/>
                </a:lnTo>
                <a:lnTo>
                  <a:pt x="246" y="2187"/>
                </a:lnTo>
                <a:lnTo>
                  <a:pt x="247" y="2187"/>
                </a:lnTo>
                <a:lnTo>
                  <a:pt x="247" y="2185"/>
                </a:lnTo>
                <a:lnTo>
                  <a:pt x="246" y="2184"/>
                </a:lnTo>
                <a:lnTo>
                  <a:pt x="245" y="2183"/>
                </a:lnTo>
                <a:lnTo>
                  <a:pt x="245" y="2181"/>
                </a:lnTo>
                <a:lnTo>
                  <a:pt x="243" y="2181"/>
                </a:lnTo>
                <a:lnTo>
                  <a:pt x="243" y="2179"/>
                </a:lnTo>
                <a:lnTo>
                  <a:pt x="243" y="2178"/>
                </a:lnTo>
                <a:lnTo>
                  <a:pt x="242" y="2177"/>
                </a:lnTo>
                <a:lnTo>
                  <a:pt x="242" y="2176"/>
                </a:lnTo>
                <a:lnTo>
                  <a:pt x="243" y="2175"/>
                </a:lnTo>
                <a:lnTo>
                  <a:pt x="243" y="2174"/>
                </a:lnTo>
                <a:lnTo>
                  <a:pt x="244" y="2172"/>
                </a:lnTo>
                <a:lnTo>
                  <a:pt x="245" y="2171"/>
                </a:lnTo>
                <a:lnTo>
                  <a:pt x="246" y="2169"/>
                </a:lnTo>
                <a:lnTo>
                  <a:pt x="246" y="2168"/>
                </a:lnTo>
                <a:lnTo>
                  <a:pt x="247" y="2167"/>
                </a:lnTo>
                <a:lnTo>
                  <a:pt x="247" y="2166"/>
                </a:lnTo>
                <a:lnTo>
                  <a:pt x="247" y="2164"/>
                </a:lnTo>
                <a:lnTo>
                  <a:pt x="249" y="2164"/>
                </a:lnTo>
                <a:lnTo>
                  <a:pt x="249" y="2163"/>
                </a:lnTo>
                <a:lnTo>
                  <a:pt x="250" y="2162"/>
                </a:lnTo>
                <a:lnTo>
                  <a:pt x="249" y="2161"/>
                </a:lnTo>
                <a:lnTo>
                  <a:pt x="249" y="2160"/>
                </a:lnTo>
                <a:lnTo>
                  <a:pt x="249" y="2158"/>
                </a:lnTo>
                <a:lnTo>
                  <a:pt x="247" y="2156"/>
                </a:lnTo>
                <a:lnTo>
                  <a:pt x="247" y="2155"/>
                </a:lnTo>
                <a:lnTo>
                  <a:pt x="246" y="2155"/>
                </a:lnTo>
                <a:lnTo>
                  <a:pt x="246" y="2154"/>
                </a:lnTo>
                <a:lnTo>
                  <a:pt x="246" y="2153"/>
                </a:lnTo>
                <a:lnTo>
                  <a:pt x="245" y="2151"/>
                </a:lnTo>
                <a:lnTo>
                  <a:pt x="245" y="2150"/>
                </a:lnTo>
                <a:lnTo>
                  <a:pt x="245" y="2149"/>
                </a:lnTo>
                <a:lnTo>
                  <a:pt x="245" y="2147"/>
                </a:lnTo>
                <a:lnTo>
                  <a:pt x="245" y="2145"/>
                </a:lnTo>
                <a:lnTo>
                  <a:pt x="245" y="2142"/>
                </a:lnTo>
                <a:lnTo>
                  <a:pt x="245" y="2141"/>
                </a:lnTo>
                <a:lnTo>
                  <a:pt x="244" y="2138"/>
                </a:lnTo>
                <a:lnTo>
                  <a:pt x="244" y="2137"/>
                </a:lnTo>
                <a:lnTo>
                  <a:pt x="243" y="2136"/>
                </a:lnTo>
                <a:lnTo>
                  <a:pt x="243" y="2135"/>
                </a:lnTo>
                <a:lnTo>
                  <a:pt x="244" y="2135"/>
                </a:lnTo>
                <a:lnTo>
                  <a:pt x="244" y="2134"/>
                </a:lnTo>
                <a:lnTo>
                  <a:pt x="244" y="2133"/>
                </a:lnTo>
                <a:lnTo>
                  <a:pt x="243" y="2131"/>
                </a:lnTo>
                <a:lnTo>
                  <a:pt x="243" y="2130"/>
                </a:lnTo>
                <a:lnTo>
                  <a:pt x="243" y="2129"/>
                </a:lnTo>
                <a:lnTo>
                  <a:pt x="243" y="2127"/>
                </a:lnTo>
                <a:lnTo>
                  <a:pt x="243" y="2126"/>
                </a:lnTo>
                <a:lnTo>
                  <a:pt x="243" y="2125"/>
                </a:lnTo>
                <a:lnTo>
                  <a:pt x="244" y="2124"/>
                </a:lnTo>
                <a:lnTo>
                  <a:pt x="244" y="2122"/>
                </a:lnTo>
                <a:lnTo>
                  <a:pt x="244" y="2121"/>
                </a:lnTo>
                <a:lnTo>
                  <a:pt x="244" y="2120"/>
                </a:lnTo>
                <a:lnTo>
                  <a:pt x="244" y="2119"/>
                </a:lnTo>
                <a:lnTo>
                  <a:pt x="244" y="2117"/>
                </a:lnTo>
                <a:lnTo>
                  <a:pt x="244" y="2113"/>
                </a:lnTo>
                <a:lnTo>
                  <a:pt x="244" y="2111"/>
                </a:lnTo>
                <a:lnTo>
                  <a:pt x="244" y="2110"/>
                </a:lnTo>
                <a:lnTo>
                  <a:pt x="243" y="2111"/>
                </a:lnTo>
                <a:lnTo>
                  <a:pt x="242" y="2111"/>
                </a:lnTo>
                <a:lnTo>
                  <a:pt x="242" y="2110"/>
                </a:lnTo>
                <a:lnTo>
                  <a:pt x="242" y="2109"/>
                </a:lnTo>
                <a:lnTo>
                  <a:pt x="243" y="2108"/>
                </a:lnTo>
                <a:lnTo>
                  <a:pt x="244" y="2107"/>
                </a:lnTo>
                <a:lnTo>
                  <a:pt x="245" y="2105"/>
                </a:lnTo>
                <a:lnTo>
                  <a:pt x="245" y="2102"/>
                </a:lnTo>
                <a:lnTo>
                  <a:pt x="246" y="2101"/>
                </a:lnTo>
                <a:lnTo>
                  <a:pt x="247" y="2100"/>
                </a:lnTo>
                <a:lnTo>
                  <a:pt x="250" y="2097"/>
                </a:lnTo>
                <a:lnTo>
                  <a:pt x="251" y="2096"/>
                </a:lnTo>
                <a:lnTo>
                  <a:pt x="252" y="2095"/>
                </a:lnTo>
                <a:lnTo>
                  <a:pt x="252" y="2094"/>
                </a:lnTo>
                <a:lnTo>
                  <a:pt x="253" y="2093"/>
                </a:lnTo>
                <a:lnTo>
                  <a:pt x="253" y="2092"/>
                </a:lnTo>
                <a:lnTo>
                  <a:pt x="253" y="2091"/>
                </a:lnTo>
                <a:lnTo>
                  <a:pt x="254" y="2087"/>
                </a:lnTo>
                <a:lnTo>
                  <a:pt x="254" y="2086"/>
                </a:lnTo>
                <a:lnTo>
                  <a:pt x="254" y="2085"/>
                </a:lnTo>
                <a:lnTo>
                  <a:pt x="254" y="2084"/>
                </a:lnTo>
                <a:lnTo>
                  <a:pt x="255" y="2084"/>
                </a:lnTo>
                <a:lnTo>
                  <a:pt x="255" y="2083"/>
                </a:lnTo>
                <a:lnTo>
                  <a:pt x="255" y="2082"/>
                </a:lnTo>
                <a:lnTo>
                  <a:pt x="256" y="2080"/>
                </a:lnTo>
                <a:lnTo>
                  <a:pt x="256" y="2079"/>
                </a:lnTo>
                <a:lnTo>
                  <a:pt x="258" y="2078"/>
                </a:lnTo>
                <a:lnTo>
                  <a:pt x="258" y="2077"/>
                </a:lnTo>
                <a:lnTo>
                  <a:pt x="259" y="2076"/>
                </a:lnTo>
                <a:lnTo>
                  <a:pt x="260" y="2074"/>
                </a:lnTo>
                <a:lnTo>
                  <a:pt x="261" y="2072"/>
                </a:lnTo>
                <a:lnTo>
                  <a:pt x="261" y="2071"/>
                </a:lnTo>
                <a:lnTo>
                  <a:pt x="262" y="2070"/>
                </a:lnTo>
                <a:lnTo>
                  <a:pt x="262" y="2069"/>
                </a:lnTo>
                <a:lnTo>
                  <a:pt x="263" y="2069"/>
                </a:lnTo>
                <a:lnTo>
                  <a:pt x="264" y="2068"/>
                </a:lnTo>
                <a:lnTo>
                  <a:pt x="265" y="2068"/>
                </a:lnTo>
                <a:lnTo>
                  <a:pt x="265" y="2067"/>
                </a:lnTo>
                <a:lnTo>
                  <a:pt x="267" y="2067"/>
                </a:lnTo>
                <a:lnTo>
                  <a:pt x="267" y="2066"/>
                </a:lnTo>
                <a:lnTo>
                  <a:pt x="268" y="2064"/>
                </a:lnTo>
                <a:lnTo>
                  <a:pt x="268" y="2063"/>
                </a:lnTo>
                <a:lnTo>
                  <a:pt x="267" y="2062"/>
                </a:lnTo>
                <a:lnTo>
                  <a:pt x="265" y="2061"/>
                </a:lnTo>
                <a:lnTo>
                  <a:pt x="265" y="2060"/>
                </a:lnTo>
                <a:lnTo>
                  <a:pt x="265" y="2059"/>
                </a:lnTo>
                <a:lnTo>
                  <a:pt x="265" y="2058"/>
                </a:lnTo>
                <a:lnTo>
                  <a:pt x="265" y="2057"/>
                </a:lnTo>
                <a:lnTo>
                  <a:pt x="265" y="2055"/>
                </a:lnTo>
                <a:lnTo>
                  <a:pt x="265" y="2054"/>
                </a:lnTo>
                <a:lnTo>
                  <a:pt x="267" y="2053"/>
                </a:lnTo>
                <a:lnTo>
                  <a:pt x="267" y="2052"/>
                </a:lnTo>
                <a:lnTo>
                  <a:pt x="268" y="2050"/>
                </a:lnTo>
                <a:lnTo>
                  <a:pt x="269" y="2049"/>
                </a:lnTo>
                <a:lnTo>
                  <a:pt x="269" y="2046"/>
                </a:lnTo>
                <a:lnTo>
                  <a:pt x="270" y="2044"/>
                </a:lnTo>
                <a:lnTo>
                  <a:pt x="270" y="2042"/>
                </a:lnTo>
                <a:lnTo>
                  <a:pt x="270" y="2041"/>
                </a:lnTo>
                <a:lnTo>
                  <a:pt x="270" y="2037"/>
                </a:lnTo>
                <a:lnTo>
                  <a:pt x="270" y="2034"/>
                </a:lnTo>
                <a:lnTo>
                  <a:pt x="270" y="2033"/>
                </a:lnTo>
                <a:lnTo>
                  <a:pt x="270" y="2032"/>
                </a:lnTo>
                <a:lnTo>
                  <a:pt x="270" y="2030"/>
                </a:lnTo>
                <a:lnTo>
                  <a:pt x="269" y="2030"/>
                </a:lnTo>
                <a:lnTo>
                  <a:pt x="268" y="2029"/>
                </a:lnTo>
                <a:lnTo>
                  <a:pt x="267" y="2028"/>
                </a:lnTo>
                <a:lnTo>
                  <a:pt x="267" y="2027"/>
                </a:lnTo>
                <a:lnTo>
                  <a:pt x="267" y="2026"/>
                </a:lnTo>
                <a:lnTo>
                  <a:pt x="267" y="2025"/>
                </a:lnTo>
                <a:lnTo>
                  <a:pt x="268" y="2024"/>
                </a:lnTo>
                <a:lnTo>
                  <a:pt x="269" y="2024"/>
                </a:lnTo>
                <a:lnTo>
                  <a:pt x="270" y="2022"/>
                </a:lnTo>
                <a:lnTo>
                  <a:pt x="271" y="2021"/>
                </a:lnTo>
                <a:lnTo>
                  <a:pt x="272" y="2020"/>
                </a:lnTo>
                <a:lnTo>
                  <a:pt x="272" y="2018"/>
                </a:lnTo>
                <a:lnTo>
                  <a:pt x="273" y="2017"/>
                </a:lnTo>
                <a:lnTo>
                  <a:pt x="273" y="2016"/>
                </a:lnTo>
                <a:lnTo>
                  <a:pt x="273" y="2015"/>
                </a:lnTo>
                <a:lnTo>
                  <a:pt x="273" y="2013"/>
                </a:lnTo>
                <a:lnTo>
                  <a:pt x="273" y="2012"/>
                </a:lnTo>
                <a:lnTo>
                  <a:pt x="273" y="2011"/>
                </a:lnTo>
                <a:lnTo>
                  <a:pt x="275" y="2010"/>
                </a:lnTo>
                <a:lnTo>
                  <a:pt x="276" y="2009"/>
                </a:lnTo>
                <a:lnTo>
                  <a:pt x="277" y="2008"/>
                </a:lnTo>
                <a:lnTo>
                  <a:pt x="277" y="2007"/>
                </a:lnTo>
                <a:lnTo>
                  <a:pt x="278" y="2005"/>
                </a:lnTo>
                <a:lnTo>
                  <a:pt x="279" y="2003"/>
                </a:lnTo>
                <a:lnTo>
                  <a:pt x="279" y="2002"/>
                </a:lnTo>
                <a:lnTo>
                  <a:pt x="280" y="2001"/>
                </a:lnTo>
                <a:lnTo>
                  <a:pt x="281" y="2000"/>
                </a:lnTo>
                <a:lnTo>
                  <a:pt x="281" y="1999"/>
                </a:lnTo>
                <a:lnTo>
                  <a:pt x="282" y="1997"/>
                </a:lnTo>
                <a:lnTo>
                  <a:pt x="282" y="1996"/>
                </a:lnTo>
                <a:lnTo>
                  <a:pt x="282" y="1995"/>
                </a:lnTo>
                <a:lnTo>
                  <a:pt x="284" y="1995"/>
                </a:lnTo>
                <a:lnTo>
                  <a:pt x="285" y="1994"/>
                </a:lnTo>
                <a:lnTo>
                  <a:pt x="286" y="1995"/>
                </a:lnTo>
                <a:lnTo>
                  <a:pt x="287" y="1994"/>
                </a:lnTo>
                <a:lnTo>
                  <a:pt x="288" y="1994"/>
                </a:lnTo>
                <a:lnTo>
                  <a:pt x="289" y="1994"/>
                </a:lnTo>
                <a:lnTo>
                  <a:pt x="290" y="1993"/>
                </a:lnTo>
                <a:lnTo>
                  <a:pt x="293" y="1993"/>
                </a:lnTo>
                <a:lnTo>
                  <a:pt x="294" y="1993"/>
                </a:lnTo>
                <a:lnTo>
                  <a:pt x="296" y="1994"/>
                </a:lnTo>
                <a:lnTo>
                  <a:pt x="297" y="1994"/>
                </a:lnTo>
                <a:lnTo>
                  <a:pt x="298" y="1995"/>
                </a:lnTo>
                <a:lnTo>
                  <a:pt x="299" y="1995"/>
                </a:lnTo>
                <a:lnTo>
                  <a:pt x="301" y="1995"/>
                </a:lnTo>
                <a:lnTo>
                  <a:pt x="302" y="1996"/>
                </a:lnTo>
                <a:lnTo>
                  <a:pt x="303" y="1997"/>
                </a:lnTo>
                <a:lnTo>
                  <a:pt x="304" y="1999"/>
                </a:lnTo>
                <a:lnTo>
                  <a:pt x="305" y="2000"/>
                </a:lnTo>
                <a:lnTo>
                  <a:pt x="307" y="2001"/>
                </a:lnTo>
                <a:lnTo>
                  <a:pt x="308" y="2002"/>
                </a:lnTo>
                <a:lnTo>
                  <a:pt x="310" y="2003"/>
                </a:lnTo>
                <a:lnTo>
                  <a:pt x="311" y="2003"/>
                </a:lnTo>
                <a:lnTo>
                  <a:pt x="312" y="2004"/>
                </a:lnTo>
                <a:lnTo>
                  <a:pt x="313" y="2004"/>
                </a:lnTo>
                <a:lnTo>
                  <a:pt x="314" y="2004"/>
                </a:lnTo>
                <a:lnTo>
                  <a:pt x="316" y="2004"/>
                </a:lnTo>
                <a:lnTo>
                  <a:pt x="318" y="2004"/>
                </a:lnTo>
                <a:lnTo>
                  <a:pt x="318" y="2003"/>
                </a:lnTo>
                <a:lnTo>
                  <a:pt x="319" y="2003"/>
                </a:lnTo>
                <a:lnTo>
                  <a:pt x="320" y="2002"/>
                </a:lnTo>
                <a:lnTo>
                  <a:pt x="320" y="2001"/>
                </a:lnTo>
                <a:lnTo>
                  <a:pt x="321" y="2000"/>
                </a:lnTo>
                <a:lnTo>
                  <a:pt x="322" y="1997"/>
                </a:lnTo>
                <a:lnTo>
                  <a:pt x="322" y="1996"/>
                </a:lnTo>
                <a:lnTo>
                  <a:pt x="323" y="1995"/>
                </a:lnTo>
                <a:lnTo>
                  <a:pt x="323" y="1993"/>
                </a:lnTo>
                <a:lnTo>
                  <a:pt x="323" y="1992"/>
                </a:lnTo>
                <a:lnTo>
                  <a:pt x="323" y="1990"/>
                </a:lnTo>
                <a:lnTo>
                  <a:pt x="323" y="1988"/>
                </a:lnTo>
                <a:lnTo>
                  <a:pt x="323" y="1987"/>
                </a:lnTo>
                <a:lnTo>
                  <a:pt x="324" y="1986"/>
                </a:lnTo>
                <a:lnTo>
                  <a:pt x="324" y="1985"/>
                </a:lnTo>
                <a:lnTo>
                  <a:pt x="324" y="1984"/>
                </a:lnTo>
                <a:lnTo>
                  <a:pt x="324" y="1982"/>
                </a:lnTo>
                <a:lnTo>
                  <a:pt x="325" y="1978"/>
                </a:lnTo>
                <a:lnTo>
                  <a:pt x="327" y="1977"/>
                </a:lnTo>
                <a:lnTo>
                  <a:pt x="328" y="1976"/>
                </a:lnTo>
                <a:lnTo>
                  <a:pt x="329" y="1975"/>
                </a:lnTo>
                <a:lnTo>
                  <a:pt x="330" y="1974"/>
                </a:lnTo>
                <a:lnTo>
                  <a:pt x="331" y="1974"/>
                </a:lnTo>
                <a:lnTo>
                  <a:pt x="332" y="1972"/>
                </a:lnTo>
                <a:lnTo>
                  <a:pt x="333" y="1972"/>
                </a:lnTo>
                <a:lnTo>
                  <a:pt x="334" y="1970"/>
                </a:lnTo>
                <a:lnTo>
                  <a:pt x="337" y="1968"/>
                </a:lnTo>
                <a:lnTo>
                  <a:pt x="337" y="1967"/>
                </a:lnTo>
                <a:lnTo>
                  <a:pt x="337" y="1966"/>
                </a:lnTo>
                <a:lnTo>
                  <a:pt x="337" y="1965"/>
                </a:lnTo>
                <a:lnTo>
                  <a:pt x="338" y="1963"/>
                </a:lnTo>
                <a:lnTo>
                  <a:pt x="339" y="1961"/>
                </a:lnTo>
                <a:lnTo>
                  <a:pt x="338" y="1960"/>
                </a:lnTo>
                <a:lnTo>
                  <a:pt x="338" y="1959"/>
                </a:lnTo>
                <a:lnTo>
                  <a:pt x="338" y="1958"/>
                </a:lnTo>
                <a:lnTo>
                  <a:pt x="338" y="1957"/>
                </a:lnTo>
                <a:lnTo>
                  <a:pt x="337" y="1955"/>
                </a:lnTo>
                <a:lnTo>
                  <a:pt x="337" y="1953"/>
                </a:lnTo>
                <a:lnTo>
                  <a:pt x="337" y="1951"/>
                </a:lnTo>
                <a:lnTo>
                  <a:pt x="337" y="1950"/>
                </a:lnTo>
                <a:lnTo>
                  <a:pt x="336" y="1949"/>
                </a:lnTo>
                <a:lnTo>
                  <a:pt x="334" y="1948"/>
                </a:lnTo>
                <a:lnTo>
                  <a:pt x="333" y="1948"/>
                </a:lnTo>
                <a:lnTo>
                  <a:pt x="331" y="1946"/>
                </a:lnTo>
                <a:lnTo>
                  <a:pt x="330" y="1946"/>
                </a:lnTo>
                <a:lnTo>
                  <a:pt x="328" y="1946"/>
                </a:lnTo>
                <a:lnTo>
                  <a:pt x="327" y="1946"/>
                </a:lnTo>
                <a:lnTo>
                  <a:pt x="325" y="1946"/>
                </a:lnTo>
                <a:lnTo>
                  <a:pt x="324" y="1946"/>
                </a:lnTo>
                <a:lnTo>
                  <a:pt x="323" y="1946"/>
                </a:lnTo>
                <a:lnTo>
                  <a:pt x="321" y="1948"/>
                </a:lnTo>
                <a:lnTo>
                  <a:pt x="319" y="1948"/>
                </a:lnTo>
                <a:lnTo>
                  <a:pt x="318" y="1949"/>
                </a:lnTo>
                <a:lnTo>
                  <a:pt x="316" y="1949"/>
                </a:lnTo>
                <a:lnTo>
                  <a:pt x="314" y="1949"/>
                </a:lnTo>
                <a:lnTo>
                  <a:pt x="313" y="1949"/>
                </a:lnTo>
                <a:lnTo>
                  <a:pt x="312" y="1949"/>
                </a:lnTo>
                <a:lnTo>
                  <a:pt x="311" y="1949"/>
                </a:lnTo>
                <a:lnTo>
                  <a:pt x="308" y="1949"/>
                </a:lnTo>
                <a:lnTo>
                  <a:pt x="307" y="1950"/>
                </a:lnTo>
                <a:lnTo>
                  <a:pt x="305" y="1950"/>
                </a:lnTo>
                <a:lnTo>
                  <a:pt x="304" y="1950"/>
                </a:lnTo>
                <a:lnTo>
                  <a:pt x="303" y="1951"/>
                </a:lnTo>
                <a:lnTo>
                  <a:pt x="303" y="1950"/>
                </a:lnTo>
                <a:lnTo>
                  <a:pt x="302" y="1950"/>
                </a:lnTo>
                <a:lnTo>
                  <a:pt x="301" y="1950"/>
                </a:lnTo>
                <a:lnTo>
                  <a:pt x="299" y="1949"/>
                </a:lnTo>
                <a:lnTo>
                  <a:pt x="298" y="1949"/>
                </a:lnTo>
                <a:lnTo>
                  <a:pt x="298" y="1948"/>
                </a:lnTo>
                <a:lnTo>
                  <a:pt x="297" y="1948"/>
                </a:lnTo>
                <a:lnTo>
                  <a:pt x="296" y="1946"/>
                </a:lnTo>
                <a:lnTo>
                  <a:pt x="295" y="1944"/>
                </a:lnTo>
                <a:lnTo>
                  <a:pt x="294" y="1944"/>
                </a:lnTo>
                <a:lnTo>
                  <a:pt x="294" y="1943"/>
                </a:lnTo>
                <a:lnTo>
                  <a:pt x="294" y="1942"/>
                </a:lnTo>
                <a:lnTo>
                  <a:pt x="294" y="1941"/>
                </a:lnTo>
                <a:lnTo>
                  <a:pt x="295" y="1940"/>
                </a:lnTo>
                <a:lnTo>
                  <a:pt x="295" y="1938"/>
                </a:lnTo>
                <a:lnTo>
                  <a:pt x="296" y="1937"/>
                </a:lnTo>
                <a:lnTo>
                  <a:pt x="297" y="1936"/>
                </a:lnTo>
                <a:lnTo>
                  <a:pt x="297" y="1935"/>
                </a:lnTo>
                <a:lnTo>
                  <a:pt x="298" y="1934"/>
                </a:lnTo>
                <a:lnTo>
                  <a:pt x="299" y="1933"/>
                </a:lnTo>
                <a:lnTo>
                  <a:pt x="299" y="1932"/>
                </a:lnTo>
                <a:lnTo>
                  <a:pt x="301" y="1930"/>
                </a:lnTo>
                <a:lnTo>
                  <a:pt x="301" y="1929"/>
                </a:lnTo>
                <a:lnTo>
                  <a:pt x="302" y="1928"/>
                </a:lnTo>
                <a:lnTo>
                  <a:pt x="303" y="1927"/>
                </a:lnTo>
                <a:lnTo>
                  <a:pt x="304" y="1926"/>
                </a:lnTo>
                <a:lnTo>
                  <a:pt x="304" y="1924"/>
                </a:lnTo>
                <a:lnTo>
                  <a:pt x="304" y="1923"/>
                </a:lnTo>
                <a:lnTo>
                  <a:pt x="304" y="1921"/>
                </a:lnTo>
                <a:lnTo>
                  <a:pt x="303" y="1920"/>
                </a:lnTo>
                <a:lnTo>
                  <a:pt x="303" y="1919"/>
                </a:lnTo>
                <a:lnTo>
                  <a:pt x="302" y="1918"/>
                </a:lnTo>
                <a:lnTo>
                  <a:pt x="302" y="1916"/>
                </a:lnTo>
                <a:lnTo>
                  <a:pt x="301" y="1915"/>
                </a:lnTo>
                <a:lnTo>
                  <a:pt x="299" y="1913"/>
                </a:lnTo>
                <a:lnTo>
                  <a:pt x="298" y="1912"/>
                </a:lnTo>
                <a:lnTo>
                  <a:pt x="298" y="1911"/>
                </a:lnTo>
                <a:lnTo>
                  <a:pt x="297" y="1910"/>
                </a:lnTo>
                <a:lnTo>
                  <a:pt x="296" y="1910"/>
                </a:lnTo>
                <a:lnTo>
                  <a:pt x="295" y="1910"/>
                </a:lnTo>
                <a:lnTo>
                  <a:pt x="294" y="1910"/>
                </a:lnTo>
                <a:lnTo>
                  <a:pt x="293" y="1909"/>
                </a:lnTo>
                <a:lnTo>
                  <a:pt x="290" y="1909"/>
                </a:lnTo>
                <a:lnTo>
                  <a:pt x="289" y="1909"/>
                </a:lnTo>
                <a:lnTo>
                  <a:pt x="288" y="1909"/>
                </a:lnTo>
                <a:lnTo>
                  <a:pt x="286" y="1910"/>
                </a:lnTo>
                <a:lnTo>
                  <a:pt x="285" y="1910"/>
                </a:lnTo>
                <a:lnTo>
                  <a:pt x="282" y="1910"/>
                </a:lnTo>
                <a:lnTo>
                  <a:pt x="280" y="1909"/>
                </a:lnTo>
                <a:lnTo>
                  <a:pt x="278" y="1909"/>
                </a:lnTo>
                <a:lnTo>
                  <a:pt x="277" y="1910"/>
                </a:lnTo>
                <a:lnTo>
                  <a:pt x="276" y="1909"/>
                </a:lnTo>
                <a:lnTo>
                  <a:pt x="275" y="1909"/>
                </a:lnTo>
                <a:lnTo>
                  <a:pt x="273" y="1909"/>
                </a:lnTo>
                <a:lnTo>
                  <a:pt x="273" y="1908"/>
                </a:lnTo>
                <a:lnTo>
                  <a:pt x="271" y="1907"/>
                </a:lnTo>
                <a:lnTo>
                  <a:pt x="269" y="1907"/>
                </a:lnTo>
                <a:lnTo>
                  <a:pt x="267" y="1907"/>
                </a:lnTo>
                <a:lnTo>
                  <a:pt x="264" y="1907"/>
                </a:lnTo>
                <a:lnTo>
                  <a:pt x="262" y="1905"/>
                </a:lnTo>
                <a:lnTo>
                  <a:pt x="261" y="1905"/>
                </a:lnTo>
                <a:lnTo>
                  <a:pt x="259" y="1905"/>
                </a:lnTo>
                <a:lnTo>
                  <a:pt x="258" y="1905"/>
                </a:lnTo>
                <a:lnTo>
                  <a:pt x="256" y="1905"/>
                </a:lnTo>
                <a:lnTo>
                  <a:pt x="255" y="1905"/>
                </a:lnTo>
                <a:lnTo>
                  <a:pt x="254" y="1905"/>
                </a:lnTo>
                <a:lnTo>
                  <a:pt x="253" y="1905"/>
                </a:lnTo>
                <a:lnTo>
                  <a:pt x="252" y="1905"/>
                </a:lnTo>
                <a:lnTo>
                  <a:pt x="251" y="1905"/>
                </a:lnTo>
                <a:lnTo>
                  <a:pt x="250" y="1904"/>
                </a:lnTo>
                <a:lnTo>
                  <a:pt x="250" y="1903"/>
                </a:lnTo>
                <a:lnTo>
                  <a:pt x="249" y="1902"/>
                </a:lnTo>
                <a:lnTo>
                  <a:pt x="249" y="1901"/>
                </a:lnTo>
                <a:lnTo>
                  <a:pt x="247" y="1900"/>
                </a:lnTo>
                <a:lnTo>
                  <a:pt x="247" y="1899"/>
                </a:lnTo>
                <a:lnTo>
                  <a:pt x="247" y="1898"/>
                </a:lnTo>
                <a:lnTo>
                  <a:pt x="247" y="1896"/>
                </a:lnTo>
                <a:lnTo>
                  <a:pt x="246" y="1896"/>
                </a:lnTo>
                <a:lnTo>
                  <a:pt x="246" y="1895"/>
                </a:lnTo>
                <a:lnTo>
                  <a:pt x="246" y="1894"/>
                </a:lnTo>
                <a:lnTo>
                  <a:pt x="246" y="1893"/>
                </a:lnTo>
                <a:lnTo>
                  <a:pt x="245" y="1892"/>
                </a:lnTo>
                <a:lnTo>
                  <a:pt x="244" y="1891"/>
                </a:lnTo>
                <a:lnTo>
                  <a:pt x="244" y="1890"/>
                </a:lnTo>
                <a:lnTo>
                  <a:pt x="244" y="1888"/>
                </a:lnTo>
                <a:lnTo>
                  <a:pt x="243" y="1887"/>
                </a:lnTo>
                <a:lnTo>
                  <a:pt x="242" y="1886"/>
                </a:lnTo>
                <a:lnTo>
                  <a:pt x="241" y="1885"/>
                </a:lnTo>
                <a:lnTo>
                  <a:pt x="239" y="1884"/>
                </a:lnTo>
                <a:lnTo>
                  <a:pt x="238" y="1883"/>
                </a:lnTo>
                <a:lnTo>
                  <a:pt x="238" y="1882"/>
                </a:lnTo>
                <a:lnTo>
                  <a:pt x="238" y="1880"/>
                </a:lnTo>
                <a:lnTo>
                  <a:pt x="237" y="1879"/>
                </a:lnTo>
                <a:lnTo>
                  <a:pt x="237" y="1878"/>
                </a:lnTo>
                <a:lnTo>
                  <a:pt x="236" y="1878"/>
                </a:lnTo>
                <a:lnTo>
                  <a:pt x="236" y="1877"/>
                </a:lnTo>
                <a:lnTo>
                  <a:pt x="235" y="1876"/>
                </a:lnTo>
                <a:lnTo>
                  <a:pt x="233" y="1875"/>
                </a:lnTo>
                <a:lnTo>
                  <a:pt x="232" y="1873"/>
                </a:lnTo>
                <a:lnTo>
                  <a:pt x="230" y="1871"/>
                </a:lnTo>
                <a:lnTo>
                  <a:pt x="229" y="1870"/>
                </a:lnTo>
                <a:lnTo>
                  <a:pt x="229" y="1869"/>
                </a:lnTo>
                <a:lnTo>
                  <a:pt x="228" y="1869"/>
                </a:lnTo>
                <a:lnTo>
                  <a:pt x="227" y="1868"/>
                </a:lnTo>
                <a:lnTo>
                  <a:pt x="226" y="1868"/>
                </a:lnTo>
                <a:lnTo>
                  <a:pt x="226" y="1867"/>
                </a:lnTo>
                <a:lnTo>
                  <a:pt x="225" y="1866"/>
                </a:lnTo>
                <a:lnTo>
                  <a:pt x="225" y="1865"/>
                </a:lnTo>
                <a:lnTo>
                  <a:pt x="224" y="1863"/>
                </a:lnTo>
                <a:lnTo>
                  <a:pt x="224" y="1862"/>
                </a:lnTo>
                <a:lnTo>
                  <a:pt x="224" y="1861"/>
                </a:lnTo>
                <a:lnTo>
                  <a:pt x="224" y="1860"/>
                </a:lnTo>
                <a:lnTo>
                  <a:pt x="224" y="1859"/>
                </a:lnTo>
                <a:lnTo>
                  <a:pt x="223" y="1858"/>
                </a:lnTo>
                <a:lnTo>
                  <a:pt x="223" y="1857"/>
                </a:lnTo>
                <a:lnTo>
                  <a:pt x="223" y="1854"/>
                </a:lnTo>
                <a:lnTo>
                  <a:pt x="223" y="1853"/>
                </a:lnTo>
                <a:lnTo>
                  <a:pt x="223" y="1852"/>
                </a:lnTo>
                <a:lnTo>
                  <a:pt x="221" y="1852"/>
                </a:lnTo>
                <a:lnTo>
                  <a:pt x="221" y="1851"/>
                </a:lnTo>
                <a:lnTo>
                  <a:pt x="219" y="1850"/>
                </a:lnTo>
                <a:lnTo>
                  <a:pt x="220" y="1849"/>
                </a:lnTo>
                <a:lnTo>
                  <a:pt x="218" y="1846"/>
                </a:lnTo>
                <a:lnTo>
                  <a:pt x="217" y="1845"/>
                </a:lnTo>
                <a:lnTo>
                  <a:pt x="216" y="1844"/>
                </a:lnTo>
                <a:lnTo>
                  <a:pt x="215" y="1843"/>
                </a:lnTo>
                <a:lnTo>
                  <a:pt x="215" y="1842"/>
                </a:lnTo>
                <a:lnTo>
                  <a:pt x="213" y="1841"/>
                </a:lnTo>
                <a:lnTo>
                  <a:pt x="213" y="1840"/>
                </a:lnTo>
                <a:lnTo>
                  <a:pt x="215" y="1837"/>
                </a:lnTo>
                <a:lnTo>
                  <a:pt x="215" y="1835"/>
                </a:lnTo>
                <a:lnTo>
                  <a:pt x="216" y="1834"/>
                </a:lnTo>
                <a:lnTo>
                  <a:pt x="216" y="1833"/>
                </a:lnTo>
                <a:lnTo>
                  <a:pt x="217" y="1831"/>
                </a:lnTo>
                <a:lnTo>
                  <a:pt x="217" y="1829"/>
                </a:lnTo>
                <a:lnTo>
                  <a:pt x="217" y="1828"/>
                </a:lnTo>
                <a:lnTo>
                  <a:pt x="217" y="1827"/>
                </a:lnTo>
                <a:lnTo>
                  <a:pt x="217" y="1826"/>
                </a:lnTo>
                <a:lnTo>
                  <a:pt x="216" y="1825"/>
                </a:lnTo>
                <a:lnTo>
                  <a:pt x="215" y="1824"/>
                </a:lnTo>
                <a:lnTo>
                  <a:pt x="215" y="1823"/>
                </a:lnTo>
                <a:lnTo>
                  <a:pt x="213" y="1823"/>
                </a:lnTo>
                <a:lnTo>
                  <a:pt x="213" y="1821"/>
                </a:lnTo>
                <a:lnTo>
                  <a:pt x="213" y="1820"/>
                </a:lnTo>
                <a:lnTo>
                  <a:pt x="213" y="1819"/>
                </a:lnTo>
                <a:lnTo>
                  <a:pt x="213" y="1818"/>
                </a:lnTo>
                <a:lnTo>
                  <a:pt x="212" y="1817"/>
                </a:lnTo>
                <a:lnTo>
                  <a:pt x="212" y="1816"/>
                </a:lnTo>
                <a:lnTo>
                  <a:pt x="212" y="1815"/>
                </a:lnTo>
                <a:lnTo>
                  <a:pt x="213" y="1813"/>
                </a:lnTo>
                <a:lnTo>
                  <a:pt x="213" y="1812"/>
                </a:lnTo>
                <a:lnTo>
                  <a:pt x="215" y="1811"/>
                </a:lnTo>
                <a:lnTo>
                  <a:pt x="216" y="1809"/>
                </a:lnTo>
                <a:lnTo>
                  <a:pt x="216" y="1808"/>
                </a:lnTo>
                <a:lnTo>
                  <a:pt x="217" y="1807"/>
                </a:lnTo>
                <a:lnTo>
                  <a:pt x="216" y="1806"/>
                </a:lnTo>
                <a:lnTo>
                  <a:pt x="216" y="1804"/>
                </a:lnTo>
                <a:lnTo>
                  <a:pt x="216" y="1803"/>
                </a:lnTo>
                <a:lnTo>
                  <a:pt x="217" y="1803"/>
                </a:lnTo>
                <a:lnTo>
                  <a:pt x="217" y="1802"/>
                </a:lnTo>
                <a:lnTo>
                  <a:pt x="218" y="1801"/>
                </a:lnTo>
                <a:lnTo>
                  <a:pt x="219" y="1800"/>
                </a:lnTo>
                <a:lnTo>
                  <a:pt x="220" y="1799"/>
                </a:lnTo>
                <a:lnTo>
                  <a:pt x="221" y="1798"/>
                </a:lnTo>
                <a:lnTo>
                  <a:pt x="223" y="1796"/>
                </a:lnTo>
                <a:lnTo>
                  <a:pt x="224" y="1794"/>
                </a:lnTo>
                <a:lnTo>
                  <a:pt x="225" y="1793"/>
                </a:lnTo>
                <a:lnTo>
                  <a:pt x="226" y="1792"/>
                </a:lnTo>
                <a:lnTo>
                  <a:pt x="226" y="1791"/>
                </a:lnTo>
                <a:lnTo>
                  <a:pt x="227" y="1790"/>
                </a:lnTo>
                <a:lnTo>
                  <a:pt x="227" y="1789"/>
                </a:lnTo>
                <a:lnTo>
                  <a:pt x="227" y="1787"/>
                </a:lnTo>
                <a:lnTo>
                  <a:pt x="227" y="1785"/>
                </a:lnTo>
                <a:lnTo>
                  <a:pt x="228" y="1784"/>
                </a:lnTo>
                <a:lnTo>
                  <a:pt x="228" y="1783"/>
                </a:lnTo>
                <a:lnTo>
                  <a:pt x="229" y="1782"/>
                </a:lnTo>
                <a:lnTo>
                  <a:pt x="230" y="1782"/>
                </a:lnTo>
                <a:lnTo>
                  <a:pt x="230" y="1781"/>
                </a:lnTo>
                <a:lnTo>
                  <a:pt x="232" y="1781"/>
                </a:lnTo>
                <a:lnTo>
                  <a:pt x="232" y="1779"/>
                </a:lnTo>
                <a:lnTo>
                  <a:pt x="232" y="1778"/>
                </a:lnTo>
                <a:lnTo>
                  <a:pt x="232" y="1777"/>
                </a:lnTo>
                <a:lnTo>
                  <a:pt x="230" y="1776"/>
                </a:lnTo>
                <a:lnTo>
                  <a:pt x="230" y="1775"/>
                </a:lnTo>
                <a:lnTo>
                  <a:pt x="230" y="1774"/>
                </a:lnTo>
                <a:lnTo>
                  <a:pt x="232" y="1773"/>
                </a:lnTo>
                <a:lnTo>
                  <a:pt x="233" y="1771"/>
                </a:lnTo>
                <a:lnTo>
                  <a:pt x="233" y="1770"/>
                </a:lnTo>
                <a:lnTo>
                  <a:pt x="233" y="1769"/>
                </a:lnTo>
                <a:lnTo>
                  <a:pt x="233" y="1768"/>
                </a:lnTo>
                <a:lnTo>
                  <a:pt x="233" y="1767"/>
                </a:lnTo>
                <a:lnTo>
                  <a:pt x="232" y="1766"/>
                </a:lnTo>
                <a:lnTo>
                  <a:pt x="230" y="1765"/>
                </a:lnTo>
                <a:lnTo>
                  <a:pt x="229" y="1765"/>
                </a:lnTo>
                <a:lnTo>
                  <a:pt x="229" y="1764"/>
                </a:lnTo>
                <a:lnTo>
                  <a:pt x="228" y="1764"/>
                </a:lnTo>
                <a:lnTo>
                  <a:pt x="228" y="1762"/>
                </a:lnTo>
                <a:lnTo>
                  <a:pt x="227" y="1762"/>
                </a:lnTo>
                <a:lnTo>
                  <a:pt x="227" y="1761"/>
                </a:lnTo>
                <a:lnTo>
                  <a:pt x="225" y="1759"/>
                </a:lnTo>
                <a:lnTo>
                  <a:pt x="224" y="1758"/>
                </a:lnTo>
                <a:lnTo>
                  <a:pt x="224" y="1757"/>
                </a:lnTo>
                <a:lnTo>
                  <a:pt x="223" y="1756"/>
                </a:lnTo>
                <a:lnTo>
                  <a:pt x="221" y="1754"/>
                </a:lnTo>
                <a:lnTo>
                  <a:pt x="221" y="1753"/>
                </a:lnTo>
                <a:lnTo>
                  <a:pt x="220" y="1753"/>
                </a:lnTo>
                <a:lnTo>
                  <a:pt x="219" y="1752"/>
                </a:lnTo>
                <a:lnTo>
                  <a:pt x="219" y="1751"/>
                </a:lnTo>
                <a:lnTo>
                  <a:pt x="219" y="1750"/>
                </a:lnTo>
                <a:lnTo>
                  <a:pt x="218" y="1749"/>
                </a:lnTo>
                <a:lnTo>
                  <a:pt x="218" y="1748"/>
                </a:lnTo>
                <a:lnTo>
                  <a:pt x="218" y="1746"/>
                </a:lnTo>
                <a:lnTo>
                  <a:pt x="219" y="1745"/>
                </a:lnTo>
                <a:lnTo>
                  <a:pt x="219" y="1744"/>
                </a:lnTo>
                <a:lnTo>
                  <a:pt x="220" y="1744"/>
                </a:lnTo>
                <a:lnTo>
                  <a:pt x="221" y="1743"/>
                </a:lnTo>
                <a:lnTo>
                  <a:pt x="223" y="1742"/>
                </a:lnTo>
                <a:lnTo>
                  <a:pt x="225" y="1742"/>
                </a:lnTo>
                <a:lnTo>
                  <a:pt x="226" y="1741"/>
                </a:lnTo>
                <a:lnTo>
                  <a:pt x="228" y="1740"/>
                </a:lnTo>
                <a:lnTo>
                  <a:pt x="229" y="1739"/>
                </a:lnTo>
                <a:lnTo>
                  <a:pt x="230" y="1739"/>
                </a:lnTo>
                <a:lnTo>
                  <a:pt x="230" y="1737"/>
                </a:lnTo>
                <a:lnTo>
                  <a:pt x="232" y="1736"/>
                </a:lnTo>
                <a:lnTo>
                  <a:pt x="233" y="1736"/>
                </a:lnTo>
                <a:lnTo>
                  <a:pt x="234" y="1735"/>
                </a:lnTo>
                <a:lnTo>
                  <a:pt x="235" y="1734"/>
                </a:lnTo>
                <a:lnTo>
                  <a:pt x="236" y="1734"/>
                </a:lnTo>
                <a:lnTo>
                  <a:pt x="236" y="1733"/>
                </a:lnTo>
                <a:lnTo>
                  <a:pt x="237" y="1733"/>
                </a:lnTo>
                <a:lnTo>
                  <a:pt x="237" y="1732"/>
                </a:lnTo>
                <a:lnTo>
                  <a:pt x="238" y="1731"/>
                </a:lnTo>
                <a:lnTo>
                  <a:pt x="238" y="1729"/>
                </a:lnTo>
                <a:lnTo>
                  <a:pt x="239" y="1728"/>
                </a:lnTo>
                <a:lnTo>
                  <a:pt x="241" y="1727"/>
                </a:lnTo>
                <a:lnTo>
                  <a:pt x="241" y="1726"/>
                </a:lnTo>
                <a:lnTo>
                  <a:pt x="241" y="1725"/>
                </a:lnTo>
                <a:lnTo>
                  <a:pt x="241" y="1724"/>
                </a:lnTo>
                <a:lnTo>
                  <a:pt x="241" y="1723"/>
                </a:lnTo>
                <a:lnTo>
                  <a:pt x="241" y="1721"/>
                </a:lnTo>
                <a:lnTo>
                  <a:pt x="241" y="1720"/>
                </a:lnTo>
                <a:lnTo>
                  <a:pt x="242" y="1720"/>
                </a:lnTo>
                <a:lnTo>
                  <a:pt x="242" y="1719"/>
                </a:lnTo>
                <a:lnTo>
                  <a:pt x="242" y="1718"/>
                </a:lnTo>
                <a:lnTo>
                  <a:pt x="242" y="1717"/>
                </a:lnTo>
                <a:lnTo>
                  <a:pt x="242" y="1716"/>
                </a:lnTo>
                <a:lnTo>
                  <a:pt x="242" y="1715"/>
                </a:lnTo>
                <a:lnTo>
                  <a:pt x="242" y="1714"/>
                </a:lnTo>
                <a:lnTo>
                  <a:pt x="242" y="1712"/>
                </a:lnTo>
                <a:lnTo>
                  <a:pt x="242" y="1710"/>
                </a:lnTo>
                <a:lnTo>
                  <a:pt x="242" y="1709"/>
                </a:lnTo>
                <a:lnTo>
                  <a:pt x="243" y="1708"/>
                </a:lnTo>
                <a:lnTo>
                  <a:pt x="244" y="1706"/>
                </a:lnTo>
                <a:lnTo>
                  <a:pt x="244" y="1704"/>
                </a:lnTo>
                <a:lnTo>
                  <a:pt x="244" y="1703"/>
                </a:lnTo>
                <a:lnTo>
                  <a:pt x="244" y="1702"/>
                </a:lnTo>
                <a:lnTo>
                  <a:pt x="243" y="1701"/>
                </a:lnTo>
                <a:lnTo>
                  <a:pt x="242" y="1700"/>
                </a:lnTo>
                <a:lnTo>
                  <a:pt x="242" y="1699"/>
                </a:lnTo>
                <a:lnTo>
                  <a:pt x="241" y="1698"/>
                </a:lnTo>
                <a:lnTo>
                  <a:pt x="239" y="1697"/>
                </a:lnTo>
                <a:lnTo>
                  <a:pt x="235" y="1694"/>
                </a:lnTo>
                <a:lnTo>
                  <a:pt x="233" y="1693"/>
                </a:lnTo>
                <a:lnTo>
                  <a:pt x="229" y="1691"/>
                </a:lnTo>
                <a:lnTo>
                  <a:pt x="227" y="1690"/>
                </a:lnTo>
                <a:lnTo>
                  <a:pt x="226" y="1689"/>
                </a:lnTo>
                <a:lnTo>
                  <a:pt x="225" y="1687"/>
                </a:lnTo>
                <a:lnTo>
                  <a:pt x="224" y="1687"/>
                </a:lnTo>
                <a:lnTo>
                  <a:pt x="223" y="1687"/>
                </a:lnTo>
                <a:lnTo>
                  <a:pt x="221" y="1687"/>
                </a:lnTo>
                <a:lnTo>
                  <a:pt x="220" y="1689"/>
                </a:lnTo>
                <a:lnTo>
                  <a:pt x="219" y="1689"/>
                </a:lnTo>
                <a:lnTo>
                  <a:pt x="218" y="1690"/>
                </a:lnTo>
                <a:lnTo>
                  <a:pt x="217" y="1690"/>
                </a:lnTo>
                <a:lnTo>
                  <a:pt x="216" y="1689"/>
                </a:lnTo>
                <a:lnTo>
                  <a:pt x="216" y="1687"/>
                </a:lnTo>
                <a:lnTo>
                  <a:pt x="215" y="1687"/>
                </a:lnTo>
                <a:lnTo>
                  <a:pt x="215" y="1686"/>
                </a:lnTo>
                <a:lnTo>
                  <a:pt x="215" y="1685"/>
                </a:lnTo>
                <a:lnTo>
                  <a:pt x="213" y="1684"/>
                </a:lnTo>
                <a:lnTo>
                  <a:pt x="212" y="1684"/>
                </a:lnTo>
                <a:lnTo>
                  <a:pt x="211" y="1684"/>
                </a:lnTo>
                <a:lnTo>
                  <a:pt x="211" y="1685"/>
                </a:lnTo>
                <a:lnTo>
                  <a:pt x="209" y="1685"/>
                </a:lnTo>
                <a:lnTo>
                  <a:pt x="208" y="1685"/>
                </a:lnTo>
                <a:lnTo>
                  <a:pt x="206" y="1685"/>
                </a:lnTo>
                <a:lnTo>
                  <a:pt x="204" y="1685"/>
                </a:lnTo>
                <a:lnTo>
                  <a:pt x="203" y="1685"/>
                </a:lnTo>
                <a:lnTo>
                  <a:pt x="202" y="1685"/>
                </a:lnTo>
                <a:lnTo>
                  <a:pt x="201" y="1686"/>
                </a:lnTo>
                <a:lnTo>
                  <a:pt x="200" y="1685"/>
                </a:lnTo>
                <a:lnTo>
                  <a:pt x="199" y="1685"/>
                </a:lnTo>
                <a:lnTo>
                  <a:pt x="198" y="1684"/>
                </a:lnTo>
                <a:lnTo>
                  <a:pt x="195" y="1684"/>
                </a:lnTo>
                <a:lnTo>
                  <a:pt x="194" y="1684"/>
                </a:lnTo>
                <a:lnTo>
                  <a:pt x="193" y="1684"/>
                </a:lnTo>
                <a:lnTo>
                  <a:pt x="193" y="1685"/>
                </a:lnTo>
                <a:lnTo>
                  <a:pt x="192" y="1686"/>
                </a:lnTo>
                <a:lnTo>
                  <a:pt x="192" y="1687"/>
                </a:lnTo>
                <a:lnTo>
                  <a:pt x="191" y="1687"/>
                </a:lnTo>
                <a:lnTo>
                  <a:pt x="191" y="1689"/>
                </a:lnTo>
                <a:lnTo>
                  <a:pt x="190" y="1690"/>
                </a:lnTo>
                <a:lnTo>
                  <a:pt x="189" y="1690"/>
                </a:lnTo>
                <a:lnTo>
                  <a:pt x="187" y="1691"/>
                </a:lnTo>
                <a:lnTo>
                  <a:pt x="186" y="1691"/>
                </a:lnTo>
                <a:lnTo>
                  <a:pt x="185" y="1691"/>
                </a:lnTo>
                <a:lnTo>
                  <a:pt x="184" y="1692"/>
                </a:lnTo>
                <a:lnTo>
                  <a:pt x="183" y="1692"/>
                </a:lnTo>
                <a:lnTo>
                  <a:pt x="182" y="1693"/>
                </a:lnTo>
                <a:lnTo>
                  <a:pt x="181" y="1694"/>
                </a:lnTo>
                <a:lnTo>
                  <a:pt x="180" y="1695"/>
                </a:lnTo>
                <a:lnTo>
                  <a:pt x="180" y="1697"/>
                </a:lnTo>
                <a:lnTo>
                  <a:pt x="178" y="1697"/>
                </a:lnTo>
                <a:lnTo>
                  <a:pt x="177" y="1698"/>
                </a:lnTo>
                <a:lnTo>
                  <a:pt x="176" y="1700"/>
                </a:lnTo>
                <a:lnTo>
                  <a:pt x="175" y="1700"/>
                </a:lnTo>
                <a:lnTo>
                  <a:pt x="175" y="1701"/>
                </a:lnTo>
                <a:lnTo>
                  <a:pt x="174" y="1701"/>
                </a:lnTo>
                <a:lnTo>
                  <a:pt x="173" y="1701"/>
                </a:lnTo>
                <a:lnTo>
                  <a:pt x="172" y="1700"/>
                </a:lnTo>
                <a:lnTo>
                  <a:pt x="170" y="1700"/>
                </a:lnTo>
                <a:lnTo>
                  <a:pt x="169" y="1700"/>
                </a:lnTo>
                <a:lnTo>
                  <a:pt x="168" y="1701"/>
                </a:lnTo>
                <a:lnTo>
                  <a:pt x="167" y="1701"/>
                </a:lnTo>
                <a:lnTo>
                  <a:pt x="166" y="1701"/>
                </a:lnTo>
                <a:lnTo>
                  <a:pt x="166" y="1700"/>
                </a:lnTo>
                <a:lnTo>
                  <a:pt x="166" y="1699"/>
                </a:lnTo>
                <a:lnTo>
                  <a:pt x="166" y="1698"/>
                </a:lnTo>
                <a:lnTo>
                  <a:pt x="166" y="1697"/>
                </a:lnTo>
                <a:lnTo>
                  <a:pt x="166" y="1695"/>
                </a:lnTo>
                <a:lnTo>
                  <a:pt x="166" y="1694"/>
                </a:lnTo>
                <a:lnTo>
                  <a:pt x="166" y="1693"/>
                </a:lnTo>
                <a:lnTo>
                  <a:pt x="165" y="1693"/>
                </a:lnTo>
                <a:lnTo>
                  <a:pt x="164" y="1693"/>
                </a:lnTo>
                <a:lnTo>
                  <a:pt x="163" y="1693"/>
                </a:lnTo>
                <a:lnTo>
                  <a:pt x="161" y="1692"/>
                </a:lnTo>
                <a:lnTo>
                  <a:pt x="161" y="1691"/>
                </a:lnTo>
                <a:lnTo>
                  <a:pt x="160" y="1690"/>
                </a:lnTo>
                <a:lnTo>
                  <a:pt x="160" y="1689"/>
                </a:lnTo>
                <a:lnTo>
                  <a:pt x="160" y="1687"/>
                </a:lnTo>
                <a:lnTo>
                  <a:pt x="160" y="1685"/>
                </a:lnTo>
                <a:lnTo>
                  <a:pt x="160" y="1684"/>
                </a:lnTo>
                <a:lnTo>
                  <a:pt x="160" y="1683"/>
                </a:lnTo>
                <a:lnTo>
                  <a:pt x="159" y="1682"/>
                </a:lnTo>
                <a:lnTo>
                  <a:pt x="158" y="1682"/>
                </a:lnTo>
                <a:lnTo>
                  <a:pt x="158" y="1681"/>
                </a:lnTo>
                <a:lnTo>
                  <a:pt x="157" y="1681"/>
                </a:lnTo>
                <a:lnTo>
                  <a:pt x="156" y="1681"/>
                </a:lnTo>
                <a:lnTo>
                  <a:pt x="155" y="1681"/>
                </a:lnTo>
                <a:lnTo>
                  <a:pt x="155" y="1679"/>
                </a:lnTo>
                <a:lnTo>
                  <a:pt x="155" y="1678"/>
                </a:lnTo>
                <a:lnTo>
                  <a:pt x="154" y="1678"/>
                </a:lnTo>
                <a:lnTo>
                  <a:pt x="154" y="1677"/>
                </a:lnTo>
                <a:lnTo>
                  <a:pt x="152" y="1677"/>
                </a:lnTo>
                <a:lnTo>
                  <a:pt x="151" y="1677"/>
                </a:lnTo>
                <a:lnTo>
                  <a:pt x="150" y="1676"/>
                </a:lnTo>
                <a:lnTo>
                  <a:pt x="148" y="1676"/>
                </a:lnTo>
                <a:lnTo>
                  <a:pt x="147" y="1675"/>
                </a:lnTo>
                <a:lnTo>
                  <a:pt x="146" y="1675"/>
                </a:lnTo>
                <a:lnTo>
                  <a:pt x="144" y="1675"/>
                </a:lnTo>
                <a:lnTo>
                  <a:pt x="143" y="1676"/>
                </a:lnTo>
                <a:lnTo>
                  <a:pt x="142" y="1677"/>
                </a:lnTo>
                <a:lnTo>
                  <a:pt x="142" y="1678"/>
                </a:lnTo>
                <a:lnTo>
                  <a:pt x="141" y="1678"/>
                </a:lnTo>
                <a:lnTo>
                  <a:pt x="140" y="1678"/>
                </a:lnTo>
                <a:lnTo>
                  <a:pt x="140" y="1677"/>
                </a:lnTo>
                <a:lnTo>
                  <a:pt x="139" y="1677"/>
                </a:lnTo>
                <a:lnTo>
                  <a:pt x="139" y="1676"/>
                </a:lnTo>
                <a:lnTo>
                  <a:pt x="138" y="1676"/>
                </a:lnTo>
                <a:lnTo>
                  <a:pt x="137" y="1676"/>
                </a:lnTo>
                <a:lnTo>
                  <a:pt x="135" y="1677"/>
                </a:lnTo>
                <a:lnTo>
                  <a:pt x="135" y="1678"/>
                </a:lnTo>
                <a:lnTo>
                  <a:pt x="134" y="1678"/>
                </a:lnTo>
                <a:lnTo>
                  <a:pt x="134" y="1679"/>
                </a:lnTo>
                <a:lnTo>
                  <a:pt x="133" y="1681"/>
                </a:lnTo>
                <a:lnTo>
                  <a:pt x="133" y="1682"/>
                </a:lnTo>
                <a:lnTo>
                  <a:pt x="132" y="1682"/>
                </a:lnTo>
                <a:lnTo>
                  <a:pt x="131" y="1682"/>
                </a:lnTo>
                <a:lnTo>
                  <a:pt x="130" y="1682"/>
                </a:lnTo>
                <a:lnTo>
                  <a:pt x="129" y="1682"/>
                </a:lnTo>
                <a:lnTo>
                  <a:pt x="129" y="1683"/>
                </a:lnTo>
                <a:lnTo>
                  <a:pt x="128" y="1683"/>
                </a:lnTo>
                <a:lnTo>
                  <a:pt x="126" y="1683"/>
                </a:lnTo>
                <a:lnTo>
                  <a:pt x="125" y="1683"/>
                </a:lnTo>
                <a:lnTo>
                  <a:pt x="125" y="1682"/>
                </a:lnTo>
                <a:lnTo>
                  <a:pt x="124" y="1682"/>
                </a:lnTo>
                <a:lnTo>
                  <a:pt x="123" y="1682"/>
                </a:lnTo>
                <a:lnTo>
                  <a:pt x="122" y="1683"/>
                </a:lnTo>
                <a:lnTo>
                  <a:pt x="121" y="1683"/>
                </a:lnTo>
                <a:lnTo>
                  <a:pt x="121" y="1684"/>
                </a:lnTo>
                <a:lnTo>
                  <a:pt x="120" y="1684"/>
                </a:lnTo>
                <a:lnTo>
                  <a:pt x="120" y="1685"/>
                </a:lnTo>
                <a:lnTo>
                  <a:pt x="118" y="1685"/>
                </a:lnTo>
                <a:lnTo>
                  <a:pt x="117" y="1686"/>
                </a:lnTo>
                <a:lnTo>
                  <a:pt x="116" y="1686"/>
                </a:lnTo>
                <a:lnTo>
                  <a:pt x="115" y="1686"/>
                </a:lnTo>
                <a:lnTo>
                  <a:pt x="114" y="1686"/>
                </a:lnTo>
                <a:lnTo>
                  <a:pt x="113" y="1686"/>
                </a:lnTo>
                <a:lnTo>
                  <a:pt x="112" y="1686"/>
                </a:lnTo>
                <a:lnTo>
                  <a:pt x="111" y="1685"/>
                </a:lnTo>
                <a:lnTo>
                  <a:pt x="109" y="1684"/>
                </a:lnTo>
                <a:lnTo>
                  <a:pt x="109" y="1683"/>
                </a:lnTo>
                <a:lnTo>
                  <a:pt x="108" y="1683"/>
                </a:lnTo>
                <a:lnTo>
                  <a:pt x="108" y="1682"/>
                </a:lnTo>
                <a:lnTo>
                  <a:pt x="107" y="1681"/>
                </a:lnTo>
                <a:lnTo>
                  <a:pt x="107" y="1679"/>
                </a:lnTo>
                <a:lnTo>
                  <a:pt x="106" y="1678"/>
                </a:lnTo>
                <a:lnTo>
                  <a:pt x="105" y="1678"/>
                </a:lnTo>
                <a:lnTo>
                  <a:pt x="104" y="1678"/>
                </a:lnTo>
                <a:lnTo>
                  <a:pt x="103" y="1678"/>
                </a:lnTo>
                <a:lnTo>
                  <a:pt x="101" y="1678"/>
                </a:lnTo>
                <a:lnTo>
                  <a:pt x="100" y="1678"/>
                </a:lnTo>
                <a:lnTo>
                  <a:pt x="99" y="1678"/>
                </a:lnTo>
                <a:lnTo>
                  <a:pt x="98" y="1678"/>
                </a:lnTo>
                <a:lnTo>
                  <a:pt x="98" y="1677"/>
                </a:lnTo>
                <a:lnTo>
                  <a:pt x="97" y="1677"/>
                </a:lnTo>
                <a:lnTo>
                  <a:pt x="96" y="1676"/>
                </a:lnTo>
                <a:lnTo>
                  <a:pt x="95" y="1675"/>
                </a:lnTo>
                <a:lnTo>
                  <a:pt x="94" y="1675"/>
                </a:lnTo>
                <a:lnTo>
                  <a:pt x="92" y="1675"/>
                </a:lnTo>
                <a:lnTo>
                  <a:pt x="91" y="1674"/>
                </a:lnTo>
                <a:lnTo>
                  <a:pt x="90" y="1674"/>
                </a:lnTo>
                <a:lnTo>
                  <a:pt x="88" y="1673"/>
                </a:lnTo>
                <a:lnTo>
                  <a:pt x="88" y="1672"/>
                </a:lnTo>
                <a:lnTo>
                  <a:pt x="87" y="1672"/>
                </a:lnTo>
                <a:lnTo>
                  <a:pt x="86" y="1670"/>
                </a:lnTo>
                <a:lnTo>
                  <a:pt x="86" y="1669"/>
                </a:lnTo>
                <a:lnTo>
                  <a:pt x="85" y="1669"/>
                </a:lnTo>
                <a:lnTo>
                  <a:pt x="85" y="1668"/>
                </a:lnTo>
                <a:lnTo>
                  <a:pt x="83" y="1666"/>
                </a:lnTo>
                <a:lnTo>
                  <a:pt x="83" y="1665"/>
                </a:lnTo>
                <a:lnTo>
                  <a:pt x="82" y="1665"/>
                </a:lnTo>
                <a:lnTo>
                  <a:pt x="81" y="1665"/>
                </a:lnTo>
                <a:lnTo>
                  <a:pt x="80" y="1665"/>
                </a:lnTo>
                <a:lnTo>
                  <a:pt x="79" y="1665"/>
                </a:lnTo>
                <a:lnTo>
                  <a:pt x="78" y="1665"/>
                </a:lnTo>
                <a:lnTo>
                  <a:pt x="77" y="1665"/>
                </a:lnTo>
                <a:lnTo>
                  <a:pt x="77" y="1664"/>
                </a:lnTo>
                <a:lnTo>
                  <a:pt x="77" y="1662"/>
                </a:lnTo>
                <a:lnTo>
                  <a:pt x="75" y="1662"/>
                </a:lnTo>
                <a:lnTo>
                  <a:pt x="75" y="1661"/>
                </a:lnTo>
                <a:lnTo>
                  <a:pt x="75" y="1660"/>
                </a:lnTo>
                <a:lnTo>
                  <a:pt x="74" y="1659"/>
                </a:lnTo>
                <a:lnTo>
                  <a:pt x="74" y="1657"/>
                </a:lnTo>
                <a:lnTo>
                  <a:pt x="73" y="1656"/>
                </a:lnTo>
                <a:lnTo>
                  <a:pt x="73" y="1654"/>
                </a:lnTo>
                <a:lnTo>
                  <a:pt x="73" y="1653"/>
                </a:lnTo>
                <a:lnTo>
                  <a:pt x="72" y="1653"/>
                </a:lnTo>
                <a:lnTo>
                  <a:pt x="72" y="1652"/>
                </a:lnTo>
                <a:lnTo>
                  <a:pt x="71" y="1652"/>
                </a:lnTo>
                <a:lnTo>
                  <a:pt x="70" y="1652"/>
                </a:lnTo>
                <a:lnTo>
                  <a:pt x="69" y="1652"/>
                </a:lnTo>
                <a:lnTo>
                  <a:pt x="68" y="1652"/>
                </a:lnTo>
                <a:lnTo>
                  <a:pt x="66" y="1652"/>
                </a:lnTo>
                <a:lnTo>
                  <a:pt x="65" y="1652"/>
                </a:lnTo>
                <a:lnTo>
                  <a:pt x="65" y="1651"/>
                </a:lnTo>
                <a:lnTo>
                  <a:pt x="64" y="1651"/>
                </a:lnTo>
                <a:lnTo>
                  <a:pt x="63" y="1651"/>
                </a:lnTo>
                <a:lnTo>
                  <a:pt x="62" y="1651"/>
                </a:lnTo>
                <a:lnTo>
                  <a:pt x="62" y="1650"/>
                </a:lnTo>
                <a:lnTo>
                  <a:pt x="62" y="1649"/>
                </a:lnTo>
                <a:lnTo>
                  <a:pt x="61" y="1649"/>
                </a:lnTo>
                <a:lnTo>
                  <a:pt x="60" y="1649"/>
                </a:lnTo>
                <a:lnTo>
                  <a:pt x="59" y="1648"/>
                </a:lnTo>
                <a:lnTo>
                  <a:pt x="57" y="1648"/>
                </a:lnTo>
                <a:lnTo>
                  <a:pt x="56" y="1647"/>
                </a:lnTo>
                <a:lnTo>
                  <a:pt x="55" y="1647"/>
                </a:lnTo>
                <a:lnTo>
                  <a:pt x="54" y="1645"/>
                </a:lnTo>
                <a:lnTo>
                  <a:pt x="53" y="1645"/>
                </a:lnTo>
                <a:lnTo>
                  <a:pt x="52" y="1645"/>
                </a:lnTo>
                <a:lnTo>
                  <a:pt x="51" y="1647"/>
                </a:lnTo>
                <a:lnTo>
                  <a:pt x="49" y="1647"/>
                </a:lnTo>
                <a:lnTo>
                  <a:pt x="48" y="1645"/>
                </a:lnTo>
                <a:lnTo>
                  <a:pt x="47" y="1645"/>
                </a:lnTo>
                <a:lnTo>
                  <a:pt x="46" y="1645"/>
                </a:lnTo>
                <a:lnTo>
                  <a:pt x="45" y="1645"/>
                </a:lnTo>
                <a:lnTo>
                  <a:pt x="44" y="1645"/>
                </a:lnTo>
                <a:lnTo>
                  <a:pt x="43" y="1645"/>
                </a:lnTo>
                <a:lnTo>
                  <a:pt x="40" y="1645"/>
                </a:lnTo>
                <a:lnTo>
                  <a:pt x="40" y="1647"/>
                </a:lnTo>
                <a:lnTo>
                  <a:pt x="39" y="1647"/>
                </a:lnTo>
                <a:lnTo>
                  <a:pt x="38" y="1645"/>
                </a:lnTo>
                <a:lnTo>
                  <a:pt x="37" y="1645"/>
                </a:lnTo>
                <a:lnTo>
                  <a:pt x="37" y="1644"/>
                </a:lnTo>
                <a:lnTo>
                  <a:pt x="36" y="1644"/>
                </a:lnTo>
                <a:lnTo>
                  <a:pt x="36" y="1643"/>
                </a:lnTo>
                <a:lnTo>
                  <a:pt x="36" y="1641"/>
                </a:lnTo>
                <a:lnTo>
                  <a:pt x="36" y="1640"/>
                </a:lnTo>
                <a:lnTo>
                  <a:pt x="35" y="1637"/>
                </a:lnTo>
                <a:lnTo>
                  <a:pt x="35" y="1636"/>
                </a:lnTo>
                <a:lnTo>
                  <a:pt x="34" y="1636"/>
                </a:lnTo>
                <a:lnTo>
                  <a:pt x="32" y="1636"/>
                </a:lnTo>
                <a:lnTo>
                  <a:pt x="31" y="1636"/>
                </a:lnTo>
                <a:lnTo>
                  <a:pt x="30" y="1636"/>
                </a:lnTo>
                <a:lnTo>
                  <a:pt x="29" y="1635"/>
                </a:lnTo>
                <a:lnTo>
                  <a:pt x="28" y="1634"/>
                </a:lnTo>
                <a:lnTo>
                  <a:pt x="28" y="1633"/>
                </a:lnTo>
                <a:lnTo>
                  <a:pt x="27" y="1632"/>
                </a:lnTo>
                <a:lnTo>
                  <a:pt x="27" y="1631"/>
                </a:lnTo>
                <a:lnTo>
                  <a:pt x="27" y="1630"/>
                </a:lnTo>
                <a:lnTo>
                  <a:pt x="27" y="1628"/>
                </a:lnTo>
                <a:lnTo>
                  <a:pt x="28" y="1628"/>
                </a:lnTo>
                <a:lnTo>
                  <a:pt x="28" y="1627"/>
                </a:lnTo>
                <a:lnTo>
                  <a:pt x="27" y="1627"/>
                </a:lnTo>
                <a:lnTo>
                  <a:pt x="26" y="1627"/>
                </a:lnTo>
                <a:lnTo>
                  <a:pt x="25" y="1627"/>
                </a:lnTo>
                <a:lnTo>
                  <a:pt x="23" y="1628"/>
                </a:lnTo>
                <a:lnTo>
                  <a:pt x="22" y="1628"/>
                </a:lnTo>
                <a:lnTo>
                  <a:pt x="21" y="1628"/>
                </a:lnTo>
                <a:lnTo>
                  <a:pt x="20" y="1628"/>
                </a:lnTo>
                <a:lnTo>
                  <a:pt x="20" y="1627"/>
                </a:lnTo>
                <a:lnTo>
                  <a:pt x="19" y="1627"/>
                </a:lnTo>
                <a:lnTo>
                  <a:pt x="19" y="1626"/>
                </a:lnTo>
                <a:lnTo>
                  <a:pt x="20" y="1626"/>
                </a:lnTo>
                <a:lnTo>
                  <a:pt x="20" y="1625"/>
                </a:lnTo>
                <a:lnTo>
                  <a:pt x="20" y="1624"/>
                </a:lnTo>
                <a:lnTo>
                  <a:pt x="20" y="1623"/>
                </a:lnTo>
                <a:lnTo>
                  <a:pt x="19" y="1623"/>
                </a:lnTo>
                <a:lnTo>
                  <a:pt x="18" y="1623"/>
                </a:lnTo>
                <a:lnTo>
                  <a:pt x="17" y="1623"/>
                </a:lnTo>
                <a:lnTo>
                  <a:pt x="17" y="1622"/>
                </a:lnTo>
                <a:lnTo>
                  <a:pt x="14" y="1620"/>
                </a:lnTo>
                <a:lnTo>
                  <a:pt x="14" y="1619"/>
                </a:lnTo>
                <a:lnTo>
                  <a:pt x="13" y="1618"/>
                </a:lnTo>
                <a:lnTo>
                  <a:pt x="12" y="1617"/>
                </a:lnTo>
                <a:lnTo>
                  <a:pt x="12" y="1616"/>
                </a:lnTo>
                <a:lnTo>
                  <a:pt x="12" y="1615"/>
                </a:lnTo>
                <a:lnTo>
                  <a:pt x="11" y="1615"/>
                </a:lnTo>
                <a:lnTo>
                  <a:pt x="11" y="1614"/>
                </a:lnTo>
                <a:lnTo>
                  <a:pt x="11" y="1612"/>
                </a:lnTo>
                <a:lnTo>
                  <a:pt x="11" y="1611"/>
                </a:lnTo>
                <a:lnTo>
                  <a:pt x="11" y="1610"/>
                </a:lnTo>
                <a:lnTo>
                  <a:pt x="11" y="1609"/>
                </a:lnTo>
                <a:lnTo>
                  <a:pt x="11" y="1608"/>
                </a:lnTo>
                <a:lnTo>
                  <a:pt x="10" y="1607"/>
                </a:lnTo>
                <a:lnTo>
                  <a:pt x="10" y="1606"/>
                </a:lnTo>
                <a:lnTo>
                  <a:pt x="10" y="1605"/>
                </a:lnTo>
                <a:lnTo>
                  <a:pt x="9" y="1603"/>
                </a:lnTo>
                <a:lnTo>
                  <a:pt x="9" y="1602"/>
                </a:lnTo>
                <a:lnTo>
                  <a:pt x="9" y="1601"/>
                </a:lnTo>
                <a:lnTo>
                  <a:pt x="8" y="1600"/>
                </a:lnTo>
                <a:lnTo>
                  <a:pt x="6" y="1599"/>
                </a:lnTo>
                <a:lnTo>
                  <a:pt x="5" y="1599"/>
                </a:lnTo>
                <a:lnTo>
                  <a:pt x="3" y="1597"/>
                </a:lnTo>
                <a:lnTo>
                  <a:pt x="2" y="1595"/>
                </a:lnTo>
                <a:lnTo>
                  <a:pt x="2" y="1594"/>
                </a:lnTo>
                <a:lnTo>
                  <a:pt x="1" y="1594"/>
                </a:lnTo>
                <a:lnTo>
                  <a:pt x="1" y="1593"/>
                </a:lnTo>
                <a:lnTo>
                  <a:pt x="1" y="1592"/>
                </a:lnTo>
                <a:lnTo>
                  <a:pt x="0" y="1591"/>
                </a:lnTo>
                <a:lnTo>
                  <a:pt x="5" y="1587"/>
                </a:lnTo>
                <a:lnTo>
                  <a:pt x="9" y="1585"/>
                </a:lnTo>
                <a:lnTo>
                  <a:pt x="10" y="1584"/>
                </a:lnTo>
                <a:lnTo>
                  <a:pt x="16" y="1581"/>
                </a:lnTo>
                <a:lnTo>
                  <a:pt x="19" y="1577"/>
                </a:lnTo>
                <a:lnTo>
                  <a:pt x="28" y="1572"/>
                </a:lnTo>
                <a:lnTo>
                  <a:pt x="30" y="1569"/>
                </a:lnTo>
                <a:lnTo>
                  <a:pt x="32" y="1568"/>
                </a:lnTo>
                <a:lnTo>
                  <a:pt x="36" y="1567"/>
                </a:lnTo>
                <a:lnTo>
                  <a:pt x="37" y="1566"/>
                </a:lnTo>
                <a:lnTo>
                  <a:pt x="49" y="1558"/>
                </a:lnTo>
                <a:lnTo>
                  <a:pt x="53" y="1557"/>
                </a:lnTo>
                <a:lnTo>
                  <a:pt x="54" y="1556"/>
                </a:lnTo>
                <a:lnTo>
                  <a:pt x="60" y="1552"/>
                </a:lnTo>
                <a:lnTo>
                  <a:pt x="65" y="1550"/>
                </a:lnTo>
                <a:lnTo>
                  <a:pt x="66" y="1549"/>
                </a:lnTo>
                <a:lnTo>
                  <a:pt x="82" y="1540"/>
                </a:lnTo>
                <a:lnTo>
                  <a:pt x="91" y="1534"/>
                </a:lnTo>
                <a:lnTo>
                  <a:pt x="96" y="1532"/>
                </a:lnTo>
                <a:lnTo>
                  <a:pt x="97" y="1531"/>
                </a:lnTo>
                <a:lnTo>
                  <a:pt x="104" y="1527"/>
                </a:lnTo>
                <a:lnTo>
                  <a:pt x="109" y="1524"/>
                </a:lnTo>
                <a:lnTo>
                  <a:pt x="115" y="1520"/>
                </a:lnTo>
                <a:lnTo>
                  <a:pt x="118" y="1518"/>
                </a:lnTo>
                <a:lnTo>
                  <a:pt x="123" y="1516"/>
                </a:lnTo>
                <a:lnTo>
                  <a:pt x="129" y="1511"/>
                </a:lnTo>
                <a:lnTo>
                  <a:pt x="130" y="1511"/>
                </a:lnTo>
                <a:lnTo>
                  <a:pt x="132" y="1509"/>
                </a:lnTo>
                <a:lnTo>
                  <a:pt x="144" y="1500"/>
                </a:lnTo>
                <a:lnTo>
                  <a:pt x="146" y="1500"/>
                </a:lnTo>
                <a:lnTo>
                  <a:pt x="155" y="1493"/>
                </a:lnTo>
                <a:lnTo>
                  <a:pt x="156" y="1492"/>
                </a:lnTo>
                <a:lnTo>
                  <a:pt x="159" y="1490"/>
                </a:lnTo>
                <a:lnTo>
                  <a:pt x="160" y="1489"/>
                </a:lnTo>
                <a:lnTo>
                  <a:pt x="161" y="1488"/>
                </a:lnTo>
                <a:lnTo>
                  <a:pt x="174" y="1476"/>
                </a:lnTo>
                <a:lnTo>
                  <a:pt x="178" y="1472"/>
                </a:lnTo>
                <a:lnTo>
                  <a:pt x="180" y="1470"/>
                </a:lnTo>
                <a:lnTo>
                  <a:pt x="183" y="1468"/>
                </a:lnTo>
                <a:lnTo>
                  <a:pt x="195" y="1460"/>
                </a:lnTo>
                <a:lnTo>
                  <a:pt x="213" y="1450"/>
                </a:lnTo>
                <a:lnTo>
                  <a:pt x="215" y="1449"/>
                </a:lnTo>
                <a:lnTo>
                  <a:pt x="219" y="1447"/>
                </a:lnTo>
                <a:lnTo>
                  <a:pt x="223" y="1444"/>
                </a:lnTo>
                <a:lnTo>
                  <a:pt x="224" y="1443"/>
                </a:lnTo>
                <a:lnTo>
                  <a:pt x="225" y="1442"/>
                </a:lnTo>
                <a:lnTo>
                  <a:pt x="227" y="1441"/>
                </a:lnTo>
                <a:lnTo>
                  <a:pt x="230" y="1439"/>
                </a:lnTo>
                <a:lnTo>
                  <a:pt x="241" y="1433"/>
                </a:lnTo>
                <a:lnTo>
                  <a:pt x="258" y="1423"/>
                </a:lnTo>
                <a:lnTo>
                  <a:pt x="270" y="1415"/>
                </a:lnTo>
                <a:lnTo>
                  <a:pt x="271" y="1414"/>
                </a:lnTo>
                <a:lnTo>
                  <a:pt x="287" y="1405"/>
                </a:lnTo>
                <a:lnTo>
                  <a:pt x="294" y="1400"/>
                </a:lnTo>
                <a:lnTo>
                  <a:pt x="307" y="1392"/>
                </a:lnTo>
                <a:lnTo>
                  <a:pt x="314" y="1388"/>
                </a:lnTo>
                <a:lnTo>
                  <a:pt x="319" y="1384"/>
                </a:lnTo>
                <a:lnTo>
                  <a:pt x="320" y="1384"/>
                </a:lnTo>
                <a:lnTo>
                  <a:pt x="328" y="1379"/>
                </a:lnTo>
                <a:lnTo>
                  <a:pt x="334" y="1375"/>
                </a:lnTo>
                <a:lnTo>
                  <a:pt x="341" y="1372"/>
                </a:lnTo>
                <a:lnTo>
                  <a:pt x="341" y="1371"/>
                </a:lnTo>
                <a:lnTo>
                  <a:pt x="342" y="1371"/>
                </a:lnTo>
                <a:lnTo>
                  <a:pt x="342" y="1369"/>
                </a:lnTo>
                <a:lnTo>
                  <a:pt x="350" y="1366"/>
                </a:lnTo>
                <a:lnTo>
                  <a:pt x="358" y="1360"/>
                </a:lnTo>
                <a:lnTo>
                  <a:pt x="367" y="1355"/>
                </a:lnTo>
                <a:lnTo>
                  <a:pt x="371" y="1354"/>
                </a:lnTo>
                <a:lnTo>
                  <a:pt x="377" y="1349"/>
                </a:lnTo>
                <a:lnTo>
                  <a:pt x="382" y="1346"/>
                </a:lnTo>
                <a:lnTo>
                  <a:pt x="383" y="1346"/>
                </a:lnTo>
                <a:lnTo>
                  <a:pt x="385" y="1343"/>
                </a:lnTo>
                <a:lnTo>
                  <a:pt x="390" y="1341"/>
                </a:lnTo>
                <a:lnTo>
                  <a:pt x="392" y="1340"/>
                </a:lnTo>
                <a:lnTo>
                  <a:pt x="396" y="1338"/>
                </a:lnTo>
                <a:lnTo>
                  <a:pt x="400" y="1334"/>
                </a:lnTo>
                <a:lnTo>
                  <a:pt x="422" y="1322"/>
                </a:lnTo>
                <a:lnTo>
                  <a:pt x="443" y="1308"/>
                </a:lnTo>
                <a:lnTo>
                  <a:pt x="454" y="1301"/>
                </a:lnTo>
                <a:lnTo>
                  <a:pt x="458" y="1299"/>
                </a:lnTo>
                <a:lnTo>
                  <a:pt x="460" y="1297"/>
                </a:lnTo>
                <a:lnTo>
                  <a:pt x="478" y="1287"/>
                </a:lnTo>
                <a:lnTo>
                  <a:pt x="479" y="1287"/>
                </a:lnTo>
                <a:lnTo>
                  <a:pt x="495" y="1277"/>
                </a:lnTo>
                <a:lnTo>
                  <a:pt x="510" y="1267"/>
                </a:lnTo>
                <a:lnTo>
                  <a:pt x="511" y="1267"/>
                </a:lnTo>
                <a:lnTo>
                  <a:pt x="517" y="1263"/>
                </a:lnTo>
                <a:lnTo>
                  <a:pt x="518" y="1263"/>
                </a:lnTo>
                <a:lnTo>
                  <a:pt x="528" y="1256"/>
                </a:lnTo>
                <a:lnTo>
                  <a:pt x="535" y="1251"/>
                </a:lnTo>
                <a:lnTo>
                  <a:pt x="536" y="1250"/>
                </a:lnTo>
                <a:lnTo>
                  <a:pt x="537" y="1249"/>
                </a:lnTo>
                <a:lnTo>
                  <a:pt x="540" y="1247"/>
                </a:lnTo>
                <a:lnTo>
                  <a:pt x="540" y="1246"/>
                </a:lnTo>
                <a:lnTo>
                  <a:pt x="541" y="1244"/>
                </a:lnTo>
                <a:lnTo>
                  <a:pt x="543" y="1243"/>
                </a:lnTo>
                <a:lnTo>
                  <a:pt x="547" y="1240"/>
                </a:lnTo>
                <a:lnTo>
                  <a:pt x="549" y="1238"/>
                </a:lnTo>
                <a:lnTo>
                  <a:pt x="552" y="1237"/>
                </a:lnTo>
                <a:lnTo>
                  <a:pt x="554" y="1233"/>
                </a:lnTo>
                <a:lnTo>
                  <a:pt x="553" y="1232"/>
                </a:lnTo>
                <a:lnTo>
                  <a:pt x="552" y="1232"/>
                </a:lnTo>
                <a:lnTo>
                  <a:pt x="551" y="1231"/>
                </a:lnTo>
                <a:lnTo>
                  <a:pt x="549" y="1230"/>
                </a:lnTo>
                <a:lnTo>
                  <a:pt x="540" y="1223"/>
                </a:lnTo>
                <a:lnTo>
                  <a:pt x="539" y="1222"/>
                </a:lnTo>
                <a:lnTo>
                  <a:pt x="537" y="1220"/>
                </a:lnTo>
                <a:lnTo>
                  <a:pt x="532" y="1216"/>
                </a:lnTo>
                <a:lnTo>
                  <a:pt x="522" y="1209"/>
                </a:lnTo>
                <a:lnTo>
                  <a:pt x="506" y="1196"/>
                </a:lnTo>
                <a:lnTo>
                  <a:pt x="496" y="1185"/>
                </a:lnTo>
                <a:lnTo>
                  <a:pt x="495" y="1183"/>
                </a:lnTo>
                <a:lnTo>
                  <a:pt x="491" y="1179"/>
                </a:lnTo>
                <a:lnTo>
                  <a:pt x="487" y="1173"/>
                </a:lnTo>
                <a:lnTo>
                  <a:pt x="479" y="1163"/>
                </a:lnTo>
                <a:lnTo>
                  <a:pt x="475" y="1157"/>
                </a:lnTo>
                <a:lnTo>
                  <a:pt x="462" y="1142"/>
                </a:lnTo>
                <a:lnTo>
                  <a:pt x="459" y="1140"/>
                </a:lnTo>
                <a:lnTo>
                  <a:pt x="456" y="1138"/>
                </a:lnTo>
                <a:lnTo>
                  <a:pt x="451" y="1135"/>
                </a:lnTo>
                <a:lnTo>
                  <a:pt x="449" y="1133"/>
                </a:lnTo>
                <a:lnTo>
                  <a:pt x="434" y="1128"/>
                </a:lnTo>
                <a:lnTo>
                  <a:pt x="432" y="1126"/>
                </a:lnTo>
                <a:lnTo>
                  <a:pt x="426" y="1121"/>
                </a:lnTo>
                <a:lnTo>
                  <a:pt x="420" y="1115"/>
                </a:lnTo>
                <a:lnTo>
                  <a:pt x="419" y="1115"/>
                </a:lnTo>
                <a:lnTo>
                  <a:pt x="409" y="1108"/>
                </a:lnTo>
                <a:lnTo>
                  <a:pt x="401" y="1103"/>
                </a:lnTo>
                <a:lnTo>
                  <a:pt x="400" y="1101"/>
                </a:lnTo>
                <a:lnTo>
                  <a:pt x="399" y="1100"/>
                </a:lnTo>
                <a:lnTo>
                  <a:pt x="389" y="1093"/>
                </a:lnTo>
                <a:lnTo>
                  <a:pt x="388" y="1093"/>
                </a:lnTo>
                <a:lnTo>
                  <a:pt x="388" y="1092"/>
                </a:lnTo>
                <a:lnTo>
                  <a:pt x="387" y="1092"/>
                </a:lnTo>
                <a:lnTo>
                  <a:pt x="376" y="1085"/>
                </a:lnTo>
                <a:lnTo>
                  <a:pt x="368" y="1081"/>
                </a:lnTo>
                <a:lnTo>
                  <a:pt x="367" y="1080"/>
                </a:lnTo>
                <a:lnTo>
                  <a:pt x="366" y="1079"/>
                </a:lnTo>
                <a:lnTo>
                  <a:pt x="364" y="1078"/>
                </a:lnTo>
                <a:lnTo>
                  <a:pt x="362" y="1075"/>
                </a:lnTo>
                <a:lnTo>
                  <a:pt x="358" y="1074"/>
                </a:lnTo>
                <a:lnTo>
                  <a:pt x="356" y="1073"/>
                </a:lnTo>
                <a:lnTo>
                  <a:pt x="355" y="1071"/>
                </a:lnTo>
                <a:lnTo>
                  <a:pt x="354" y="1071"/>
                </a:lnTo>
                <a:lnTo>
                  <a:pt x="353" y="1070"/>
                </a:lnTo>
                <a:lnTo>
                  <a:pt x="342" y="1058"/>
                </a:lnTo>
                <a:lnTo>
                  <a:pt x="339" y="1055"/>
                </a:lnTo>
                <a:lnTo>
                  <a:pt x="338" y="1054"/>
                </a:lnTo>
                <a:lnTo>
                  <a:pt x="321" y="1040"/>
                </a:lnTo>
                <a:lnTo>
                  <a:pt x="316" y="1036"/>
                </a:lnTo>
                <a:lnTo>
                  <a:pt x="314" y="1033"/>
                </a:lnTo>
                <a:lnTo>
                  <a:pt x="311" y="1031"/>
                </a:lnTo>
                <a:lnTo>
                  <a:pt x="305" y="1026"/>
                </a:lnTo>
                <a:lnTo>
                  <a:pt x="301" y="1022"/>
                </a:lnTo>
                <a:lnTo>
                  <a:pt x="297" y="1017"/>
                </a:lnTo>
                <a:lnTo>
                  <a:pt x="294" y="1014"/>
                </a:lnTo>
                <a:lnTo>
                  <a:pt x="294" y="1013"/>
                </a:lnTo>
                <a:lnTo>
                  <a:pt x="293" y="1013"/>
                </a:lnTo>
                <a:lnTo>
                  <a:pt x="293" y="1012"/>
                </a:lnTo>
                <a:lnTo>
                  <a:pt x="292" y="1011"/>
                </a:lnTo>
                <a:lnTo>
                  <a:pt x="292" y="1009"/>
                </a:lnTo>
                <a:lnTo>
                  <a:pt x="290" y="1009"/>
                </a:lnTo>
                <a:lnTo>
                  <a:pt x="290" y="1008"/>
                </a:lnTo>
                <a:lnTo>
                  <a:pt x="290" y="1007"/>
                </a:lnTo>
                <a:lnTo>
                  <a:pt x="288" y="1004"/>
                </a:lnTo>
                <a:lnTo>
                  <a:pt x="284" y="999"/>
                </a:lnTo>
                <a:lnTo>
                  <a:pt x="277" y="993"/>
                </a:lnTo>
                <a:lnTo>
                  <a:pt x="276" y="992"/>
                </a:lnTo>
                <a:lnTo>
                  <a:pt x="275" y="992"/>
                </a:lnTo>
                <a:lnTo>
                  <a:pt x="268" y="989"/>
                </a:lnTo>
                <a:lnTo>
                  <a:pt x="261" y="983"/>
                </a:lnTo>
                <a:lnTo>
                  <a:pt x="258" y="980"/>
                </a:lnTo>
                <a:lnTo>
                  <a:pt x="255" y="976"/>
                </a:lnTo>
                <a:lnTo>
                  <a:pt x="253" y="973"/>
                </a:lnTo>
                <a:lnTo>
                  <a:pt x="250" y="965"/>
                </a:lnTo>
                <a:lnTo>
                  <a:pt x="247" y="959"/>
                </a:lnTo>
                <a:lnTo>
                  <a:pt x="245" y="956"/>
                </a:lnTo>
                <a:lnTo>
                  <a:pt x="241" y="949"/>
                </a:lnTo>
                <a:lnTo>
                  <a:pt x="233" y="939"/>
                </a:lnTo>
                <a:lnTo>
                  <a:pt x="232" y="938"/>
                </a:lnTo>
                <a:lnTo>
                  <a:pt x="230" y="937"/>
                </a:lnTo>
                <a:lnTo>
                  <a:pt x="223" y="930"/>
                </a:lnTo>
                <a:lnTo>
                  <a:pt x="218" y="925"/>
                </a:lnTo>
                <a:lnTo>
                  <a:pt x="216" y="923"/>
                </a:lnTo>
                <a:lnTo>
                  <a:pt x="216" y="922"/>
                </a:lnTo>
                <a:lnTo>
                  <a:pt x="215" y="922"/>
                </a:lnTo>
                <a:lnTo>
                  <a:pt x="203" y="911"/>
                </a:lnTo>
                <a:lnTo>
                  <a:pt x="193" y="901"/>
                </a:lnTo>
                <a:lnTo>
                  <a:pt x="193" y="900"/>
                </a:lnTo>
                <a:lnTo>
                  <a:pt x="190" y="899"/>
                </a:lnTo>
                <a:lnTo>
                  <a:pt x="187" y="897"/>
                </a:lnTo>
                <a:lnTo>
                  <a:pt x="181" y="894"/>
                </a:lnTo>
                <a:lnTo>
                  <a:pt x="168" y="882"/>
                </a:lnTo>
                <a:lnTo>
                  <a:pt x="154" y="866"/>
                </a:lnTo>
                <a:lnTo>
                  <a:pt x="142" y="853"/>
                </a:lnTo>
                <a:lnTo>
                  <a:pt x="131" y="837"/>
                </a:lnTo>
                <a:lnTo>
                  <a:pt x="117" y="820"/>
                </a:lnTo>
                <a:lnTo>
                  <a:pt x="122" y="815"/>
                </a:lnTo>
                <a:lnTo>
                  <a:pt x="122" y="814"/>
                </a:lnTo>
                <a:lnTo>
                  <a:pt x="124" y="812"/>
                </a:lnTo>
                <a:lnTo>
                  <a:pt x="126" y="810"/>
                </a:lnTo>
                <a:lnTo>
                  <a:pt x="178" y="752"/>
                </a:lnTo>
                <a:lnTo>
                  <a:pt x="190" y="737"/>
                </a:lnTo>
                <a:lnTo>
                  <a:pt x="210" y="711"/>
                </a:lnTo>
                <a:lnTo>
                  <a:pt x="209" y="710"/>
                </a:lnTo>
                <a:lnTo>
                  <a:pt x="255" y="653"/>
                </a:lnTo>
                <a:lnTo>
                  <a:pt x="273" y="631"/>
                </a:lnTo>
                <a:lnTo>
                  <a:pt x="275" y="630"/>
                </a:lnTo>
                <a:lnTo>
                  <a:pt x="276" y="629"/>
                </a:lnTo>
                <a:lnTo>
                  <a:pt x="290" y="611"/>
                </a:lnTo>
                <a:lnTo>
                  <a:pt x="293" y="607"/>
                </a:lnTo>
                <a:lnTo>
                  <a:pt x="295" y="605"/>
                </a:lnTo>
                <a:lnTo>
                  <a:pt x="296" y="602"/>
                </a:lnTo>
                <a:lnTo>
                  <a:pt x="298" y="599"/>
                </a:lnTo>
                <a:lnTo>
                  <a:pt x="299" y="598"/>
                </a:lnTo>
                <a:lnTo>
                  <a:pt x="302" y="595"/>
                </a:lnTo>
                <a:lnTo>
                  <a:pt x="304" y="593"/>
                </a:lnTo>
                <a:lnTo>
                  <a:pt x="313" y="581"/>
                </a:lnTo>
                <a:lnTo>
                  <a:pt x="314" y="580"/>
                </a:lnTo>
                <a:lnTo>
                  <a:pt x="331" y="559"/>
                </a:lnTo>
                <a:lnTo>
                  <a:pt x="340" y="546"/>
                </a:lnTo>
                <a:lnTo>
                  <a:pt x="351" y="531"/>
                </a:lnTo>
                <a:lnTo>
                  <a:pt x="353" y="531"/>
                </a:lnTo>
                <a:lnTo>
                  <a:pt x="355" y="528"/>
                </a:lnTo>
                <a:lnTo>
                  <a:pt x="361" y="520"/>
                </a:lnTo>
                <a:lnTo>
                  <a:pt x="361" y="519"/>
                </a:lnTo>
                <a:lnTo>
                  <a:pt x="367" y="512"/>
                </a:lnTo>
                <a:lnTo>
                  <a:pt x="370" y="507"/>
                </a:lnTo>
                <a:lnTo>
                  <a:pt x="375" y="501"/>
                </a:lnTo>
                <a:lnTo>
                  <a:pt x="376" y="499"/>
                </a:lnTo>
                <a:lnTo>
                  <a:pt x="376" y="498"/>
                </a:lnTo>
                <a:lnTo>
                  <a:pt x="381" y="494"/>
                </a:lnTo>
                <a:lnTo>
                  <a:pt x="381" y="493"/>
                </a:lnTo>
                <a:lnTo>
                  <a:pt x="383" y="490"/>
                </a:lnTo>
                <a:lnTo>
                  <a:pt x="387" y="486"/>
                </a:lnTo>
                <a:lnTo>
                  <a:pt x="390" y="482"/>
                </a:lnTo>
                <a:lnTo>
                  <a:pt x="390" y="481"/>
                </a:lnTo>
                <a:lnTo>
                  <a:pt x="391" y="480"/>
                </a:lnTo>
                <a:lnTo>
                  <a:pt x="409" y="455"/>
                </a:lnTo>
                <a:lnTo>
                  <a:pt x="422" y="440"/>
                </a:lnTo>
                <a:lnTo>
                  <a:pt x="431" y="447"/>
                </a:lnTo>
                <a:lnTo>
                  <a:pt x="436" y="452"/>
                </a:lnTo>
                <a:lnTo>
                  <a:pt x="439" y="454"/>
                </a:lnTo>
                <a:lnTo>
                  <a:pt x="445" y="459"/>
                </a:lnTo>
                <a:lnTo>
                  <a:pt x="446" y="460"/>
                </a:lnTo>
                <a:lnTo>
                  <a:pt x="448" y="460"/>
                </a:lnTo>
                <a:lnTo>
                  <a:pt x="451" y="462"/>
                </a:lnTo>
                <a:lnTo>
                  <a:pt x="463" y="472"/>
                </a:lnTo>
                <a:lnTo>
                  <a:pt x="472" y="479"/>
                </a:lnTo>
                <a:lnTo>
                  <a:pt x="484" y="488"/>
                </a:lnTo>
                <a:lnTo>
                  <a:pt x="491" y="493"/>
                </a:lnTo>
                <a:lnTo>
                  <a:pt x="496" y="497"/>
                </a:lnTo>
                <a:lnTo>
                  <a:pt x="497" y="497"/>
                </a:lnTo>
                <a:lnTo>
                  <a:pt x="499" y="498"/>
                </a:lnTo>
                <a:lnTo>
                  <a:pt x="499" y="499"/>
                </a:lnTo>
                <a:lnTo>
                  <a:pt x="504" y="507"/>
                </a:lnTo>
                <a:lnTo>
                  <a:pt x="505" y="507"/>
                </a:lnTo>
                <a:lnTo>
                  <a:pt x="506" y="509"/>
                </a:lnTo>
                <a:lnTo>
                  <a:pt x="508" y="509"/>
                </a:lnTo>
                <a:lnTo>
                  <a:pt x="509" y="507"/>
                </a:lnTo>
                <a:lnTo>
                  <a:pt x="510" y="507"/>
                </a:lnTo>
                <a:lnTo>
                  <a:pt x="511" y="509"/>
                </a:lnTo>
                <a:lnTo>
                  <a:pt x="512" y="509"/>
                </a:lnTo>
                <a:lnTo>
                  <a:pt x="519" y="513"/>
                </a:lnTo>
                <a:lnTo>
                  <a:pt x="520" y="514"/>
                </a:lnTo>
                <a:lnTo>
                  <a:pt x="525" y="516"/>
                </a:lnTo>
                <a:lnTo>
                  <a:pt x="527" y="519"/>
                </a:lnTo>
                <a:lnTo>
                  <a:pt x="532" y="523"/>
                </a:lnTo>
                <a:lnTo>
                  <a:pt x="535" y="526"/>
                </a:lnTo>
                <a:lnTo>
                  <a:pt x="538" y="530"/>
                </a:lnTo>
                <a:lnTo>
                  <a:pt x="540" y="530"/>
                </a:lnTo>
                <a:lnTo>
                  <a:pt x="547" y="535"/>
                </a:lnTo>
                <a:lnTo>
                  <a:pt x="549" y="537"/>
                </a:lnTo>
                <a:lnTo>
                  <a:pt x="561" y="545"/>
                </a:lnTo>
                <a:lnTo>
                  <a:pt x="562" y="546"/>
                </a:lnTo>
                <a:lnTo>
                  <a:pt x="566" y="549"/>
                </a:lnTo>
                <a:lnTo>
                  <a:pt x="578" y="557"/>
                </a:lnTo>
                <a:lnTo>
                  <a:pt x="590" y="568"/>
                </a:lnTo>
                <a:lnTo>
                  <a:pt x="594" y="571"/>
                </a:lnTo>
                <a:lnTo>
                  <a:pt x="608" y="581"/>
                </a:lnTo>
                <a:lnTo>
                  <a:pt x="609" y="582"/>
                </a:lnTo>
                <a:lnTo>
                  <a:pt x="614" y="586"/>
                </a:lnTo>
                <a:lnTo>
                  <a:pt x="615" y="586"/>
                </a:lnTo>
                <a:lnTo>
                  <a:pt x="624" y="593"/>
                </a:lnTo>
                <a:lnTo>
                  <a:pt x="627" y="595"/>
                </a:lnTo>
                <a:lnTo>
                  <a:pt x="634" y="601"/>
                </a:lnTo>
                <a:lnTo>
                  <a:pt x="658" y="619"/>
                </a:lnTo>
                <a:lnTo>
                  <a:pt x="665" y="624"/>
                </a:lnTo>
                <a:lnTo>
                  <a:pt x="677" y="633"/>
                </a:lnTo>
                <a:lnTo>
                  <a:pt x="679" y="635"/>
                </a:lnTo>
                <a:lnTo>
                  <a:pt x="681" y="636"/>
                </a:lnTo>
                <a:lnTo>
                  <a:pt x="683" y="637"/>
                </a:lnTo>
                <a:lnTo>
                  <a:pt x="693" y="623"/>
                </a:lnTo>
                <a:lnTo>
                  <a:pt x="700" y="614"/>
                </a:lnTo>
                <a:lnTo>
                  <a:pt x="701" y="613"/>
                </a:lnTo>
                <a:lnTo>
                  <a:pt x="702" y="612"/>
                </a:lnTo>
                <a:lnTo>
                  <a:pt x="705" y="607"/>
                </a:lnTo>
                <a:lnTo>
                  <a:pt x="708" y="604"/>
                </a:lnTo>
                <a:lnTo>
                  <a:pt x="709" y="603"/>
                </a:lnTo>
                <a:lnTo>
                  <a:pt x="720" y="588"/>
                </a:lnTo>
                <a:lnTo>
                  <a:pt x="722" y="586"/>
                </a:lnTo>
                <a:lnTo>
                  <a:pt x="724" y="583"/>
                </a:lnTo>
                <a:lnTo>
                  <a:pt x="726" y="580"/>
                </a:lnTo>
                <a:lnTo>
                  <a:pt x="730" y="576"/>
                </a:lnTo>
                <a:lnTo>
                  <a:pt x="732" y="573"/>
                </a:lnTo>
                <a:lnTo>
                  <a:pt x="735" y="570"/>
                </a:lnTo>
                <a:lnTo>
                  <a:pt x="739" y="564"/>
                </a:lnTo>
                <a:lnTo>
                  <a:pt x="739" y="563"/>
                </a:lnTo>
                <a:lnTo>
                  <a:pt x="742" y="561"/>
                </a:lnTo>
                <a:lnTo>
                  <a:pt x="744" y="559"/>
                </a:lnTo>
                <a:lnTo>
                  <a:pt x="745" y="556"/>
                </a:lnTo>
                <a:lnTo>
                  <a:pt x="747" y="554"/>
                </a:lnTo>
                <a:lnTo>
                  <a:pt x="752" y="548"/>
                </a:lnTo>
                <a:lnTo>
                  <a:pt x="755" y="544"/>
                </a:lnTo>
                <a:lnTo>
                  <a:pt x="759" y="538"/>
                </a:lnTo>
                <a:lnTo>
                  <a:pt x="763" y="534"/>
                </a:lnTo>
                <a:lnTo>
                  <a:pt x="772" y="521"/>
                </a:lnTo>
                <a:lnTo>
                  <a:pt x="774" y="522"/>
                </a:lnTo>
                <a:lnTo>
                  <a:pt x="777" y="524"/>
                </a:lnTo>
                <a:lnTo>
                  <a:pt x="780" y="528"/>
                </a:lnTo>
                <a:lnTo>
                  <a:pt x="782" y="529"/>
                </a:lnTo>
                <a:lnTo>
                  <a:pt x="785" y="531"/>
                </a:lnTo>
                <a:lnTo>
                  <a:pt x="789" y="535"/>
                </a:lnTo>
                <a:lnTo>
                  <a:pt x="794" y="538"/>
                </a:lnTo>
                <a:lnTo>
                  <a:pt x="798" y="541"/>
                </a:lnTo>
                <a:lnTo>
                  <a:pt x="806" y="547"/>
                </a:lnTo>
                <a:lnTo>
                  <a:pt x="807" y="548"/>
                </a:lnTo>
                <a:lnTo>
                  <a:pt x="808" y="548"/>
                </a:lnTo>
                <a:lnTo>
                  <a:pt x="810" y="551"/>
                </a:lnTo>
                <a:lnTo>
                  <a:pt x="821" y="559"/>
                </a:lnTo>
                <a:lnTo>
                  <a:pt x="833" y="568"/>
                </a:lnTo>
                <a:lnTo>
                  <a:pt x="838" y="571"/>
                </a:lnTo>
                <a:lnTo>
                  <a:pt x="857" y="587"/>
                </a:lnTo>
                <a:lnTo>
                  <a:pt x="870" y="596"/>
                </a:lnTo>
                <a:lnTo>
                  <a:pt x="880" y="604"/>
                </a:lnTo>
                <a:lnTo>
                  <a:pt x="884" y="607"/>
                </a:lnTo>
                <a:lnTo>
                  <a:pt x="891" y="612"/>
                </a:lnTo>
                <a:lnTo>
                  <a:pt x="906" y="623"/>
                </a:lnTo>
                <a:lnTo>
                  <a:pt x="925" y="637"/>
                </a:lnTo>
                <a:lnTo>
                  <a:pt x="934" y="644"/>
                </a:lnTo>
                <a:lnTo>
                  <a:pt x="939" y="647"/>
                </a:lnTo>
                <a:lnTo>
                  <a:pt x="944" y="652"/>
                </a:lnTo>
                <a:lnTo>
                  <a:pt x="949" y="654"/>
                </a:lnTo>
                <a:lnTo>
                  <a:pt x="952" y="657"/>
                </a:lnTo>
                <a:lnTo>
                  <a:pt x="954" y="660"/>
                </a:lnTo>
                <a:lnTo>
                  <a:pt x="957" y="661"/>
                </a:lnTo>
                <a:lnTo>
                  <a:pt x="963" y="665"/>
                </a:lnTo>
                <a:lnTo>
                  <a:pt x="969" y="670"/>
                </a:lnTo>
                <a:lnTo>
                  <a:pt x="971" y="672"/>
                </a:lnTo>
                <a:lnTo>
                  <a:pt x="981" y="679"/>
                </a:lnTo>
                <a:lnTo>
                  <a:pt x="986" y="682"/>
                </a:lnTo>
                <a:lnTo>
                  <a:pt x="993" y="688"/>
                </a:lnTo>
                <a:lnTo>
                  <a:pt x="1002" y="695"/>
                </a:lnTo>
                <a:lnTo>
                  <a:pt x="1003" y="695"/>
                </a:lnTo>
                <a:lnTo>
                  <a:pt x="1004" y="696"/>
                </a:lnTo>
                <a:lnTo>
                  <a:pt x="1008" y="698"/>
                </a:lnTo>
                <a:lnTo>
                  <a:pt x="1010" y="700"/>
                </a:lnTo>
                <a:lnTo>
                  <a:pt x="1013" y="703"/>
                </a:lnTo>
                <a:lnTo>
                  <a:pt x="1020" y="708"/>
                </a:lnTo>
                <a:lnTo>
                  <a:pt x="1029" y="715"/>
                </a:lnTo>
                <a:lnTo>
                  <a:pt x="1035" y="719"/>
                </a:lnTo>
                <a:lnTo>
                  <a:pt x="1037" y="720"/>
                </a:lnTo>
                <a:lnTo>
                  <a:pt x="1037" y="721"/>
                </a:lnTo>
                <a:lnTo>
                  <a:pt x="1038" y="721"/>
                </a:lnTo>
                <a:lnTo>
                  <a:pt x="1039" y="722"/>
                </a:lnTo>
                <a:lnTo>
                  <a:pt x="1047" y="729"/>
                </a:lnTo>
                <a:lnTo>
                  <a:pt x="1048" y="729"/>
                </a:lnTo>
                <a:lnTo>
                  <a:pt x="1048" y="730"/>
                </a:lnTo>
                <a:lnTo>
                  <a:pt x="1050" y="731"/>
                </a:lnTo>
                <a:lnTo>
                  <a:pt x="1056" y="736"/>
                </a:lnTo>
                <a:lnTo>
                  <a:pt x="1065" y="742"/>
                </a:lnTo>
                <a:lnTo>
                  <a:pt x="1067" y="744"/>
                </a:lnTo>
                <a:lnTo>
                  <a:pt x="1069" y="745"/>
                </a:lnTo>
                <a:lnTo>
                  <a:pt x="1079" y="752"/>
                </a:lnTo>
                <a:lnTo>
                  <a:pt x="1081" y="754"/>
                </a:lnTo>
                <a:lnTo>
                  <a:pt x="1084" y="756"/>
                </a:lnTo>
                <a:lnTo>
                  <a:pt x="1087" y="758"/>
                </a:lnTo>
                <a:lnTo>
                  <a:pt x="1092" y="763"/>
                </a:lnTo>
                <a:lnTo>
                  <a:pt x="1099" y="769"/>
                </a:lnTo>
                <a:lnTo>
                  <a:pt x="1105" y="773"/>
                </a:lnTo>
                <a:lnTo>
                  <a:pt x="1115" y="781"/>
                </a:lnTo>
                <a:lnTo>
                  <a:pt x="1116" y="783"/>
                </a:lnTo>
                <a:lnTo>
                  <a:pt x="1117" y="783"/>
                </a:lnTo>
                <a:lnTo>
                  <a:pt x="1118" y="786"/>
                </a:lnTo>
                <a:lnTo>
                  <a:pt x="1125" y="790"/>
                </a:lnTo>
                <a:lnTo>
                  <a:pt x="1129" y="792"/>
                </a:lnTo>
                <a:lnTo>
                  <a:pt x="1129" y="794"/>
                </a:lnTo>
                <a:lnTo>
                  <a:pt x="1139" y="802"/>
                </a:lnTo>
                <a:lnTo>
                  <a:pt x="1144" y="806"/>
                </a:lnTo>
                <a:lnTo>
                  <a:pt x="1156" y="813"/>
                </a:lnTo>
                <a:lnTo>
                  <a:pt x="1158" y="815"/>
                </a:lnTo>
                <a:lnTo>
                  <a:pt x="1159" y="816"/>
                </a:lnTo>
                <a:lnTo>
                  <a:pt x="1164" y="820"/>
                </a:lnTo>
                <a:lnTo>
                  <a:pt x="1167" y="822"/>
                </a:lnTo>
                <a:lnTo>
                  <a:pt x="1176" y="828"/>
                </a:lnTo>
                <a:lnTo>
                  <a:pt x="1179" y="831"/>
                </a:lnTo>
                <a:lnTo>
                  <a:pt x="1185" y="836"/>
                </a:lnTo>
                <a:lnTo>
                  <a:pt x="1192" y="840"/>
                </a:lnTo>
                <a:lnTo>
                  <a:pt x="1195" y="842"/>
                </a:lnTo>
                <a:lnTo>
                  <a:pt x="1195" y="844"/>
                </a:lnTo>
                <a:lnTo>
                  <a:pt x="1201" y="847"/>
                </a:lnTo>
                <a:lnTo>
                  <a:pt x="1202" y="848"/>
                </a:lnTo>
                <a:lnTo>
                  <a:pt x="1213" y="856"/>
                </a:lnTo>
                <a:lnTo>
                  <a:pt x="1229" y="867"/>
                </a:lnTo>
                <a:lnTo>
                  <a:pt x="1233" y="871"/>
                </a:lnTo>
                <a:lnTo>
                  <a:pt x="1245" y="880"/>
                </a:lnTo>
                <a:lnTo>
                  <a:pt x="1248" y="883"/>
                </a:lnTo>
                <a:lnTo>
                  <a:pt x="1251" y="884"/>
                </a:lnTo>
                <a:lnTo>
                  <a:pt x="1257" y="890"/>
                </a:lnTo>
                <a:lnTo>
                  <a:pt x="1259" y="890"/>
                </a:lnTo>
                <a:lnTo>
                  <a:pt x="1260" y="891"/>
                </a:lnTo>
                <a:lnTo>
                  <a:pt x="1261" y="892"/>
                </a:lnTo>
                <a:lnTo>
                  <a:pt x="1270" y="899"/>
                </a:lnTo>
                <a:lnTo>
                  <a:pt x="1271" y="899"/>
                </a:lnTo>
                <a:lnTo>
                  <a:pt x="1271" y="898"/>
                </a:lnTo>
                <a:lnTo>
                  <a:pt x="1273" y="892"/>
                </a:lnTo>
                <a:lnTo>
                  <a:pt x="1274" y="890"/>
                </a:lnTo>
                <a:lnTo>
                  <a:pt x="1276" y="888"/>
                </a:lnTo>
                <a:lnTo>
                  <a:pt x="1277" y="886"/>
                </a:lnTo>
                <a:lnTo>
                  <a:pt x="1278" y="883"/>
                </a:lnTo>
                <a:lnTo>
                  <a:pt x="1279" y="881"/>
                </a:lnTo>
                <a:lnTo>
                  <a:pt x="1280" y="879"/>
                </a:lnTo>
                <a:lnTo>
                  <a:pt x="1282" y="877"/>
                </a:lnTo>
                <a:lnTo>
                  <a:pt x="1283" y="874"/>
                </a:lnTo>
                <a:lnTo>
                  <a:pt x="1285" y="873"/>
                </a:lnTo>
                <a:lnTo>
                  <a:pt x="1287" y="871"/>
                </a:lnTo>
                <a:lnTo>
                  <a:pt x="1288" y="870"/>
                </a:lnTo>
                <a:lnTo>
                  <a:pt x="1288" y="869"/>
                </a:lnTo>
                <a:lnTo>
                  <a:pt x="1290" y="867"/>
                </a:lnTo>
                <a:lnTo>
                  <a:pt x="1291" y="865"/>
                </a:lnTo>
                <a:lnTo>
                  <a:pt x="1294" y="864"/>
                </a:lnTo>
                <a:lnTo>
                  <a:pt x="1296" y="862"/>
                </a:lnTo>
                <a:lnTo>
                  <a:pt x="1298" y="861"/>
                </a:lnTo>
                <a:lnTo>
                  <a:pt x="1300" y="858"/>
                </a:lnTo>
                <a:lnTo>
                  <a:pt x="1302" y="857"/>
                </a:lnTo>
                <a:lnTo>
                  <a:pt x="1304" y="856"/>
                </a:lnTo>
                <a:lnTo>
                  <a:pt x="1305" y="855"/>
                </a:lnTo>
                <a:lnTo>
                  <a:pt x="1306" y="854"/>
                </a:lnTo>
                <a:lnTo>
                  <a:pt x="1308" y="853"/>
                </a:lnTo>
                <a:lnTo>
                  <a:pt x="1310" y="850"/>
                </a:lnTo>
                <a:lnTo>
                  <a:pt x="1312" y="849"/>
                </a:lnTo>
                <a:lnTo>
                  <a:pt x="1314" y="848"/>
                </a:lnTo>
                <a:lnTo>
                  <a:pt x="1316" y="846"/>
                </a:lnTo>
                <a:lnTo>
                  <a:pt x="1319" y="845"/>
                </a:lnTo>
                <a:lnTo>
                  <a:pt x="1320" y="844"/>
                </a:lnTo>
                <a:lnTo>
                  <a:pt x="1322" y="841"/>
                </a:lnTo>
                <a:lnTo>
                  <a:pt x="1323" y="841"/>
                </a:lnTo>
                <a:lnTo>
                  <a:pt x="1324" y="840"/>
                </a:lnTo>
                <a:lnTo>
                  <a:pt x="1326" y="839"/>
                </a:lnTo>
                <a:lnTo>
                  <a:pt x="1329" y="837"/>
                </a:lnTo>
                <a:lnTo>
                  <a:pt x="1330" y="836"/>
                </a:lnTo>
                <a:lnTo>
                  <a:pt x="1332" y="833"/>
                </a:lnTo>
                <a:lnTo>
                  <a:pt x="1333" y="833"/>
                </a:lnTo>
                <a:lnTo>
                  <a:pt x="1334" y="832"/>
                </a:lnTo>
                <a:lnTo>
                  <a:pt x="1337" y="831"/>
                </a:lnTo>
                <a:lnTo>
                  <a:pt x="1338" y="829"/>
                </a:lnTo>
                <a:lnTo>
                  <a:pt x="1339" y="829"/>
                </a:lnTo>
                <a:lnTo>
                  <a:pt x="1340" y="828"/>
                </a:lnTo>
                <a:lnTo>
                  <a:pt x="1342" y="827"/>
                </a:lnTo>
                <a:lnTo>
                  <a:pt x="1345" y="824"/>
                </a:lnTo>
                <a:lnTo>
                  <a:pt x="1347" y="823"/>
                </a:lnTo>
                <a:lnTo>
                  <a:pt x="1349" y="822"/>
                </a:lnTo>
                <a:lnTo>
                  <a:pt x="1350" y="820"/>
                </a:lnTo>
                <a:lnTo>
                  <a:pt x="1352" y="819"/>
                </a:lnTo>
                <a:lnTo>
                  <a:pt x="1355" y="817"/>
                </a:lnTo>
                <a:lnTo>
                  <a:pt x="1357" y="815"/>
                </a:lnTo>
                <a:lnTo>
                  <a:pt x="1359" y="814"/>
                </a:lnTo>
                <a:lnTo>
                  <a:pt x="1360" y="813"/>
                </a:lnTo>
                <a:lnTo>
                  <a:pt x="1363" y="811"/>
                </a:lnTo>
                <a:lnTo>
                  <a:pt x="1365" y="810"/>
                </a:lnTo>
                <a:lnTo>
                  <a:pt x="1367" y="807"/>
                </a:lnTo>
                <a:lnTo>
                  <a:pt x="1369" y="806"/>
                </a:lnTo>
                <a:lnTo>
                  <a:pt x="1371" y="805"/>
                </a:lnTo>
                <a:lnTo>
                  <a:pt x="1373" y="803"/>
                </a:lnTo>
                <a:lnTo>
                  <a:pt x="1375" y="802"/>
                </a:lnTo>
                <a:lnTo>
                  <a:pt x="1376" y="800"/>
                </a:lnTo>
                <a:lnTo>
                  <a:pt x="1377" y="799"/>
                </a:lnTo>
                <a:lnTo>
                  <a:pt x="1379" y="798"/>
                </a:lnTo>
                <a:lnTo>
                  <a:pt x="1380" y="797"/>
                </a:lnTo>
                <a:lnTo>
                  <a:pt x="1381" y="796"/>
                </a:lnTo>
                <a:lnTo>
                  <a:pt x="1383" y="795"/>
                </a:lnTo>
                <a:lnTo>
                  <a:pt x="1384" y="794"/>
                </a:lnTo>
                <a:lnTo>
                  <a:pt x="1388" y="790"/>
                </a:lnTo>
                <a:lnTo>
                  <a:pt x="1389" y="789"/>
                </a:lnTo>
                <a:lnTo>
                  <a:pt x="1388" y="787"/>
                </a:lnTo>
                <a:lnTo>
                  <a:pt x="1394" y="778"/>
                </a:lnTo>
                <a:lnTo>
                  <a:pt x="1398" y="774"/>
                </a:lnTo>
                <a:lnTo>
                  <a:pt x="1400" y="772"/>
                </a:lnTo>
                <a:lnTo>
                  <a:pt x="1400" y="771"/>
                </a:lnTo>
                <a:lnTo>
                  <a:pt x="1405" y="766"/>
                </a:lnTo>
                <a:lnTo>
                  <a:pt x="1407" y="763"/>
                </a:lnTo>
                <a:lnTo>
                  <a:pt x="1411" y="756"/>
                </a:lnTo>
                <a:lnTo>
                  <a:pt x="1417" y="749"/>
                </a:lnTo>
                <a:lnTo>
                  <a:pt x="1423" y="741"/>
                </a:lnTo>
                <a:lnTo>
                  <a:pt x="1425" y="739"/>
                </a:lnTo>
                <a:lnTo>
                  <a:pt x="1428" y="735"/>
                </a:lnTo>
                <a:lnTo>
                  <a:pt x="1434" y="727"/>
                </a:lnTo>
                <a:lnTo>
                  <a:pt x="1431" y="724"/>
                </a:lnTo>
                <a:lnTo>
                  <a:pt x="1429" y="723"/>
                </a:lnTo>
                <a:lnTo>
                  <a:pt x="1424" y="720"/>
                </a:lnTo>
                <a:lnTo>
                  <a:pt x="1423" y="719"/>
                </a:lnTo>
                <a:lnTo>
                  <a:pt x="1420" y="716"/>
                </a:lnTo>
                <a:lnTo>
                  <a:pt x="1419" y="715"/>
                </a:lnTo>
                <a:lnTo>
                  <a:pt x="1418" y="715"/>
                </a:lnTo>
                <a:lnTo>
                  <a:pt x="1417" y="714"/>
                </a:lnTo>
                <a:lnTo>
                  <a:pt x="1412" y="710"/>
                </a:lnTo>
                <a:lnTo>
                  <a:pt x="1401" y="702"/>
                </a:lnTo>
                <a:lnTo>
                  <a:pt x="1391" y="694"/>
                </a:lnTo>
                <a:lnTo>
                  <a:pt x="1379" y="685"/>
                </a:lnTo>
                <a:lnTo>
                  <a:pt x="1367" y="675"/>
                </a:lnTo>
                <a:lnTo>
                  <a:pt x="1366" y="674"/>
                </a:lnTo>
                <a:lnTo>
                  <a:pt x="1365" y="674"/>
                </a:lnTo>
                <a:lnTo>
                  <a:pt x="1368" y="669"/>
                </a:lnTo>
                <a:lnTo>
                  <a:pt x="1376" y="660"/>
                </a:lnTo>
                <a:lnTo>
                  <a:pt x="1386" y="646"/>
                </a:lnTo>
                <a:lnTo>
                  <a:pt x="1388" y="647"/>
                </a:lnTo>
                <a:lnTo>
                  <a:pt x="1392" y="641"/>
                </a:lnTo>
                <a:lnTo>
                  <a:pt x="1403" y="626"/>
                </a:lnTo>
                <a:lnTo>
                  <a:pt x="1412" y="614"/>
                </a:lnTo>
                <a:lnTo>
                  <a:pt x="1414" y="613"/>
                </a:lnTo>
                <a:lnTo>
                  <a:pt x="1416" y="610"/>
                </a:lnTo>
                <a:lnTo>
                  <a:pt x="1421" y="602"/>
                </a:lnTo>
                <a:lnTo>
                  <a:pt x="1431" y="590"/>
                </a:lnTo>
                <a:lnTo>
                  <a:pt x="1438" y="580"/>
                </a:lnTo>
                <a:lnTo>
                  <a:pt x="1457" y="557"/>
                </a:lnTo>
                <a:lnTo>
                  <a:pt x="1463" y="547"/>
                </a:lnTo>
                <a:lnTo>
                  <a:pt x="1471" y="538"/>
                </a:lnTo>
                <a:lnTo>
                  <a:pt x="1477" y="530"/>
                </a:lnTo>
                <a:lnTo>
                  <a:pt x="1480" y="527"/>
                </a:lnTo>
                <a:lnTo>
                  <a:pt x="1497" y="515"/>
                </a:lnTo>
                <a:lnTo>
                  <a:pt x="1498" y="515"/>
                </a:lnTo>
                <a:lnTo>
                  <a:pt x="1505" y="510"/>
                </a:lnTo>
                <a:lnTo>
                  <a:pt x="1515" y="496"/>
                </a:lnTo>
                <a:lnTo>
                  <a:pt x="1516" y="496"/>
                </a:lnTo>
                <a:lnTo>
                  <a:pt x="1518" y="495"/>
                </a:lnTo>
                <a:lnTo>
                  <a:pt x="1518" y="494"/>
                </a:lnTo>
                <a:lnTo>
                  <a:pt x="1530" y="478"/>
                </a:lnTo>
                <a:lnTo>
                  <a:pt x="1554" y="445"/>
                </a:lnTo>
                <a:lnTo>
                  <a:pt x="1554" y="444"/>
                </a:lnTo>
                <a:lnTo>
                  <a:pt x="1555" y="443"/>
                </a:lnTo>
                <a:lnTo>
                  <a:pt x="1556" y="442"/>
                </a:lnTo>
                <a:lnTo>
                  <a:pt x="1558" y="438"/>
                </a:lnTo>
                <a:lnTo>
                  <a:pt x="1567" y="426"/>
                </a:lnTo>
                <a:lnTo>
                  <a:pt x="1581" y="409"/>
                </a:lnTo>
                <a:lnTo>
                  <a:pt x="1584" y="403"/>
                </a:lnTo>
                <a:lnTo>
                  <a:pt x="1596" y="387"/>
                </a:lnTo>
                <a:lnTo>
                  <a:pt x="1601" y="380"/>
                </a:lnTo>
                <a:lnTo>
                  <a:pt x="1605" y="376"/>
                </a:lnTo>
                <a:lnTo>
                  <a:pt x="1607" y="372"/>
                </a:lnTo>
                <a:lnTo>
                  <a:pt x="1610" y="368"/>
                </a:lnTo>
                <a:lnTo>
                  <a:pt x="1612" y="367"/>
                </a:lnTo>
                <a:lnTo>
                  <a:pt x="1617" y="359"/>
                </a:lnTo>
                <a:lnTo>
                  <a:pt x="1617" y="357"/>
                </a:lnTo>
                <a:lnTo>
                  <a:pt x="1627" y="345"/>
                </a:lnTo>
                <a:lnTo>
                  <a:pt x="1635" y="334"/>
                </a:lnTo>
                <a:lnTo>
                  <a:pt x="1641" y="326"/>
                </a:lnTo>
                <a:lnTo>
                  <a:pt x="1644" y="322"/>
                </a:lnTo>
                <a:lnTo>
                  <a:pt x="1650" y="313"/>
                </a:lnTo>
                <a:lnTo>
                  <a:pt x="1653" y="311"/>
                </a:lnTo>
                <a:lnTo>
                  <a:pt x="1657" y="309"/>
                </a:lnTo>
                <a:lnTo>
                  <a:pt x="1660" y="306"/>
                </a:lnTo>
                <a:lnTo>
                  <a:pt x="1659" y="306"/>
                </a:lnTo>
                <a:lnTo>
                  <a:pt x="1673" y="293"/>
                </a:lnTo>
                <a:lnTo>
                  <a:pt x="1681" y="286"/>
                </a:lnTo>
                <a:lnTo>
                  <a:pt x="1691" y="277"/>
                </a:lnTo>
                <a:lnTo>
                  <a:pt x="1696" y="271"/>
                </a:lnTo>
                <a:lnTo>
                  <a:pt x="1708" y="261"/>
                </a:lnTo>
                <a:lnTo>
                  <a:pt x="1716" y="254"/>
                </a:lnTo>
                <a:lnTo>
                  <a:pt x="1717" y="253"/>
                </a:lnTo>
                <a:lnTo>
                  <a:pt x="1718" y="252"/>
                </a:lnTo>
                <a:lnTo>
                  <a:pt x="1723" y="247"/>
                </a:lnTo>
                <a:lnTo>
                  <a:pt x="1731" y="239"/>
                </a:lnTo>
                <a:lnTo>
                  <a:pt x="1755" y="218"/>
                </a:lnTo>
                <a:lnTo>
                  <a:pt x="1759" y="216"/>
                </a:lnTo>
                <a:lnTo>
                  <a:pt x="1759" y="214"/>
                </a:lnTo>
                <a:lnTo>
                  <a:pt x="1770" y="204"/>
                </a:lnTo>
                <a:lnTo>
                  <a:pt x="1794" y="183"/>
                </a:lnTo>
                <a:lnTo>
                  <a:pt x="1796" y="180"/>
                </a:lnTo>
                <a:lnTo>
                  <a:pt x="1799" y="177"/>
                </a:lnTo>
                <a:lnTo>
                  <a:pt x="1803" y="173"/>
                </a:lnTo>
                <a:lnTo>
                  <a:pt x="1805" y="172"/>
                </a:lnTo>
                <a:lnTo>
                  <a:pt x="1834" y="145"/>
                </a:lnTo>
                <a:lnTo>
                  <a:pt x="1837" y="143"/>
                </a:lnTo>
                <a:lnTo>
                  <a:pt x="1848" y="133"/>
                </a:lnTo>
                <a:lnTo>
                  <a:pt x="1849" y="131"/>
                </a:lnTo>
                <a:lnTo>
                  <a:pt x="1889" y="95"/>
                </a:lnTo>
                <a:lnTo>
                  <a:pt x="1892" y="93"/>
                </a:lnTo>
                <a:lnTo>
                  <a:pt x="1898" y="87"/>
                </a:lnTo>
                <a:lnTo>
                  <a:pt x="1899" y="86"/>
                </a:lnTo>
                <a:lnTo>
                  <a:pt x="1908" y="78"/>
                </a:lnTo>
                <a:lnTo>
                  <a:pt x="1914" y="72"/>
                </a:lnTo>
                <a:lnTo>
                  <a:pt x="1932" y="57"/>
                </a:lnTo>
                <a:lnTo>
                  <a:pt x="1938" y="46"/>
                </a:lnTo>
                <a:lnTo>
                  <a:pt x="1951" y="32"/>
                </a:lnTo>
                <a:lnTo>
                  <a:pt x="1952" y="29"/>
                </a:lnTo>
                <a:lnTo>
                  <a:pt x="1958" y="21"/>
                </a:lnTo>
                <a:lnTo>
                  <a:pt x="1961" y="17"/>
                </a:lnTo>
                <a:lnTo>
                  <a:pt x="1963" y="14"/>
                </a:lnTo>
                <a:lnTo>
                  <a:pt x="1968" y="7"/>
                </a:lnTo>
                <a:lnTo>
                  <a:pt x="1972" y="0"/>
                </a:lnTo>
                <a:lnTo>
                  <a:pt x="1975" y="2"/>
                </a:lnTo>
                <a:lnTo>
                  <a:pt x="1976" y="3"/>
                </a:lnTo>
                <a:lnTo>
                  <a:pt x="1977" y="4"/>
                </a:lnTo>
                <a:lnTo>
                  <a:pt x="1981" y="8"/>
                </a:lnTo>
                <a:lnTo>
                  <a:pt x="1989" y="14"/>
                </a:lnTo>
                <a:lnTo>
                  <a:pt x="1990" y="16"/>
                </a:lnTo>
                <a:lnTo>
                  <a:pt x="1992" y="17"/>
                </a:lnTo>
                <a:lnTo>
                  <a:pt x="1993" y="17"/>
                </a:lnTo>
                <a:lnTo>
                  <a:pt x="1996" y="19"/>
                </a:lnTo>
                <a:lnTo>
                  <a:pt x="1999" y="21"/>
                </a:lnTo>
                <a:lnTo>
                  <a:pt x="2002" y="25"/>
                </a:lnTo>
                <a:lnTo>
                  <a:pt x="2005" y="27"/>
                </a:lnTo>
                <a:lnTo>
                  <a:pt x="2014" y="34"/>
                </a:lnTo>
                <a:lnTo>
                  <a:pt x="2016" y="36"/>
                </a:lnTo>
                <a:lnTo>
                  <a:pt x="2020" y="38"/>
                </a:lnTo>
                <a:lnTo>
                  <a:pt x="2021" y="39"/>
                </a:lnTo>
                <a:lnTo>
                  <a:pt x="2027" y="44"/>
                </a:lnTo>
                <a:lnTo>
                  <a:pt x="2029" y="45"/>
                </a:lnTo>
                <a:lnTo>
                  <a:pt x="2032" y="49"/>
                </a:lnTo>
                <a:lnTo>
                  <a:pt x="2039" y="53"/>
                </a:lnTo>
                <a:lnTo>
                  <a:pt x="2040" y="54"/>
                </a:lnTo>
                <a:lnTo>
                  <a:pt x="2041" y="55"/>
                </a:lnTo>
                <a:lnTo>
                  <a:pt x="2054" y="64"/>
                </a:lnTo>
                <a:lnTo>
                  <a:pt x="2055" y="64"/>
                </a:lnTo>
                <a:lnTo>
                  <a:pt x="2055" y="66"/>
                </a:lnTo>
                <a:lnTo>
                  <a:pt x="2059" y="69"/>
                </a:lnTo>
                <a:lnTo>
                  <a:pt x="2067" y="75"/>
                </a:lnTo>
                <a:lnTo>
                  <a:pt x="2073" y="79"/>
                </a:lnTo>
                <a:lnTo>
                  <a:pt x="2078" y="83"/>
                </a:lnTo>
                <a:lnTo>
                  <a:pt x="2087" y="89"/>
                </a:lnTo>
                <a:lnTo>
                  <a:pt x="2088" y="89"/>
                </a:lnTo>
                <a:lnTo>
                  <a:pt x="2088" y="91"/>
                </a:lnTo>
                <a:lnTo>
                  <a:pt x="2092" y="93"/>
                </a:lnTo>
                <a:lnTo>
                  <a:pt x="2094" y="96"/>
                </a:lnTo>
                <a:lnTo>
                  <a:pt x="2096" y="96"/>
                </a:lnTo>
                <a:lnTo>
                  <a:pt x="2100" y="100"/>
                </a:lnTo>
                <a:lnTo>
                  <a:pt x="2100" y="99"/>
                </a:lnTo>
                <a:lnTo>
                  <a:pt x="2102" y="96"/>
                </a:lnTo>
                <a:lnTo>
                  <a:pt x="2104" y="95"/>
                </a:lnTo>
                <a:lnTo>
                  <a:pt x="2127" y="63"/>
                </a:lnTo>
                <a:lnTo>
                  <a:pt x="2131" y="59"/>
                </a:lnTo>
                <a:lnTo>
                  <a:pt x="2132" y="57"/>
                </a:lnTo>
                <a:lnTo>
                  <a:pt x="2133" y="58"/>
                </a:lnTo>
                <a:lnTo>
                  <a:pt x="2134" y="60"/>
                </a:lnTo>
                <a:lnTo>
                  <a:pt x="2136" y="63"/>
                </a:lnTo>
                <a:lnTo>
                  <a:pt x="2140" y="66"/>
                </a:lnTo>
                <a:lnTo>
                  <a:pt x="2141" y="70"/>
                </a:lnTo>
                <a:lnTo>
                  <a:pt x="2142" y="71"/>
                </a:lnTo>
                <a:lnTo>
                  <a:pt x="2141" y="74"/>
                </a:lnTo>
                <a:lnTo>
                  <a:pt x="2139" y="76"/>
                </a:lnTo>
                <a:lnTo>
                  <a:pt x="2137" y="78"/>
                </a:lnTo>
                <a:lnTo>
                  <a:pt x="2136" y="80"/>
                </a:lnTo>
                <a:lnTo>
                  <a:pt x="2136" y="81"/>
                </a:lnTo>
                <a:lnTo>
                  <a:pt x="2136" y="84"/>
                </a:lnTo>
                <a:lnTo>
                  <a:pt x="2135" y="87"/>
                </a:lnTo>
                <a:lnTo>
                  <a:pt x="2135" y="91"/>
                </a:lnTo>
                <a:lnTo>
                  <a:pt x="2135" y="92"/>
                </a:lnTo>
                <a:lnTo>
                  <a:pt x="2134" y="95"/>
                </a:lnTo>
                <a:lnTo>
                  <a:pt x="2133" y="96"/>
                </a:lnTo>
                <a:lnTo>
                  <a:pt x="2132" y="97"/>
                </a:lnTo>
                <a:lnTo>
                  <a:pt x="2131" y="100"/>
                </a:lnTo>
                <a:lnTo>
                  <a:pt x="2130" y="102"/>
                </a:lnTo>
                <a:lnTo>
                  <a:pt x="2130" y="105"/>
                </a:lnTo>
                <a:lnTo>
                  <a:pt x="2128" y="108"/>
                </a:lnTo>
                <a:lnTo>
                  <a:pt x="2130" y="110"/>
                </a:lnTo>
                <a:lnTo>
                  <a:pt x="2130" y="111"/>
                </a:lnTo>
                <a:lnTo>
                  <a:pt x="2131" y="111"/>
                </a:lnTo>
                <a:lnTo>
                  <a:pt x="2131" y="112"/>
                </a:lnTo>
                <a:lnTo>
                  <a:pt x="2132" y="112"/>
                </a:lnTo>
                <a:lnTo>
                  <a:pt x="2133" y="113"/>
                </a:lnTo>
                <a:lnTo>
                  <a:pt x="2134" y="113"/>
                </a:lnTo>
                <a:lnTo>
                  <a:pt x="2135" y="114"/>
                </a:lnTo>
                <a:lnTo>
                  <a:pt x="2137" y="116"/>
                </a:lnTo>
                <a:lnTo>
                  <a:pt x="2141" y="116"/>
                </a:lnTo>
                <a:lnTo>
                  <a:pt x="2145" y="116"/>
                </a:lnTo>
                <a:lnTo>
                  <a:pt x="2148" y="116"/>
                </a:lnTo>
                <a:lnTo>
                  <a:pt x="2149" y="116"/>
                </a:lnTo>
                <a:lnTo>
                  <a:pt x="2150" y="116"/>
                </a:lnTo>
                <a:lnTo>
                  <a:pt x="2150" y="114"/>
                </a:lnTo>
                <a:lnTo>
                  <a:pt x="2152" y="114"/>
                </a:lnTo>
                <a:lnTo>
                  <a:pt x="2156" y="113"/>
                </a:lnTo>
                <a:lnTo>
                  <a:pt x="2157" y="113"/>
                </a:lnTo>
                <a:lnTo>
                  <a:pt x="2158" y="113"/>
                </a:lnTo>
                <a:lnTo>
                  <a:pt x="2160" y="113"/>
                </a:lnTo>
                <a:lnTo>
                  <a:pt x="2161" y="114"/>
                </a:lnTo>
                <a:lnTo>
                  <a:pt x="2163" y="114"/>
                </a:lnTo>
                <a:lnTo>
                  <a:pt x="2165" y="116"/>
                </a:lnTo>
                <a:lnTo>
                  <a:pt x="2166" y="117"/>
                </a:lnTo>
                <a:lnTo>
                  <a:pt x="2167" y="118"/>
                </a:lnTo>
                <a:lnTo>
                  <a:pt x="2168" y="120"/>
                </a:lnTo>
                <a:lnTo>
                  <a:pt x="2169" y="122"/>
                </a:lnTo>
                <a:lnTo>
                  <a:pt x="2169" y="125"/>
                </a:lnTo>
                <a:lnTo>
                  <a:pt x="2169" y="127"/>
                </a:lnTo>
                <a:lnTo>
                  <a:pt x="2169" y="130"/>
                </a:lnTo>
                <a:lnTo>
                  <a:pt x="2169" y="133"/>
                </a:lnTo>
                <a:lnTo>
                  <a:pt x="2170" y="135"/>
                </a:lnTo>
                <a:lnTo>
                  <a:pt x="2175" y="138"/>
                </a:lnTo>
                <a:lnTo>
                  <a:pt x="2177" y="139"/>
                </a:lnTo>
                <a:lnTo>
                  <a:pt x="2177" y="141"/>
                </a:lnTo>
                <a:lnTo>
                  <a:pt x="2178" y="143"/>
                </a:lnTo>
                <a:lnTo>
                  <a:pt x="2178" y="144"/>
                </a:lnTo>
                <a:lnTo>
                  <a:pt x="2179" y="144"/>
                </a:lnTo>
                <a:lnTo>
                  <a:pt x="2180" y="144"/>
                </a:lnTo>
                <a:lnTo>
                  <a:pt x="2182" y="145"/>
                </a:lnTo>
                <a:lnTo>
                  <a:pt x="2183" y="145"/>
                </a:lnTo>
                <a:lnTo>
                  <a:pt x="2186" y="144"/>
                </a:lnTo>
                <a:lnTo>
                  <a:pt x="2195" y="138"/>
                </a:lnTo>
                <a:lnTo>
                  <a:pt x="2196" y="138"/>
                </a:lnTo>
                <a:lnTo>
                  <a:pt x="2197" y="138"/>
                </a:lnTo>
                <a:lnTo>
                  <a:pt x="2200" y="138"/>
                </a:lnTo>
                <a:lnTo>
                  <a:pt x="2202" y="139"/>
                </a:lnTo>
                <a:lnTo>
                  <a:pt x="2204" y="139"/>
                </a:lnTo>
                <a:lnTo>
                  <a:pt x="2206" y="141"/>
                </a:lnTo>
                <a:lnTo>
                  <a:pt x="2209" y="142"/>
                </a:lnTo>
                <a:lnTo>
                  <a:pt x="2211" y="143"/>
                </a:lnTo>
                <a:lnTo>
                  <a:pt x="2213" y="146"/>
                </a:lnTo>
                <a:lnTo>
                  <a:pt x="2214" y="150"/>
                </a:lnTo>
                <a:lnTo>
                  <a:pt x="2216" y="152"/>
                </a:lnTo>
                <a:lnTo>
                  <a:pt x="2217" y="154"/>
                </a:lnTo>
                <a:lnTo>
                  <a:pt x="2217" y="156"/>
                </a:lnTo>
                <a:lnTo>
                  <a:pt x="2216" y="159"/>
                </a:lnTo>
                <a:lnTo>
                  <a:pt x="2214" y="162"/>
                </a:lnTo>
                <a:lnTo>
                  <a:pt x="2214" y="163"/>
                </a:lnTo>
                <a:lnTo>
                  <a:pt x="2213" y="164"/>
                </a:lnTo>
                <a:lnTo>
                  <a:pt x="2213" y="166"/>
                </a:lnTo>
                <a:lnTo>
                  <a:pt x="2212" y="168"/>
                </a:lnTo>
                <a:lnTo>
                  <a:pt x="2213" y="169"/>
                </a:lnTo>
                <a:lnTo>
                  <a:pt x="2213" y="170"/>
                </a:lnTo>
                <a:lnTo>
                  <a:pt x="2216" y="172"/>
                </a:lnTo>
                <a:lnTo>
                  <a:pt x="2219" y="173"/>
                </a:lnTo>
                <a:lnTo>
                  <a:pt x="2227" y="176"/>
                </a:lnTo>
                <a:lnTo>
                  <a:pt x="2231" y="176"/>
                </a:lnTo>
                <a:lnTo>
                  <a:pt x="2232" y="177"/>
                </a:lnTo>
                <a:lnTo>
                  <a:pt x="2234" y="178"/>
                </a:lnTo>
                <a:lnTo>
                  <a:pt x="2234" y="179"/>
                </a:lnTo>
                <a:lnTo>
                  <a:pt x="2236" y="180"/>
                </a:lnTo>
                <a:lnTo>
                  <a:pt x="2238" y="180"/>
                </a:lnTo>
                <a:lnTo>
                  <a:pt x="2240" y="180"/>
                </a:lnTo>
                <a:lnTo>
                  <a:pt x="2242" y="180"/>
                </a:lnTo>
                <a:lnTo>
                  <a:pt x="2248" y="176"/>
                </a:lnTo>
                <a:lnTo>
                  <a:pt x="2251" y="175"/>
                </a:lnTo>
                <a:lnTo>
                  <a:pt x="2253" y="175"/>
                </a:lnTo>
                <a:lnTo>
                  <a:pt x="2254" y="175"/>
                </a:lnTo>
                <a:lnTo>
                  <a:pt x="2255" y="175"/>
                </a:lnTo>
                <a:lnTo>
                  <a:pt x="2256" y="176"/>
                </a:lnTo>
                <a:lnTo>
                  <a:pt x="2261" y="175"/>
                </a:lnTo>
                <a:lnTo>
                  <a:pt x="2261" y="173"/>
                </a:lnTo>
                <a:lnTo>
                  <a:pt x="2264" y="175"/>
                </a:lnTo>
                <a:lnTo>
                  <a:pt x="2270" y="176"/>
                </a:lnTo>
                <a:lnTo>
                  <a:pt x="2272" y="176"/>
                </a:lnTo>
                <a:lnTo>
                  <a:pt x="2278" y="176"/>
                </a:lnTo>
                <a:lnTo>
                  <a:pt x="2283" y="177"/>
                </a:lnTo>
                <a:lnTo>
                  <a:pt x="2286" y="178"/>
                </a:lnTo>
                <a:lnTo>
                  <a:pt x="2288" y="179"/>
                </a:lnTo>
                <a:lnTo>
                  <a:pt x="2292" y="184"/>
                </a:lnTo>
                <a:lnTo>
                  <a:pt x="2294" y="185"/>
                </a:lnTo>
                <a:lnTo>
                  <a:pt x="2297" y="189"/>
                </a:lnTo>
                <a:lnTo>
                  <a:pt x="2298" y="193"/>
                </a:lnTo>
                <a:lnTo>
                  <a:pt x="2299" y="195"/>
                </a:lnTo>
                <a:lnTo>
                  <a:pt x="2300" y="196"/>
                </a:lnTo>
                <a:lnTo>
                  <a:pt x="2301" y="198"/>
                </a:lnTo>
                <a:lnTo>
                  <a:pt x="2304" y="201"/>
                </a:lnTo>
                <a:lnTo>
                  <a:pt x="2305" y="203"/>
                </a:lnTo>
                <a:lnTo>
                  <a:pt x="2306" y="203"/>
                </a:lnTo>
                <a:lnTo>
                  <a:pt x="2308" y="204"/>
                </a:lnTo>
                <a:lnTo>
                  <a:pt x="2311" y="204"/>
                </a:lnTo>
                <a:lnTo>
                  <a:pt x="2313" y="204"/>
                </a:lnTo>
                <a:lnTo>
                  <a:pt x="2317" y="203"/>
                </a:lnTo>
                <a:lnTo>
                  <a:pt x="2323" y="201"/>
                </a:lnTo>
                <a:lnTo>
                  <a:pt x="2325" y="200"/>
                </a:lnTo>
                <a:lnTo>
                  <a:pt x="2334" y="195"/>
                </a:lnTo>
                <a:lnTo>
                  <a:pt x="2335" y="194"/>
                </a:lnTo>
                <a:lnTo>
                  <a:pt x="2341" y="191"/>
                </a:lnTo>
                <a:lnTo>
                  <a:pt x="2343" y="189"/>
                </a:lnTo>
                <a:lnTo>
                  <a:pt x="2344" y="189"/>
                </a:lnTo>
                <a:lnTo>
                  <a:pt x="2347" y="189"/>
                </a:lnTo>
                <a:lnTo>
                  <a:pt x="2348" y="191"/>
                </a:lnTo>
                <a:lnTo>
                  <a:pt x="2348" y="192"/>
                </a:lnTo>
                <a:lnTo>
                  <a:pt x="2350" y="196"/>
                </a:lnTo>
                <a:lnTo>
                  <a:pt x="2351" y="197"/>
                </a:lnTo>
                <a:lnTo>
                  <a:pt x="2351" y="198"/>
                </a:lnTo>
                <a:lnTo>
                  <a:pt x="2352" y="198"/>
                </a:lnTo>
                <a:lnTo>
                  <a:pt x="2352" y="200"/>
                </a:lnTo>
                <a:lnTo>
                  <a:pt x="2354" y="202"/>
                </a:lnTo>
                <a:lnTo>
                  <a:pt x="2355" y="203"/>
                </a:lnTo>
                <a:lnTo>
                  <a:pt x="2355" y="205"/>
                </a:lnTo>
                <a:lnTo>
                  <a:pt x="2358" y="216"/>
                </a:lnTo>
                <a:lnTo>
                  <a:pt x="2358" y="221"/>
                </a:lnTo>
                <a:lnTo>
                  <a:pt x="2358" y="225"/>
                </a:lnTo>
                <a:lnTo>
                  <a:pt x="2358" y="228"/>
                </a:lnTo>
                <a:lnTo>
                  <a:pt x="2357" y="233"/>
                </a:lnTo>
                <a:lnTo>
                  <a:pt x="2356" y="235"/>
                </a:lnTo>
                <a:lnTo>
                  <a:pt x="2356" y="237"/>
                </a:lnTo>
                <a:lnTo>
                  <a:pt x="2355" y="238"/>
                </a:lnTo>
                <a:lnTo>
                  <a:pt x="2355" y="240"/>
                </a:lnTo>
                <a:lnTo>
                  <a:pt x="2355" y="246"/>
                </a:lnTo>
                <a:lnTo>
                  <a:pt x="2356" y="252"/>
                </a:lnTo>
                <a:lnTo>
                  <a:pt x="2356" y="255"/>
                </a:lnTo>
                <a:lnTo>
                  <a:pt x="2355" y="259"/>
                </a:lnTo>
                <a:lnTo>
                  <a:pt x="2355" y="261"/>
                </a:lnTo>
                <a:lnTo>
                  <a:pt x="2355" y="263"/>
                </a:lnTo>
                <a:lnTo>
                  <a:pt x="2355" y="265"/>
                </a:lnTo>
                <a:lnTo>
                  <a:pt x="2357" y="270"/>
                </a:lnTo>
                <a:lnTo>
                  <a:pt x="2356" y="273"/>
                </a:lnTo>
                <a:lnTo>
                  <a:pt x="2354" y="279"/>
                </a:lnTo>
                <a:lnTo>
                  <a:pt x="2352" y="283"/>
                </a:lnTo>
                <a:lnTo>
                  <a:pt x="2349" y="285"/>
                </a:lnTo>
                <a:lnTo>
                  <a:pt x="2346" y="288"/>
                </a:lnTo>
                <a:lnTo>
                  <a:pt x="2344" y="289"/>
                </a:lnTo>
                <a:lnTo>
                  <a:pt x="2343" y="290"/>
                </a:lnTo>
                <a:lnTo>
                  <a:pt x="2342" y="292"/>
                </a:lnTo>
                <a:lnTo>
                  <a:pt x="2342" y="293"/>
                </a:lnTo>
                <a:lnTo>
                  <a:pt x="2342" y="294"/>
                </a:lnTo>
                <a:lnTo>
                  <a:pt x="2343" y="295"/>
                </a:lnTo>
                <a:lnTo>
                  <a:pt x="2347" y="300"/>
                </a:lnTo>
                <a:lnTo>
                  <a:pt x="2348" y="301"/>
                </a:lnTo>
                <a:lnTo>
                  <a:pt x="2349" y="301"/>
                </a:lnTo>
                <a:lnTo>
                  <a:pt x="2352" y="301"/>
                </a:lnTo>
                <a:lnTo>
                  <a:pt x="2354" y="302"/>
                </a:lnTo>
                <a:lnTo>
                  <a:pt x="2355" y="303"/>
                </a:lnTo>
                <a:lnTo>
                  <a:pt x="2355" y="304"/>
                </a:lnTo>
                <a:lnTo>
                  <a:pt x="2356" y="305"/>
                </a:lnTo>
                <a:lnTo>
                  <a:pt x="2356" y="308"/>
                </a:lnTo>
                <a:lnTo>
                  <a:pt x="2356" y="310"/>
                </a:lnTo>
                <a:lnTo>
                  <a:pt x="2356" y="311"/>
                </a:lnTo>
                <a:lnTo>
                  <a:pt x="2358" y="315"/>
                </a:lnTo>
                <a:lnTo>
                  <a:pt x="2361" y="320"/>
                </a:lnTo>
                <a:lnTo>
                  <a:pt x="2363" y="322"/>
                </a:lnTo>
                <a:lnTo>
                  <a:pt x="2364" y="323"/>
                </a:lnTo>
                <a:lnTo>
                  <a:pt x="2365" y="328"/>
                </a:lnTo>
                <a:lnTo>
                  <a:pt x="2366" y="328"/>
                </a:lnTo>
                <a:lnTo>
                  <a:pt x="2369" y="331"/>
                </a:lnTo>
                <a:lnTo>
                  <a:pt x="2373" y="338"/>
                </a:lnTo>
                <a:lnTo>
                  <a:pt x="2374" y="339"/>
                </a:lnTo>
                <a:lnTo>
                  <a:pt x="2375" y="340"/>
                </a:lnTo>
                <a:lnTo>
                  <a:pt x="2375" y="342"/>
                </a:lnTo>
                <a:lnTo>
                  <a:pt x="2374" y="343"/>
                </a:lnTo>
                <a:lnTo>
                  <a:pt x="2375" y="345"/>
                </a:lnTo>
                <a:lnTo>
                  <a:pt x="2375" y="346"/>
                </a:lnTo>
                <a:lnTo>
                  <a:pt x="2375" y="347"/>
                </a:lnTo>
                <a:lnTo>
                  <a:pt x="2374" y="348"/>
                </a:lnTo>
                <a:lnTo>
                  <a:pt x="2374" y="353"/>
                </a:lnTo>
                <a:lnTo>
                  <a:pt x="2374" y="354"/>
                </a:lnTo>
                <a:lnTo>
                  <a:pt x="2375" y="354"/>
                </a:lnTo>
                <a:lnTo>
                  <a:pt x="2375" y="355"/>
                </a:lnTo>
                <a:lnTo>
                  <a:pt x="2376" y="356"/>
                </a:lnTo>
                <a:lnTo>
                  <a:pt x="2374" y="357"/>
                </a:lnTo>
                <a:lnTo>
                  <a:pt x="2374" y="359"/>
                </a:lnTo>
                <a:lnTo>
                  <a:pt x="2373" y="360"/>
                </a:lnTo>
                <a:lnTo>
                  <a:pt x="2372" y="362"/>
                </a:lnTo>
                <a:lnTo>
                  <a:pt x="2369" y="362"/>
                </a:lnTo>
                <a:lnTo>
                  <a:pt x="2369" y="364"/>
                </a:lnTo>
                <a:lnTo>
                  <a:pt x="2369" y="365"/>
                </a:lnTo>
                <a:lnTo>
                  <a:pt x="2369" y="368"/>
                </a:lnTo>
                <a:lnTo>
                  <a:pt x="2369" y="371"/>
                </a:lnTo>
                <a:lnTo>
                  <a:pt x="2368" y="375"/>
                </a:lnTo>
                <a:lnTo>
                  <a:pt x="2368" y="376"/>
                </a:lnTo>
                <a:lnTo>
                  <a:pt x="2369" y="377"/>
                </a:lnTo>
                <a:lnTo>
                  <a:pt x="2372" y="377"/>
                </a:lnTo>
                <a:lnTo>
                  <a:pt x="2372" y="378"/>
                </a:lnTo>
                <a:lnTo>
                  <a:pt x="2372" y="379"/>
                </a:lnTo>
                <a:lnTo>
                  <a:pt x="2370" y="380"/>
                </a:lnTo>
                <a:lnTo>
                  <a:pt x="2368" y="382"/>
                </a:lnTo>
                <a:lnTo>
                  <a:pt x="2368" y="385"/>
                </a:lnTo>
                <a:lnTo>
                  <a:pt x="2368" y="386"/>
                </a:lnTo>
                <a:lnTo>
                  <a:pt x="2369" y="387"/>
                </a:lnTo>
                <a:lnTo>
                  <a:pt x="2370" y="387"/>
                </a:lnTo>
                <a:lnTo>
                  <a:pt x="2370" y="388"/>
                </a:lnTo>
                <a:lnTo>
                  <a:pt x="2370" y="389"/>
                </a:lnTo>
                <a:lnTo>
                  <a:pt x="2369" y="392"/>
                </a:lnTo>
                <a:lnTo>
                  <a:pt x="2369" y="393"/>
                </a:lnTo>
                <a:lnTo>
                  <a:pt x="2372" y="396"/>
                </a:lnTo>
                <a:lnTo>
                  <a:pt x="2373" y="396"/>
                </a:lnTo>
                <a:lnTo>
                  <a:pt x="2374" y="396"/>
                </a:lnTo>
                <a:lnTo>
                  <a:pt x="2378" y="396"/>
                </a:lnTo>
                <a:lnTo>
                  <a:pt x="2381" y="397"/>
                </a:lnTo>
                <a:lnTo>
                  <a:pt x="2382" y="397"/>
                </a:lnTo>
                <a:lnTo>
                  <a:pt x="2386" y="400"/>
                </a:lnTo>
                <a:lnTo>
                  <a:pt x="2387" y="401"/>
                </a:lnTo>
                <a:lnTo>
                  <a:pt x="2391" y="401"/>
                </a:lnTo>
                <a:lnTo>
                  <a:pt x="2391" y="402"/>
                </a:lnTo>
                <a:lnTo>
                  <a:pt x="2392" y="402"/>
                </a:lnTo>
                <a:lnTo>
                  <a:pt x="2393" y="403"/>
                </a:lnTo>
                <a:lnTo>
                  <a:pt x="2394" y="403"/>
                </a:lnTo>
                <a:lnTo>
                  <a:pt x="2395" y="405"/>
                </a:lnTo>
                <a:lnTo>
                  <a:pt x="2399" y="410"/>
                </a:lnTo>
                <a:lnTo>
                  <a:pt x="2401" y="411"/>
                </a:lnTo>
                <a:lnTo>
                  <a:pt x="2403" y="411"/>
                </a:lnTo>
                <a:lnTo>
                  <a:pt x="2406" y="411"/>
                </a:lnTo>
                <a:lnTo>
                  <a:pt x="2407" y="411"/>
                </a:lnTo>
                <a:lnTo>
                  <a:pt x="2409" y="413"/>
                </a:lnTo>
                <a:lnTo>
                  <a:pt x="2410" y="413"/>
                </a:lnTo>
                <a:lnTo>
                  <a:pt x="2411" y="414"/>
                </a:lnTo>
                <a:lnTo>
                  <a:pt x="2412" y="418"/>
                </a:lnTo>
                <a:lnTo>
                  <a:pt x="2413" y="419"/>
                </a:lnTo>
                <a:lnTo>
                  <a:pt x="2413" y="420"/>
                </a:lnTo>
                <a:lnTo>
                  <a:pt x="2412" y="421"/>
                </a:lnTo>
                <a:lnTo>
                  <a:pt x="2412" y="423"/>
                </a:lnTo>
                <a:lnTo>
                  <a:pt x="2411" y="424"/>
                </a:lnTo>
                <a:lnTo>
                  <a:pt x="2409" y="429"/>
                </a:lnTo>
                <a:lnTo>
                  <a:pt x="2409" y="431"/>
                </a:lnTo>
                <a:lnTo>
                  <a:pt x="2409" y="434"/>
                </a:lnTo>
                <a:lnTo>
                  <a:pt x="2409" y="438"/>
                </a:lnTo>
                <a:lnTo>
                  <a:pt x="2409" y="439"/>
                </a:lnTo>
                <a:lnTo>
                  <a:pt x="2409" y="440"/>
                </a:lnTo>
                <a:lnTo>
                  <a:pt x="2408" y="442"/>
                </a:lnTo>
                <a:lnTo>
                  <a:pt x="2408" y="444"/>
                </a:lnTo>
                <a:lnTo>
                  <a:pt x="2407" y="445"/>
                </a:lnTo>
                <a:lnTo>
                  <a:pt x="2406" y="447"/>
                </a:lnTo>
                <a:lnTo>
                  <a:pt x="2404" y="448"/>
                </a:lnTo>
                <a:lnTo>
                  <a:pt x="2404" y="449"/>
                </a:lnTo>
                <a:lnTo>
                  <a:pt x="2403" y="451"/>
                </a:lnTo>
                <a:lnTo>
                  <a:pt x="2403" y="452"/>
                </a:lnTo>
                <a:lnTo>
                  <a:pt x="2402" y="453"/>
                </a:lnTo>
                <a:lnTo>
                  <a:pt x="2402" y="454"/>
                </a:lnTo>
                <a:lnTo>
                  <a:pt x="2401" y="456"/>
                </a:lnTo>
                <a:lnTo>
                  <a:pt x="2400" y="457"/>
                </a:lnTo>
                <a:lnTo>
                  <a:pt x="2399" y="460"/>
                </a:lnTo>
                <a:lnTo>
                  <a:pt x="2398" y="462"/>
                </a:lnTo>
                <a:lnTo>
                  <a:pt x="2398" y="463"/>
                </a:lnTo>
                <a:lnTo>
                  <a:pt x="2396" y="464"/>
                </a:lnTo>
                <a:lnTo>
                  <a:pt x="2396" y="465"/>
                </a:lnTo>
                <a:lnTo>
                  <a:pt x="2396" y="467"/>
                </a:lnTo>
                <a:lnTo>
                  <a:pt x="2398" y="468"/>
                </a:lnTo>
                <a:lnTo>
                  <a:pt x="2398" y="469"/>
                </a:lnTo>
                <a:lnTo>
                  <a:pt x="2399" y="470"/>
                </a:lnTo>
                <a:lnTo>
                  <a:pt x="2398" y="471"/>
                </a:lnTo>
                <a:lnTo>
                  <a:pt x="2398" y="472"/>
                </a:lnTo>
                <a:lnTo>
                  <a:pt x="2396" y="473"/>
                </a:lnTo>
                <a:lnTo>
                  <a:pt x="2396" y="474"/>
                </a:lnTo>
                <a:lnTo>
                  <a:pt x="2395" y="476"/>
                </a:lnTo>
                <a:lnTo>
                  <a:pt x="2395" y="477"/>
                </a:lnTo>
                <a:lnTo>
                  <a:pt x="2395" y="479"/>
                </a:lnTo>
                <a:lnTo>
                  <a:pt x="2395" y="480"/>
                </a:lnTo>
                <a:lnTo>
                  <a:pt x="2396" y="485"/>
                </a:lnTo>
                <a:lnTo>
                  <a:pt x="2396" y="486"/>
                </a:lnTo>
                <a:lnTo>
                  <a:pt x="2396" y="487"/>
                </a:lnTo>
                <a:lnTo>
                  <a:pt x="2398" y="490"/>
                </a:lnTo>
                <a:lnTo>
                  <a:pt x="2399" y="491"/>
                </a:lnTo>
                <a:lnTo>
                  <a:pt x="2399" y="495"/>
                </a:lnTo>
                <a:lnTo>
                  <a:pt x="2400" y="496"/>
                </a:lnTo>
                <a:lnTo>
                  <a:pt x="2400" y="497"/>
                </a:lnTo>
                <a:lnTo>
                  <a:pt x="2399" y="498"/>
                </a:lnTo>
                <a:lnTo>
                  <a:pt x="2398" y="499"/>
                </a:lnTo>
                <a:lnTo>
                  <a:pt x="2396" y="501"/>
                </a:lnTo>
                <a:lnTo>
                  <a:pt x="2396" y="502"/>
                </a:lnTo>
                <a:lnTo>
                  <a:pt x="2396" y="503"/>
                </a:lnTo>
                <a:lnTo>
                  <a:pt x="2396" y="504"/>
                </a:lnTo>
                <a:lnTo>
                  <a:pt x="2396" y="505"/>
                </a:lnTo>
                <a:lnTo>
                  <a:pt x="2395" y="506"/>
                </a:lnTo>
                <a:lnTo>
                  <a:pt x="2395" y="507"/>
                </a:lnTo>
                <a:lnTo>
                  <a:pt x="2395" y="510"/>
                </a:lnTo>
                <a:lnTo>
                  <a:pt x="2395" y="511"/>
                </a:lnTo>
                <a:lnTo>
                  <a:pt x="2395" y="512"/>
                </a:lnTo>
                <a:lnTo>
                  <a:pt x="2396" y="513"/>
                </a:lnTo>
                <a:lnTo>
                  <a:pt x="2396" y="515"/>
                </a:lnTo>
                <a:lnTo>
                  <a:pt x="2396" y="516"/>
                </a:lnTo>
                <a:lnTo>
                  <a:pt x="2395" y="516"/>
                </a:lnTo>
                <a:lnTo>
                  <a:pt x="2394" y="518"/>
                </a:lnTo>
                <a:lnTo>
                  <a:pt x="2394" y="519"/>
                </a:lnTo>
                <a:lnTo>
                  <a:pt x="2393" y="522"/>
                </a:lnTo>
                <a:lnTo>
                  <a:pt x="2394" y="523"/>
                </a:lnTo>
                <a:lnTo>
                  <a:pt x="2395" y="524"/>
                </a:lnTo>
                <a:lnTo>
                  <a:pt x="2394" y="526"/>
                </a:lnTo>
                <a:lnTo>
                  <a:pt x="2392" y="527"/>
                </a:lnTo>
                <a:lnTo>
                  <a:pt x="2392" y="528"/>
                </a:lnTo>
                <a:lnTo>
                  <a:pt x="2391" y="531"/>
                </a:lnTo>
                <a:lnTo>
                  <a:pt x="2391" y="532"/>
                </a:lnTo>
                <a:lnTo>
                  <a:pt x="2390" y="534"/>
                </a:lnTo>
                <a:lnTo>
                  <a:pt x="2390" y="535"/>
                </a:lnTo>
                <a:lnTo>
                  <a:pt x="2390" y="538"/>
                </a:lnTo>
                <a:lnTo>
                  <a:pt x="2391" y="539"/>
                </a:lnTo>
                <a:lnTo>
                  <a:pt x="2391" y="541"/>
                </a:lnTo>
                <a:lnTo>
                  <a:pt x="2390" y="541"/>
                </a:lnTo>
                <a:lnTo>
                  <a:pt x="2390" y="543"/>
                </a:lnTo>
                <a:lnTo>
                  <a:pt x="2389" y="544"/>
                </a:lnTo>
                <a:lnTo>
                  <a:pt x="2387" y="544"/>
                </a:lnTo>
                <a:lnTo>
                  <a:pt x="2385" y="545"/>
                </a:lnTo>
                <a:lnTo>
                  <a:pt x="2384" y="545"/>
                </a:lnTo>
                <a:lnTo>
                  <a:pt x="2383" y="547"/>
                </a:lnTo>
                <a:lnTo>
                  <a:pt x="2382" y="552"/>
                </a:lnTo>
                <a:lnTo>
                  <a:pt x="2381" y="554"/>
                </a:lnTo>
                <a:lnTo>
                  <a:pt x="2380" y="555"/>
                </a:lnTo>
                <a:lnTo>
                  <a:pt x="2380" y="556"/>
                </a:lnTo>
                <a:lnTo>
                  <a:pt x="2378" y="557"/>
                </a:lnTo>
                <a:lnTo>
                  <a:pt x="2377" y="559"/>
                </a:lnTo>
                <a:lnTo>
                  <a:pt x="2375" y="561"/>
                </a:lnTo>
                <a:lnTo>
                  <a:pt x="2374" y="562"/>
                </a:lnTo>
                <a:lnTo>
                  <a:pt x="2372" y="566"/>
                </a:lnTo>
                <a:lnTo>
                  <a:pt x="2370" y="569"/>
                </a:lnTo>
                <a:lnTo>
                  <a:pt x="2369" y="569"/>
                </a:lnTo>
                <a:lnTo>
                  <a:pt x="2369" y="570"/>
                </a:lnTo>
                <a:lnTo>
                  <a:pt x="2369" y="571"/>
                </a:lnTo>
                <a:lnTo>
                  <a:pt x="2368" y="571"/>
                </a:lnTo>
                <a:lnTo>
                  <a:pt x="2368" y="573"/>
                </a:lnTo>
                <a:lnTo>
                  <a:pt x="2365" y="579"/>
                </a:lnTo>
                <a:lnTo>
                  <a:pt x="2365" y="581"/>
                </a:lnTo>
                <a:lnTo>
                  <a:pt x="2364" y="582"/>
                </a:lnTo>
                <a:lnTo>
                  <a:pt x="2364" y="583"/>
                </a:lnTo>
                <a:lnTo>
                  <a:pt x="2363" y="585"/>
                </a:lnTo>
                <a:lnTo>
                  <a:pt x="2363" y="586"/>
                </a:lnTo>
                <a:lnTo>
                  <a:pt x="2361" y="586"/>
                </a:lnTo>
                <a:lnTo>
                  <a:pt x="2361" y="587"/>
                </a:lnTo>
                <a:lnTo>
                  <a:pt x="2361" y="588"/>
                </a:lnTo>
                <a:lnTo>
                  <a:pt x="2360" y="589"/>
                </a:lnTo>
                <a:lnTo>
                  <a:pt x="2359" y="590"/>
                </a:lnTo>
                <a:lnTo>
                  <a:pt x="2359" y="591"/>
                </a:lnTo>
                <a:lnTo>
                  <a:pt x="2358" y="593"/>
                </a:lnTo>
                <a:lnTo>
                  <a:pt x="2357" y="594"/>
                </a:lnTo>
                <a:lnTo>
                  <a:pt x="2356" y="594"/>
                </a:lnTo>
                <a:lnTo>
                  <a:pt x="2355" y="595"/>
                </a:lnTo>
                <a:lnTo>
                  <a:pt x="2354" y="595"/>
                </a:lnTo>
                <a:lnTo>
                  <a:pt x="2352" y="595"/>
                </a:lnTo>
                <a:lnTo>
                  <a:pt x="2350" y="595"/>
                </a:lnTo>
                <a:lnTo>
                  <a:pt x="2348" y="595"/>
                </a:lnTo>
                <a:lnTo>
                  <a:pt x="2346" y="595"/>
                </a:lnTo>
                <a:lnTo>
                  <a:pt x="2346" y="594"/>
                </a:lnTo>
                <a:lnTo>
                  <a:pt x="2344" y="594"/>
                </a:lnTo>
                <a:lnTo>
                  <a:pt x="2341" y="594"/>
                </a:lnTo>
                <a:lnTo>
                  <a:pt x="2340" y="594"/>
                </a:lnTo>
                <a:lnTo>
                  <a:pt x="2338" y="593"/>
                </a:lnTo>
                <a:lnTo>
                  <a:pt x="2335" y="594"/>
                </a:lnTo>
                <a:lnTo>
                  <a:pt x="2334" y="594"/>
                </a:lnTo>
                <a:lnTo>
                  <a:pt x="2333" y="595"/>
                </a:lnTo>
                <a:lnTo>
                  <a:pt x="2332" y="597"/>
                </a:lnTo>
                <a:lnTo>
                  <a:pt x="2332" y="598"/>
                </a:lnTo>
                <a:lnTo>
                  <a:pt x="2331" y="599"/>
                </a:lnTo>
                <a:lnTo>
                  <a:pt x="2331" y="602"/>
                </a:lnTo>
                <a:lnTo>
                  <a:pt x="2329" y="602"/>
                </a:lnTo>
                <a:lnTo>
                  <a:pt x="2326" y="602"/>
                </a:lnTo>
                <a:lnTo>
                  <a:pt x="2325" y="602"/>
                </a:lnTo>
                <a:lnTo>
                  <a:pt x="2324" y="603"/>
                </a:lnTo>
                <a:lnTo>
                  <a:pt x="2322" y="603"/>
                </a:lnTo>
                <a:lnTo>
                  <a:pt x="2318" y="603"/>
                </a:lnTo>
                <a:lnTo>
                  <a:pt x="2316" y="603"/>
                </a:lnTo>
                <a:lnTo>
                  <a:pt x="2314" y="603"/>
                </a:lnTo>
                <a:lnTo>
                  <a:pt x="2313" y="602"/>
                </a:lnTo>
                <a:lnTo>
                  <a:pt x="2312" y="602"/>
                </a:lnTo>
                <a:lnTo>
                  <a:pt x="2309" y="602"/>
                </a:lnTo>
                <a:lnTo>
                  <a:pt x="2308" y="602"/>
                </a:lnTo>
                <a:lnTo>
                  <a:pt x="2307" y="603"/>
                </a:lnTo>
                <a:lnTo>
                  <a:pt x="2306" y="603"/>
                </a:lnTo>
                <a:lnTo>
                  <a:pt x="2305" y="604"/>
                </a:lnTo>
                <a:lnTo>
                  <a:pt x="2304" y="604"/>
                </a:lnTo>
                <a:lnTo>
                  <a:pt x="2303" y="605"/>
                </a:lnTo>
                <a:lnTo>
                  <a:pt x="2303" y="606"/>
                </a:lnTo>
                <a:lnTo>
                  <a:pt x="2301" y="606"/>
                </a:lnTo>
                <a:lnTo>
                  <a:pt x="2300" y="606"/>
                </a:lnTo>
                <a:lnTo>
                  <a:pt x="2299" y="605"/>
                </a:lnTo>
                <a:lnTo>
                  <a:pt x="2298" y="606"/>
                </a:lnTo>
                <a:lnTo>
                  <a:pt x="2298" y="607"/>
                </a:lnTo>
                <a:lnTo>
                  <a:pt x="2297" y="608"/>
                </a:lnTo>
                <a:lnTo>
                  <a:pt x="2297" y="610"/>
                </a:lnTo>
                <a:lnTo>
                  <a:pt x="2297" y="611"/>
                </a:lnTo>
                <a:lnTo>
                  <a:pt x="2297" y="612"/>
                </a:lnTo>
                <a:lnTo>
                  <a:pt x="2297" y="613"/>
                </a:lnTo>
                <a:lnTo>
                  <a:pt x="2298" y="614"/>
                </a:lnTo>
                <a:lnTo>
                  <a:pt x="2298" y="615"/>
                </a:lnTo>
                <a:lnTo>
                  <a:pt x="2298" y="616"/>
                </a:lnTo>
                <a:lnTo>
                  <a:pt x="2298" y="619"/>
                </a:lnTo>
                <a:lnTo>
                  <a:pt x="2297" y="619"/>
                </a:lnTo>
                <a:lnTo>
                  <a:pt x="2297" y="620"/>
                </a:lnTo>
                <a:lnTo>
                  <a:pt x="2296" y="620"/>
                </a:lnTo>
                <a:lnTo>
                  <a:pt x="2296" y="621"/>
                </a:lnTo>
                <a:lnTo>
                  <a:pt x="2296" y="622"/>
                </a:lnTo>
                <a:lnTo>
                  <a:pt x="2297" y="622"/>
                </a:lnTo>
                <a:lnTo>
                  <a:pt x="2298" y="623"/>
                </a:lnTo>
                <a:lnTo>
                  <a:pt x="2299" y="626"/>
                </a:lnTo>
                <a:lnTo>
                  <a:pt x="2299" y="627"/>
                </a:lnTo>
                <a:lnTo>
                  <a:pt x="2299" y="628"/>
                </a:lnTo>
                <a:lnTo>
                  <a:pt x="2298" y="629"/>
                </a:lnTo>
                <a:lnTo>
                  <a:pt x="2297" y="630"/>
                </a:lnTo>
                <a:lnTo>
                  <a:pt x="2295" y="631"/>
                </a:lnTo>
                <a:lnTo>
                  <a:pt x="2292" y="631"/>
                </a:lnTo>
                <a:lnTo>
                  <a:pt x="2291" y="632"/>
                </a:lnTo>
                <a:lnTo>
                  <a:pt x="2291" y="633"/>
                </a:lnTo>
                <a:lnTo>
                  <a:pt x="2290" y="635"/>
                </a:lnTo>
                <a:lnTo>
                  <a:pt x="2290" y="636"/>
                </a:lnTo>
                <a:lnTo>
                  <a:pt x="2290" y="637"/>
                </a:lnTo>
                <a:lnTo>
                  <a:pt x="2290" y="638"/>
                </a:lnTo>
                <a:lnTo>
                  <a:pt x="2290" y="639"/>
                </a:lnTo>
                <a:lnTo>
                  <a:pt x="2290" y="640"/>
                </a:lnTo>
                <a:lnTo>
                  <a:pt x="2289" y="641"/>
                </a:lnTo>
                <a:lnTo>
                  <a:pt x="2289" y="643"/>
                </a:lnTo>
                <a:lnTo>
                  <a:pt x="2288" y="644"/>
                </a:lnTo>
                <a:lnTo>
                  <a:pt x="2286" y="645"/>
                </a:lnTo>
                <a:lnTo>
                  <a:pt x="2285" y="646"/>
                </a:lnTo>
                <a:lnTo>
                  <a:pt x="2283" y="647"/>
                </a:lnTo>
                <a:lnTo>
                  <a:pt x="2283" y="649"/>
                </a:lnTo>
                <a:lnTo>
                  <a:pt x="2282" y="649"/>
                </a:lnTo>
                <a:lnTo>
                  <a:pt x="2282" y="650"/>
                </a:lnTo>
                <a:lnTo>
                  <a:pt x="2279" y="652"/>
                </a:lnTo>
                <a:lnTo>
                  <a:pt x="2279" y="653"/>
                </a:lnTo>
                <a:lnTo>
                  <a:pt x="2278" y="653"/>
                </a:lnTo>
                <a:lnTo>
                  <a:pt x="2277" y="654"/>
                </a:lnTo>
                <a:lnTo>
                  <a:pt x="2275" y="654"/>
                </a:lnTo>
                <a:lnTo>
                  <a:pt x="2274" y="655"/>
                </a:lnTo>
                <a:lnTo>
                  <a:pt x="2273" y="656"/>
                </a:lnTo>
                <a:lnTo>
                  <a:pt x="2272" y="657"/>
                </a:lnTo>
                <a:lnTo>
                  <a:pt x="2271" y="660"/>
                </a:lnTo>
                <a:lnTo>
                  <a:pt x="2271" y="662"/>
                </a:lnTo>
                <a:lnTo>
                  <a:pt x="2270" y="663"/>
                </a:lnTo>
                <a:lnTo>
                  <a:pt x="2270" y="664"/>
                </a:lnTo>
                <a:lnTo>
                  <a:pt x="2269" y="664"/>
                </a:lnTo>
                <a:lnTo>
                  <a:pt x="2268" y="665"/>
                </a:lnTo>
                <a:lnTo>
                  <a:pt x="2266" y="665"/>
                </a:lnTo>
                <a:lnTo>
                  <a:pt x="2263" y="668"/>
                </a:lnTo>
                <a:lnTo>
                  <a:pt x="2262" y="669"/>
                </a:lnTo>
                <a:lnTo>
                  <a:pt x="2261" y="670"/>
                </a:lnTo>
                <a:lnTo>
                  <a:pt x="2261" y="671"/>
                </a:lnTo>
                <a:lnTo>
                  <a:pt x="2258" y="672"/>
                </a:lnTo>
                <a:lnTo>
                  <a:pt x="2257" y="672"/>
                </a:lnTo>
                <a:lnTo>
                  <a:pt x="2257" y="673"/>
                </a:lnTo>
                <a:lnTo>
                  <a:pt x="2256" y="673"/>
                </a:lnTo>
                <a:lnTo>
                  <a:pt x="2256" y="675"/>
                </a:lnTo>
                <a:lnTo>
                  <a:pt x="2256" y="677"/>
                </a:lnTo>
                <a:lnTo>
                  <a:pt x="2255" y="678"/>
                </a:lnTo>
                <a:lnTo>
                  <a:pt x="2254" y="679"/>
                </a:lnTo>
                <a:lnTo>
                  <a:pt x="2254" y="680"/>
                </a:lnTo>
                <a:lnTo>
                  <a:pt x="2254" y="681"/>
                </a:lnTo>
                <a:lnTo>
                  <a:pt x="2254" y="682"/>
                </a:lnTo>
                <a:lnTo>
                  <a:pt x="2253" y="682"/>
                </a:lnTo>
                <a:lnTo>
                  <a:pt x="2252" y="683"/>
                </a:lnTo>
                <a:lnTo>
                  <a:pt x="2252" y="685"/>
                </a:lnTo>
                <a:lnTo>
                  <a:pt x="2252" y="686"/>
                </a:lnTo>
                <a:lnTo>
                  <a:pt x="2251" y="688"/>
                </a:lnTo>
                <a:lnTo>
                  <a:pt x="2249" y="688"/>
                </a:lnTo>
                <a:lnTo>
                  <a:pt x="2248" y="688"/>
                </a:lnTo>
                <a:lnTo>
                  <a:pt x="2246" y="689"/>
                </a:lnTo>
                <a:lnTo>
                  <a:pt x="2244" y="689"/>
                </a:lnTo>
                <a:lnTo>
                  <a:pt x="2242" y="689"/>
                </a:lnTo>
                <a:lnTo>
                  <a:pt x="2240" y="690"/>
                </a:lnTo>
                <a:lnTo>
                  <a:pt x="2239" y="690"/>
                </a:lnTo>
                <a:lnTo>
                  <a:pt x="2238" y="691"/>
                </a:lnTo>
                <a:lnTo>
                  <a:pt x="2237" y="693"/>
                </a:lnTo>
                <a:lnTo>
                  <a:pt x="2236" y="694"/>
                </a:lnTo>
                <a:lnTo>
                  <a:pt x="2236" y="695"/>
                </a:lnTo>
                <a:lnTo>
                  <a:pt x="2234" y="696"/>
                </a:lnTo>
                <a:lnTo>
                  <a:pt x="2232" y="697"/>
                </a:lnTo>
                <a:lnTo>
                  <a:pt x="2231" y="698"/>
                </a:lnTo>
                <a:lnTo>
                  <a:pt x="2230" y="699"/>
                </a:lnTo>
                <a:lnTo>
                  <a:pt x="2229" y="700"/>
                </a:lnTo>
                <a:lnTo>
                  <a:pt x="2228" y="702"/>
                </a:lnTo>
                <a:lnTo>
                  <a:pt x="2227" y="702"/>
                </a:lnTo>
                <a:lnTo>
                  <a:pt x="2227" y="703"/>
                </a:lnTo>
                <a:lnTo>
                  <a:pt x="2226" y="704"/>
                </a:lnTo>
                <a:lnTo>
                  <a:pt x="2226" y="706"/>
                </a:lnTo>
                <a:lnTo>
                  <a:pt x="2226" y="707"/>
                </a:lnTo>
                <a:lnTo>
                  <a:pt x="2226" y="708"/>
                </a:lnTo>
                <a:lnTo>
                  <a:pt x="2226" y="713"/>
                </a:lnTo>
                <a:lnTo>
                  <a:pt x="2226" y="714"/>
                </a:lnTo>
                <a:lnTo>
                  <a:pt x="2226" y="715"/>
                </a:lnTo>
                <a:lnTo>
                  <a:pt x="2226" y="716"/>
                </a:lnTo>
                <a:lnTo>
                  <a:pt x="2227" y="718"/>
                </a:lnTo>
                <a:lnTo>
                  <a:pt x="2226" y="719"/>
                </a:lnTo>
                <a:lnTo>
                  <a:pt x="2226" y="720"/>
                </a:lnTo>
                <a:lnTo>
                  <a:pt x="2226" y="724"/>
                </a:lnTo>
                <a:lnTo>
                  <a:pt x="2225" y="725"/>
                </a:lnTo>
                <a:lnTo>
                  <a:pt x="2225" y="729"/>
                </a:lnTo>
                <a:lnTo>
                  <a:pt x="2226" y="732"/>
                </a:lnTo>
                <a:lnTo>
                  <a:pt x="2226" y="735"/>
                </a:lnTo>
                <a:lnTo>
                  <a:pt x="2225" y="737"/>
                </a:lnTo>
                <a:lnTo>
                  <a:pt x="2225" y="738"/>
                </a:lnTo>
                <a:lnTo>
                  <a:pt x="2226" y="741"/>
                </a:lnTo>
                <a:lnTo>
                  <a:pt x="2226" y="745"/>
                </a:lnTo>
                <a:lnTo>
                  <a:pt x="2227" y="746"/>
                </a:lnTo>
                <a:lnTo>
                  <a:pt x="2227" y="750"/>
                </a:lnTo>
                <a:lnTo>
                  <a:pt x="2228" y="754"/>
                </a:lnTo>
                <a:lnTo>
                  <a:pt x="2230" y="756"/>
                </a:lnTo>
                <a:lnTo>
                  <a:pt x="2230" y="758"/>
                </a:lnTo>
                <a:lnTo>
                  <a:pt x="2221" y="767"/>
                </a:lnTo>
                <a:lnTo>
                  <a:pt x="2219" y="771"/>
                </a:lnTo>
                <a:lnTo>
                  <a:pt x="2216" y="774"/>
                </a:lnTo>
                <a:lnTo>
                  <a:pt x="2211" y="778"/>
                </a:lnTo>
                <a:lnTo>
                  <a:pt x="2209" y="779"/>
                </a:lnTo>
                <a:lnTo>
                  <a:pt x="2204" y="781"/>
                </a:lnTo>
                <a:lnTo>
                  <a:pt x="2202" y="782"/>
                </a:lnTo>
                <a:lnTo>
                  <a:pt x="2201" y="783"/>
                </a:lnTo>
                <a:lnTo>
                  <a:pt x="2197" y="787"/>
                </a:lnTo>
                <a:lnTo>
                  <a:pt x="2196" y="788"/>
                </a:lnTo>
                <a:lnTo>
                  <a:pt x="2196" y="791"/>
                </a:lnTo>
                <a:lnTo>
                  <a:pt x="2196" y="792"/>
                </a:lnTo>
                <a:lnTo>
                  <a:pt x="2200" y="798"/>
                </a:lnTo>
                <a:lnTo>
                  <a:pt x="2201" y="802"/>
                </a:lnTo>
                <a:lnTo>
                  <a:pt x="2202" y="805"/>
                </a:lnTo>
                <a:lnTo>
                  <a:pt x="2202" y="806"/>
                </a:lnTo>
                <a:lnTo>
                  <a:pt x="2202" y="807"/>
                </a:lnTo>
                <a:lnTo>
                  <a:pt x="2203" y="810"/>
                </a:lnTo>
                <a:lnTo>
                  <a:pt x="2204" y="811"/>
                </a:lnTo>
                <a:lnTo>
                  <a:pt x="2204" y="812"/>
                </a:lnTo>
                <a:lnTo>
                  <a:pt x="2206" y="815"/>
                </a:lnTo>
                <a:lnTo>
                  <a:pt x="2206" y="816"/>
                </a:lnTo>
                <a:lnTo>
                  <a:pt x="2209" y="817"/>
                </a:lnTo>
                <a:lnTo>
                  <a:pt x="2213" y="821"/>
                </a:lnTo>
                <a:lnTo>
                  <a:pt x="2214" y="821"/>
                </a:lnTo>
                <a:lnTo>
                  <a:pt x="2217" y="822"/>
                </a:lnTo>
                <a:lnTo>
                  <a:pt x="2218" y="823"/>
                </a:lnTo>
                <a:lnTo>
                  <a:pt x="2232" y="823"/>
                </a:lnTo>
                <a:lnTo>
                  <a:pt x="2235" y="824"/>
                </a:lnTo>
                <a:lnTo>
                  <a:pt x="2235" y="825"/>
                </a:lnTo>
                <a:lnTo>
                  <a:pt x="2235" y="827"/>
                </a:lnTo>
                <a:lnTo>
                  <a:pt x="2236" y="828"/>
                </a:lnTo>
                <a:lnTo>
                  <a:pt x="2237" y="829"/>
                </a:lnTo>
                <a:lnTo>
                  <a:pt x="2239" y="831"/>
                </a:lnTo>
                <a:lnTo>
                  <a:pt x="2244" y="834"/>
                </a:lnTo>
                <a:lnTo>
                  <a:pt x="2245" y="836"/>
                </a:lnTo>
                <a:lnTo>
                  <a:pt x="2246" y="837"/>
                </a:lnTo>
                <a:lnTo>
                  <a:pt x="2248" y="838"/>
                </a:lnTo>
                <a:lnTo>
                  <a:pt x="2261" y="853"/>
                </a:lnTo>
                <a:lnTo>
                  <a:pt x="2263" y="855"/>
                </a:lnTo>
                <a:lnTo>
                  <a:pt x="2270" y="864"/>
                </a:lnTo>
                <a:lnTo>
                  <a:pt x="2278" y="87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39" name="Freeform 736">
            <a:extLst>
              <a:ext uri="{FF2B5EF4-FFF2-40B4-BE49-F238E27FC236}">
                <a16:creationId xmlns:a16="http://schemas.microsoft.com/office/drawing/2014/main" id="{D8DEB14B-EBC1-2603-A899-B3C65E548655}"/>
              </a:ext>
            </a:extLst>
          </p:cNvPr>
          <p:cNvSpPr>
            <a:spLocks/>
          </p:cNvSpPr>
          <p:nvPr/>
        </p:nvSpPr>
        <p:spPr bwMode="auto">
          <a:xfrm>
            <a:off x="1927658" y="3452793"/>
            <a:ext cx="753391" cy="659217"/>
          </a:xfrm>
          <a:custGeom>
            <a:avLst/>
            <a:gdLst>
              <a:gd name="T0" fmla="*/ 382 w 504"/>
              <a:gd name="T1" fmla="*/ 40 h 441"/>
              <a:gd name="T2" fmla="*/ 427 w 504"/>
              <a:gd name="T3" fmla="*/ 49 h 441"/>
              <a:gd name="T4" fmla="*/ 440 w 504"/>
              <a:gd name="T5" fmla="*/ 86 h 441"/>
              <a:gd name="T6" fmla="*/ 490 w 504"/>
              <a:gd name="T7" fmla="*/ 83 h 441"/>
              <a:gd name="T8" fmla="*/ 445 w 504"/>
              <a:gd name="T9" fmla="*/ 191 h 441"/>
              <a:gd name="T10" fmla="*/ 427 w 504"/>
              <a:gd name="T11" fmla="*/ 266 h 441"/>
              <a:gd name="T12" fmla="*/ 429 w 504"/>
              <a:gd name="T13" fmla="*/ 389 h 441"/>
              <a:gd name="T14" fmla="*/ 369 w 504"/>
              <a:gd name="T15" fmla="*/ 429 h 441"/>
              <a:gd name="T16" fmla="*/ 353 w 504"/>
              <a:gd name="T17" fmla="*/ 411 h 441"/>
              <a:gd name="T18" fmla="*/ 360 w 504"/>
              <a:gd name="T19" fmla="*/ 374 h 441"/>
              <a:gd name="T20" fmla="*/ 325 w 504"/>
              <a:gd name="T21" fmla="*/ 361 h 441"/>
              <a:gd name="T22" fmla="*/ 263 w 504"/>
              <a:gd name="T23" fmla="*/ 340 h 441"/>
              <a:gd name="T24" fmla="*/ 203 w 504"/>
              <a:gd name="T25" fmla="*/ 340 h 441"/>
              <a:gd name="T26" fmla="*/ 160 w 504"/>
              <a:gd name="T27" fmla="*/ 344 h 441"/>
              <a:gd name="T28" fmla="*/ 78 w 504"/>
              <a:gd name="T29" fmla="*/ 332 h 441"/>
              <a:gd name="T30" fmla="*/ 34 w 504"/>
              <a:gd name="T31" fmla="*/ 336 h 441"/>
              <a:gd name="T32" fmla="*/ 7 w 504"/>
              <a:gd name="T33" fmla="*/ 306 h 441"/>
              <a:gd name="T34" fmla="*/ 20 w 504"/>
              <a:gd name="T35" fmla="*/ 302 h 441"/>
              <a:gd name="T36" fmla="*/ 29 w 504"/>
              <a:gd name="T37" fmla="*/ 292 h 441"/>
              <a:gd name="T38" fmla="*/ 37 w 504"/>
              <a:gd name="T39" fmla="*/ 283 h 441"/>
              <a:gd name="T40" fmla="*/ 43 w 504"/>
              <a:gd name="T41" fmla="*/ 276 h 441"/>
              <a:gd name="T42" fmla="*/ 51 w 504"/>
              <a:gd name="T43" fmla="*/ 269 h 441"/>
              <a:gd name="T44" fmla="*/ 56 w 504"/>
              <a:gd name="T45" fmla="*/ 258 h 441"/>
              <a:gd name="T46" fmla="*/ 66 w 504"/>
              <a:gd name="T47" fmla="*/ 249 h 441"/>
              <a:gd name="T48" fmla="*/ 75 w 504"/>
              <a:gd name="T49" fmla="*/ 240 h 441"/>
              <a:gd name="T50" fmla="*/ 83 w 504"/>
              <a:gd name="T51" fmla="*/ 230 h 441"/>
              <a:gd name="T52" fmla="*/ 89 w 504"/>
              <a:gd name="T53" fmla="*/ 217 h 441"/>
              <a:gd name="T54" fmla="*/ 92 w 504"/>
              <a:gd name="T55" fmla="*/ 208 h 441"/>
              <a:gd name="T56" fmla="*/ 95 w 504"/>
              <a:gd name="T57" fmla="*/ 199 h 441"/>
              <a:gd name="T58" fmla="*/ 99 w 504"/>
              <a:gd name="T59" fmla="*/ 191 h 441"/>
              <a:gd name="T60" fmla="*/ 102 w 504"/>
              <a:gd name="T61" fmla="*/ 183 h 441"/>
              <a:gd name="T62" fmla="*/ 104 w 504"/>
              <a:gd name="T63" fmla="*/ 173 h 441"/>
              <a:gd name="T64" fmla="*/ 107 w 504"/>
              <a:gd name="T65" fmla="*/ 164 h 441"/>
              <a:gd name="T66" fmla="*/ 107 w 504"/>
              <a:gd name="T67" fmla="*/ 152 h 441"/>
              <a:gd name="T68" fmla="*/ 104 w 504"/>
              <a:gd name="T69" fmla="*/ 143 h 441"/>
              <a:gd name="T70" fmla="*/ 102 w 504"/>
              <a:gd name="T71" fmla="*/ 134 h 441"/>
              <a:gd name="T72" fmla="*/ 98 w 504"/>
              <a:gd name="T73" fmla="*/ 126 h 441"/>
              <a:gd name="T74" fmla="*/ 93 w 504"/>
              <a:gd name="T75" fmla="*/ 118 h 441"/>
              <a:gd name="T76" fmla="*/ 88 w 504"/>
              <a:gd name="T77" fmla="*/ 110 h 441"/>
              <a:gd name="T78" fmla="*/ 82 w 504"/>
              <a:gd name="T79" fmla="*/ 102 h 441"/>
              <a:gd name="T80" fmla="*/ 77 w 504"/>
              <a:gd name="T81" fmla="*/ 96 h 441"/>
              <a:gd name="T82" fmla="*/ 73 w 504"/>
              <a:gd name="T83" fmla="*/ 88 h 441"/>
              <a:gd name="T84" fmla="*/ 68 w 504"/>
              <a:gd name="T85" fmla="*/ 80 h 441"/>
              <a:gd name="T86" fmla="*/ 64 w 504"/>
              <a:gd name="T87" fmla="*/ 73 h 441"/>
              <a:gd name="T88" fmla="*/ 58 w 504"/>
              <a:gd name="T89" fmla="*/ 67 h 441"/>
              <a:gd name="T90" fmla="*/ 52 w 504"/>
              <a:gd name="T91" fmla="*/ 61 h 441"/>
              <a:gd name="T92" fmla="*/ 43 w 504"/>
              <a:gd name="T93" fmla="*/ 56 h 441"/>
              <a:gd name="T94" fmla="*/ 37 w 504"/>
              <a:gd name="T95" fmla="*/ 51 h 441"/>
              <a:gd name="T96" fmla="*/ 29 w 504"/>
              <a:gd name="T97" fmla="*/ 48 h 441"/>
              <a:gd name="T98" fmla="*/ 22 w 504"/>
              <a:gd name="T99" fmla="*/ 40 h 441"/>
              <a:gd name="T100" fmla="*/ 17 w 504"/>
              <a:gd name="T101" fmla="*/ 30 h 441"/>
              <a:gd name="T102" fmla="*/ 15 w 504"/>
              <a:gd name="T103" fmla="*/ 21 h 441"/>
              <a:gd name="T104" fmla="*/ 13 w 504"/>
              <a:gd name="T105" fmla="*/ 10 h 441"/>
              <a:gd name="T106" fmla="*/ 9 w 504"/>
              <a:gd name="T107" fmla="*/ 2 h 441"/>
              <a:gd name="T108" fmla="*/ 91 w 504"/>
              <a:gd name="T109" fmla="*/ 9 h 441"/>
              <a:gd name="T110" fmla="*/ 124 w 504"/>
              <a:gd name="T111" fmla="*/ 15 h 441"/>
              <a:gd name="T112" fmla="*/ 172 w 504"/>
              <a:gd name="T113" fmla="*/ 23 h 441"/>
              <a:gd name="T114" fmla="*/ 228 w 504"/>
              <a:gd name="T115" fmla="*/ 32 h 441"/>
              <a:gd name="T116" fmla="*/ 302 w 504"/>
              <a:gd name="T117" fmla="*/ 52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04" h="441">
                <a:moveTo>
                  <a:pt x="340" y="64"/>
                </a:moveTo>
                <a:lnTo>
                  <a:pt x="345" y="66"/>
                </a:lnTo>
                <a:lnTo>
                  <a:pt x="349" y="44"/>
                </a:lnTo>
                <a:lnTo>
                  <a:pt x="350" y="34"/>
                </a:lnTo>
                <a:lnTo>
                  <a:pt x="356" y="35"/>
                </a:lnTo>
                <a:lnTo>
                  <a:pt x="361" y="36"/>
                </a:lnTo>
                <a:lnTo>
                  <a:pt x="369" y="38"/>
                </a:lnTo>
                <a:lnTo>
                  <a:pt x="373" y="38"/>
                </a:lnTo>
                <a:lnTo>
                  <a:pt x="376" y="39"/>
                </a:lnTo>
                <a:lnTo>
                  <a:pt x="382" y="40"/>
                </a:lnTo>
                <a:lnTo>
                  <a:pt x="387" y="40"/>
                </a:lnTo>
                <a:lnTo>
                  <a:pt x="394" y="41"/>
                </a:lnTo>
                <a:lnTo>
                  <a:pt x="402" y="43"/>
                </a:lnTo>
                <a:lnTo>
                  <a:pt x="406" y="43"/>
                </a:lnTo>
                <a:lnTo>
                  <a:pt x="410" y="44"/>
                </a:lnTo>
                <a:lnTo>
                  <a:pt x="414" y="46"/>
                </a:lnTo>
                <a:lnTo>
                  <a:pt x="416" y="47"/>
                </a:lnTo>
                <a:lnTo>
                  <a:pt x="419" y="47"/>
                </a:lnTo>
                <a:lnTo>
                  <a:pt x="423" y="48"/>
                </a:lnTo>
                <a:lnTo>
                  <a:pt x="427" y="49"/>
                </a:lnTo>
                <a:lnTo>
                  <a:pt x="430" y="50"/>
                </a:lnTo>
                <a:lnTo>
                  <a:pt x="434" y="50"/>
                </a:lnTo>
                <a:lnTo>
                  <a:pt x="435" y="51"/>
                </a:lnTo>
                <a:lnTo>
                  <a:pt x="440" y="50"/>
                </a:lnTo>
                <a:lnTo>
                  <a:pt x="440" y="61"/>
                </a:lnTo>
                <a:lnTo>
                  <a:pt x="440" y="67"/>
                </a:lnTo>
                <a:lnTo>
                  <a:pt x="440" y="68"/>
                </a:lnTo>
                <a:lnTo>
                  <a:pt x="440" y="76"/>
                </a:lnTo>
                <a:lnTo>
                  <a:pt x="440" y="83"/>
                </a:lnTo>
                <a:lnTo>
                  <a:pt x="440" y="86"/>
                </a:lnTo>
                <a:lnTo>
                  <a:pt x="440" y="89"/>
                </a:lnTo>
                <a:lnTo>
                  <a:pt x="442" y="92"/>
                </a:lnTo>
                <a:lnTo>
                  <a:pt x="444" y="89"/>
                </a:lnTo>
                <a:lnTo>
                  <a:pt x="446" y="86"/>
                </a:lnTo>
                <a:lnTo>
                  <a:pt x="459" y="80"/>
                </a:lnTo>
                <a:lnTo>
                  <a:pt x="460" y="80"/>
                </a:lnTo>
                <a:lnTo>
                  <a:pt x="475" y="72"/>
                </a:lnTo>
                <a:lnTo>
                  <a:pt x="477" y="71"/>
                </a:lnTo>
                <a:lnTo>
                  <a:pt x="483" y="67"/>
                </a:lnTo>
                <a:lnTo>
                  <a:pt x="490" y="83"/>
                </a:lnTo>
                <a:lnTo>
                  <a:pt x="504" y="111"/>
                </a:lnTo>
                <a:lnTo>
                  <a:pt x="490" y="120"/>
                </a:lnTo>
                <a:lnTo>
                  <a:pt x="480" y="128"/>
                </a:lnTo>
                <a:lnTo>
                  <a:pt x="474" y="133"/>
                </a:lnTo>
                <a:lnTo>
                  <a:pt x="470" y="140"/>
                </a:lnTo>
                <a:lnTo>
                  <a:pt x="466" y="144"/>
                </a:lnTo>
                <a:lnTo>
                  <a:pt x="465" y="147"/>
                </a:lnTo>
                <a:lnTo>
                  <a:pt x="462" y="152"/>
                </a:lnTo>
                <a:lnTo>
                  <a:pt x="456" y="165"/>
                </a:lnTo>
                <a:lnTo>
                  <a:pt x="445" y="191"/>
                </a:lnTo>
                <a:lnTo>
                  <a:pt x="440" y="205"/>
                </a:lnTo>
                <a:lnTo>
                  <a:pt x="439" y="206"/>
                </a:lnTo>
                <a:lnTo>
                  <a:pt x="438" y="209"/>
                </a:lnTo>
                <a:lnTo>
                  <a:pt x="437" y="212"/>
                </a:lnTo>
                <a:lnTo>
                  <a:pt x="434" y="225"/>
                </a:lnTo>
                <a:lnTo>
                  <a:pt x="430" y="237"/>
                </a:lnTo>
                <a:lnTo>
                  <a:pt x="429" y="244"/>
                </a:lnTo>
                <a:lnTo>
                  <a:pt x="428" y="250"/>
                </a:lnTo>
                <a:lnTo>
                  <a:pt x="428" y="258"/>
                </a:lnTo>
                <a:lnTo>
                  <a:pt x="427" y="266"/>
                </a:lnTo>
                <a:lnTo>
                  <a:pt x="427" y="274"/>
                </a:lnTo>
                <a:lnTo>
                  <a:pt x="427" y="282"/>
                </a:lnTo>
                <a:lnTo>
                  <a:pt x="429" y="294"/>
                </a:lnTo>
                <a:lnTo>
                  <a:pt x="429" y="298"/>
                </a:lnTo>
                <a:lnTo>
                  <a:pt x="430" y="304"/>
                </a:lnTo>
                <a:lnTo>
                  <a:pt x="430" y="311"/>
                </a:lnTo>
                <a:lnTo>
                  <a:pt x="431" y="320"/>
                </a:lnTo>
                <a:lnTo>
                  <a:pt x="431" y="323"/>
                </a:lnTo>
                <a:lnTo>
                  <a:pt x="431" y="335"/>
                </a:lnTo>
                <a:lnTo>
                  <a:pt x="429" y="389"/>
                </a:lnTo>
                <a:lnTo>
                  <a:pt x="429" y="390"/>
                </a:lnTo>
                <a:lnTo>
                  <a:pt x="429" y="400"/>
                </a:lnTo>
                <a:lnTo>
                  <a:pt x="429" y="403"/>
                </a:lnTo>
                <a:lnTo>
                  <a:pt x="430" y="412"/>
                </a:lnTo>
                <a:lnTo>
                  <a:pt x="431" y="421"/>
                </a:lnTo>
                <a:lnTo>
                  <a:pt x="432" y="433"/>
                </a:lnTo>
                <a:lnTo>
                  <a:pt x="435" y="441"/>
                </a:lnTo>
                <a:lnTo>
                  <a:pt x="392" y="434"/>
                </a:lnTo>
                <a:lnTo>
                  <a:pt x="388" y="433"/>
                </a:lnTo>
                <a:lnTo>
                  <a:pt x="369" y="429"/>
                </a:lnTo>
                <a:lnTo>
                  <a:pt x="366" y="429"/>
                </a:lnTo>
                <a:lnTo>
                  <a:pt x="365" y="428"/>
                </a:lnTo>
                <a:lnTo>
                  <a:pt x="358" y="427"/>
                </a:lnTo>
                <a:lnTo>
                  <a:pt x="356" y="427"/>
                </a:lnTo>
                <a:lnTo>
                  <a:pt x="353" y="427"/>
                </a:lnTo>
                <a:lnTo>
                  <a:pt x="353" y="426"/>
                </a:lnTo>
                <a:lnTo>
                  <a:pt x="351" y="426"/>
                </a:lnTo>
                <a:lnTo>
                  <a:pt x="352" y="426"/>
                </a:lnTo>
                <a:lnTo>
                  <a:pt x="353" y="415"/>
                </a:lnTo>
                <a:lnTo>
                  <a:pt x="353" y="411"/>
                </a:lnTo>
                <a:lnTo>
                  <a:pt x="354" y="407"/>
                </a:lnTo>
                <a:lnTo>
                  <a:pt x="356" y="403"/>
                </a:lnTo>
                <a:lnTo>
                  <a:pt x="356" y="400"/>
                </a:lnTo>
                <a:lnTo>
                  <a:pt x="357" y="396"/>
                </a:lnTo>
                <a:lnTo>
                  <a:pt x="357" y="394"/>
                </a:lnTo>
                <a:lnTo>
                  <a:pt x="358" y="394"/>
                </a:lnTo>
                <a:lnTo>
                  <a:pt x="359" y="394"/>
                </a:lnTo>
                <a:lnTo>
                  <a:pt x="361" y="383"/>
                </a:lnTo>
                <a:lnTo>
                  <a:pt x="362" y="375"/>
                </a:lnTo>
                <a:lnTo>
                  <a:pt x="360" y="374"/>
                </a:lnTo>
                <a:lnTo>
                  <a:pt x="357" y="373"/>
                </a:lnTo>
                <a:lnTo>
                  <a:pt x="353" y="371"/>
                </a:lnTo>
                <a:lnTo>
                  <a:pt x="352" y="370"/>
                </a:lnTo>
                <a:lnTo>
                  <a:pt x="349" y="369"/>
                </a:lnTo>
                <a:lnTo>
                  <a:pt x="348" y="369"/>
                </a:lnTo>
                <a:lnTo>
                  <a:pt x="341" y="367"/>
                </a:lnTo>
                <a:lnTo>
                  <a:pt x="337" y="366"/>
                </a:lnTo>
                <a:lnTo>
                  <a:pt x="334" y="365"/>
                </a:lnTo>
                <a:lnTo>
                  <a:pt x="330" y="362"/>
                </a:lnTo>
                <a:lnTo>
                  <a:pt x="325" y="361"/>
                </a:lnTo>
                <a:lnTo>
                  <a:pt x="323" y="360"/>
                </a:lnTo>
                <a:lnTo>
                  <a:pt x="311" y="357"/>
                </a:lnTo>
                <a:lnTo>
                  <a:pt x="300" y="352"/>
                </a:lnTo>
                <a:lnTo>
                  <a:pt x="297" y="351"/>
                </a:lnTo>
                <a:lnTo>
                  <a:pt x="289" y="349"/>
                </a:lnTo>
                <a:lnTo>
                  <a:pt x="278" y="344"/>
                </a:lnTo>
                <a:lnTo>
                  <a:pt x="274" y="343"/>
                </a:lnTo>
                <a:lnTo>
                  <a:pt x="272" y="342"/>
                </a:lnTo>
                <a:lnTo>
                  <a:pt x="266" y="340"/>
                </a:lnTo>
                <a:lnTo>
                  <a:pt x="263" y="340"/>
                </a:lnTo>
                <a:lnTo>
                  <a:pt x="261" y="340"/>
                </a:lnTo>
                <a:lnTo>
                  <a:pt x="257" y="339"/>
                </a:lnTo>
                <a:lnTo>
                  <a:pt x="255" y="339"/>
                </a:lnTo>
                <a:lnTo>
                  <a:pt x="252" y="337"/>
                </a:lnTo>
                <a:lnTo>
                  <a:pt x="249" y="337"/>
                </a:lnTo>
                <a:lnTo>
                  <a:pt x="244" y="336"/>
                </a:lnTo>
                <a:lnTo>
                  <a:pt x="231" y="334"/>
                </a:lnTo>
                <a:lnTo>
                  <a:pt x="220" y="333"/>
                </a:lnTo>
                <a:lnTo>
                  <a:pt x="204" y="329"/>
                </a:lnTo>
                <a:lnTo>
                  <a:pt x="203" y="340"/>
                </a:lnTo>
                <a:lnTo>
                  <a:pt x="201" y="351"/>
                </a:lnTo>
                <a:lnTo>
                  <a:pt x="199" y="351"/>
                </a:lnTo>
                <a:lnTo>
                  <a:pt x="187" y="349"/>
                </a:lnTo>
                <a:lnTo>
                  <a:pt x="184" y="349"/>
                </a:lnTo>
                <a:lnTo>
                  <a:pt x="176" y="348"/>
                </a:lnTo>
                <a:lnTo>
                  <a:pt x="172" y="347"/>
                </a:lnTo>
                <a:lnTo>
                  <a:pt x="170" y="347"/>
                </a:lnTo>
                <a:lnTo>
                  <a:pt x="168" y="347"/>
                </a:lnTo>
                <a:lnTo>
                  <a:pt x="164" y="345"/>
                </a:lnTo>
                <a:lnTo>
                  <a:pt x="160" y="344"/>
                </a:lnTo>
                <a:lnTo>
                  <a:pt x="157" y="344"/>
                </a:lnTo>
                <a:lnTo>
                  <a:pt x="152" y="343"/>
                </a:lnTo>
                <a:lnTo>
                  <a:pt x="149" y="343"/>
                </a:lnTo>
                <a:lnTo>
                  <a:pt x="145" y="342"/>
                </a:lnTo>
                <a:lnTo>
                  <a:pt x="141" y="342"/>
                </a:lnTo>
                <a:lnTo>
                  <a:pt x="129" y="340"/>
                </a:lnTo>
                <a:lnTo>
                  <a:pt x="115" y="337"/>
                </a:lnTo>
                <a:lnTo>
                  <a:pt x="103" y="335"/>
                </a:lnTo>
                <a:lnTo>
                  <a:pt x="91" y="333"/>
                </a:lnTo>
                <a:lnTo>
                  <a:pt x="78" y="332"/>
                </a:lnTo>
                <a:lnTo>
                  <a:pt x="65" y="329"/>
                </a:lnTo>
                <a:lnTo>
                  <a:pt x="61" y="329"/>
                </a:lnTo>
                <a:lnTo>
                  <a:pt x="58" y="329"/>
                </a:lnTo>
                <a:lnTo>
                  <a:pt x="55" y="328"/>
                </a:lnTo>
                <a:lnTo>
                  <a:pt x="52" y="328"/>
                </a:lnTo>
                <a:lnTo>
                  <a:pt x="47" y="327"/>
                </a:lnTo>
                <a:lnTo>
                  <a:pt x="42" y="329"/>
                </a:lnTo>
                <a:lnTo>
                  <a:pt x="40" y="332"/>
                </a:lnTo>
                <a:lnTo>
                  <a:pt x="37" y="334"/>
                </a:lnTo>
                <a:lnTo>
                  <a:pt x="34" y="336"/>
                </a:lnTo>
                <a:lnTo>
                  <a:pt x="23" y="327"/>
                </a:lnTo>
                <a:lnTo>
                  <a:pt x="8" y="315"/>
                </a:lnTo>
                <a:lnTo>
                  <a:pt x="6" y="314"/>
                </a:lnTo>
                <a:lnTo>
                  <a:pt x="0" y="309"/>
                </a:lnTo>
                <a:lnTo>
                  <a:pt x="2" y="309"/>
                </a:lnTo>
                <a:lnTo>
                  <a:pt x="3" y="308"/>
                </a:lnTo>
                <a:lnTo>
                  <a:pt x="4" y="308"/>
                </a:lnTo>
                <a:lnTo>
                  <a:pt x="5" y="307"/>
                </a:lnTo>
                <a:lnTo>
                  <a:pt x="6" y="307"/>
                </a:lnTo>
                <a:lnTo>
                  <a:pt x="7" y="306"/>
                </a:lnTo>
                <a:lnTo>
                  <a:pt x="8" y="306"/>
                </a:lnTo>
                <a:lnTo>
                  <a:pt x="9" y="304"/>
                </a:lnTo>
                <a:lnTo>
                  <a:pt x="11" y="303"/>
                </a:lnTo>
                <a:lnTo>
                  <a:pt x="12" y="303"/>
                </a:lnTo>
                <a:lnTo>
                  <a:pt x="13" y="302"/>
                </a:lnTo>
                <a:lnTo>
                  <a:pt x="13" y="301"/>
                </a:lnTo>
                <a:lnTo>
                  <a:pt x="14" y="300"/>
                </a:lnTo>
                <a:lnTo>
                  <a:pt x="15" y="299"/>
                </a:lnTo>
                <a:lnTo>
                  <a:pt x="17" y="300"/>
                </a:lnTo>
                <a:lnTo>
                  <a:pt x="20" y="302"/>
                </a:lnTo>
                <a:lnTo>
                  <a:pt x="21" y="302"/>
                </a:lnTo>
                <a:lnTo>
                  <a:pt x="21" y="301"/>
                </a:lnTo>
                <a:lnTo>
                  <a:pt x="23" y="299"/>
                </a:lnTo>
                <a:lnTo>
                  <a:pt x="24" y="297"/>
                </a:lnTo>
                <a:lnTo>
                  <a:pt x="25" y="295"/>
                </a:lnTo>
                <a:lnTo>
                  <a:pt x="25" y="294"/>
                </a:lnTo>
                <a:lnTo>
                  <a:pt x="26" y="294"/>
                </a:lnTo>
                <a:lnTo>
                  <a:pt x="28" y="293"/>
                </a:lnTo>
                <a:lnTo>
                  <a:pt x="28" y="292"/>
                </a:lnTo>
                <a:lnTo>
                  <a:pt x="29" y="292"/>
                </a:lnTo>
                <a:lnTo>
                  <a:pt x="29" y="291"/>
                </a:lnTo>
                <a:lnTo>
                  <a:pt x="30" y="290"/>
                </a:lnTo>
                <a:lnTo>
                  <a:pt x="31" y="289"/>
                </a:lnTo>
                <a:lnTo>
                  <a:pt x="32" y="287"/>
                </a:lnTo>
                <a:lnTo>
                  <a:pt x="32" y="286"/>
                </a:lnTo>
                <a:lnTo>
                  <a:pt x="33" y="285"/>
                </a:lnTo>
                <a:lnTo>
                  <a:pt x="34" y="284"/>
                </a:lnTo>
                <a:lnTo>
                  <a:pt x="35" y="284"/>
                </a:lnTo>
                <a:lnTo>
                  <a:pt x="35" y="283"/>
                </a:lnTo>
                <a:lnTo>
                  <a:pt x="37" y="283"/>
                </a:lnTo>
                <a:lnTo>
                  <a:pt x="37" y="282"/>
                </a:lnTo>
                <a:lnTo>
                  <a:pt x="38" y="282"/>
                </a:lnTo>
                <a:lnTo>
                  <a:pt x="38" y="281"/>
                </a:lnTo>
                <a:lnTo>
                  <a:pt x="39" y="279"/>
                </a:lnTo>
                <a:lnTo>
                  <a:pt x="40" y="279"/>
                </a:lnTo>
                <a:lnTo>
                  <a:pt x="40" y="278"/>
                </a:lnTo>
                <a:lnTo>
                  <a:pt x="41" y="277"/>
                </a:lnTo>
                <a:lnTo>
                  <a:pt x="42" y="277"/>
                </a:lnTo>
                <a:lnTo>
                  <a:pt x="42" y="276"/>
                </a:lnTo>
                <a:lnTo>
                  <a:pt x="43" y="276"/>
                </a:lnTo>
                <a:lnTo>
                  <a:pt x="43" y="275"/>
                </a:lnTo>
                <a:lnTo>
                  <a:pt x="45" y="275"/>
                </a:lnTo>
                <a:lnTo>
                  <a:pt x="45" y="274"/>
                </a:lnTo>
                <a:lnTo>
                  <a:pt x="46" y="274"/>
                </a:lnTo>
                <a:lnTo>
                  <a:pt x="47" y="272"/>
                </a:lnTo>
                <a:lnTo>
                  <a:pt x="48" y="272"/>
                </a:lnTo>
                <a:lnTo>
                  <a:pt x="49" y="272"/>
                </a:lnTo>
                <a:lnTo>
                  <a:pt x="49" y="270"/>
                </a:lnTo>
                <a:lnTo>
                  <a:pt x="50" y="269"/>
                </a:lnTo>
                <a:lnTo>
                  <a:pt x="51" y="269"/>
                </a:lnTo>
                <a:lnTo>
                  <a:pt x="51" y="268"/>
                </a:lnTo>
                <a:lnTo>
                  <a:pt x="52" y="268"/>
                </a:lnTo>
                <a:lnTo>
                  <a:pt x="54" y="267"/>
                </a:lnTo>
                <a:lnTo>
                  <a:pt x="54" y="266"/>
                </a:lnTo>
                <a:lnTo>
                  <a:pt x="50" y="262"/>
                </a:lnTo>
                <a:lnTo>
                  <a:pt x="51" y="262"/>
                </a:lnTo>
                <a:lnTo>
                  <a:pt x="52" y="261"/>
                </a:lnTo>
                <a:lnTo>
                  <a:pt x="54" y="260"/>
                </a:lnTo>
                <a:lnTo>
                  <a:pt x="55" y="259"/>
                </a:lnTo>
                <a:lnTo>
                  <a:pt x="56" y="258"/>
                </a:lnTo>
                <a:lnTo>
                  <a:pt x="57" y="257"/>
                </a:lnTo>
                <a:lnTo>
                  <a:pt x="58" y="256"/>
                </a:lnTo>
                <a:lnTo>
                  <a:pt x="59" y="256"/>
                </a:lnTo>
                <a:lnTo>
                  <a:pt x="60" y="255"/>
                </a:lnTo>
                <a:lnTo>
                  <a:pt x="61" y="253"/>
                </a:lnTo>
                <a:lnTo>
                  <a:pt x="61" y="252"/>
                </a:lnTo>
                <a:lnTo>
                  <a:pt x="63" y="251"/>
                </a:lnTo>
                <a:lnTo>
                  <a:pt x="64" y="250"/>
                </a:lnTo>
                <a:lnTo>
                  <a:pt x="65" y="250"/>
                </a:lnTo>
                <a:lnTo>
                  <a:pt x="66" y="249"/>
                </a:lnTo>
                <a:lnTo>
                  <a:pt x="67" y="248"/>
                </a:lnTo>
                <a:lnTo>
                  <a:pt x="68" y="247"/>
                </a:lnTo>
                <a:lnTo>
                  <a:pt x="68" y="245"/>
                </a:lnTo>
                <a:lnTo>
                  <a:pt x="69" y="244"/>
                </a:lnTo>
                <a:lnTo>
                  <a:pt x="71" y="244"/>
                </a:lnTo>
                <a:lnTo>
                  <a:pt x="72" y="243"/>
                </a:lnTo>
                <a:lnTo>
                  <a:pt x="73" y="242"/>
                </a:lnTo>
                <a:lnTo>
                  <a:pt x="74" y="241"/>
                </a:lnTo>
                <a:lnTo>
                  <a:pt x="74" y="240"/>
                </a:lnTo>
                <a:lnTo>
                  <a:pt x="75" y="240"/>
                </a:lnTo>
                <a:lnTo>
                  <a:pt x="75" y="239"/>
                </a:lnTo>
                <a:lnTo>
                  <a:pt x="76" y="237"/>
                </a:lnTo>
                <a:lnTo>
                  <a:pt x="77" y="236"/>
                </a:lnTo>
                <a:lnTo>
                  <a:pt x="78" y="236"/>
                </a:lnTo>
                <a:lnTo>
                  <a:pt x="78" y="235"/>
                </a:lnTo>
                <a:lnTo>
                  <a:pt x="80" y="234"/>
                </a:lnTo>
                <a:lnTo>
                  <a:pt x="81" y="233"/>
                </a:lnTo>
                <a:lnTo>
                  <a:pt x="82" y="232"/>
                </a:lnTo>
                <a:lnTo>
                  <a:pt x="82" y="231"/>
                </a:lnTo>
                <a:lnTo>
                  <a:pt x="83" y="230"/>
                </a:lnTo>
                <a:lnTo>
                  <a:pt x="83" y="228"/>
                </a:lnTo>
                <a:lnTo>
                  <a:pt x="84" y="227"/>
                </a:lnTo>
                <a:lnTo>
                  <a:pt x="84" y="226"/>
                </a:lnTo>
                <a:lnTo>
                  <a:pt x="85" y="225"/>
                </a:lnTo>
                <a:lnTo>
                  <a:pt x="85" y="223"/>
                </a:lnTo>
                <a:lnTo>
                  <a:pt x="86" y="222"/>
                </a:lnTo>
                <a:lnTo>
                  <a:pt x="86" y="220"/>
                </a:lnTo>
                <a:lnTo>
                  <a:pt x="88" y="218"/>
                </a:lnTo>
                <a:lnTo>
                  <a:pt x="88" y="217"/>
                </a:lnTo>
                <a:lnTo>
                  <a:pt x="89" y="217"/>
                </a:lnTo>
                <a:lnTo>
                  <a:pt x="89" y="216"/>
                </a:lnTo>
                <a:lnTo>
                  <a:pt x="89" y="215"/>
                </a:lnTo>
                <a:lnTo>
                  <a:pt x="90" y="215"/>
                </a:lnTo>
                <a:lnTo>
                  <a:pt x="90" y="214"/>
                </a:lnTo>
                <a:lnTo>
                  <a:pt x="90" y="212"/>
                </a:lnTo>
                <a:lnTo>
                  <a:pt x="91" y="211"/>
                </a:lnTo>
                <a:lnTo>
                  <a:pt x="91" y="210"/>
                </a:lnTo>
                <a:lnTo>
                  <a:pt x="91" y="209"/>
                </a:lnTo>
                <a:lnTo>
                  <a:pt x="92" y="209"/>
                </a:lnTo>
                <a:lnTo>
                  <a:pt x="92" y="208"/>
                </a:lnTo>
                <a:lnTo>
                  <a:pt x="92" y="207"/>
                </a:lnTo>
                <a:lnTo>
                  <a:pt x="93" y="207"/>
                </a:lnTo>
                <a:lnTo>
                  <a:pt x="93" y="206"/>
                </a:lnTo>
                <a:lnTo>
                  <a:pt x="93" y="205"/>
                </a:lnTo>
                <a:lnTo>
                  <a:pt x="94" y="203"/>
                </a:lnTo>
                <a:lnTo>
                  <a:pt x="94" y="202"/>
                </a:lnTo>
                <a:lnTo>
                  <a:pt x="94" y="201"/>
                </a:lnTo>
                <a:lnTo>
                  <a:pt x="95" y="201"/>
                </a:lnTo>
                <a:lnTo>
                  <a:pt x="95" y="200"/>
                </a:lnTo>
                <a:lnTo>
                  <a:pt x="95" y="199"/>
                </a:lnTo>
                <a:lnTo>
                  <a:pt x="97" y="199"/>
                </a:lnTo>
                <a:lnTo>
                  <a:pt x="97" y="198"/>
                </a:lnTo>
                <a:lnTo>
                  <a:pt x="97" y="197"/>
                </a:lnTo>
                <a:lnTo>
                  <a:pt x="98" y="197"/>
                </a:lnTo>
                <a:lnTo>
                  <a:pt x="98" y="195"/>
                </a:lnTo>
                <a:lnTo>
                  <a:pt x="98" y="194"/>
                </a:lnTo>
                <a:lnTo>
                  <a:pt x="98" y="193"/>
                </a:lnTo>
                <a:lnTo>
                  <a:pt x="99" y="193"/>
                </a:lnTo>
                <a:lnTo>
                  <a:pt x="99" y="192"/>
                </a:lnTo>
                <a:lnTo>
                  <a:pt x="99" y="191"/>
                </a:lnTo>
                <a:lnTo>
                  <a:pt x="100" y="191"/>
                </a:lnTo>
                <a:lnTo>
                  <a:pt x="100" y="190"/>
                </a:lnTo>
                <a:lnTo>
                  <a:pt x="100" y="189"/>
                </a:lnTo>
                <a:lnTo>
                  <a:pt x="100" y="188"/>
                </a:lnTo>
                <a:lnTo>
                  <a:pt x="101" y="188"/>
                </a:lnTo>
                <a:lnTo>
                  <a:pt x="101" y="186"/>
                </a:lnTo>
                <a:lnTo>
                  <a:pt x="101" y="185"/>
                </a:lnTo>
                <a:lnTo>
                  <a:pt x="101" y="184"/>
                </a:lnTo>
                <a:lnTo>
                  <a:pt x="101" y="183"/>
                </a:lnTo>
                <a:lnTo>
                  <a:pt x="102" y="183"/>
                </a:lnTo>
                <a:lnTo>
                  <a:pt x="102" y="182"/>
                </a:lnTo>
                <a:lnTo>
                  <a:pt x="102" y="181"/>
                </a:lnTo>
                <a:lnTo>
                  <a:pt x="102" y="180"/>
                </a:lnTo>
                <a:lnTo>
                  <a:pt x="102" y="178"/>
                </a:lnTo>
                <a:lnTo>
                  <a:pt x="102" y="177"/>
                </a:lnTo>
                <a:lnTo>
                  <a:pt x="103" y="177"/>
                </a:lnTo>
                <a:lnTo>
                  <a:pt x="103" y="176"/>
                </a:lnTo>
                <a:lnTo>
                  <a:pt x="103" y="175"/>
                </a:lnTo>
                <a:lnTo>
                  <a:pt x="103" y="174"/>
                </a:lnTo>
                <a:lnTo>
                  <a:pt x="104" y="173"/>
                </a:lnTo>
                <a:lnTo>
                  <a:pt x="104" y="172"/>
                </a:lnTo>
                <a:lnTo>
                  <a:pt x="104" y="170"/>
                </a:lnTo>
                <a:lnTo>
                  <a:pt x="104" y="169"/>
                </a:lnTo>
                <a:lnTo>
                  <a:pt x="106" y="169"/>
                </a:lnTo>
                <a:lnTo>
                  <a:pt x="106" y="168"/>
                </a:lnTo>
                <a:lnTo>
                  <a:pt x="106" y="167"/>
                </a:lnTo>
                <a:lnTo>
                  <a:pt x="106" y="166"/>
                </a:lnTo>
                <a:lnTo>
                  <a:pt x="106" y="165"/>
                </a:lnTo>
                <a:lnTo>
                  <a:pt x="107" y="165"/>
                </a:lnTo>
                <a:lnTo>
                  <a:pt x="107" y="164"/>
                </a:lnTo>
                <a:lnTo>
                  <a:pt x="107" y="163"/>
                </a:lnTo>
                <a:lnTo>
                  <a:pt x="107" y="161"/>
                </a:lnTo>
                <a:lnTo>
                  <a:pt x="107" y="160"/>
                </a:lnTo>
                <a:lnTo>
                  <a:pt x="107" y="159"/>
                </a:lnTo>
                <a:lnTo>
                  <a:pt x="107" y="158"/>
                </a:lnTo>
                <a:lnTo>
                  <a:pt x="107" y="157"/>
                </a:lnTo>
                <a:lnTo>
                  <a:pt x="107" y="156"/>
                </a:lnTo>
                <a:lnTo>
                  <a:pt x="107" y="155"/>
                </a:lnTo>
                <a:lnTo>
                  <a:pt x="107" y="153"/>
                </a:lnTo>
                <a:lnTo>
                  <a:pt x="107" y="152"/>
                </a:lnTo>
                <a:lnTo>
                  <a:pt x="107" y="151"/>
                </a:lnTo>
                <a:lnTo>
                  <a:pt x="106" y="151"/>
                </a:lnTo>
                <a:lnTo>
                  <a:pt x="106" y="150"/>
                </a:lnTo>
                <a:lnTo>
                  <a:pt x="106" y="149"/>
                </a:lnTo>
                <a:lnTo>
                  <a:pt x="106" y="148"/>
                </a:lnTo>
                <a:lnTo>
                  <a:pt x="106" y="147"/>
                </a:lnTo>
                <a:lnTo>
                  <a:pt x="106" y="145"/>
                </a:lnTo>
                <a:lnTo>
                  <a:pt x="104" y="145"/>
                </a:lnTo>
                <a:lnTo>
                  <a:pt x="104" y="144"/>
                </a:lnTo>
                <a:lnTo>
                  <a:pt x="104" y="143"/>
                </a:lnTo>
                <a:lnTo>
                  <a:pt x="104" y="142"/>
                </a:lnTo>
                <a:lnTo>
                  <a:pt x="104" y="141"/>
                </a:lnTo>
                <a:lnTo>
                  <a:pt x="104" y="140"/>
                </a:lnTo>
                <a:lnTo>
                  <a:pt x="103" y="140"/>
                </a:lnTo>
                <a:lnTo>
                  <a:pt x="103" y="139"/>
                </a:lnTo>
                <a:lnTo>
                  <a:pt x="103" y="138"/>
                </a:lnTo>
                <a:lnTo>
                  <a:pt x="103" y="136"/>
                </a:lnTo>
                <a:lnTo>
                  <a:pt x="103" y="135"/>
                </a:lnTo>
                <a:lnTo>
                  <a:pt x="102" y="135"/>
                </a:lnTo>
                <a:lnTo>
                  <a:pt x="102" y="134"/>
                </a:lnTo>
                <a:lnTo>
                  <a:pt x="102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0" y="131"/>
                </a:lnTo>
                <a:lnTo>
                  <a:pt x="100" y="130"/>
                </a:lnTo>
                <a:lnTo>
                  <a:pt x="100" y="128"/>
                </a:lnTo>
                <a:lnTo>
                  <a:pt x="99" y="128"/>
                </a:lnTo>
                <a:lnTo>
                  <a:pt x="99" y="127"/>
                </a:lnTo>
                <a:lnTo>
                  <a:pt x="98" y="126"/>
                </a:lnTo>
                <a:lnTo>
                  <a:pt x="98" y="125"/>
                </a:lnTo>
                <a:lnTo>
                  <a:pt x="97" y="125"/>
                </a:lnTo>
                <a:lnTo>
                  <a:pt x="97" y="124"/>
                </a:lnTo>
                <a:lnTo>
                  <a:pt x="97" y="123"/>
                </a:lnTo>
                <a:lnTo>
                  <a:pt x="95" y="123"/>
                </a:lnTo>
                <a:lnTo>
                  <a:pt x="95" y="122"/>
                </a:lnTo>
                <a:lnTo>
                  <a:pt x="94" y="120"/>
                </a:lnTo>
                <a:lnTo>
                  <a:pt x="94" y="119"/>
                </a:lnTo>
                <a:lnTo>
                  <a:pt x="93" y="119"/>
                </a:lnTo>
                <a:lnTo>
                  <a:pt x="93" y="118"/>
                </a:lnTo>
                <a:lnTo>
                  <a:pt x="92" y="117"/>
                </a:lnTo>
                <a:lnTo>
                  <a:pt x="92" y="116"/>
                </a:lnTo>
                <a:lnTo>
                  <a:pt x="91" y="116"/>
                </a:lnTo>
                <a:lnTo>
                  <a:pt x="91" y="115"/>
                </a:lnTo>
                <a:lnTo>
                  <a:pt x="91" y="114"/>
                </a:lnTo>
                <a:lnTo>
                  <a:pt x="90" y="114"/>
                </a:lnTo>
                <a:lnTo>
                  <a:pt x="90" y="113"/>
                </a:lnTo>
                <a:lnTo>
                  <a:pt x="89" y="113"/>
                </a:lnTo>
                <a:lnTo>
                  <a:pt x="89" y="111"/>
                </a:lnTo>
                <a:lnTo>
                  <a:pt x="88" y="110"/>
                </a:lnTo>
                <a:lnTo>
                  <a:pt x="88" y="109"/>
                </a:lnTo>
                <a:lnTo>
                  <a:pt x="86" y="109"/>
                </a:lnTo>
                <a:lnTo>
                  <a:pt x="86" y="108"/>
                </a:lnTo>
                <a:lnTo>
                  <a:pt x="85" y="107"/>
                </a:lnTo>
                <a:lnTo>
                  <a:pt x="85" y="106"/>
                </a:lnTo>
                <a:lnTo>
                  <a:pt x="84" y="106"/>
                </a:lnTo>
                <a:lnTo>
                  <a:pt x="84" y="105"/>
                </a:lnTo>
                <a:lnTo>
                  <a:pt x="83" y="105"/>
                </a:lnTo>
                <a:lnTo>
                  <a:pt x="83" y="103"/>
                </a:lnTo>
                <a:lnTo>
                  <a:pt x="82" y="102"/>
                </a:lnTo>
                <a:lnTo>
                  <a:pt x="82" y="101"/>
                </a:lnTo>
                <a:lnTo>
                  <a:pt x="81" y="101"/>
                </a:lnTo>
                <a:lnTo>
                  <a:pt x="81" y="100"/>
                </a:lnTo>
                <a:lnTo>
                  <a:pt x="80" y="100"/>
                </a:lnTo>
                <a:lnTo>
                  <a:pt x="80" y="99"/>
                </a:lnTo>
                <a:lnTo>
                  <a:pt x="80" y="98"/>
                </a:lnTo>
                <a:lnTo>
                  <a:pt x="78" y="98"/>
                </a:lnTo>
                <a:lnTo>
                  <a:pt x="78" y="97"/>
                </a:lnTo>
                <a:lnTo>
                  <a:pt x="77" y="97"/>
                </a:lnTo>
                <a:lnTo>
                  <a:pt x="77" y="96"/>
                </a:lnTo>
                <a:lnTo>
                  <a:pt x="76" y="94"/>
                </a:lnTo>
                <a:lnTo>
                  <a:pt x="76" y="93"/>
                </a:lnTo>
                <a:lnTo>
                  <a:pt x="75" y="93"/>
                </a:lnTo>
                <a:lnTo>
                  <a:pt x="75" y="92"/>
                </a:lnTo>
                <a:lnTo>
                  <a:pt x="75" y="91"/>
                </a:lnTo>
                <a:lnTo>
                  <a:pt x="74" y="91"/>
                </a:lnTo>
                <a:lnTo>
                  <a:pt x="74" y="90"/>
                </a:lnTo>
                <a:lnTo>
                  <a:pt x="74" y="89"/>
                </a:lnTo>
                <a:lnTo>
                  <a:pt x="73" y="89"/>
                </a:lnTo>
                <a:lnTo>
                  <a:pt x="73" y="88"/>
                </a:lnTo>
                <a:lnTo>
                  <a:pt x="72" y="86"/>
                </a:lnTo>
                <a:lnTo>
                  <a:pt x="72" y="85"/>
                </a:lnTo>
                <a:lnTo>
                  <a:pt x="71" y="85"/>
                </a:lnTo>
                <a:lnTo>
                  <a:pt x="71" y="84"/>
                </a:lnTo>
                <a:lnTo>
                  <a:pt x="71" y="83"/>
                </a:lnTo>
                <a:lnTo>
                  <a:pt x="69" y="83"/>
                </a:lnTo>
                <a:lnTo>
                  <a:pt x="69" y="82"/>
                </a:lnTo>
                <a:lnTo>
                  <a:pt x="69" y="81"/>
                </a:lnTo>
                <a:lnTo>
                  <a:pt x="68" y="81"/>
                </a:lnTo>
                <a:lnTo>
                  <a:pt x="68" y="80"/>
                </a:lnTo>
                <a:lnTo>
                  <a:pt x="68" y="78"/>
                </a:lnTo>
                <a:lnTo>
                  <a:pt x="67" y="78"/>
                </a:lnTo>
                <a:lnTo>
                  <a:pt x="67" y="77"/>
                </a:lnTo>
                <a:lnTo>
                  <a:pt x="67" y="76"/>
                </a:lnTo>
                <a:lnTo>
                  <a:pt x="66" y="76"/>
                </a:lnTo>
                <a:lnTo>
                  <a:pt x="66" y="75"/>
                </a:lnTo>
                <a:lnTo>
                  <a:pt x="65" y="75"/>
                </a:lnTo>
                <a:lnTo>
                  <a:pt x="65" y="74"/>
                </a:lnTo>
                <a:lnTo>
                  <a:pt x="64" y="74"/>
                </a:lnTo>
                <a:lnTo>
                  <a:pt x="64" y="73"/>
                </a:lnTo>
                <a:lnTo>
                  <a:pt x="63" y="73"/>
                </a:lnTo>
                <a:lnTo>
                  <a:pt x="63" y="72"/>
                </a:lnTo>
                <a:lnTo>
                  <a:pt x="63" y="71"/>
                </a:lnTo>
                <a:lnTo>
                  <a:pt x="61" y="71"/>
                </a:lnTo>
                <a:lnTo>
                  <a:pt x="61" y="69"/>
                </a:lnTo>
                <a:lnTo>
                  <a:pt x="60" y="69"/>
                </a:lnTo>
                <a:lnTo>
                  <a:pt x="60" y="68"/>
                </a:lnTo>
                <a:lnTo>
                  <a:pt x="59" y="68"/>
                </a:lnTo>
                <a:lnTo>
                  <a:pt x="59" y="67"/>
                </a:lnTo>
                <a:lnTo>
                  <a:pt x="58" y="67"/>
                </a:lnTo>
                <a:lnTo>
                  <a:pt x="58" y="66"/>
                </a:lnTo>
                <a:lnTo>
                  <a:pt x="57" y="66"/>
                </a:lnTo>
                <a:lnTo>
                  <a:pt x="57" y="65"/>
                </a:lnTo>
                <a:lnTo>
                  <a:pt x="56" y="65"/>
                </a:lnTo>
                <a:lnTo>
                  <a:pt x="56" y="64"/>
                </a:lnTo>
                <a:lnTo>
                  <a:pt x="55" y="64"/>
                </a:lnTo>
                <a:lnTo>
                  <a:pt x="55" y="63"/>
                </a:lnTo>
                <a:lnTo>
                  <a:pt x="54" y="63"/>
                </a:lnTo>
                <a:lnTo>
                  <a:pt x="54" y="61"/>
                </a:lnTo>
                <a:lnTo>
                  <a:pt x="52" y="61"/>
                </a:lnTo>
                <a:lnTo>
                  <a:pt x="51" y="60"/>
                </a:lnTo>
                <a:lnTo>
                  <a:pt x="50" y="59"/>
                </a:lnTo>
                <a:lnTo>
                  <a:pt x="49" y="59"/>
                </a:lnTo>
                <a:lnTo>
                  <a:pt x="49" y="58"/>
                </a:lnTo>
                <a:lnTo>
                  <a:pt x="48" y="58"/>
                </a:lnTo>
                <a:lnTo>
                  <a:pt x="47" y="58"/>
                </a:lnTo>
                <a:lnTo>
                  <a:pt x="47" y="57"/>
                </a:lnTo>
                <a:lnTo>
                  <a:pt x="46" y="57"/>
                </a:lnTo>
                <a:lnTo>
                  <a:pt x="45" y="56"/>
                </a:lnTo>
                <a:lnTo>
                  <a:pt x="43" y="56"/>
                </a:lnTo>
                <a:lnTo>
                  <a:pt x="43" y="55"/>
                </a:lnTo>
                <a:lnTo>
                  <a:pt x="42" y="55"/>
                </a:lnTo>
                <a:lnTo>
                  <a:pt x="41" y="55"/>
                </a:lnTo>
                <a:lnTo>
                  <a:pt x="41" y="53"/>
                </a:lnTo>
                <a:lnTo>
                  <a:pt x="40" y="53"/>
                </a:lnTo>
                <a:lnTo>
                  <a:pt x="39" y="53"/>
                </a:lnTo>
                <a:lnTo>
                  <a:pt x="39" y="52"/>
                </a:lnTo>
                <a:lnTo>
                  <a:pt x="38" y="52"/>
                </a:lnTo>
                <a:lnTo>
                  <a:pt x="37" y="52"/>
                </a:lnTo>
                <a:lnTo>
                  <a:pt x="37" y="51"/>
                </a:lnTo>
                <a:lnTo>
                  <a:pt x="35" y="51"/>
                </a:lnTo>
                <a:lnTo>
                  <a:pt x="34" y="51"/>
                </a:lnTo>
                <a:lnTo>
                  <a:pt x="34" y="50"/>
                </a:lnTo>
                <a:lnTo>
                  <a:pt x="33" y="50"/>
                </a:lnTo>
                <a:lnTo>
                  <a:pt x="32" y="50"/>
                </a:lnTo>
                <a:lnTo>
                  <a:pt x="32" y="49"/>
                </a:lnTo>
                <a:lnTo>
                  <a:pt x="31" y="49"/>
                </a:lnTo>
                <a:lnTo>
                  <a:pt x="30" y="49"/>
                </a:lnTo>
                <a:lnTo>
                  <a:pt x="30" y="48"/>
                </a:lnTo>
                <a:lnTo>
                  <a:pt x="29" y="48"/>
                </a:lnTo>
                <a:lnTo>
                  <a:pt x="29" y="47"/>
                </a:lnTo>
                <a:lnTo>
                  <a:pt x="28" y="47"/>
                </a:lnTo>
                <a:lnTo>
                  <a:pt x="28" y="46"/>
                </a:lnTo>
                <a:lnTo>
                  <a:pt x="26" y="46"/>
                </a:lnTo>
                <a:lnTo>
                  <a:pt x="25" y="44"/>
                </a:lnTo>
                <a:lnTo>
                  <a:pt x="24" y="43"/>
                </a:lnTo>
                <a:lnTo>
                  <a:pt x="23" y="42"/>
                </a:lnTo>
                <a:lnTo>
                  <a:pt x="23" y="41"/>
                </a:lnTo>
                <a:lnTo>
                  <a:pt x="22" y="41"/>
                </a:lnTo>
                <a:lnTo>
                  <a:pt x="22" y="40"/>
                </a:lnTo>
                <a:lnTo>
                  <a:pt x="21" y="40"/>
                </a:lnTo>
                <a:lnTo>
                  <a:pt x="21" y="39"/>
                </a:lnTo>
                <a:lnTo>
                  <a:pt x="20" y="38"/>
                </a:lnTo>
                <a:lnTo>
                  <a:pt x="20" y="36"/>
                </a:lnTo>
                <a:lnTo>
                  <a:pt x="19" y="35"/>
                </a:lnTo>
                <a:lnTo>
                  <a:pt x="19" y="34"/>
                </a:lnTo>
                <a:lnTo>
                  <a:pt x="19" y="33"/>
                </a:lnTo>
                <a:lnTo>
                  <a:pt x="17" y="32"/>
                </a:lnTo>
                <a:lnTo>
                  <a:pt x="17" y="31"/>
                </a:lnTo>
                <a:lnTo>
                  <a:pt x="17" y="30"/>
                </a:lnTo>
                <a:lnTo>
                  <a:pt x="17" y="29"/>
                </a:lnTo>
                <a:lnTo>
                  <a:pt x="16" y="29"/>
                </a:lnTo>
                <a:lnTo>
                  <a:pt x="16" y="27"/>
                </a:lnTo>
                <a:lnTo>
                  <a:pt x="16" y="26"/>
                </a:lnTo>
                <a:lnTo>
                  <a:pt x="16" y="25"/>
                </a:lnTo>
                <a:lnTo>
                  <a:pt x="16" y="24"/>
                </a:lnTo>
                <a:lnTo>
                  <a:pt x="16" y="23"/>
                </a:lnTo>
                <a:lnTo>
                  <a:pt x="15" y="23"/>
                </a:lnTo>
                <a:lnTo>
                  <a:pt x="15" y="22"/>
                </a:lnTo>
                <a:lnTo>
                  <a:pt x="15" y="21"/>
                </a:lnTo>
                <a:lnTo>
                  <a:pt x="15" y="19"/>
                </a:lnTo>
                <a:lnTo>
                  <a:pt x="15" y="18"/>
                </a:lnTo>
                <a:lnTo>
                  <a:pt x="14" y="17"/>
                </a:lnTo>
                <a:lnTo>
                  <a:pt x="14" y="16"/>
                </a:lnTo>
                <a:lnTo>
                  <a:pt x="14" y="15"/>
                </a:lnTo>
                <a:lnTo>
                  <a:pt x="14" y="14"/>
                </a:lnTo>
                <a:lnTo>
                  <a:pt x="13" y="14"/>
                </a:lnTo>
                <a:lnTo>
                  <a:pt x="13" y="13"/>
                </a:lnTo>
                <a:lnTo>
                  <a:pt x="13" y="11"/>
                </a:lnTo>
                <a:lnTo>
                  <a:pt x="13" y="10"/>
                </a:lnTo>
                <a:lnTo>
                  <a:pt x="12" y="10"/>
                </a:lnTo>
                <a:lnTo>
                  <a:pt x="12" y="9"/>
                </a:lnTo>
                <a:lnTo>
                  <a:pt x="12" y="8"/>
                </a:lnTo>
                <a:lnTo>
                  <a:pt x="12" y="7"/>
                </a:lnTo>
                <a:lnTo>
                  <a:pt x="11" y="7"/>
                </a:lnTo>
                <a:lnTo>
                  <a:pt x="11" y="6"/>
                </a:lnTo>
                <a:lnTo>
                  <a:pt x="11" y="5"/>
                </a:lnTo>
                <a:lnTo>
                  <a:pt x="11" y="4"/>
                </a:lnTo>
                <a:lnTo>
                  <a:pt x="11" y="2"/>
                </a:lnTo>
                <a:lnTo>
                  <a:pt x="9" y="2"/>
                </a:lnTo>
                <a:lnTo>
                  <a:pt x="9" y="1"/>
                </a:lnTo>
                <a:lnTo>
                  <a:pt x="9" y="0"/>
                </a:lnTo>
                <a:lnTo>
                  <a:pt x="54" y="2"/>
                </a:lnTo>
                <a:lnTo>
                  <a:pt x="55" y="4"/>
                </a:lnTo>
                <a:lnTo>
                  <a:pt x="56" y="4"/>
                </a:lnTo>
                <a:lnTo>
                  <a:pt x="61" y="5"/>
                </a:lnTo>
                <a:lnTo>
                  <a:pt x="66" y="6"/>
                </a:lnTo>
                <a:lnTo>
                  <a:pt x="74" y="7"/>
                </a:lnTo>
                <a:lnTo>
                  <a:pt x="85" y="9"/>
                </a:lnTo>
                <a:lnTo>
                  <a:pt x="91" y="9"/>
                </a:lnTo>
                <a:lnTo>
                  <a:pt x="97" y="10"/>
                </a:lnTo>
                <a:lnTo>
                  <a:pt x="99" y="10"/>
                </a:lnTo>
                <a:lnTo>
                  <a:pt x="102" y="11"/>
                </a:lnTo>
                <a:lnTo>
                  <a:pt x="106" y="11"/>
                </a:lnTo>
                <a:lnTo>
                  <a:pt x="108" y="13"/>
                </a:lnTo>
                <a:lnTo>
                  <a:pt x="112" y="13"/>
                </a:lnTo>
                <a:lnTo>
                  <a:pt x="116" y="14"/>
                </a:lnTo>
                <a:lnTo>
                  <a:pt x="118" y="14"/>
                </a:lnTo>
                <a:lnTo>
                  <a:pt x="120" y="14"/>
                </a:lnTo>
                <a:lnTo>
                  <a:pt x="124" y="15"/>
                </a:lnTo>
                <a:lnTo>
                  <a:pt x="127" y="16"/>
                </a:lnTo>
                <a:lnTo>
                  <a:pt x="132" y="16"/>
                </a:lnTo>
                <a:lnTo>
                  <a:pt x="136" y="17"/>
                </a:lnTo>
                <a:lnTo>
                  <a:pt x="140" y="17"/>
                </a:lnTo>
                <a:lnTo>
                  <a:pt x="143" y="18"/>
                </a:lnTo>
                <a:lnTo>
                  <a:pt x="151" y="19"/>
                </a:lnTo>
                <a:lnTo>
                  <a:pt x="157" y="21"/>
                </a:lnTo>
                <a:lnTo>
                  <a:pt x="161" y="22"/>
                </a:lnTo>
                <a:lnTo>
                  <a:pt x="167" y="22"/>
                </a:lnTo>
                <a:lnTo>
                  <a:pt x="172" y="23"/>
                </a:lnTo>
                <a:lnTo>
                  <a:pt x="181" y="24"/>
                </a:lnTo>
                <a:lnTo>
                  <a:pt x="184" y="25"/>
                </a:lnTo>
                <a:lnTo>
                  <a:pt x="187" y="25"/>
                </a:lnTo>
                <a:lnTo>
                  <a:pt x="193" y="26"/>
                </a:lnTo>
                <a:lnTo>
                  <a:pt x="199" y="27"/>
                </a:lnTo>
                <a:lnTo>
                  <a:pt x="201" y="27"/>
                </a:lnTo>
                <a:lnTo>
                  <a:pt x="206" y="29"/>
                </a:lnTo>
                <a:lnTo>
                  <a:pt x="211" y="30"/>
                </a:lnTo>
                <a:lnTo>
                  <a:pt x="216" y="30"/>
                </a:lnTo>
                <a:lnTo>
                  <a:pt x="228" y="32"/>
                </a:lnTo>
                <a:lnTo>
                  <a:pt x="240" y="34"/>
                </a:lnTo>
                <a:lnTo>
                  <a:pt x="246" y="35"/>
                </a:lnTo>
                <a:lnTo>
                  <a:pt x="252" y="36"/>
                </a:lnTo>
                <a:lnTo>
                  <a:pt x="253" y="36"/>
                </a:lnTo>
                <a:lnTo>
                  <a:pt x="258" y="38"/>
                </a:lnTo>
                <a:lnTo>
                  <a:pt x="268" y="41"/>
                </a:lnTo>
                <a:lnTo>
                  <a:pt x="271" y="42"/>
                </a:lnTo>
                <a:lnTo>
                  <a:pt x="280" y="44"/>
                </a:lnTo>
                <a:lnTo>
                  <a:pt x="291" y="49"/>
                </a:lnTo>
                <a:lnTo>
                  <a:pt x="302" y="52"/>
                </a:lnTo>
                <a:lnTo>
                  <a:pt x="310" y="55"/>
                </a:lnTo>
                <a:lnTo>
                  <a:pt x="314" y="56"/>
                </a:lnTo>
                <a:lnTo>
                  <a:pt x="317" y="57"/>
                </a:lnTo>
                <a:lnTo>
                  <a:pt x="321" y="58"/>
                </a:lnTo>
                <a:lnTo>
                  <a:pt x="328" y="60"/>
                </a:lnTo>
                <a:lnTo>
                  <a:pt x="334" y="63"/>
                </a:lnTo>
                <a:lnTo>
                  <a:pt x="340" y="6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43" name="Freeform 740">
            <a:extLst>
              <a:ext uri="{FF2B5EF4-FFF2-40B4-BE49-F238E27FC236}">
                <a16:creationId xmlns:a16="http://schemas.microsoft.com/office/drawing/2014/main" id="{28625E92-8937-4326-219F-7C2519A86B88}"/>
              </a:ext>
            </a:extLst>
          </p:cNvPr>
          <p:cNvSpPr>
            <a:spLocks/>
          </p:cNvSpPr>
          <p:nvPr/>
        </p:nvSpPr>
        <p:spPr bwMode="auto">
          <a:xfrm>
            <a:off x="1797609" y="3889281"/>
            <a:ext cx="846070" cy="562053"/>
          </a:xfrm>
          <a:custGeom>
            <a:avLst/>
            <a:gdLst>
              <a:gd name="T0" fmla="*/ 85 w 566"/>
              <a:gd name="T1" fmla="*/ 17 h 376"/>
              <a:gd name="T2" fmla="*/ 110 w 566"/>
              <a:gd name="T3" fmla="*/ 35 h 376"/>
              <a:gd name="T4" fmla="*/ 139 w 566"/>
              <a:gd name="T5" fmla="*/ 36 h 376"/>
              <a:gd name="T6" fmla="*/ 178 w 566"/>
              <a:gd name="T7" fmla="*/ 41 h 376"/>
              <a:gd name="T8" fmla="*/ 236 w 566"/>
              <a:gd name="T9" fmla="*/ 51 h 376"/>
              <a:gd name="T10" fmla="*/ 257 w 566"/>
              <a:gd name="T11" fmla="*/ 55 h 376"/>
              <a:gd name="T12" fmla="*/ 288 w 566"/>
              <a:gd name="T13" fmla="*/ 59 h 376"/>
              <a:gd name="T14" fmla="*/ 336 w 566"/>
              <a:gd name="T15" fmla="*/ 45 h 376"/>
              <a:gd name="T16" fmla="*/ 353 w 566"/>
              <a:gd name="T17" fmla="*/ 48 h 376"/>
              <a:gd name="T18" fmla="*/ 387 w 566"/>
              <a:gd name="T19" fmla="*/ 60 h 376"/>
              <a:gd name="T20" fmla="*/ 417 w 566"/>
              <a:gd name="T21" fmla="*/ 70 h 376"/>
              <a:gd name="T22" fmla="*/ 439 w 566"/>
              <a:gd name="T23" fmla="*/ 78 h 376"/>
              <a:gd name="T24" fmla="*/ 446 w 566"/>
              <a:gd name="T25" fmla="*/ 102 h 376"/>
              <a:gd name="T26" fmla="*/ 443 w 566"/>
              <a:gd name="T27" fmla="*/ 111 h 376"/>
              <a:gd name="T28" fmla="*/ 440 w 566"/>
              <a:gd name="T29" fmla="*/ 134 h 376"/>
              <a:gd name="T30" fmla="*/ 456 w 566"/>
              <a:gd name="T31" fmla="*/ 137 h 376"/>
              <a:gd name="T32" fmla="*/ 530 w 566"/>
              <a:gd name="T33" fmla="*/ 174 h 376"/>
              <a:gd name="T34" fmla="*/ 557 w 566"/>
              <a:gd name="T35" fmla="*/ 257 h 376"/>
              <a:gd name="T36" fmla="*/ 565 w 566"/>
              <a:gd name="T37" fmla="*/ 308 h 376"/>
              <a:gd name="T38" fmla="*/ 565 w 566"/>
              <a:gd name="T39" fmla="*/ 363 h 376"/>
              <a:gd name="T40" fmla="*/ 403 w 566"/>
              <a:gd name="T41" fmla="*/ 341 h 376"/>
              <a:gd name="T42" fmla="*/ 340 w 566"/>
              <a:gd name="T43" fmla="*/ 323 h 376"/>
              <a:gd name="T44" fmla="*/ 246 w 566"/>
              <a:gd name="T45" fmla="*/ 307 h 376"/>
              <a:gd name="T46" fmla="*/ 220 w 566"/>
              <a:gd name="T47" fmla="*/ 303 h 376"/>
              <a:gd name="T48" fmla="*/ 205 w 566"/>
              <a:gd name="T49" fmla="*/ 300 h 376"/>
              <a:gd name="T50" fmla="*/ 175 w 566"/>
              <a:gd name="T51" fmla="*/ 296 h 376"/>
              <a:gd name="T52" fmla="*/ 121 w 566"/>
              <a:gd name="T53" fmla="*/ 286 h 376"/>
              <a:gd name="T54" fmla="*/ 117 w 566"/>
              <a:gd name="T55" fmla="*/ 282 h 376"/>
              <a:gd name="T56" fmla="*/ 113 w 566"/>
              <a:gd name="T57" fmla="*/ 275 h 376"/>
              <a:gd name="T58" fmla="*/ 112 w 566"/>
              <a:gd name="T59" fmla="*/ 268 h 376"/>
              <a:gd name="T60" fmla="*/ 113 w 566"/>
              <a:gd name="T61" fmla="*/ 216 h 376"/>
              <a:gd name="T62" fmla="*/ 87 w 566"/>
              <a:gd name="T63" fmla="*/ 210 h 376"/>
              <a:gd name="T64" fmla="*/ 89 w 566"/>
              <a:gd name="T65" fmla="*/ 179 h 376"/>
              <a:gd name="T66" fmla="*/ 76 w 566"/>
              <a:gd name="T67" fmla="*/ 161 h 376"/>
              <a:gd name="T68" fmla="*/ 60 w 566"/>
              <a:gd name="T69" fmla="*/ 141 h 376"/>
              <a:gd name="T70" fmla="*/ 43 w 566"/>
              <a:gd name="T71" fmla="*/ 118 h 376"/>
              <a:gd name="T72" fmla="*/ 41 w 566"/>
              <a:gd name="T73" fmla="*/ 110 h 376"/>
              <a:gd name="T74" fmla="*/ 43 w 566"/>
              <a:gd name="T75" fmla="*/ 92 h 376"/>
              <a:gd name="T76" fmla="*/ 49 w 566"/>
              <a:gd name="T77" fmla="*/ 68 h 376"/>
              <a:gd name="T78" fmla="*/ 50 w 566"/>
              <a:gd name="T79" fmla="*/ 56 h 376"/>
              <a:gd name="T80" fmla="*/ 31 w 566"/>
              <a:gd name="T81" fmla="*/ 62 h 376"/>
              <a:gd name="T82" fmla="*/ 1 w 566"/>
              <a:gd name="T83" fmla="*/ 48 h 376"/>
              <a:gd name="T84" fmla="*/ 1 w 566"/>
              <a:gd name="T85" fmla="*/ 40 h 376"/>
              <a:gd name="T86" fmla="*/ 1 w 566"/>
              <a:gd name="T87" fmla="*/ 32 h 376"/>
              <a:gd name="T88" fmla="*/ 1 w 566"/>
              <a:gd name="T89" fmla="*/ 26 h 376"/>
              <a:gd name="T90" fmla="*/ 3 w 566"/>
              <a:gd name="T91" fmla="*/ 18 h 376"/>
              <a:gd name="T92" fmla="*/ 7 w 566"/>
              <a:gd name="T93" fmla="*/ 11 h 376"/>
              <a:gd name="T94" fmla="*/ 13 w 566"/>
              <a:gd name="T95" fmla="*/ 6 h 376"/>
              <a:gd name="T96" fmla="*/ 21 w 566"/>
              <a:gd name="T97" fmla="*/ 2 h 376"/>
              <a:gd name="T98" fmla="*/ 29 w 566"/>
              <a:gd name="T99" fmla="*/ 0 h 376"/>
              <a:gd name="T100" fmla="*/ 37 w 566"/>
              <a:gd name="T101" fmla="*/ 0 h 376"/>
              <a:gd name="T102" fmla="*/ 44 w 566"/>
              <a:gd name="T103" fmla="*/ 2 h 376"/>
              <a:gd name="T104" fmla="*/ 51 w 566"/>
              <a:gd name="T105" fmla="*/ 6 h 376"/>
              <a:gd name="T106" fmla="*/ 59 w 566"/>
              <a:gd name="T107" fmla="*/ 9 h 376"/>
              <a:gd name="T108" fmla="*/ 65 w 566"/>
              <a:gd name="T109" fmla="*/ 12 h 376"/>
              <a:gd name="T110" fmla="*/ 72 w 566"/>
              <a:gd name="T111" fmla="*/ 16 h 376"/>
              <a:gd name="T112" fmla="*/ 79 w 566"/>
              <a:gd name="T113" fmla="*/ 17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66" h="376">
                <a:moveTo>
                  <a:pt x="79" y="17"/>
                </a:moveTo>
                <a:lnTo>
                  <a:pt x="82" y="17"/>
                </a:lnTo>
                <a:lnTo>
                  <a:pt x="83" y="17"/>
                </a:lnTo>
                <a:lnTo>
                  <a:pt x="84" y="17"/>
                </a:lnTo>
                <a:lnTo>
                  <a:pt x="85" y="17"/>
                </a:lnTo>
                <a:lnTo>
                  <a:pt x="85" y="17"/>
                </a:lnTo>
                <a:lnTo>
                  <a:pt x="86" y="17"/>
                </a:lnTo>
                <a:lnTo>
                  <a:pt x="86" y="17"/>
                </a:lnTo>
                <a:lnTo>
                  <a:pt x="87" y="17"/>
                </a:lnTo>
                <a:lnTo>
                  <a:pt x="93" y="22"/>
                </a:lnTo>
                <a:lnTo>
                  <a:pt x="95" y="23"/>
                </a:lnTo>
                <a:lnTo>
                  <a:pt x="110" y="35"/>
                </a:lnTo>
                <a:lnTo>
                  <a:pt x="121" y="44"/>
                </a:lnTo>
                <a:lnTo>
                  <a:pt x="124" y="42"/>
                </a:lnTo>
                <a:lnTo>
                  <a:pt x="127" y="40"/>
                </a:lnTo>
                <a:lnTo>
                  <a:pt x="129" y="37"/>
                </a:lnTo>
                <a:lnTo>
                  <a:pt x="134" y="35"/>
                </a:lnTo>
                <a:lnTo>
                  <a:pt x="139" y="36"/>
                </a:lnTo>
                <a:lnTo>
                  <a:pt x="142" y="36"/>
                </a:lnTo>
                <a:lnTo>
                  <a:pt x="145" y="37"/>
                </a:lnTo>
                <a:lnTo>
                  <a:pt x="148" y="37"/>
                </a:lnTo>
                <a:lnTo>
                  <a:pt x="152" y="37"/>
                </a:lnTo>
                <a:lnTo>
                  <a:pt x="165" y="40"/>
                </a:lnTo>
                <a:lnTo>
                  <a:pt x="178" y="41"/>
                </a:lnTo>
                <a:lnTo>
                  <a:pt x="190" y="43"/>
                </a:lnTo>
                <a:lnTo>
                  <a:pt x="202" y="45"/>
                </a:lnTo>
                <a:lnTo>
                  <a:pt x="216" y="48"/>
                </a:lnTo>
                <a:lnTo>
                  <a:pt x="228" y="50"/>
                </a:lnTo>
                <a:lnTo>
                  <a:pt x="232" y="50"/>
                </a:lnTo>
                <a:lnTo>
                  <a:pt x="236" y="51"/>
                </a:lnTo>
                <a:lnTo>
                  <a:pt x="239" y="51"/>
                </a:lnTo>
                <a:lnTo>
                  <a:pt x="244" y="52"/>
                </a:lnTo>
                <a:lnTo>
                  <a:pt x="247" y="52"/>
                </a:lnTo>
                <a:lnTo>
                  <a:pt x="251" y="53"/>
                </a:lnTo>
                <a:lnTo>
                  <a:pt x="255" y="55"/>
                </a:lnTo>
                <a:lnTo>
                  <a:pt x="257" y="55"/>
                </a:lnTo>
                <a:lnTo>
                  <a:pt x="259" y="55"/>
                </a:lnTo>
                <a:lnTo>
                  <a:pt x="263" y="56"/>
                </a:lnTo>
                <a:lnTo>
                  <a:pt x="271" y="57"/>
                </a:lnTo>
                <a:lnTo>
                  <a:pt x="274" y="57"/>
                </a:lnTo>
                <a:lnTo>
                  <a:pt x="286" y="59"/>
                </a:lnTo>
                <a:lnTo>
                  <a:pt x="288" y="59"/>
                </a:lnTo>
                <a:lnTo>
                  <a:pt x="290" y="48"/>
                </a:lnTo>
                <a:lnTo>
                  <a:pt x="291" y="37"/>
                </a:lnTo>
                <a:lnTo>
                  <a:pt x="307" y="41"/>
                </a:lnTo>
                <a:lnTo>
                  <a:pt x="318" y="42"/>
                </a:lnTo>
                <a:lnTo>
                  <a:pt x="331" y="44"/>
                </a:lnTo>
                <a:lnTo>
                  <a:pt x="336" y="45"/>
                </a:lnTo>
                <a:lnTo>
                  <a:pt x="339" y="45"/>
                </a:lnTo>
                <a:lnTo>
                  <a:pt x="342" y="47"/>
                </a:lnTo>
                <a:lnTo>
                  <a:pt x="344" y="47"/>
                </a:lnTo>
                <a:lnTo>
                  <a:pt x="348" y="48"/>
                </a:lnTo>
                <a:lnTo>
                  <a:pt x="350" y="48"/>
                </a:lnTo>
                <a:lnTo>
                  <a:pt x="353" y="48"/>
                </a:lnTo>
                <a:lnTo>
                  <a:pt x="359" y="50"/>
                </a:lnTo>
                <a:lnTo>
                  <a:pt x="361" y="51"/>
                </a:lnTo>
                <a:lnTo>
                  <a:pt x="365" y="52"/>
                </a:lnTo>
                <a:lnTo>
                  <a:pt x="376" y="57"/>
                </a:lnTo>
                <a:lnTo>
                  <a:pt x="384" y="59"/>
                </a:lnTo>
                <a:lnTo>
                  <a:pt x="387" y="60"/>
                </a:lnTo>
                <a:lnTo>
                  <a:pt x="398" y="65"/>
                </a:lnTo>
                <a:lnTo>
                  <a:pt x="410" y="68"/>
                </a:lnTo>
                <a:lnTo>
                  <a:pt x="412" y="69"/>
                </a:lnTo>
                <a:lnTo>
                  <a:pt x="412" y="69"/>
                </a:lnTo>
                <a:lnTo>
                  <a:pt x="412" y="69"/>
                </a:lnTo>
                <a:lnTo>
                  <a:pt x="417" y="70"/>
                </a:lnTo>
                <a:lnTo>
                  <a:pt x="421" y="73"/>
                </a:lnTo>
                <a:lnTo>
                  <a:pt x="424" y="74"/>
                </a:lnTo>
                <a:lnTo>
                  <a:pt x="428" y="75"/>
                </a:lnTo>
                <a:lnTo>
                  <a:pt x="435" y="77"/>
                </a:lnTo>
                <a:lnTo>
                  <a:pt x="436" y="77"/>
                </a:lnTo>
                <a:lnTo>
                  <a:pt x="439" y="78"/>
                </a:lnTo>
                <a:lnTo>
                  <a:pt x="440" y="79"/>
                </a:lnTo>
                <a:lnTo>
                  <a:pt x="444" y="81"/>
                </a:lnTo>
                <a:lnTo>
                  <a:pt x="447" y="82"/>
                </a:lnTo>
                <a:lnTo>
                  <a:pt x="449" y="83"/>
                </a:lnTo>
                <a:lnTo>
                  <a:pt x="448" y="91"/>
                </a:lnTo>
                <a:lnTo>
                  <a:pt x="446" y="102"/>
                </a:lnTo>
                <a:lnTo>
                  <a:pt x="446" y="102"/>
                </a:lnTo>
                <a:lnTo>
                  <a:pt x="445" y="102"/>
                </a:lnTo>
                <a:lnTo>
                  <a:pt x="444" y="102"/>
                </a:lnTo>
                <a:lnTo>
                  <a:pt x="444" y="104"/>
                </a:lnTo>
                <a:lnTo>
                  <a:pt x="443" y="108"/>
                </a:lnTo>
                <a:lnTo>
                  <a:pt x="443" y="111"/>
                </a:lnTo>
                <a:lnTo>
                  <a:pt x="441" y="115"/>
                </a:lnTo>
                <a:lnTo>
                  <a:pt x="440" y="119"/>
                </a:lnTo>
                <a:lnTo>
                  <a:pt x="440" y="123"/>
                </a:lnTo>
                <a:lnTo>
                  <a:pt x="439" y="134"/>
                </a:lnTo>
                <a:lnTo>
                  <a:pt x="438" y="134"/>
                </a:lnTo>
                <a:lnTo>
                  <a:pt x="440" y="134"/>
                </a:lnTo>
                <a:lnTo>
                  <a:pt x="440" y="135"/>
                </a:lnTo>
                <a:lnTo>
                  <a:pt x="443" y="135"/>
                </a:lnTo>
                <a:lnTo>
                  <a:pt x="445" y="135"/>
                </a:lnTo>
                <a:lnTo>
                  <a:pt x="452" y="136"/>
                </a:lnTo>
                <a:lnTo>
                  <a:pt x="453" y="137"/>
                </a:lnTo>
                <a:lnTo>
                  <a:pt x="456" y="137"/>
                </a:lnTo>
                <a:lnTo>
                  <a:pt x="475" y="141"/>
                </a:lnTo>
                <a:lnTo>
                  <a:pt x="479" y="142"/>
                </a:lnTo>
                <a:lnTo>
                  <a:pt x="522" y="149"/>
                </a:lnTo>
                <a:lnTo>
                  <a:pt x="525" y="158"/>
                </a:lnTo>
                <a:lnTo>
                  <a:pt x="527" y="167"/>
                </a:lnTo>
                <a:lnTo>
                  <a:pt x="530" y="174"/>
                </a:lnTo>
                <a:lnTo>
                  <a:pt x="531" y="176"/>
                </a:lnTo>
                <a:lnTo>
                  <a:pt x="534" y="186"/>
                </a:lnTo>
                <a:lnTo>
                  <a:pt x="543" y="215"/>
                </a:lnTo>
                <a:lnTo>
                  <a:pt x="550" y="233"/>
                </a:lnTo>
                <a:lnTo>
                  <a:pt x="555" y="248"/>
                </a:lnTo>
                <a:lnTo>
                  <a:pt x="557" y="257"/>
                </a:lnTo>
                <a:lnTo>
                  <a:pt x="559" y="266"/>
                </a:lnTo>
                <a:lnTo>
                  <a:pt x="560" y="273"/>
                </a:lnTo>
                <a:lnTo>
                  <a:pt x="562" y="288"/>
                </a:lnTo>
                <a:lnTo>
                  <a:pt x="562" y="290"/>
                </a:lnTo>
                <a:lnTo>
                  <a:pt x="564" y="299"/>
                </a:lnTo>
                <a:lnTo>
                  <a:pt x="565" y="308"/>
                </a:lnTo>
                <a:lnTo>
                  <a:pt x="566" y="318"/>
                </a:lnTo>
                <a:lnTo>
                  <a:pt x="566" y="328"/>
                </a:lnTo>
                <a:lnTo>
                  <a:pt x="566" y="338"/>
                </a:lnTo>
                <a:lnTo>
                  <a:pt x="566" y="348"/>
                </a:lnTo>
                <a:lnTo>
                  <a:pt x="566" y="355"/>
                </a:lnTo>
                <a:lnTo>
                  <a:pt x="565" y="363"/>
                </a:lnTo>
                <a:lnTo>
                  <a:pt x="562" y="375"/>
                </a:lnTo>
                <a:lnTo>
                  <a:pt x="562" y="376"/>
                </a:lnTo>
                <a:lnTo>
                  <a:pt x="561" y="376"/>
                </a:lnTo>
                <a:lnTo>
                  <a:pt x="418" y="344"/>
                </a:lnTo>
                <a:lnTo>
                  <a:pt x="415" y="343"/>
                </a:lnTo>
                <a:lnTo>
                  <a:pt x="403" y="341"/>
                </a:lnTo>
                <a:lnTo>
                  <a:pt x="397" y="340"/>
                </a:lnTo>
                <a:lnTo>
                  <a:pt x="396" y="338"/>
                </a:lnTo>
                <a:lnTo>
                  <a:pt x="384" y="335"/>
                </a:lnTo>
                <a:lnTo>
                  <a:pt x="378" y="333"/>
                </a:lnTo>
                <a:lnTo>
                  <a:pt x="362" y="329"/>
                </a:lnTo>
                <a:lnTo>
                  <a:pt x="340" y="323"/>
                </a:lnTo>
                <a:lnTo>
                  <a:pt x="332" y="321"/>
                </a:lnTo>
                <a:lnTo>
                  <a:pt x="331" y="321"/>
                </a:lnTo>
                <a:lnTo>
                  <a:pt x="320" y="319"/>
                </a:lnTo>
                <a:lnTo>
                  <a:pt x="297" y="316"/>
                </a:lnTo>
                <a:lnTo>
                  <a:pt x="257" y="309"/>
                </a:lnTo>
                <a:lnTo>
                  <a:pt x="246" y="307"/>
                </a:lnTo>
                <a:lnTo>
                  <a:pt x="238" y="306"/>
                </a:lnTo>
                <a:lnTo>
                  <a:pt x="234" y="306"/>
                </a:lnTo>
                <a:lnTo>
                  <a:pt x="233" y="306"/>
                </a:lnTo>
                <a:lnTo>
                  <a:pt x="229" y="304"/>
                </a:lnTo>
                <a:lnTo>
                  <a:pt x="224" y="303"/>
                </a:lnTo>
                <a:lnTo>
                  <a:pt x="220" y="303"/>
                </a:lnTo>
                <a:lnTo>
                  <a:pt x="215" y="302"/>
                </a:lnTo>
                <a:lnTo>
                  <a:pt x="211" y="301"/>
                </a:lnTo>
                <a:lnTo>
                  <a:pt x="211" y="301"/>
                </a:lnTo>
                <a:lnTo>
                  <a:pt x="206" y="301"/>
                </a:lnTo>
                <a:lnTo>
                  <a:pt x="205" y="301"/>
                </a:lnTo>
                <a:lnTo>
                  <a:pt x="205" y="300"/>
                </a:lnTo>
                <a:lnTo>
                  <a:pt x="199" y="300"/>
                </a:lnTo>
                <a:lnTo>
                  <a:pt x="187" y="298"/>
                </a:lnTo>
                <a:lnTo>
                  <a:pt x="180" y="296"/>
                </a:lnTo>
                <a:lnTo>
                  <a:pt x="175" y="296"/>
                </a:lnTo>
                <a:lnTo>
                  <a:pt x="175" y="296"/>
                </a:lnTo>
                <a:lnTo>
                  <a:pt x="175" y="296"/>
                </a:lnTo>
                <a:lnTo>
                  <a:pt x="169" y="295"/>
                </a:lnTo>
                <a:lnTo>
                  <a:pt x="126" y="288"/>
                </a:lnTo>
                <a:lnTo>
                  <a:pt x="125" y="287"/>
                </a:lnTo>
                <a:lnTo>
                  <a:pt x="124" y="287"/>
                </a:lnTo>
                <a:lnTo>
                  <a:pt x="122" y="286"/>
                </a:lnTo>
                <a:lnTo>
                  <a:pt x="121" y="286"/>
                </a:lnTo>
                <a:lnTo>
                  <a:pt x="120" y="285"/>
                </a:lnTo>
                <a:lnTo>
                  <a:pt x="120" y="285"/>
                </a:lnTo>
                <a:lnTo>
                  <a:pt x="119" y="284"/>
                </a:lnTo>
                <a:lnTo>
                  <a:pt x="118" y="283"/>
                </a:lnTo>
                <a:lnTo>
                  <a:pt x="117" y="282"/>
                </a:lnTo>
                <a:lnTo>
                  <a:pt x="117" y="282"/>
                </a:lnTo>
                <a:lnTo>
                  <a:pt x="116" y="281"/>
                </a:lnTo>
                <a:lnTo>
                  <a:pt x="115" y="279"/>
                </a:lnTo>
                <a:lnTo>
                  <a:pt x="115" y="278"/>
                </a:lnTo>
                <a:lnTo>
                  <a:pt x="113" y="277"/>
                </a:lnTo>
                <a:lnTo>
                  <a:pt x="113" y="276"/>
                </a:lnTo>
                <a:lnTo>
                  <a:pt x="113" y="275"/>
                </a:lnTo>
                <a:lnTo>
                  <a:pt x="112" y="274"/>
                </a:lnTo>
                <a:lnTo>
                  <a:pt x="112" y="273"/>
                </a:lnTo>
                <a:lnTo>
                  <a:pt x="112" y="271"/>
                </a:lnTo>
                <a:lnTo>
                  <a:pt x="112" y="270"/>
                </a:lnTo>
                <a:lnTo>
                  <a:pt x="112" y="269"/>
                </a:lnTo>
                <a:lnTo>
                  <a:pt x="112" y="268"/>
                </a:lnTo>
                <a:lnTo>
                  <a:pt x="119" y="224"/>
                </a:lnTo>
                <a:lnTo>
                  <a:pt x="118" y="221"/>
                </a:lnTo>
                <a:lnTo>
                  <a:pt x="118" y="218"/>
                </a:lnTo>
                <a:lnTo>
                  <a:pt x="117" y="216"/>
                </a:lnTo>
                <a:lnTo>
                  <a:pt x="113" y="216"/>
                </a:lnTo>
                <a:lnTo>
                  <a:pt x="113" y="216"/>
                </a:lnTo>
                <a:lnTo>
                  <a:pt x="95" y="220"/>
                </a:lnTo>
                <a:lnTo>
                  <a:pt x="77" y="224"/>
                </a:lnTo>
                <a:lnTo>
                  <a:pt x="78" y="210"/>
                </a:lnTo>
                <a:lnTo>
                  <a:pt x="79" y="209"/>
                </a:lnTo>
                <a:lnTo>
                  <a:pt x="82" y="209"/>
                </a:lnTo>
                <a:lnTo>
                  <a:pt x="87" y="210"/>
                </a:lnTo>
                <a:lnTo>
                  <a:pt x="90" y="195"/>
                </a:lnTo>
                <a:lnTo>
                  <a:pt x="91" y="189"/>
                </a:lnTo>
                <a:lnTo>
                  <a:pt x="89" y="186"/>
                </a:lnTo>
                <a:lnTo>
                  <a:pt x="90" y="186"/>
                </a:lnTo>
                <a:lnTo>
                  <a:pt x="92" y="184"/>
                </a:lnTo>
                <a:lnTo>
                  <a:pt x="89" y="179"/>
                </a:lnTo>
                <a:lnTo>
                  <a:pt x="87" y="177"/>
                </a:lnTo>
                <a:lnTo>
                  <a:pt x="84" y="173"/>
                </a:lnTo>
                <a:lnTo>
                  <a:pt x="82" y="169"/>
                </a:lnTo>
                <a:lnTo>
                  <a:pt x="82" y="169"/>
                </a:lnTo>
                <a:lnTo>
                  <a:pt x="81" y="167"/>
                </a:lnTo>
                <a:lnTo>
                  <a:pt x="76" y="161"/>
                </a:lnTo>
                <a:lnTo>
                  <a:pt x="74" y="158"/>
                </a:lnTo>
                <a:lnTo>
                  <a:pt x="72" y="154"/>
                </a:lnTo>
                <a:lnTo>
                  <a:pt x="70" y="153"/>
                </a:lnTo>
                <a:lnTo>
                  <a:pt x="68" y="151"/>
                </a:lnTo>
                <a:lnTo>
                  <a:pt x="63" y="144"/>
                </a:lnTo>
                <a:lnTo>
                  <a:pt x="60" y="141"/>
                </a:lnTo>
                <a:lnTo>
                  <a:pt x="58" y="139"/>
                </a:lnTo>
                <a:lnTo>
                  <a:pt x="56" y="136"/>
                </a:lnTo>
                <a:lnTo>
                  <a:pt x="53" y="133"/>
                </a:lnTo>
                <a:lnTo>
                  <a:pt x="52" y="131"/>
                </a:lnTo>
                <a:lnTo>
                  <a:pt x="48" y="125"/>
                </a:lnTo>
                <a:lnTo>
                  <a:pt x="43" y="118"/>
                </a:lnTo>
                <a:lnTo>
                  <a:pt x="42" y="117"/>
                </a:lnTo>
                <a:lnTo>
                  <a:pt x="42" y="117"/>
                </a:lnTo>
                <a:lnTo>
                  <a:pt x="42" y="115"/>
                </a:lnTo>
                <a:lnTo>
                  <a:pt x="41" y="114"/>
                </a:lnTo>
                <a:lnTo>
                  <a:pt x="41" y="111"/>
                </a:lnTo>
                <a:lnTo>
                  <a:pt x="41" y="110"/>
                </a:lnTo>
                <a:lnTo>
                  <a:pt x="41" y="108"/>
                </a:lnTo>
                <a:lnTo>
                  <a:pt x="42" y="103"/>
                </a:lnTo>
                <a:lnTo>
                  <a:pt x="42" y="99"/>
                </a:lnTo>
                <a:lnTo>
                  <a:pt x="42" y="98"/>
                </a:lnTo>
                <a:lnTo>
                  <a:pt x="43" y="93"/>
                </a:lnTo>
                <a:lnTo>
                  <a:pt x="43" y="92"/>
                </a:lnTo>
                <a:lnTo>
                  <a:pt x="43" y="91"/>
                </a:lnTo>
                <a:lnTo>
                  <a:pt x="46" y="79"/>
                </a:lnTo>
                <a:lnTo>
                  <a:pt x="47" y="72"/>
                </a:lnTo>
                <a:lnTo>
                  <a:pt x="47" y="70"/>
                </a:lnTo>
                <a:lnTo>
                  <a:pt x="48" y="69"/>
                </a:lnTo>
                <a:lnTo>
                  <a:pt x="49" y="68"/>
                </a:lnTo>
                <a:lnTo>
                  <a:pt x="47" y="67"/>
                </a:lnTo>
                <a:lnTo>
                  <a:pt x="52" y="60"/>
                </a:lnTo>
                <a:lnTo>
                  <a:pt x="55" y="57"/>
                </a:lnTo>
                <a:lnTo>
                  <a:pt x="53" y="57"/>
                </a:lnTo>
                <a:lnTo>
                  <a:pt x="51" y="56"/>
                </a:lnTo>
                <a:lnTo>
                  <a:pt x="50" y="56"/>
                </a:lnTo>
                <a:lnTo>
                  <a:pt x="50" y="56"/>
                </a:lnTo>
                <a:lnTo>
                  <a:pt x="50" y="56"/>
                </a:lnTo>
                <a:lnTo>
                  <a:pt x="39" y="52"/>
                </a:lnTo>
                <a:lnTo>
                  <a:pt x="38" y="57"/>
                </a:lnTo>
                <a:lnTo>
                  <a:pt x="31" y="62"/>
                </a:lnTo>
                <a:lnTo>
                  <a:pt x="31" y="62"/>
                </a:lnTo>
                <a:lnTo>
                  <a:pt x="15" y="59"/>
                </a:lnTo>
                <a:lnTo>
                  <a:pt x="12" y="57"/>
                </a:lnTo>
                <a:lnTo>
                  <a:pt x="7" y="53"/>
                </a:lnTo>
                <a:lnTo>
                  <a:pt x="1" y="51"/>
                </a:lnTo>
                <a:lnTo>
                  <a:pt x="1" y="49"/>
                </a:lnTo>
                <a:lnTo>
                  <a:pt x="1" y="48"/>
                </a:lnTo>
                <a:lnTo>
                  <a:pt x="1" y="47"/>
                </a:lnTo>
                <a:lnTo>
                  <a:pt x="1" y="45"/>
                </a:lnTo>
                <a:lnTo>
                  <a:pt x="1" y="44"/>
                </a:lnTo>
                <a:lnTo>
                  <a:pt x="1" y="42"/>
                </a:lnTo>
                <a:lnTo>
                  <a:pt x="1" y="41"/>
                </a:lnTo>
                <a:lnTo>
                  <a:pt x="1" y="40"/>
                </a:lnTo>
                <a:lnTo>
                  <a:pt x="1" y="39"/>
                </a:lnTo>
                <a:lnTo>
                  <a:pt x="0" y="37"/>
                </a:lnTo>
                <a:lnTo>
                  <a:pt x="0" y="35"/>
                </a:lnTo>
                <a:lnTo>
                  <a:pt x="0" y="34"/>
                </a:lnTo>
                <a:lnTo>
                  <a:pt x="1" y="33"/>
                </a:lnTo>
                <a:lnTo>
                  <a:pt x="1" y="32"/>
                </a:lnTo>
                <a:lnTo>
                  <a:pt x="1" y="32"/>
                </a:lnTo>
                <a:lnTo>
                  <a:pt x="1" y="31"/>
                </a:lnTo>
                <a:lnTo>
                  <a:pt x="1" y="28"/>
                </a:lnTo>
                <a:lnTo>
                  <a:pt x="1" y="27"/>
                </a:lnTo>
                <a:lnTo>
                  <a:pt x="1" y="27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3" y="22"/>
                </a:lnTo>
                <a:lnTo>
                  <a:pt x="3" y="20"/>
                </a:lnTo>
                <a:lnTo>
                  <a:pt x="3" y="19"/>
                </a:lnTo>
                <a:lnTo>
                  <a:pt x="3" y="18"/>
                </a:lnTo>
                <a:lnTo>
                  <a:pt x="4" y="17"/>
                </a:lnTo>
                <a:lnTo>
                  <a:pt x="4" y="16"/>
                </a:lnTo>
                <a:lnTo>
                  <a:pt x="5" y="15"/>
                </a:lnTo>
                <a:lnTo>
                  <a:pt x="5" y="14"/>
                </a:lnTo>
                <a:lnTo>
                  <a:pt x="6" y="12"/>
                </a:lnTo>
                <a:lnTo>
                  <a:pt x="7" y="11"/>
                </a:lnTo>
                <a:lnTo>
                  <a:pt x="8" y="10"/>
                </a:lnTo>
                <a:lnTo>
                  <a:pt x="9" y="9"/>
                </a:lnTo>
                <a:lnTo>
                  <a:pt x="9" y="8"/>
                </a:lnTo>
                <a:lnTo>
                  <a:pt x="11" y="7"/>
                </a:lnTo>
                <a:lnTo>
                  <a:pt x="12" y="7"/>
                </a:lnTo>
                <a:lnTo>
                  <a:pt x="13" y="6"/>
                </a:lnTo>
                <a:lnTo>
                  <a:pt x="14" y="5"/>
                </a:lnTo>
                <a:lnTo>
                  <a:pt x="15" y="5"/>
                </a:lnTo>
                <a:lnTo>
                  <a:pt x="17" y="3"/>
                </a:lnTo>
                <a:lnTo>
                  <a:pt x="18" y="3"/>
                </a:lnTo>
                <a:lnTo>
                  <a:pt x="20" y="2"/>
                </a:lnTo>
                <a:lnTo>
                  <a:pt x="21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0"/>
                </a:lnTo>
                <a:lnTo>
                  <a:pt x="29" y="0"/>
                </a:lnTo>
                <a:lnTo>
                  <a:pt x="30" y="0"/>
                </a:lnTo>
                <a:lnTo>
                  <a:pt x="31" y="0"/>
                </a:lnTo>
                <a:lnTo>
                  <a:pt x="32" y="0"/>
                </a:lnTo>
                <a:lnTo>
                  <a:pt x="33" y="0"/>
                </a:lnTo>
                <a:lnTo>
                  <a:pt x="35" y="0"/>
                </a:lnTo>
                <a:lnTo>
                  <a:pt x="37" y="0"/>
                </a:lnTo>
                <a:lnTo>
                  <a:pt x="38" y="0"/>
                </a:lnTo>
                <a:lnTo>
                  <a:pt x="39" y="1"/>
                </a:lnTo>
                <a:lnTo>
                  <a:pt x="40" y="1"/>
                </a:lnTo>
                <a:lnTo>
                  <a:pt x="41" y="1"/>
                </a:lnTo>
                <a:lnTo>
                  <a:pt x="43" y="2"/>
                </a:lnTo>
                <a:lnTo>
                  <a:pt x="44" y="2"/>
                </a:lnTo>
                <a:lnTo>
                  <a:pt x="46" y="3"/>
                </a:lnTo>
                <a:lnTo>
                  <a:pt x="47" y="3"/>
                </a:lnTo>
                <a:lnTo>
                  <a:pt x="48" y="3"/>
                </a:lnTo>
                <a:lnTo>
                  <a:pt x="49" y="5"/>
                </a:lnTo>
                <a:lnTo>
                  <a:pt x="50" y="6"/>
                </a:lnTo>
                <a:lnTo>
                  <a:pt x="51" y="6"/>
                </a:lnTo>
                <a:lnTo>
                  <a:pt x="52" y="7"/>
                </a:lnTo>
                <a:lnTo>
                  <a:pt x="53" y="7"/>
                </a:lnTo>
                <a:lnTo>
                  <a:pt x="55" y="8"/>
                </a:lnTo>
                <a:lnTo>
                  <a:pt x="56" y="8"/>
                </a:lnTo>
                <a:lnTo>
                  <a:pt x="57" y="9"/>
                </a:lnTo>
                <a:lnTo>
                  <a:pt x="59" y="9"/>
                </a:lnTo>
                <a:lnTo>
                  <a:pt x="60" y="10"/>
                </a:lnTo>
                <a:lnTo>
                  <a:pt x="61" y="11"/>
                </a:lnTo>
                <a:lnTo>
                  <a:pt x="63" y="11"/>
                </a:lnTo>
                <a:lnTo>
                  <a:pt x="63" y="12"/>
                </a:lnTo>
                <a:lnTo>
                  <a:pt x="64" y="12"/>
                </a:lnTo>
                <a:lnTo>
                  <a:pt x="65" y="12"/>
                </a:lnTo>
                <a:lnTo>
                  <a:pt x="66" y="14"/>
                </a:lnTo>
                <a:lnTo>
                  <a:pt x="67" y="14"/>
                </a:lnTo>
                <a:lnTo>
                  <a:pt x="68" y="15"/>
                </a:lnTo>
                <a:lnTo>
                  <a:pt x="69" y="15"/>
                </a:lnTo>
                <a:lnTo>
                  <a:pt x="70" y="16"/>
                </a:lnTo>
                <a:lnTo>
                  <a:pt x="72" y="16"/>
                </a:lnTo>
                <a:lnTo>
                  <a:pt x="74" y="16"/>
                </a:lnTo>
                <a:lnTo>
                  <a:pt x="75" y="16"/>
                </a:lnTo>
                <a:lnTo>
                  <a:pt x="76" y="17"/>
                </a:lnTo>
                <a:lnTo>
                  <a:pt x="77" y="17"/>
                </a:lnTo>
                <a:lnTo>
                  <a:pt x="78" y="17"/>
                </a:lnTo>
                <a:lnTo>
                  <a:pt x="79" y="1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50" name="Freeform 747">
            <a:extLst>
              <a:ext uri="{FF2B5EF4-FFF2-40B4-BE49-F238E27FC236}">
                <a16:creationId xmlns:a16="http://schemas.microsoft.com/office/drawing/2014/main" id="{CAB0CAE3-55F5-792B-0A13-8EA4CC035D80}"/>
              </a:ext>
            </a:extLst>
          </p:cNvPr>
          <p:cNvSpPr>
            <a:spLocks/>
          </p:cNvSpPr>
          <p:nvPr/>
        </p:nvSpPr>
        <p:spPr bwMode="auto">
          <a:xfrm>
            <a:off x="3005426" y="1693387"/>
            <a:ext cx="887925" cy="825142"/>
          </a:xfrm>
          <a:custGeom>
            <a:avLst/>
            <a:gdLst>
              <a:gd name="T0" fmla="*/ 372 w 594"/>
              <a:gd name="T1" fmla="*/ 120 h 552"/>
              <a:gd name="T2" fmla="*/ 424 w 594"/>
              <a:gd name="T3" fmla="*/ 216 h 552"/>
              <a:gd name="T4" fmla="*/ 408 w 594"/>
              <a:gd name="T5" fmla="*/ 234 h 552"/>
              <a:gd name="T6" fmla="*/ 420 w 594"/>
              <a:gd name="T7" fmla="*/ 254 h 552"/>
              <a:gd name="T8" fmla="*/ 469 w 594"/>
              <a:gd name="T9" fmla="*/ 314 h 552"/>
              <a:gd name="T10" fmla="*/ 460 w 594"/>
              <a:gd name="T11" fmla="*/ 365 h 552"/>
              <a:gd name="T12" fmla="*/ 449 w 594"/>
              <a:gd name="T13" fmla="*/ 398 h 552"/>
              <a:gd name="T14" fmla="*/ 452 w 594"/>
              <a:gd name="T15" fmla="*/ 410 h 552"/>
              <a:gd name="T16" fmla="*/ 452 w 594"/>
              <a:gd name="T17" fmla="*/ 421 h 552"/>
              <a:gd name="T18" fmla="*/ 466 w 594"/>
              <a:gd name="T19" fmla="*/ 417 h 552"/>
              <a:gd name="T20" fmla="*/ 478 w 594"/>
              <a:gd name="T21" fmla="*/ 409 h 552"/>
              <a:gd name="T22" fmla="*/ 486 w 594"/>
              <a:gd name="T23" fmla="*/ 422 h 552"/>
              <a:gd name="T24" fmla="*/ 500 w 594"/>
              <a:gd name="T25" fmla="*/ 422 h 552"/>
              <a:gd name="T26" fmla="*/ 525 w 594"/>
              <a:gd name="T27" fmla="*/ 429 h 552"/>
              <a:gd name="T28" fmla="*/ 534 w 594"/>
              <a:gd name="T29" fmla="*/ 428 h 552"/>
              <a:gd name="T30" fmla="*/ 543 w 594"/>
              <a:gd name="T31" fmla="*/ 420 h 552"/>
              <a:gd name="T32" fmla="*/ 545 w 594"/>
              <a:gd name="T33" fmla="*/ 409 h 552"/>
              <a:gd name="T34" fmla="*/ 535 w 594"/>
              <a:gd name="T35" fmla="*/ 404 h 552"/>
              <a:gd name="T36" fmla="*/ 554 w 594"/>
              <a:gd name="T37" fmla="*/ 390 h 552"/>
              <a:gd name="T38" fmla="*/ 571 w 594"/>
              <a:gd name="T39" fmla="*/ 401 h 552"/>
              <a:gd name="T40" fmla="*/ 589 w 594"/>
              <a:gd name="T41" fmla="*/ 418 h 552"/>
              <a:gd name="T42" fmla="*/ 594 w 594"/>
              <a:gd name="T43" fmla="*/ 441 h 552"/>
              <a:gd name="T44" fmla="*/ 580 w 594"/>
              <a:gd name="T45" fmla="*/ 465 h 552"/>
              <a:gd name="T46" fmla="*/ 570 w 594"/>
              <a:gd name="T47" fmla="*/ 481 h 552"/>
              <a:gd name="T48" fmla="*/ 567 w 594"/>
              <a:gd name="T49" fmla="*/ 495 h 552"/>
              <a:gd name="T50" fmla="*/ 559 w 594"/>
              <a:gd name="T51" fmla="*/ 490 h 552"/>
              <a:gd name="T52" fmla="*/ 570 w 594"/>
              <a:gd name="T53" fmla="*/ 471 h 552"/>
              <a:gd name="T54" fmla="*/ 558 w 594"/>
              <a:gd name="T55" fmla="*/ 447 h 552"/>
              <a:gd name="T56" fmla="*/ 542 w 594"/>
              <a:gd name="T57" fmla="*/ 442 h 552"/>
              <a:gd name="T58" fmla="*/ 503 w 594"/>
              <a:gd name="T59" fmla="*/ 448 h 552"/>
              <a:gd name="T60" fmla="*/ 489 w 594"/>
              <a:gd name="T61" fmla="*/ 454 h 552"/>
              <a:gd name="T62" fmla="*/ 482 w 594"/>
              <a:gd name="T63" fmla="*/ 468 h 552"/>
              <a:gd name="T64" fmla="*/ 468 w 594"/>
              <a:gd name="T65" fmla="*/ 485 h 552"/>
              <a:gd name="T66" fmla="*/ 458 w 594"/>
              <a:gd name="T67" fmla="*/ 488 h 552"/>
              <a:gd name="T68" fmla="*/ 447 w 594"/>
              <a:gd name="T69" fmla="*/ 482 h 552"/>
              <a:gd name="T70" fmla="*/ 435 w 594"/>
              <a:gd name="T71" fmla="*/ 475 h 552"/>
              <a:gd name="T72" fmla="*/ 424 w 594"/>
              <a:gd name="T73" fmla="*/ 470 h 552"/>
              <a:gd name="T74" fmla="*/ 420 w 594"/>
              <a:gd name="T75" fmla="*/ 459 h 552"/>
              <a:gd name="T76" fmla="*/ 408 w 594"/>
              <a:gd name="T77" fmla="*/ 455 h 552"/>
              <a:gd name="T78" fmla="*/ 396 w 594"/>
              <a:gd name="T79" fmla="*/ 462 h 552"/>
              <a:gd name="T80" fmla="*/ 388 w 594"/>
              <a:gd name="T81" fmla="*/ 467 h 552"/>
              <a:gd name="T82" fmla="*/ 358 w 594"/>
              <a:gd name="T83" fmla="*/ 470 h 552"/>
              <a:gd name="T84" fmla="*/ 331 w 594"/>
              <a:gd name="T85" fmla="*/ 470 h 552"/>
              <a:gd name="T86" fmla="*/ 297 w 594"/>
              <a:gd name="T87" fmla="*/ 513 h 552"/>
              <a:gd name="T88" fmla="*/ 261 w 594"/>
              <a:gd name="T89" fmla="*/ 550 h 552"/>
              <a:gd name="T90" fmla="*/ 220 w 594"/>
              <a:gd name="T91" fmla="*/ 520 h 552"/>
              <a:gd name="T92" fmla="*/ 200 w 594"/>
              <a:gd name="T93" fmla="*/ 506 h 552"/>
              <a:gd name="T94" fmla="*/ 179 w 594"/>
              <a:gd name="T95" fmla="*/ 490 h 552"/>
              <a:gd name="T96" fmla="*/ 111 w 594"/>
              <a:gd name="T97" fmla="*/ 458 h 552"/>
              <a:gd name="T98" fmla="*/ 67 w 594"/>
              <a:gd name="T99" fmla="*/ 417 h 552"/>
              <a:gd name="T100" fmla="*/ 32 w 594"/>
              <a:gd name="T101" fmla="*/ 392 h 552"/>
              <a:gd name="T102" fmla="*/ 23 w 594"/>
              <a:gd name="T103" fmla="*/ 363 h 552"/>
              <a:gd name="T104" fmla="*/ 0 w 594"/>
              <a:gd name="T105" fmla="*/ 250 h 552"/>
              <a:gd name="T106" fmla="*/ 98 w 594"/>
              <a:gd name="T107" fmla="*/ 123 h 552"/>
              <a:gd name="T108" fmla="*/ 202 w 594"/>
              <a:gd name="T109" fmla="*/ 2 h 552"/>
              <a:gd name="T110" fmla="*/ 234 w 594"/>
              <a:gd name="T111" fmla="*/ 29 h 552"/>
              <a:gd name="T112" fmla="*/ 262 w 594"/>
              <a:gd name="T113" fmla="*/ 41 h 552"/>
              <a:gd name="T114" fmla="*/ 299 w 594"/>
              <a:gd name="T115" fmla="*/ 55 h 552"/>
              <a:gd name="T116" fmla="*/ 308 w 594"/>
              <a:gd name="T117" fmla="*/ 124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94" h="552">
                <a:moveTo>
                  <a:pt x="318" y="139"/>
                </a:moveTo>
                <a:lnTo>
                  <a:pt x="328" y="147"/>
                </a:lnTo>
                <a:lnTo>
                  <a:pt x="330" y="144"/>
                </a:lnTo>
                <a:lnTo>
                  <a:pt x="336" y="137"/>
                </a:lnTo>
                <a:lnTo>
                  <a:pt x="342" y="140"/>
                </a:lnTo>
                <a:lnTo>
                  <a:pt x="365" y="115"/>
                </a:lnTo>
                <a:lnTo>
                  <a:pt x="370" y="117"/>
                </a:lnTo>
                <a:lnTo>
                  <a:pt x="371" y="119"/>
                </a:lnTo>
                <a:lnTo>
                  <a:pt x="372" y="120"/>
                </a:lnTo>
                <a:lnTo>
                  <a:pt x="373" y="121"/>
                </a:lnTo>
                <a:lnTo>
                  <a:pt x="380" y="136"/>
                </a:lnTo>
                <a:lnTo>
                  <a:pt x="387" y="152"/>
                </a:lnTo>
                <a:lnTo>
                  <a:pt x="394" y="166"/>
                </a:lnTo>
                <a:lnTo>
                  <a:pt x="392" y="166"/>
                </a:lnTo>
                <a:lnTo>
                  <a:pt x="398" y="170"/>
                </a:lnTo>
                <a:lnTo>
                  <a:pt x="405" y="182"/>
                </a:lnTo>
                <a:lnTo>
                  <a:pt x="408" y="187"/>
                </a:lnTo>
                <a:lnTo>
                  <a:pt x="424" y="216"/>
                </a:lnTo>
                <a:lnTo>
                  <a:pt x="421" y="220"/>
                </a:lnTo>
                <a:lnTo>
                  <a:pt x="417" y="223"/>
                </a:lnTo>
                <a:lnTo>
                  <a:pt x="414" y="226"/>
                </a:lnTo>
                <a:lnTo>
                  <a:pt x="413" y="229"/>
                </a:lnTo>
                <a:lnTo>
                  <a:pt x="412" y="230"/>
                </a:lnTo>
                <a:lnTo>
                  <a:pt x="411" y="232"/>
                </a:lnTo>
                <a:lnTo>
                  <a:pt x="409" y="233"/>
                </a:lnTo>
                <a:lnTo>
                  <a:pt x="409" y="234"/>
                </a:lnTo>
                <a:lnTo>
                  <a:pt x="408" y="234"/>
                </a:lnTo>
                <a:lnTo>
                  <a:pt x="408" y="237"/>
                </a:lnTo>
                <a:lnTo>
                  <a:pt x="408" y="238"/>
                </a:lnTo>
                <a:lnTo>
                  <a:pt x="408" y="239"/>
                </a:lnTo>
                <a:lnTo>
                  <a:pt x="409" y="241"/>
                </a:lnTo>
                <a:lnTo>
                  <a:pt x="409" y="244"/>
                </a:lnTo>
                <a:lnTo>
                  <a:pt x="411" y="246"/>
                </a:lnTo>
                <a:lnTo>
                  <a:pt x="412" y="247"/>
                </a:lnTo>
                <a:lnTo>
                  <a:pt x="413" y="248"/>
                </a:lnTo>
                <a:lnTo>
                  <a:pt x="420" y="254"/>
                </a:lnTo>
                <a:lnTo>
                  <a:pt x="422" y="256"/>
                </a:lnTo>
                <a:lnTo>
                  <a:pt x="460" y="284"/>
                </a:lnTo>
                <a:lnTo>
                  <a:pt x="461" y="287"/>
                </a:lnTo>
                <a:lnTo>
                  <a:pt x="464" y="289"/>
                </a:lnTo>
                <a:lnTo>
                  <a:pt x="465" y="291"/>
                </a:lnTo>
                <a:lnTo>
                  <a:pt x="466" y="294"/>
                </a:lnTo>
                <a:lnTo>
                  <a:pt x="466" y="296"/>
                </a:lnTo>
                <a:lnTo>
                  <a:pt x="467" y="299"/>
                </a:lnTo>
                <a:lnTo>
                  <a:pt x="469" y="314"/>
                </a:lnTo>
                <a:lnTo>
                  <a:pt x="469" y="317"/>
                </a:lnTo>
                <a:lnTo>
                  <a:pt x="469" y="320"/>
                </a:lnTo>
                <a:lnTo>
                  <a:pt x="469" y="322"/>
                </a:lnTo>
                <a:lnTo>
                  <a:pt x="469" y="325"/>
                </a:lnTo>
                <a:lnTo>
                  <a:pt x="468" y="328"/>
                </a:lnTo>
                <a:lnTo>
                  <a:pt x="468" y="329"/>
                </a:lnTo>
                <a:lnTo>
                  <a:pt x="465" y="339"/>
                </a:lnTo>
                <a:lnTo>
                  <a:pt x="460" y="353"/>
                </a:lnTo>
                <a:lnTo>
                  <a:pt x="460" y="365"/>
                </a:lnTo>
                <a:lnTo>
                  <a:pt x="463" y="366"/>
                </a:lnTo>
                <a:lnTo>
                  <a:pt x="464" y="366"/>
                </a:lnTo>
                <a:lnTo>
                  <a:pt x="457" y="378"/>
                </a:lnTo>
                <a:lnTo>
                  <a:pt x="451" y="388"/>
                </a:lnTo>
                <a:lnTo>
                  <a:pt x="450" y="390"/>
                </a:lnTo>
                <a:lnTo>
                  <a:pt x="450" y="392"/>
                </a:lnTo>
                <a:lnTo>
                  <a:pt x="449" y="393"/>
                </a:lnTo>
                <a:lnTo>
                  <a:pt x="449" y="396"/>
                </a:lnTo>
                <a:lnTo>
                  <a:pt x="449" y="398"/>
                </a:lnTo>
                <a:lnTo>
                  <a:pt x="449" y="399"/>
                </a:lnTo>
                <a:lnTo>
                  <a:pt x="449" y="400"/>
                </a:lnTo>
                <a:lnTo>
                  <a:pt x="449" y="401"/>
                </a:lnTo>
                <a:lnTo>
                  <a:pt x="450" y="404"/>
                </a:lnTo>
                <a:lnTo>
                  <a:pt x="450" y="405"/>
                </a:lnTo>
                <a:lnTo>
                  <a:pt x="451" y="406"/>
                </a:lnTo>
                <a:lnTo>
                  <a:pt x="451" y="407"/>
                </a:lnTo>
                <a:lnTo>
                  <a:pt x="452" y="408"/>
                </a:lnTo>
                <a:lnTo>
                  <a:pt x="452" y="410"/>
                </a:lnTo>
                <a:lnTo>
                  <a:pt x="452" y="412"/>
                </a:lnTo>
                <a:lnTo>
                  <a:pt x="452" y="413"/>
                </a:lnTo>
                <a:lnTo>
                  <a:pt x="451" y="414"/>
                </a:lnTo>
                <a:lnTo>
                  <a:pt x="451" y="415"/>
                </a:lnTo>
                <a:lnTo>
                  <a:pt x="450" y="416"/>
                </a:lnTo>
                <a:lnTo>
                  <a:pt x="451" y="417"/>
                </a:lnTo>
                <a:lnTo>
                  <a:pt x="451" y="418"/>
                </a:lnTo>
                <a:lnTo>
                  <a:pt x="451" y="420"/>
                </a:lnTo>
                <a:lnTo>
                  <a:pt x="452" y="421"/>
                </a:lnTo>
                <a:lnTo>
                  <a:pt x="453" y="423"/>
                </a:lnTo>
                <a:lnTo>
                  <a:pt x="455" y="423"/>
                </a:lnTo>
                <a:lnTo>
                  <a:pt x="457" y="423"/>
                </a:lnTo>
                <a:lnTo>
                  <a:pt x="459" y="423"/>
                </a:lnTo>
                <a:lnTo>
                  <a:pt x="460" y="423"/>
                </a:lnTo>
                <a:lnTo>
                  <a:pt x="461" y="422"/>
                </a:lnTo>
                <a:lnTo>
                  <a:pt x="464" y="420"/>
                </a:lnTo>
                <a:lnTo>
                  <a:pt x="464" y="418"/>
                </a:lnTo>
                <a:lnTo>
                  <a:pt x="466" y="417"/>
                </a:lnTo>
                <a:lnTo>
                  <a:pt x="467" y="416"/>
                </a:lnTo>
                <a:lnTo>
                  <a:pt x="468" y="414"/>
                </a:lnTo>
                <a:lnTo>
                  <a:pt x="470" y="413"/>
                </a:lnTo>
                <a:lnTo>
                  <a:pt x="472" y="412"/>
                </a:lnTo>
                <a:lnTo>
                  <a:pt x="474" y="410"/>
                </a:lnTo>
                <a:lnTo>
                  <a:pt x="476" y="410"/>
                </a:lnTo>
                <a:lnTo>
                  <a:pt x="476" y="409"/>
                </a:lnTo>
                <a:lnTo>
                  <a:pt x="477" y="409"/>
                </a:lnTo>
                <a:lnTo>
                  <a:pt x="478" y="409"/>
                </a:lnTo>
                <a:lnTo>
                  <a:pt x="480" y="410"/>
                </a:lnTo>
                <a:lnTo>
                  <a:pt x="480" y="412"/>
                </a:lnTo>
                <a:lnTo>
                  <a:pt x="482" y="415"/>
                </a:lnTo>
                <a:lnTo>
                  <a:pt x="482" y="416"/>
                </a:lnTo>
                <a:lnTo>
                  <a:pt x="483" y="418"/>
                </a:lnTo>
                <a:lnTo>
                  <a:pt x="483" y="420"/>
                </a:lnTo>
                <a:lnTo>
                  <a:pt x="484" y="421"/>
                </a:lnTo>
                <a:lnTo>
                  <a:pt x="485" y="421"/>
                </a:lnTo>
                <a:lnTo>
                  <a:pt x="486" y="422"/>
                </a:lnTo>
                <a:lnTo>
                  <a:pt x="487" y="422"/>
                </a:lnTo>
                <a:lnTo>
                  <a:pt x="489" y="422"/>
                </a:lnTo>
                <a:lnTo>
                  <a:pt x="491" y="422"/>
                </a:lnTo>
                <a:lnTo>
                  <a:pt x="492" y="422"/>
                </a:lnTo>
                <a:lnTo>
                  <a:pt x="493" y="422"/>
                </a:lnTo>
                <a:lnTo>
                  <a:pt x="494" y="422"/>
                </a:lnTo>
                <a:lnTo>
                  <a:pt x="496" y="422"/>
                </a:lnTo>
                <a:lnTo>
                  <a:pt x="498" y="422"/>
                </a:lnTo>
                <a:lnTo>
                  <a:pt x="500" y="422"/>
                </a:lnTo>
                <a:lnTo>
                  <a:pt x="502" y="423"/>
                </a:lnTo>
                <a:lnTo>
                  <a:pt x="511" y="425"/>
                </a:lnTo>
                <a:lnTo>
                  <a:pt x="520" y="428"/>
                </a:lnTo>
                <a:lnTo>
                  <a:pt x="520" y="430"/>
                </a:lnTo>
                <a:lnTo>
                  <a:pt x="521" y="430"/>
                </a:lnTo>
                <a:lnTo>
                  <a:pt x="521" y="429"/>
                </a:lnTo>
                <a:lnTo>
                  <a:pt x="522" y="429"/>
                </a:lnTo>
                <a:lnTo>
                  <a:pt x="524" y="429"/>
                </a:lnTo>
                <a:lnTo>
                  <a:pt x="525" y="429"/>
                </a:lnTo>
                <a:lnTo>
                  <a:pt x="526" y="430"/>
                </a:lnTo>
                <a:lnTo>
                  <a:pt x="527" y="430"/>
                </a:lnTo>
                <a:lnTo>
                  <a:pt x="528" y="430"/>
                </a:lnTo>
                <a:lnTo>
                  <a:pt x="528" y="429"/>
                </a:lnTo>
                <a:lnTo>
                  <a:pt x="529" y="429"/>
                </a:lnTo>
                <a:lnTo>
                  <a:pt x="530" y="429"/>
                </a:lnTo>
                <a:lnTo>
                  <a:pt x="532" y="429"/>
                </a:lnTo>
                <a:lnTo>
                  <a:pt x="533" y="429"/>
                </a:lnTo>
                <a:lnTo>
                  <a:pt x="534" y="428"/>
                </a:lnTo>
                <a:lnTo>
                  <a:pt x="535" y="428"/>
                </a:lnTo>
                <a:lnTo>
                  <a:pt x="536" y="426"/>
                </a:lnTo>
                <a:lnTo>
                  <a:pt x="537" y="426"/>
                </a:lnTo>
                <a:lnTo>
                  <a:pt x="538" y="425"/>
                </a:lnTo>
                <a:lnTo>
                  <a:pt x="538" y="424"/>
                </a:lnTo>
                <a:lnTo>
                  <a:pt x="539" y="424"/>
                </a:lnTo>
                <a:lnTo>
                  <a:pt x="541" y="423"/>
                </a:lnTo>
                <a:lnTo>
                  <a:pt x="542" y="421"/>
                </a:lnTo>
                <a:lnTo>
                  <a:pt x="543" y="420"/>
                </a:lnTo>
                <a:lnTo>
                  <a:pt x="543" y="418"/>
                </a:lnTo>
                <a:lnTo>
                  <a:pt x="544" y="418"/>
                </a:lnTo>
                <a:lnTo>
                  <a:pt x="545" y="417"/>
                </a:lnTo>
                <a:lnTo>
                  <a:pt x="545" y="416"/>
                </a:lnTo>
                <a:lnTo>
                  <a:pt x="546" y="414"/>
                </a:lnTo>
                <a:lnTo>
                  <a:pt x="547" y="413"/>
                </a:lnTo>
                <a:lnTo>
                  <a:pt x="549" y="412"/>
                </a:lnTo>
                <a:lnTo>
                  <a:pt x="547" y="410"/>
                </a:lnTo>
                <a:lnTo>
                  <a:pt x="545" y="409"/>
                </a:lnTo>
                <a:lnTo>
                  <a:pt x="544" y="409"/>
                </a:lnTo>
                <a:lnTo>
                  <a:pt x="543" y="408"/>
                </a:lnTo>
                <a:lnTo>
                  <a:pt x="542" y="407"/>
                </a:lnTo>
                <a:lnTo>
                  <a:pt x="541" y="407"/>
                </a:lnTo>
                <a:lnTo>
                  <a:pt x="539" y="406"/>
                </a:lnTo>
                <a:lnTo>
                  <a:pt x="538" y="406"/>
                </a:lnTo>
                <a:lnTo>
                  <a:pt x="537" y="405"/>
                </a:lnTo>
                <a:lnTo>
                  <a:pt x="536" y="404"/>
                </a:lnTo>
                <a:lnTo>
                  <a:pt x="535" y="404"/>
                </a:lnTo>
                <a:lnTo>
                  <a:pt x="534" y="404"/>
                </a:lnTo>
                <a:lnTo>
                  <a:pt x="534" y="403"/>
                </a:lnTo>
                <a:lnTo>
                  <a:pt x="544" y="383"/>
                </a:lnTo>
                <a:lnTo>
                  <a:pt x="545" y="382"/>
                </a:lnTo>
                <a:lnTo>
                  <a:pt x="546" y="384"/>
                </a:lnTo>
                <a:lnTo>
                  <a:pt x="549" y="386"/>
                </a:lnTo>
                <a:lnTo>
                  <a:pt x="551" y="387"/>
                </a:lnTo>
                <a:lnTo>
                  <a:pt x="553" y="389"/>
                </a:lnTo>
                <a:lnTo>
                  <a:pt x="554" y="390"/>
                </a:lnTo>
                <a:lnTo>
                  <a:pt x="556" y="391"/>
                </a:lnTo>
                <a:lnTo>
                  <a:pt x="559" y="393"/>
                </a:lnTo>
                <a:lnTo>
                  <a:pt x="561" y="395"/>
                </a:lnTo>
                <a:lnTo>
                  <a:pt x="563" y="396"/>
                </a:lnTo>
                <a:lnTo>
                  <a:pt x="564" y="397"/>
                </a:lnTo>
                <a:lnTo>
                  <a:pt x="565" y="397"/>
                </a:lnTo>
                <a:lnTo>
                  <a:pt x="565" y="398"/>
                </a:lnTo>
                <a:lnTo>
                  <a:pt x="569" y="400"/>
                </a:lnTo>
                <a:lnTo>
                  <a:pt x="571" y="401"/>
                </a:lnTo>
                <a:lnTo>
                  <a:pt x="573" y="403"/>
                </a:lnTo>
                <a:lnTo>
                  <a:pt x="576" y="405"/>
                </a:lnTo>
                <a:lnTo>
                  <a:pt x="578" y="406"/>
                </a:lnTo>
                <a:lnTo>
                  <a:pt x="580" y="408"/>
                </a:lnTo>
                <a:lnTo>
                  <a:pt x="582" y="409"/>
                </a:lnTo>
                <a:lnTo>
                  <a:pt x="584" y="412"/>
                </a:lnTo>
                <a:lnTo>
                  <a:pt x="585" y="413"/>
                </a:lnTo>
                <a:lnTo>
                  <a:pt x="587" y="415"/>
                </a:lnTo>
                <a:lnTo>
                  <a:pt x="589" y="418"/>
                </a:lnTo>
                <a:lnTo>
                  <a:pt x="590" y="421"/>
                </a:lnTo>
                <a:lnTo>
                  <a:pt x="591" y="424"/>
                </a:lnTo>
                <a:lnTo>
                  <a:pt x="593" y="426"/>
                </a:lnTo>
                <a:lnTo>
                  <a:pt x="593" y="428"/>
                </a:lnTo>
                <a:lnTo>
                  <a:pt x="594" y="430"/>
                </a:lnTo>
                <a:lnTo>
                  <a:pt x="594" y="433"/>
                </a:lnTo>
                <a:lnTo>
                  <a:pt x="594" y="437"/>
                </a:lnTo>
                <a:lnTo>
                  <a:pt x="594" y="439"/>
                </a:lnTo>
                <a:lnTo>
                  <a:pt x="594" y="441"/>
                </a:lnTo>
                <a:lnTo>
                  <a:pt x="594" y="443"/>
                </a:lnTo>
                <a:lnTo>
                  <a:pt x="593" y="447"/>
                </a:lnTo>
                <a:lnTo>
                  <a:pt x="590" y="453"/>
                </a:lnTo>
                <a:lnTo>
                  <a:pt x="588" y="456"/>
                </a:lnTo>
                <a:lnTo>
                  <a:pt x="587" y="457"/>
                </a:lnTo>
                <a:lnTo>
                  <a:pt x="585" y="459"/>
                </a:lnTo>
                <a:lnTo>
                  <a:pt x="584" y="462"/>
                </a:lnTo>
                <a:lnTo>
                  <a:pt x="581" y="463"/>
                </a:lnTo>
                <a:lnTo>
                  <a:pt x="580" y="465"/>
                </a:lnTo>
                <a:lnTo>
                  <a:pt x="578" y="466"/>
                </a:lnTo>
                <a:lnTo>
                  <a:pt x="575" y="470"/>
                </a:lnTo>
                <a:lnTo>
                  <a:pt x="573" y="472"/>
                </a:lnTo>
                <a:lnTo>
                  <a:pt x="572" y="472"/>
                </a:lnTo>
                <a:lnTo>
                  <a:pt x="571" y="473"/>
                </a:lnTo>
                <a:lnTo>
                  <a:pt x="571" y="474"/>
                </a:lnTo>
                <a:lnTo>
                  <a:pt x="571" y="477"/>
                </a:lnTo>
                <a:lnTo>
                  <a:pt x="571" y="480"/>
                </a:lnTo>
                <a:lnTo>
                  <a:pt x="570" y="481"/>
                </a:lnTo>
                <a:lnTo>
                  <a:pt x="569" y="482"/>
                </a:lnTo>
                <a:lnTo>
                  <a:pt x="568" y="484"/>
                </a:lnTo>
                <a:lnTo>
                  <a:pt x="568" y="485"/>
                </a:lnTo>
                <a:lnTo>
                  <a:pt x="567" y="488"/>
                </a:lnTo>
                <a:lnTo>
                  <a:pt x="567" y="490"/>
                </a:lnTo>
                <a:lnTo>
                  <a:pt x="567" y="491"/>
                </a:lnTo>
                <a:lnTo>
                  <a:pt x="567" y="492"/>
                </a:lnTo>
                <a:lnTo>
                  <a:pt x="567" y="493"/>
                </a:lnTo>
                <a:lnTo>
                  <a:pt x="567" y="495"/>
                </a:lnTo>
                <a:lnTo>
                  <a:pt x="568" y="496"/>
                </a:lnTo>
                <a:lnTo>
                  <a:pt x="568" y="497"/>
                </a:lnTo>
                <a:lnTo>
                  <a:pt x="567" y="498"/>
                </a:lnTo>
                <a:lnTo>
                  <a:pt x="561" y="497"/>
                </a:lnTo>
                <a:lnTo>
                  <a:pt x="559" y="497"/>
                </a:lnTo>
                <a:lnTo>
                  <a:pt x="558" y="497"/>
                </a:lnTo>
                <a:lnTo>
                  <a:pt x="558" y="495"/>
                </a:lnTo>
                <a:lnTo>
                  <a:pt x="559" y="492"/>
                </a:lnTo>
                <a:lnTo>
                  <a:pt x="559" y="490"/>
                </a:lnTo>
                <a:lnTo>
                  <a:pt x="560" y="488"/>
                </a:lnTo>
                <a:lnTo>
                  <a:pt x="561" y="485"/>
                </a:lnTo>
                <a:lnTo>
                  <a:pt x="562" y="483"/>
                </a:lnTo>
                <a:lnTo>
                  <a:pt x="563" y="481"/>
                </a:lnTo>
                <a:lnTo>
                  <a:pt x="564" y="479"/>
                </a:lnTo>
                <a:lnTo>
                  <a:pt x="567" y="476"/>
                </a:lnTo>
                <a:lnTo>
                  <a:pt x="569" y="475"/>
                </a:lnTo>
                <a:lnTo>
                  <a:pt x="570" y="474"/>
                </a:lnTo>
                <a:lnTo>
                  <a:pt x="570" y="471"/>
                </a:lnTo>
                <a:lnTo>
                  <a:pt x="570" y="467"/>
                </a:lnTo>
                <a:lnTo>
                  <a:pt x="569" y="463"/>
                </a:lnTo>
                <a:lnTo>
                  <a:pt x="568" y="459"/>
                </a:lnTo>
                <a:lnTo>
                  <a:pt x="567" y="457"/>
                </a:lnTo>
                <a:lnTo>
                  <a:pt x="565" y="455"/>
                </a:lnTo>
                <a:lnTo>
                  <a:pt x="564" y="453"/>
                </a:lnTo>
                <a:lnTo>
                  <a:pt x="563" y="451"/>
                </a:lnTo>
                <a:lnTo>
                  <a:pt x="560" y="448"/>
                </a:lnTo>
                <a:lnTo>
                  <a:pt x="558" y="447"/>
                </a:lnTo>
                <a:lnTo>
                  <a:pt x="555" y="445"/>
                </a:lnTo>
                <a:lnTo>
                  <a:pt x="552" y="443"/>
                </a:lnTo>
                <a:lnTo>
                  <a:pt x="549" y="442"/>
                </a:lnTo>
                <a:lnTo>
                  <a:pt x="547" y="442"/>
                </a:lnTo>
                <a:lnTo>
                  <a:pt x="546" y="442"/>
                </a:lnTo>
                <a:lnTo>
                  <a:pt x="545" y="442"/>
                </a:lnTo>
                <a:lnTo>
                  <a:pt x="544" y="442"/>
                </a:lnTo>
                <a:lnTo>
                  <a:pt x="543" y="442"/>
                </a:lnTo>
                <a:lnTo>
                  <a:pt x="542" y="442"/>
                </a:lnTo>
                <a:lnTo>
                  <a:pt x="541" y="443"/>
                </a:lnTo>
                <a:lnTo>
                  <a:pt x="539" y="443"/>
                </a:lnTo>
                <a:lnTo>
                  <a:pt x="538" y="443"/>
                </a:lnTo>
                <a:lnTo>
                  <a:pt x="538" y="445"/>
                </a:lnTo>
                <a:lnTo>
                  <a:pt x="530" y="449"/>
                </a:lnTo>
                <a:lnTo>
                  <a:pt x="526" y="453"/>
                </a:lnTo>
                <a:lnTo>
                  <a:pt x="524" y="453"/>
                </a:lnTo>
                <a:lnTo>
                  <a:pt x="504" y="448"/>
                </a:lnTo>
                <a:lnTo>
                  <a:pt x="503" y="448"/>
                </a:lnTo>
                <a:lnTo>
                  <a:pt x="501" y="448"/>
                </a:lnTo>
                <a:lnTo>
                  <a:pt x="499" y="448"/>
                </a:lnTo>
                <a:lnTo>
                  <a:pt x="496" y="449"/>
                </a:lnTo>
                <a:lnTo>
                  <a:pt x="495" y="449"/>
                </a:lnTo>
                <a:lnTo>
                  <a:pt x="494" y="450"/>
                </a:lnTo>
                <a:lnTo>
                  <a:pt x="492" y="450"/>
                </a:lnTo>
                <a:lnTo>
                  <a:pt x="491" y="451"/>
                </a:lnTo>
                <a:lnTo>
                  <a:pt x="490" y="453"/>
                </a:lnTo>
                <a:lnTo>
                  <a:pt x="489" y="454"/>
                </a:lnTo>
                <a:lnTo>
                  <a:pt x="487" y="455"/>
                </a:lnTo>
                <a:lnTo>
                  <a:pt x="486" y="456"/>
                </a:lnTo>
                <a:lnTo>
                  <a:pt x="485" y="457"/>
                </a:lnTo>
                <a:lnTo>
                  <a:pt x="485" y="459"/>
                </a:lnTo>
                <a:lnTo>
                  <a:pt x="483" y="462"/>
                </a:lnTo>
                <a:lnTo>
                  <a:pt x="483" y="463"/>
                </a:lnTo>
                <a:lnTo>
                  <a:pt x="483" y="465"/>
                </a:lnTo>
                <a:lnTo>
                  <a:pt x="483" y="466"/>
                </a:lnTo>
                <a:lnTo>
                  <a:pt x="482" y="468"/>
                </a:lnTo>
                <a:lnTo>
                  <a:pt x="483" y="470"/>
                </a:lnTo>
                <a:lnTo>
                  <a:pt x="483" y="473"/>
                </a:lnTo>
                <a:lnTo>
                  <a:pt x="484" y="475"/>
                </a:lnTo>
                <a:lnTo>
                  <a:pt x="484" y="476"/>
                </a:lnTo>
                <a:lnTo>
                  <a:pt x="484" y="477"/>
                </a:lnTo>
                <a:lnTo>
                  <a:pt x="477" y="482"/>
                </a:lnTo>
                <a:lnTo>
                  <a:pt x="470" y="485"/>
                </a:lnTo>
                <a:lnTo>
                  <a:pt x="469" y="484"/>
                </a:lnTo>
                <a:lnTo>
                  <a:pt x="468" y="485"/>
                </a:lnTo>
                <a:lnTo>
                  <a:pt x="467" y="485"/>
                </a:lnTo>
                <a:lnTo>
                  <a:pt x="466" y="487"/>
                </a:lnTo>
                <a:lnTo>
                  <a:pt x="465" y="487"/>
                </a:lnTo>
                <a:lnTo>
                  <a:pt x="464" y="487"/>
                </a:lnTo>
                <a:lnTo>
                  <a:pt x="463" y="488"/>
                </a:lnTo>
                <a:lnTo>
                  <a:pt x="461" y="488"/>
                </a:lnTo>
                <a:lnTo>
                  <a:pt x="460" y="488"/>
                </a:lnTo>
                <a:lnTo>
                  <a:pt x="459" y="488"/>
                </a:lnTo>
                <a:lnTo>
                  <a:pt x="458" y="488"/>
                </a:lnTo>
                <a:lnTo>
                  <a:pt x="457" y="488"/>
                </a:lnTo>
                <a:lnTo>
                  <a:pt x="456" y="487"/>
                </a:lnTo>
                <a:lnTo>
                  <a:pt x="455" y="487"/>
                </a:lnTo>
                <a:lnTo>
                  <a:pt x="452" y="485"/>
                </a:lnTo>
                <a:lnTo>
                  <a:pt x="451" y="485"/>
                </a:lnTo>
                <a:lnTo>
                  <a:pt x="450" y="484"/>
                </a:lnTo>
                <a:lnTo>
                  <a:pt x="449" y="484"/>
                </a:lnTo>
                <a:lnTo>
                  <a:pt x="448" y="483"/>
                </a:lnTo>
                <a:lnTo>
                  <a:pt x="447" y="482"/>
                </a:lnTo>
                <a:lnTo>
                  <a:pt x="446" y="481"/>
                </a:lnTo>
                <a:lnTo>
                  <a:pt x="444" y="480"/>
                </a:lnTo>
                <a:lnTo>
                  <a:pt x="443" y="479"/>
                </a:lnTo>
                <a:lnTo>
                  <a:pt x="442" y="477"/>
                </a:lnTo>
                <a:lnTo>
                  <a:pt x="442" y="476"/>
                </a:lnTo>
                <a:lnTo>
                  <a:pt x="440" y="476"/>
                </a:lnTo>
                <a:lnTo>
                  <a:pt x="439" y="475"/>
                </a:lnTo>
                <a:lnTo>
                  <a:pt x="438" y="475"/>
                </a:lnTo>
                <a:lnTo>
                  <a:pt x="435" y="475"/>
                </a:lnTo>
                <a:lnTo>
                  <a:pt x="434" y="475"/>
                </a:lnTo>
                <a:lnTo>
                  <a:pt x="430" y="474"/>
                </a:lnTo>
                <a:lnTo>
                  <a:pt x="429" y="474"/>
                </a:lnTo>
                <a:lnTo>
                  <a:pt x="427" y="474"/>
                </a:lnTo>
                <a:lnTo>
                  <a:pt x="426" y="473"/>
                </a:lnTo>
                <a:lnTo>
                  <a:pt x="425" y="473"/>
                </a:lnTo>
                <a:lnTo>
                  <a:pt x="425" y="472"/>
                </a:lnTo>
                <a:lnTo>
                  <a:pt x="424" y="471"/>
                </a:lnTo>
                <a:lnTo>
                  <a:pt x="424" y="470"/>
                </a:lnTo>
                <a:lnTo>
                  <a:pt x="424" y="468"/>
                </a:lnTo>
                <a:lnTo>
                  <a:pt x="424" y="467"/>
                </a:lnTo>
                <a:lnTo>
                  <a:pt x="424" y="466"/>
                </a:lnTo>
                <a:lnTo>
                  <a:pt x="423" y="465"/>
                </a:lnTo>
                <a:lnTo>
                  <a:pt x="423" y="464"/>
                </a:lnTo>
                <a:lnTo>
                  <a:pt x="422" y="463"/>
                </a:lnTo>
                <a:lnTo>
                  <a:pt x="422" y="462"/>
                </a:lnTo>
                <a:lnTo>
                  <a:pt x="421" y="460"/>
                </a:lnTo>
                <a:lnTo>
                  <a:pt x="420" y="459"/>
                </a:lnTo>
                <a:lnTo>
                  <a:pt x="420" y="458"/>
                </a:lnTo>
                <a:lnTo>
                  <a:pt x="418" y="458"/>
                </a:lnTo>
                <a:lnTo>
                  <a:pt x="417" y="457"/>
                </a:lnTo>
                <a:lnTo>
                  <a:pt x="416" y="456"/>
                </a:lnTo>
                <a:lnTo>
                  <a:pt x="414" y="456"/>
                </a:lnTo>
                <a:lnTo>
                  <a:pt x="413" y="455"/>
                </a:lnTo>
                <a:lnTo>
                  <a:pt x="411" y="455"/>
                </a:lnTo>
                <a:lnTo>
                  <a:pt x="409" y="455"/>
                </a:lnTo>
                <a:lnTo>
                  <a:pt x="408" y="455"/>
                </a:lnTo>
                <a:lnTo>
                  <a:pt x="406" y="455"/>
                </a:lnTo>
                <a:lnTo>
                  <a:pt x="405" y="455"/>
                </a:lnTo>
                <a:lnTo>
                  <a:pt x="404" y="456"/>
                </a:lnTo>
                <a:lnTo>
                  <a:pt x="401" y="456"/>
                </a:lnTo>
                <a:lnTo>
                  <a:pt x="400" y="457"/>
                </a:lnTo>
                <a:lnTo>
                  <a:pt x="399" y="458"/>
                </a:lnTo>
                <a:lnTo>
                  <a:pt x="398" y="459"/>
                </a:lnTo>
                <a:lnTo>
                  <a:pt x="397" y="460"/>
                </a:lnTo>
                <a:lnTo>
                  <a:pt x="396" y="462"/>
                </a:lnTo>
                <a:lnTo>
                  <a:pt x="396" y="463"/>
                </a:lnTo>
                <a:lnTo>
                  <a:pt x="395" y="464"/>
                </a:lnTo>
                <a:lnTo>
                  <a:pt x="394" y="464"/>
                </a:lnTo>
                <a:lnTo>
                  <a:pt x="394" y="465"/>
                </a:lnTo>
                <a:lnTo>
                  <a:pt x="392" y="465"/>
                </a:lnTo>
                <a:lnTo>
                  <a:pt x="391" y="466"/>
                </a:lnTo>
                <a:lnTo>
                  <a:pt x="390" y="466"/>
                </a:lnTo>
                <a:lnTo>
                  <a:pt x="389" y="467"/>
                </a:lnTo>
                <a:lnTo>
                  <a:pt x="388" y="467"/>
                </a:lnTo>
                <a:lnTo>
                  <a:pt x="386" y="467"/>
                </a:lnTo>
                <a:lnTo>
                  <a:pt x="385" y="467"/>
                </a:lnTo>
                <a:lnTo>
                  <a:pt x="382" y="468"/>
                </a:lnTo>
                <a:lnTo>
                  <a:pt x="382" y="470"/>
                </a:lnTo>
                <a:lnTo>
                  <a:pt x="365" y="472"/>
                </a:lnTo>
                <a:lnTo>
                  <a:pt x="364" y="472"/>
                </a:lnTo>
                <a:lnTo>
                  <a:pt x="362" y="471"/>
                </a:lnTo>
                <a:lnTo>
                  <a:pt x="360" y="470"/>
                </a:lnTo>
                <a:lnTo>
                  <a:pt x="358" y="470"/>
                </a:lnTo>
                <a:lnTo>
                  <a:pt x="356" y="468"/>
                </a:lnTo>
                <a:lnTo>
                  <a:pt x="354" y="467"/>
                </a:lnTo>
                <a:lnTo>
                  <a:pt x="352" y="466"/>
                </a:lnTo>
                <a:lnTo>
                  <a:pt x="351" y="466"/>
                </a:lnTo>
                <a:lnTo>
                  <a:pt x="343" y="465"/>
                </a:lnTo>
                <a:lnTo>
                  <a:pt x="337" y="464"/>
                </a:lnTo>
                <a:lnTo>
                  <a:pt x="335" y="464"/>
                </a:lnTo>
                <a:lnTo>
                  <a:pt x="335" y="465"/>
                </a:lnTo>
                <a:lnTo>
                  <a:pt x="331" y="470"/>
                </a:lnTo>
                <a:lnTo>
                  <a:pt x="331" y="471"/>
                </a:lnTo>
                <a:lnTo>
                  <a:pt x="316" y="489"/>
                </a:lnTo>
                <a:lnTo>
                  <a:pt x="313" y="492"/>
                </a:lnTo>
                <a:lnTo>
                  <a:pt x="311" y="495"/>
                </a:lnTo>
                <a:lnTo>
                  <a:pt x="305" y="501"/>
                </a:lnTo>
                <a:lnTo>
                  <a:pt x="303" y="506"/>
                </a:lnTo>
                <a:lnTo>
                  <a:pt x="302" y="507"/>
                </a:lnTo>
                <a:lnTo>
                  <a:pt x="299" y="512"/>
                </a:lnTo>
                <a:lnTo>
                  <a:pt x="297" y="513"/>
                </a:lnTo>
                <a:lnTo>
                  <a:pt x="294" y="517"/>
                </a:lnTo>
                <a:lnTo>
                  <a:pt x="284" y="530"/>
                </a:lnTo>
                <a:lnTo>
                  <a:pt x="282" y="532"/>
                </a:lnTo>
                <a:lnTo>
                  <a:pt x="279" y="535"/>
                </a:lnTo>
                <a:lnTo>
                  <a:pt x="275" y="541"/>
                </a:lnTo>
                <a:lnTo>
                  <a:pt x="269" y="547"/>
                </a:lnTo>
                <a:lnTo>
                  <a:pt x="266" y="552"/>
                </a:lnTo>
                <a:lnTo>
                  <a:pt x="265" y="552"/>
                </a:lnTo>
                <a:lnTo>
                  <a:pt x="261" y="550"/>
                </a:lnTo>
                <a:lnTo>
                  <a:pt x="257" y="547"/>
                </a:lnTo>
                <a:lnTo>
                  <a:pt x="253" y="545"/>
                </a:lnTo>
                <a:lnTo>
                  <a:pt x="248" y="540"/>
                </a:lnTo>
                <a:lnTo>
                  <a:pt x="240" y="534"/>
                </a:lnTo>
                <a:lnTo>
                  <a:pt x="232" y="529"/>
                </a:lnTo>
                <a:lnTo>
                  <a:pt x="227" y="525"/>
                </a:lnTo>
                <a:lnTo>
                  <a:pt x="225" y="524"/>
                </a:lnTo>
                <a:lnTo>
                  <a:pt x="223" y="522"/>
                </a:lnTo>
                <a:lnTo>
                  <a:pt x="220" y="520"/>
                </a:lnTo>
                <a:lnTo>
                  <a:pt x="218" y="518"/>
                </a:lnTo>
                <a:lnTo>
                  <a:pt x="216" y="517"/>
                </a:lnTo>
                <a:lnTo>
                  <a:pt x="214" y="515"/>
                </a:lnTo>
                <a:lnTo>
                  <a:pt x="211" y="514"/>
                </a:lnTo>
                <a:lnTo>
                  <a:pt x="209" y="512"/>
                </a:lnTo>
                <a:lnTo>
                  <a:pt x="207" y="510"/>
                </a:lnTo>
                <a:lnTo>
                  <a:pt x="205" y="508"/>
                </a:lnTo>
                <a:lnTo>
                  <a:pt x="202" y="507"/>
                </a:lnTo>
                <a:lnTo>
                  <a:pt x="200" y="506"/>
                </a:lnTo>
                <a:lnTo>
                  <a:pt x="198" y="504"/>
                </a:lnTo>
                <a:lnTo>
                  <a:pt x="196" y="502"/>
                </a:lnTo>
                <a:lnTo>
                  <a:pt x="193" y="500"/>
                </a:lnTo>
                <a:lnTo>
                  <a:pt x="191" y="499"/>
                </a:lnTo>
                <a:lnTo>
                  <a:pt x="189" y="497"/>
                </a:lnTo>
                <a:lnTo>
                  <a:pt x="187" y="496"/>
                </a:lnTo>
                <a:lnTo>
                  <a:pt x="184" y="495"/>
                </a:lnTo>
                <a:lnTo>
                  <a:pt x="182" y="492"/>
                </a:lnTo>
                <a:lnTo>
                  <a:pt x="179" y="490"/>
                </a:lnTo>
                <a:lnTo>
                  <a:pt x="174" y="496"/>
                </a:lnTo>
                <a:lnTo>
                  <a:pt x="170" y="501"/>
                </a:lnTo>
                <a:lnTo>
                  <a:pt x="166" y="499"/>
                </a:lnTo>
                <a:lnTo>
                  <a:pt x="158" y="493"/>
                </a:lnTo>
                <a:lnTo>
                  <a:pt x="144" y="482"/>
                </a:lnTo>
                <a:lnTo>
                  <a:pt x="130" y="473"/>
                </a:lnTo>
                <a:lnTo>
                  <a:pt x="116" y="463"/>
                </a:lnTo>
                <a:lnTo>
                  <a:pt x="115" y="462"/>
                </a:lnTo>
                <a:lnTo>
                  <a:pt x="111" y="458"/>
                </a:lnTo>
                <a:lnTo>
                  <a:pt x="110" y="458"/>
                </a:lnTo>
                <a:lnTo>
                  <a:pt x="103" y="453"/>
                </a:lnTo>
                <a:lnTo>
                  <a:pt x="90" y="443"/>
                </a:lnTo>
                <a:lnTo>
                  <a:pt x="78" y="434"/>
                </a:lnTo>
                <a:lnTo>
                  <a:pt x="80" y="426"/>
                </a:lnTo>
                <a:lnTo>
                  <a:pt x="79" y="426"/>
                </a:lnTo>
                <a:lnTo>
                  <a:pt x="78" y="426"/>
                </a:lnTo>
                <a:lnTo>
                  <a:pt x="77" y="425"/>
                </a:lnTo>
                <a:lnTo>
                  <a:pt x="67" y="417"/>
                </a:lnTo>
                <a:lnTo>
                  <a:pt x="63" y="421"/>
                </a:lnTo>
                <a:lnTo>
                  <a:pt x="62" y="423"/>
                </a:lnTo>
                <a:lnTo>
                  <a:pt x="49" y="414"/>
                </a:lnTo>
                <a:lnTo>
                  <a:pt x="41" y="407"/>
                </a:lnTo>
                <a:lnTo>
                  <a:pt x="36" y="405"/>
                </a:lnTo>
                <a:lnTo>
                  <a:pt x="35" y="404"/>
                </a:lnTo>
                <a:lnTo>
                  <a:pt x="34" y="404"/>
                </a:lnTo>
                <a:lnTo>
                  <a:pt x="34" y="400"/>
                </a:lnTo>
                <a:lnTo>
                  <a:pt x="32" y="392"/>
                </a:lnTo>
                <a:lnTo>
                  <a:pt x="30" y="383"/>
                </a:lnTo>
                <a:lnTo>
                  <a:pt x="32" y="382"/>
                </a:lnTo>
                <a:lnTo>
                  <a:pt x="30" y="381"/>
                </a:lnTo>
                <a:lnTo>
                  <a:pt x="29" y="379"/>
                </a:lnTo>
                <a:lnTo>
                  <a:pt x="29" y="373"/>
                </a:lnTo>
                <a:lnTo>
                  <a:pt x="27" y="371"/>
                </a:lnTo>
                <a:lnTo>
                  <a:pt x="25" y="366"/>
                </a:lnTo>
                <a:lnTo>
                  <a:pt x="24" y="365"/>
                </a:lnTo>
                <a:lnTo>
                  <a:pt x="23" y="363"/>
                </a:lnTo>
                <a:lnTo>
                  <a:pt x="35" y="348"/>
                </a:lnTo>
                <a:lnTo>
                  <a:pt x="52" y="325"/>
                </a:lnTo>
                <a:lnTo>
                  <a:pt x="69" y="303"/>
                </a:lnTo>
                <a:lnTo>
                  <a:pt x="66" y="300"/>
                </a:lnTo>
                <a:lnTo>
                  <a:pt x="59" y="296"/>
                </a:lnTo>
                <a:lnTo>
                  <a:pt x="53" y="291"/>
                </a:lnTo>
                <a:lnTo>
                  <a:pt x="47" y="287"/>
                </a:lnTo>
                <a:lnTo>
                  <a:pt x="14" y="261"/>
                </a:lnTo>
                <a:lnTo>
                  <a:pt x="0" y="250"/>
                </a:lnTo>
                <a:lnTo>
                  <a:pt x="21" y="222"/>
                </a:lnTo>
                <a:lnTo>
                  <a:pt x="37" y="202"/>
                </a:lnTo>
                <a:lnTo>
                  <a:pt x="46" y="190"/>
                </a:lnTo>
                <a:lnTo>
                  <a:pt x="53" y="181"/>
                </a:lnTo>
                <a:lnTo>
                  <a:pt x="56" y="178"/>
                </a:lnTo>
                <a:lnTo>
                  <a:pt x="72" y="156"/>
                </a:lnTo>
                <a:lnTo>
                  <a:pt x="73" y="156"/>
                </a:lnTo>
                <a:lnTo>
                  <a:pt x="94" y="130"/>
                </a:lnTo>
                <a:lnTo>
                  <a:pt x="98" y="123"/>
                </a:lnTo>
                <a:lnTo>
                  <a:pt x="106" y="114"/>
                </a:lnTo>
                <a:lnTo>
                  <a:pt x="113" y="106"/>
                </a:lnTo>
                <a:lnTo>
                  <a:pt x="115" y="103"/>
                </a:lnTo>
                <a:lnTo>
                  <a:pt x="132" y="91"/>
                </a:lnTo>
                <a:lnTo>
                  <a:pt x="140" y="86"/>
                </a:lnTo>
                <a:lnTo>
                  <a:pt x="151" y="72"/>
                </a:lnTo>
                <a:lnTo>
                  <a:pt x="151" y="71"/>
                </a:lnTo>
                <a:lnTo>
                  <a:pt x="190" y="20"/>
                </a:lnTo>
                <a:lnTo>
                  <a:pt x="202" y="2"/>
                </a:lnTo>
                <a:lnTo>
                  <a:pt x="210" y="0"/>
                </a:lnTo>
                <a:lnTo>
                  <a:pt x="211" y="2"/>
                </a:lnTo>
                <a:lnTo>
                  <a:pt x="213" y="4"/>
                </a:lnTo>
                <a:lnTo>
                  <a:pt x="219" y="11"/>
                </a:lnTo>
                <a:lnTo>
                  <a:pt x="223" y="13"/>
                </a:lnTo>
                <a:lnTo>
                  <a:pt x="226" y="16"/>
                </a:lnTo>
                <a:lnTo>
                  <a:pt x="228" y="20"/>
                </a:lnTo>
                <a:lnTo>
                  <a:pt x="227" y="21"/>
                </a:lnTo>
                <a:lnTo>
                  <a:pt x="234" y="29"/>
                </a:lnTo>
                <a:lnTo>
                  <a:pt x="236" y="33"/>
                </a:lnTo>
                <a:lnTo>
                  <a:pt x="239" y="36"/>
                </a:lnTo>
                <a:lnTo>
                  <a:pt x="241" y="37"/>
                </a:lnTo>
                <a:lnTo>
                  <a:pt x="242" y="38"/>
                </a:lnTo>
                <a:lnTo>
                  <a:pt x="244" y="39"/>
                </a:lnTo>
                <a:lnTo>
                  <a:pt x="245" y="39"/>
                </a:lnTo>
                <a:lnTo>
                  <a:pt x="247" y="39"/>
                </a:lnTo>
                <a:lnTo>
                  <a:pt x="249" y="40"/>
                </a:lnTo>
                <a:lnTo>
                  <a:pt x="262" y="41"/>
                </a:lnTo>
                <a:lnTo>
                  <a:pt x="266" y="41"/>
                </a:lnTo>
                <a:lnTo>
                  <a:pt x="279" y="43"/>
                </a:lnTo>
                <a:lnTo>
                  <a:pt x="282" y="43"/>
                </a:lnTo>
                <a:lnTo>
                  <a:pt x="285" y="44"/>
                </a:lnTo>
                <a:lnTo>
                  <a:pt x="288" y="45"/>
                </a:lnTo>
                <a:lnTo>
                  <a:pt x="295" y="48"/>
                </a:lnTo>
                <a:lnTo>
                  <a:pt x="297" y="52"/>
                </a:lnTo>
                <a:lnTo>
                  <a:pt x="299" y="54"/>
                </a:lnTo>
                <a:lnTo>
                  <a:pt x="299" y="55"/>
                </a:lnTo>
                <a:lnTo>
                  <a:pt x="300" y="63"/>
                </a:lnTo>
                <a:lnTo>
                  <a:pt x="300" y="65"/>
                </a:lnTo>
                <a:lnTo>
                  <a:pt x="300" y="66"/>
                </a:lnTo>
                <a:lnTo>
                  <a:pt x="300" y="69"/>
                </a:lnTo>
                <a:lnTo>
                  <a:pt x="299" y="71"/>
                </a:lnTo>
                <a:lnTo>
                  <a:pt x="297" y="73"/>
                </a:lnTo>
                <a:lnTo>
                  <a:pt x="296" y="74"/>
                </a:lnTo>
                <a:lnTo>
                  <a:pt x="295" y="77"/>
                </a:lnTo>
                <a:lnTo>
                  <a:pt x="308" y="124"/>
                </a:lnTo>
                <a:lnTo>
                  <a:pt x="310" y="133"/>
                </a:lnTo>
                <a:lnTo>
                  <a:pt x="318" y="13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7D9412E8-7C57-162C-72EB-C0C2A981F44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64973" y="21817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8" name="肘形连接符 164">
            <a:extLst>
              <a:ext uri="{FF2B5EF4-FFF2-40B4-BE49-F238E27FC236}">
                <a16:creationId xmlns:a16="http://schemas.microsoft.com/office/drawing/2014/main" id="{D98A9976-1946-3ADB-6C2C-228D144E4342}"/>
              </a:ext>
            </a:extLst>
          </p:cNvPr>
          <p:cNvCxnSpPr>
            <a:cxnSpLocks/>
            <a:stCxn id="10" idx="1"/>
            <a:endCxn id="5" idx="4"/>
          </p:cNvCxnSpPr>
          <p:nvPr/>
        </p:nvCxnSpPr>
        <p:spPr>
          <a:xfrm rot="10800000">
            <a:off x="3407182" y="2266176"/>
            <a:ext cx="297419" cy="72947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FE037B14-A10B-92F2-E0D2-9B4914132E46}"/>
              </a:ext>
            </a:extLst>
          </p:cNvPr>
          <p:cNvSpPr/>
          <p:nvPr/>
        </p:nvSpPr>
        <p:spPr>
          <a:xfrm>
            <a:off x="3704600" y="2831669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Central Northeast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22895A2B-3AAE-2088-0F91-6454D5514C8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07851" y="375852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4740A0EE-E7DE-0164-09FE-E76DE6CF1909}"/>
              </a:ext>
            </a:extLst>
          </p:cNvPr>
          <p:cNvCxnSpPr>
            <a:cxnSpLocks/>
            <a:stCxn id="22" idx="1"/>
            <a:endCxn id="20" idx="0"/>
          </p:cNvCxnSpPr>
          <p:nvPr/>
        </p:nvCxnSpPr>
        <p:spPr>
          <a:xfrm rot="10800000" flipV="1">
            <a:off x="2350059" y="3636751"/>
            <a:ext cx="498526" cy="1217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2" name="圆角矩形 45">
            <a:extLst>
              <a:ext uri="{FF2B5EF4-FFF2-40B4-BE49-F238E27FC236}">
                <a16:creationId xmlns:a16="http://schemas.microsoft.com/office/drawing/2014/main" id="{6F88D071-1C92-B482-C014-FB4F1CF0E2A7}"/>
              </a:ext>
            </a:extLst>
          </p:cNvPr>
          <p:cNvSpPr/>
          <p:nvPr/>
        </p:nvSpPr>
        <p:spPr>
          <a:xfrm>
            <a:off x="2848585" y="3472771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Central</a:t>
            </a:r>
          </a:p>
        </p:txBody>
      </p:sp>
      <p:sp>
        <p:nvSpPr>
          <p:cNvPr id="29" name="Oval 25">
            <a:extLst>
              <a:ext uri="{FF2B5EF4-FFF2-40B4-BE49-F238E27FC236}">
                <a16:creationId xmlns:a16="http://schemas.microsoft.com/office/drawing/2014/main" id="{87EADF57-2B05-B8D4-813B-D6C52CA77F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23704" y="418348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30" name="肘形连接符 164">
            <a:extLst>
              <a:ext uri="{FF2B5EF4-FFF2-40B4-BE49-F238E27FC236}">
                <a16:creationId xmlns:a16="http://schemas.microsoft.com/office/drawing/2014/main" id="{25965753-A7EA-403A-40C5-CEBA7A6BBAB9}"/>
              </a:ext>
            </a:extLst>
          </p:cNvPr>
          <p:cNvCxnSpPr>
            <a:cxnSpLocks/>
            <a:stCxn id="33" idx="1"/>
            <a:endCxn id="29" idx="0"/>
          </p:cNvCxnSpPr>
          <p:nvPr/>
        </p:nvCxnSpPr>
        <p:spPr>
          <a:xfrm rot="10800000" flipV="1">
            <a:off x="2365913" y="4094507"/>
            <a:ext cx="295675" cy="8897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3" name="圆角矩形 45">
            <a:extLst>
              <a:ext uri="{FF2B5EF4-FFF2-40B4-BE49-F238E27FC236}">
                <a16:creationId xmlns:a16="http://schemas.microsoft.com/office/drawing/2014/main" id="{DE29D187-8C97-E62E-CD50-BCEE66947A79}"/>
              </a:ext>
            </a:extLst>
          </p:cNvPr>
          <p:cNvSpPr/>
          <p:nvPr/>
        </p:nvSpPr>
        <p:spPr>
          <a:xfrm>
            <a:off x="2661587" y="3930527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South</a:t>
            </a:r>
          </a:p>
        </p:txBody>
      </p:sp>
      <p:graphicFrame>
        <p:nvGraphicFramePr>
          <p:cNvPr id="42" name="Object 4">
            <a:extLst>
              <a:ext uri="{FF2B5EF4-FFF2-40B4-BE49-F238E27FC236}">
                <a16:creationId xmlns:a16="http://schemas.microsoft.com/office/drawing/2014/main" id="{97E3615F-CAAD-6689-AF01-DD9E483D67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692046"/>
              </p:ext>
            </p:extLst>
          </p:nvPr>
        </p:nvGraphicFramePr>
        <p:xfrm>
          <a:off x="5086690" y="1829285"/>
          <a:ext cx="3632693" cy="266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" name="Oval 42">
            <a:extLst>
              <a:ext uri="{FF2B5EF4-FFF2-40B4-BE49-F238E27FC236}">
                <a16:creationId xmlns:a16="http://schemas.microsoft.com/office/drawing/2014/main" id="{0FE57C73-582E-15FD-E244-E8C0AAA77E4F}"/>
              </a:ext>
            </a:extLst>
          </p:cNvPr>
          <p:cNvSpPr/>
          <p:nvPr/>
        </p:nvSpPr>
        <p:spPr>
          <a:xfrm>
            <a:off x="7466796" y="1409595"/>
            <a:ext cx="1008112" cy="72008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135">
            <a:extLst>
              <a:ext uri="{FF2B5EF4-FFF2-40B4-BE49-F238E27FC236}">
                <a16:creationId xmlns:a16="http://schemas.microsoft.com/office/drawing/2014/main" id="{6D00FF4F-ECC4-73F9-2DEF-C522A87F0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2112" y="1566828"/>
            <a:ext cx="377481" cy="405615"/>
          </a:xfrm>
          <a:custGeom>
            <a:avLst/>
            <a:gdLst>
              <a:gd name="T0" fmla="*/ 456 w 589"/>
              <a:gd name="T1" fmla="*/ 353 h 634"/>
              <a:gd name="T2" fmla="*/ 456 w 589"/>
              <a:gd name="T3" fmla="*/ 235 h 634"/>
              <a:gd name="T4" fmla="*/ 456 w 589"/>
              <a:gd name="T5" fmla="*/ 353 h 634"/>
              <a:gd name="T6" fmla="*/ 426 w 589"/>
              <a:gd name="T7" fmla="*/ 280 h 634"/>
              <a:gd name="T8" fmla="*/ 471 w 589"/>
              <a:gd name="T9" fmla="*/ 324 h 634"/>
              <a:gd name="T10" fmla="*/ 426 w 589"/>
              <a:gd name="T11" fmla="*/ 280 h 634"/>
              <a:gd name="T12" fmla="*/ 456 w 589"/>
              <a:gd name="T13" fmla="*/ 515 h 634"/>
              <a:gd name="T14" fmla="*/ 456 w 589"/>
              <a:gd name="T15" fmla="*/ 398 h 634"/>
              <a:gd name="T16" fmla="*/ 456 w 589"/>
              <a:gd name="T17" fmla="*/ 515 h 634"/>
              <a:gd name="T18" fmla="*/ 426 w 589"/>
              <a:gd name="T19" fmla="*/ 442 h 634"/>
              <a:gd name="T20" fmla="*/ 471 w 589"/>
              <a:gd name="T21" fmla="*/ 471 h 634"/>
              <a:gd name="T22" fmla="*/ 426 w 589"/>
              <a:gd name="T23" fmla="*/ 442 h 634"/>
              <a:gd name="T24" fmla="*/ 515 w 589"/>
              <a:gd name="T25" fmla="*/ 0 h 634"/>
              <a:gd name="T26" fmla="*/ 0 w 589"/>
              <a:gd name="T27" fmla="*/ 88 h 634"/>
              <a:gd name="T28" fmla="*/ 73 w 589"/>
              <a:gd name="T29" fmla="*/ 633 h 634"/>
              <a:gd name="T30" fmla="*/ 588 w 589"/>
              <a:gd name="T31" fmla="*/ 560 h 634"/>
              <a:gd name="T32" fmla="*/ 515 w 589"/>
              <a:gd name="T33" fmla="*/ 0 h 634"/>
              <a:gd name="T34" fmla="*/ 544 w 589"/>
              <a:gd name="T35" fmla="*/ 560 h 634"/>
              <a:gd name="T36" fmla="*/ 73 w 589"/>
              <a:gd name="T37" fmla="*/ 589 h 634"/>
              <a:gd name="T38" fmla="*/ 44 w 589"/>
              <a:gd name="T39" fmla="*/ 162 h 634"/>
              <a:gd name="T40" fmla="*/ 544 w 589"/>
              <a:gd name="T41" fmla="*/ 560 h 634"/>
              <a:gd name="T42" fmla="*/ 544 w 589"/>
              <a:gd name="T43" fmla="*/ 118 h 634"/>
              <a:gd name="T44" fmla="*/ 44 w 589"/>
              <a:gd name="T45" fmla="*/ 88 h 634"/>
              <a:gd name="T46" fmla="*/ 515 w 589"/>
              <a:gd name="T47" fmla="*/ 44 h 634"/>
              <a:gd name="T48" fmla="*/ 544 w 589"/>
              <a:gd name="T49" fmla="*/ 118 h 634"/>
              <a:gd name="T50" fmla="*/ 294 w 589"/>
              <a:gd name="T51" fmla="*/ 353 h 634"/>
              <a:gd name="T52" fmla="*/ 294 w 589"/>
              <a:gd name="T53" fmla="*/ 235 h 634"/>
              <a:gd name="T54" fmla="*/ 294 w 589"/>
              <a:gd name="T55" fmla="*/ 353 h 634"/>
              <a:gd name="T56" fmla="*/ 279 w 589"/>
              <a:gd name="T57" fmla="*/ 280 h 634"/>
              <a:gd name="T58" fmla="*/ 309 w 589"/>
              <a:gd name="T59" fmla="*/ 324 h 634"/>
              <a:gd name="T60" fmla="*/ 279 w 589"/>
              <a:gd name="T61" fmla="*/ 280 h 634"/>
              <a:gd name="T62" fmla="*/ 132 w 589"/>
              <a:gd name="T63" fmla="*/ 353 h 634"/>
              <a:gd name="T64" fmla="*/ 132 w 589"/>
              <a:gd name="T65" fmla="*/ 235 h 634"/>
              <a:gd name="T66" fmla="*/ 132 w 589"/>
              <a:gd name="T67" fmla="*/ 353 h 634"/>
              <a:gd name="T68" fmla="*/ 117 w 589"/>
              <a:gd name="T69" fmla="*/ 280 h 634"/>
              <a:gd name="T70" fmla="*/ 162 w 589"/>
              <a:gd name="T71" fmla="*/ 324 h 634"/>
              <a:gd name="T72" fmla="*/ 117 w 589"/>
              <a:gd name="T73" fmla="*/ 280 h 634"/>
              <a:gd name="T74" fmla="*/ 294 w 589"/>
              <a:gd name="T75" fmla="*/ 515 h 634"/>
              <a:gd name="T76" fmla="*/ 294 w 589"/>
              <a:gd name="T77" fmla="*/ 398 h 634"/>
              <a:gd name="T78" fmla="*/ 294 w 589"/>
              <a:gd name="T79" fmla="*/ 515 h 634"/>
              <a:gd name="T80" fmla="*/ 279 w 589"/>
              <a:gd name="T81" fmla="*/ 442 h 634"/>
              <a:gd name="T82" fmla="*/ 309 w 589"/>
              <a:gd name="T83" fmla="*/ 471 h 634"/>
              <a:gd name="T84" fmla="*/ 279 w 589"/>
              <a:gd name="T85" fmla="*/ 442 h 634"/>
              <a:gd name="T86" fmla="*/ 132 w 589"/>
              <a:gd name="T87" fmla="*/ 515 h 634"/>
              <a:gd name="T88" fmla="*/ 132 w 589"/>
              <a:gd name="T89" fmla="*/ 398 h 634"/>
              <a:gd name="T90" fmla="*/ 132 w 589"/>
              <a:gd name="T91" fmla="*/ 515 h 634"/>
              <a:gd name="T92" fmla="*/ 117 w 589"/>
              <a:gd name="T93" fmla="*/ 442 h 634"/>
              <a:gd name="T94" fmla="*/ 162 w 589"/>
              <a:gd name="T95" fmla="*/ 471 h 634"/>
              <a:gd name="T96" fmla="*/ 117 w 589"/>
              <a:gd name="T97" fmla="*/ 442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39"/>
                  <a:pt x="515" y="294"/>
                </a:cubicBezTo>
                <a:cubicBezTo>
                  <a:pt x="515" y="265"/>
                  <a:pt x="485" y="235"/>
                  <a:pt x="456" y="235"/>
                </a:cubicBezTo>
                <a:cubicBezTo>
                  <a:pt x="412" y="235"/>
                  <a:pt x="397" y="265"/>
                  <a:pt x="397" y="294"/>
                </a:cubicBezTo>
                <a:cubicBezTo>
                  <a:pt x="397" y="339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24"/>
                  <a:pt x="471" y="324"/>
                  <a:pt x="471" y="324"/>
                </a:cubicBezTo>
                <a:cubicBezTo>
                  <a:pt x="426" y="324"/>
                  <a:pt x="426" y="324"/>
                  <a:pt x="426" y="324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27"/>
                  <a:pt x="485" y="398"/>
                  <a:pt x="456" y="398"/>
                </a:cubicBezTo>
                <a:cubicBezTo>
                  <a:pt x="412" y="398"/>
                  <a:pt x="397" y="427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42"/>
                </a:moveTo>
                <a:lnTo>
                  <a:pt x="426" y="442"/>
                </a:lnTo>
                <a:cubicBezTo>
                  <a:pt x="471" y="442"/>
                  <a:pt x="471" y="442"/>
                  <a:pt x="471" y="442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42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604"/>
                  <a:pt x="588" y="560"/>
                </a:cubicBezTo>
                <a:cubicBezTo>
                  <a:pt x="588" y="88"/>
                  <a:pt x="588" y="88"/>
                  <a:pt x="588" y="88"/>
                </a:cubicBezTo>
                <a:cubicBezTo>
                  <a:pt x="588" y="44"/>
                  <a:pt x="559" y="0"/>
                  <a:pt x="515" y="0"/>
                </a:cubicBezTo>
                <a:close/>
                <a:moveTo>
                  <a:pt x="544" y="560"/>
                </a:moveTo>
                <a:lnTo>
                  <a:pt x="544" y="560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60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60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88"/>
                  <a:pt x="44" y="88"/>
                  <a:pt x="44" y="88"/>
                </a:cubicBezTo>
                <a:cubicBezTo>
                  <a:pt x="44" y="59"/>
                  <a:pt x="58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88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39"/>
                  <a:pt x="353" y="294"/>
                </a:cubicBezTo>
                <a:cubicBezTo>
                  <a:pt x="353" y="265"/>
                  <a:pt x="324" y="235"/>
                  <a:pt x="294" y="235"/>
                </a:cubicBezTo>
                <a:cubicBezTo>
                  <a:pt x="265" y="235"/>
                  <a:pt x="235" y="265"/>
                  <a:pt x="235" y="294"/>
                </a:cubicBezTo>
                <a:cubicBezTo>
                  <a:pt x="235" y="339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24"/>
                  <a:pt x="309" y="324"/>
                  <a:pt x="309" y="324"/>
                </a:cubicBezTo>
                <a:cubicBezTo>
                  <a:pt x="279" y="324"/>
                  <a:pt x="279" y="324"/>
                  <a:pt x="279" y="324"/>
                </a:cubicBezTo>
                <a:lnTo>
                  <a:pt x="279" y="280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39"/>
                  <a:pt x="191" y="294"/>
                </a:cubicBezTo>
                <a:cubicBezTo>
                  <a:pt x="191" y="265"/>
                  <a:pt x="176" y="235"/>
                  <a:pt x="132" y="235"/>
                </a:cubicBezTo>
                <a:cubicBezTo>
                  <a:pt x="103" y="235"/>
                  <a:pt x="73" y="265"/>
                  <a:pt x="73" y="294"/>
                </a:cubicBezTo>
                <a:cubicBezTo>
                  <a:pt x="73" y="339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24"/>
                  <a:pt x="162" y="324"/>
                  <a:pt x="162" y="324"/>
                </a:cubicBezTo>
                <a:cubicBezTo>
                  <a:pt x="117" y="324"/>
                  <a:pt x="117" y="324"/>
                  <a:pt x="117" y="324"/>
                </a:cubicBezTo>
                <a:lnTo>
                  <a:pt x="117" y="280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27"/>
                  <a:pt x="324" y="398"/>
                  <a:pt x="294" y="398"/>
                </a:cubicBezTo>
                <a:cubicBezTo>
                  <a:pt x="265" y="398"/>
                  <a:pt x="235" y="427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42"/>
                </a:moveTo>
                <a:lnTo>
                  <a:pt x="279" y="442"/>
                </a:lnTo>
                <a:cubicBezTo>
                  <a:pt x="309" y="442"/>
                  <a:pt x="309" y="442"/>
                  <a:pt x="309" y="442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42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27"/>
                  <a:pt x="176" y="398"/>
                  <a:pt x="132" y="398"/>
                </a:cubicBezTo>
                <a:cubicBezTo>
                  <a:pt x="103" y="398"/>
                  <a:pt x="73" y="427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42"/>
                </a:moveTo>
                <a:lnTo>
                  <a:pt x="117" y="442"/>
                </a:lnTo>
                <a:cubicBezTo>
                  <a:pt x="162" y="442"/>
                  <a:pt x="162" y="442"/>
                  <a:pt x="162" y="442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1917110-7A50-461D-55D1-01E034CEDBB4}"/>
              </a:ext>
            </a:extLst>
          </p:cNvPr>
          <p:cNvSpPr/>
          <p:nvPr/>
        </p:nvSpPr>
        <p:spPr>
          <a:xfrm>
            <a:off x="5796136" y="4152795"/>
            <a:ext cx="1008112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9592ABF-8A75-7E6F-BE4E-1B2C5E66AB8F}"/>
              </a:ext>
            </a:extLst>
          </p:cNvPr>
          <p:cNvSpPr/>
          <p:nvPr/>
        </p:nvSpPr>
        <p:spPr>
          <a:xfrm>
            <a:off x="5135076" y="1226715"/>
            <a:ext cx="1008112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49B7F0A7-B887-8590-4F88-80BF35AD1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377" y="1391619"/>
            <a:ext cx="399510" cy="390273"/>
          </a:xfrm>
          <a:custGeom>
            <a:avLst/>
            <a:gdLst>
              <a:gd name="T0" fmla="*/ 516 w 634"/>
              <a:gd name="T1" fmla="*/ 0 h 619"/>
              <a:gd name="T2" fmla="*/ 516 w 634"/>
              <a:gd name="T3" fmla="*/ 0 h 619"/>
              <a:gd name="T4" fmla="*/ 118 w 634"/>
              <a:gd name="T5" fmla="*/ 0 h 619"/>
              <a:gd name="T6" fmla="*/ 0 w 634"/>
              <a:gd name="T7" fmla="*/ 191 h 619"/>
              <a:gd name="T8" fmla="*/ 0 w 634"/>
              <a:gd name="T9" fmla="*/ 265 h 619"/>
              <a:gd name="T10" fmla="*/ 30 w 634"/>
              <a:gd name="T11" fmla="*/ 323 h 619"/>
              <a:gd name="T12" fmla="*/ 30 w 634"/>
              <a:gd name="T13" fmla="*/ 544 h 619"/>
              <a:gd name="T14" fmla="*/ 103 w 634"/>
              <a:gd name="T15" fmla="*/ 618 h 619"/>
              <a:gd name="T16" fmla="*/ 530 w 634"/>
              <a:gd name="T17" fmla="*/ 618 h 619"/>
              <a:gd name="T18" fmla="*/ 619 w 634"/>
              <a:gd name="T19" fmla="*/ 544 h 619"/>
              <a:gd name="T20" fmla="*/ 619 w 634"/>
              <a:gd name="T21" fmla="*/ 323 h 619"/>
              <a:gd name="T22" fmla="*/ 633 w 634"/>
              <a:gd name="T23" fmla="*/ 265 h 619"/>
              <a:gd name="T24" fmla="*/ 633 w 634"/>
              <a:gd name="T25" fmla="*/ 191 h 619"/>
              <a:gd name="T26" fmla="*/ 516 w 634"/>
              <a:gd name="T27" fmla="*/ 0 h 619"/>
              <a:gd name="T28" fmla="*/ 575 w 634"/>
              <a:gd name="T29" fmla="*/ 544 h 619"/>
              <a:gd name="T30" fmla="*/ 575 w 634"/>
              <a:gd name="T31" fmla="*/ 544 h 619"/>
              <a:gd name="T32" fmla="*/ 530 w 634"/>
              <a:gd name="T33" fmla="*/ 589 h 619"/>
              <a:gd name="T34" fmla="*/ 103 w 634"/>
              <a:gd name="T35" fmla="*/ 589 h 619"/>
              <a:gd name="T36" fmla="*/ 59 w 634"/>
              <a:gd name="T37" fmla="*/ 544 h 619"/>
              <a:gd name="T38" fmla="*/ 59 w 634"/>
              <a:gd name="T39" fmla="*/ 500 h 619"/>
              <a:gd name="T40" fmla="*/ 575 w 634"/>
              <a:gd name="T41" fmla="*/ 500 h 619"/>
              <a:gd name="T42" fmla="*/ 575 w 634"/>
              <a:gd name="T43" fmla="*/ 544 h 619"/>
              <a:gd name="T44" fmla="*/ 575 w 634"/>
              <a:gd name="T45" fmla="*/ 471 h 619"/>
              <a:gd name="T46" fmla="*/ 575 w 634"/>
              <a:gd name="T47" fmla="*/ 471 h 619"/>
              <a:gd name="T48" fmla="*/ 59 w 634"/>
              <a:gd name="T49" fmla="*/ 471 h 619"/>
              <a:gd name="T50" fmla="*/ 59 w 634"/>
              <a:gd name="T51" fmla="*/ 353 h 619"/>
              <a:gd name="T52" fmla="*/ 103 w 634"/>
              <a:gd name="T53" fmla="*/ 353 h 619"/>
              <a:gd name="T54" fmla="*/ 177 w 634"/>
              <a:gd name="T55" fmla="*/ 294 h 619"/>
              <a:gd name="T56" fmla="*/ 251 w 634"/>
              <a:gd name="T57" fmla="*/ 353 h 619"/>
              <a:gd name="T58" fmla="*/ 324 w 634"/>
              <a:gd name="T59" fmla="*/ 309 h 619"/>
              <a:gd name="T60" fmla="*/ 398 w 634"/>
              <a:gd name="T61" fmla="*/ 353 h 619"/>
              <a:gd name="T62" fmla="*/ 471 w 634"/>
              <a:gd name="T63" fmla="*/ 294 h 619"/>
              <a:gd name="T64" fmla="*/ 530 w 634"/>
              <a:gd name="T65" fmla="*/ 353 h 619"/>
              <a:gd name="T66" fmla="*/ 575 w 634"/>
              <a:gd name="T67" fmla="*/ 353 h 619"/>
              <a:gd name="T68" fmla="*/ 575 w 634"/>
              <a:gd name="T69" fmla="*/ 471 h 619"/>
              <a:gd name="T70" fmla="*/ 589 w 634"/>
              <a:gd name="T71" fmla="*/ 265 h 619"/>
              <a:gd name="T72" fmla="*/ 589 w 634"/>
              <a:gd name="T73" fmla="*/ 265 h 619"/>
              <a:gd name="T74" fmla="*/ 530 w 634"/>
              <a:gd name="T75" fmla="*/ 309 h 619"/>
              <a:gd name="T76" fmla="*/ 471 w 634"/>
              <a:gd name="T77" fmla="*/ 265 h 619"/>
              <a:gd name="T78" fmla="*/ 457 w 634"/>
              <a:gd name="T79" fmla="*/ 265 h 619"/>
              <a:gd name="T80" fmla="*/ 398 w 634"/>
              <a:gd name="T81" fmla="*/ 309 h 619"/>
              <a:gd name="T82" fmla="*/ 324 w 634"/>
              <a:gd name="T83" fmla="*/ 265 h 619"/>
              <a:gd name="T84" fmla="*/ 310 w 634"/>
              <a:gd name="T85" fmla="*/ 265 h 619"/>
              <a:gd name="T86" fmla="*/ 251 w 634"/>
              <a:gd name="T87" fmla="*/ 309 h 619"/>
              <a:gd name="T88" fmla="*/ 177 w 634"/>
              <a:gd name="T89" fmla="*/ 265 h 619"/>
              <a:gd name="T90" fmla="*/ 162 w 634"/>
              <a:gd name="T91" fmla="*/ 265 h 619"/>
              <a:gd name="T92" fmla="*/ 103 w 634"/>
              <a:gd name="T93" fmla="*/ 309 h 619"/>
              <a:gd name="T94" fmla="*/ 45 w 634"/>
              <a:gd name="T95" fmla="*/ 265 h 619"/>
              <a:gd name="T96" fmla="*/ 45 w 634"/>
              <a:gd name="T97" fmla="*/ 235 h 619"/>
              <a:gd name="T98" fmla="*/ 589 w 634"/>
              <a:gd name="T99" fmla="*/ 235 h 619"/>
              <a:gd name="T100" fmla="*/ 589 w 634"/>
              <a:gd name="T101" fmla="*/ 265 h 619"/>
              <a:gd name="T102" fmla="*/ 45 w 634"/>
              <a:gd name="T103" fmla="*/ 191 h 619"/>
              <a:gd name="T104" fmla="*/ 45 w 634"/>
              <a:gd name="T105" fmla="*/ 191 h 619"/>
              <a:gd name="T106" fmla="*/ 133 w 634"/>
              <a:gd name="T107" fmla="*/ 29 h 619"/>
              <a:gd name="T108" fmla="*/ 501 w 634"/>
              <a:gd name="T109" fmla="*/ 29 h 619"/>
              <a:gd name="T110" fmla="*/ 589 w 634"/>
              <a:gd name="T111" fmla="*/ 191 h 619"/>
              <a:gd name="T112" fmla="*/ 45 w 634"/>
              <a:gd name="T113" fmla="*/ 19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34" h="619">
                <a:moveTo>
                  <a:pt x="516" y="0"/>
                </a:moveTo>
                <a:lnTo>
                  <a:pt x="516" y="0"/>
                </a:lnTo>
                <a:cubicBezTo>
                  <a:pt x="118" y="0"/>
                  <a:pt x="118" y="0"/>
                  <a:pt x="118" y="0"/>
                </a:cubicBezTo>
                <a:cubicBezTo>
                  <a:pt x="0" y="191"/>
                  <a:pt x="0" y="191"/>
                  <a:pt x="0" y="191"/>
                </a:cubicBezTo>
                <a:lnTo>
                  <a:pt x="0" y="265"/>
                </a:lnTo>
                <a:cubicBezTo>
                  <a:pt x="0" y="294"/>
                  <a:pt x="15" y="309"/>
                  <a:pt x="30" y="323"/>
                </a:cubicBezTo>
                <a:cubicBezTo>
                  <a:pt x="30" y="544"/>
                  <a:pt x="30" y="544"/>
                  <a:pt x="30" y="544"/>
                </a:cubicBezTo>
                <a:cubicBezTo>
                  <a:pt x="30" y="589"/>
                  <a:pt x="59" y="618"/>
                  <a:pt x="103" y="618"/>
                </a:cubicBezTo>
                <a:cubicBezTo>
                  <a:pt x="530" y="618"/>
                  <a:pt x="530" y="618"/>
                  <a:pt x="530" y="618"/>
                </a:cubicBezTo>
                <a:cubicBezTo>
                  <a:pt x="575" y="618"/>
                  <a:pt x="619" y="589"/>
                  <a:pt x="619" y="544"/>
                </a:cubicBezTo>
                <a:cubicBezTo>
                  <a:pt x="619" y="323"/>
                  <a:pt x="619" y="323"/>
                  <a:pt x="619" y="323"/>
                </a:cubicBezTo>
                <a:cubicBezTo>
                  <a:pt x="633" y="309"/>
                  <a:pt x="633" y="294"/>
                  <a:pt x="633" y="265"/>
                </a:cubicBezTo>
                <a:cubicBezTo>
                  <a:pt x="633" y="250"/>
                  <a:pt x="633" y="191"/>
                  <a:pt x="633" y="191"/>
                </a:cubicBezTo>
                <a:lnTo>
                  <a:pt x="516" y="0"/>
                </a:lnTo>
                <a:close/>
                <a:moveTo>
                  <a:pt x="575" y="544"/>
                </a:moveTo>
                <a:lnTo>
                  <a:pt x="575" y="544"/>
                </a:lnTo>
                <a:cubicBezTo>
                  <a:pt x="575" y="559"/>
                  <a:pt x="560" y="589"/>
                  <a:pt x="530" y="589"/>
                </a:cubicBezTo>
                <a:cubicBezTo>
                  <a:pt x="103" y="589"/>
                  <a:pt x="103" y="589"/>
                  <a:pt x="103" y="589"/>
                </a:cubicBezTo>
                <a:cubicBezTo>
                  <a:pt x="89" y="589"/>
                  <a:pt x="59" y="559"/>
                  <a:pt x="59" y="544"/>
                </a:cubicBezTo>
                <a:cubicBezTo>
                  <a:pt x="59" y="500"/>
                  <a:pt x="59" y="500"/>
                  <a:pt x="59" y="500"/>
                </a:cubicBezTo>
                <a:cubicBezTo>
                  <a:pt x="575" y="500"/>
                  <a:pt x="575" y="500"/>
                  <a:pt x="575" y="500"/>
                </a:cubicBezTo>
                <a:lnTo>
                  <a:pt x="575" y="544"/>
                </a:lnTo>
                <a:close/>
                <a:moveTo>
                  <a:pt x="575" y="471"/>
                </a:moveTo>
                <a:lnTo>
                  <a:pt x="575" y="471"/>
                </a:lnTo>
                <a:cubicBezTo>
                  <a:pt x="59" y="471"/>
                  <a:pt x="59" y="471"/>
                  <a:pt x="59" y="471"/>
                </a:cubicBezTo>
                <a:cubicBezTo>
                  <a:pt x="59" y="353"/>
                  <a:pt x="59" y="353"/>
                  <a:pt x="59" y="353"/>
                </a:cubicBezTo>
                <a:cubicBezTo>
                  <a:pt x="74" y="353"/>
                  <a:pt x="89" y="353"/>
                  <a:pt x="103" y="353"/>
                </a:cubicBezTo>
                <a:cubicBezTo>
                  <a:pt x="118" y="353"/>
                  <a:pt x="162" y="323"/>
                  <a:pt x="177" y="294"/>
                </a:cubicBezTo>
                <a:cubicBezTo>
                  <a:pt x="192" y="323"/>
                  <a:pt x="221" y="353"/>
                  <a:pt x="251" y="353"/>
                </a:cubicBezTo>
                <a:cubicBezTo>
                  <a:pt x="280" y="353"/>
                  <a:pt x="310" y="323"/>
                  <a:pt x="324" y="309"/>
                </a:cubicBezTo>
                <a:cubicBezTo>
                  <a:pt x="324" y="323"/>
                  <a:pt x="369" y="353"/>
                  <a:pt x="398" y="353"/>
                </a:cubicBezTo>
                <a:cubicBezTo>
                  <a:pt x="428" y="353"/>
                  <a:pt x="457" y="323"/>
                  <a:pt x="471" y="294"/>
                </a:cubicBezTo>
                <a:cubicBezTo>
                  <a:pt x="486" y="323"/>
                  <a:pt x="501" y="353"/>
                  <a:pt x="530" y="353"/>
                </a:cubicBezTo>
                <a:cubicBezTo>
                  <a:pt x="545" y="353"/>
                  <a:pt x="575" y="353"/>
                  <a:pt x="575" y="353"/>
                </a:cubicBezTo>
                <a:lnTo>
                  <a:pt x="575" y="471"/>
                </a:lnTo>
                <a:close/>
                <a:moveTo>
                  <a:pt x="589" y="265"/>
                </a:moveTo>
                <a:lnTo>
                  <a:pt x="589" y="265"/>
                </a:lnTo>
                <a:cubicBezTo>
                  <a:pt x="589" y="294"/>
                  <a:pt x="560" y="309"/>
                  <a:pt x="530" y="309"/>
                </a:cubicBezTo>
                <a:cubicBezTo>
                  <a:pt x="501" y="309"/>
                  <a:pt x="471" y="294"/>
                  <a:pt x="471" y="265"/>
                </a:cubicBezTo>
                <a:cubicBezTo>
                  <a:pt x="457" y="265"/>
                  <a:pt x="457" y="265"/>
                  <a:pt x="457" y="265"/>
                </a:cubicBezTo>
                <a:cubicBezTo>
                  <a:pt x="457" y="294"/>
                  <a:pt x="428" y="309"/>
                  <a:pt x="398" y="309"/>
                </a:cubicBezTo>
                <a:cubicBezTo>
                  <a:pt x="369" y="309"/>
                  <a:pt x="324" y="294"/>
                  <a:pt x="324" y="265"/>
                </a:cubicBezTo>
                <a:cubicBezTo>
                  <a:pt x="310" y="265"/>
                  <a:pt x="310" y="265"/>
                  <a:pt x="310" y="265"/>
                </a:cubicBezTo>
                <a:cubicBezTo>
                  <a:pt x="310" y="294"/>
                  <a:pt x="280" y="309"/>
                  <a:pt x="251" y="309"/>
                </a:cubicBezTo>
                <a:cubicBezTo>
                  <a:pt x="221" y="309"/>
                  <a:pt x="177" y="294"/>
                  <a:pt x="177" y="265"/>
                </a:cubicBezTo>
                <a:cubicBezTo>
                  <a:pt x="162" y="265"/>
                  <a:pt x="162" y="265"/>
                  <a:pt x="162" y="265"/>
                </a:cubicBezTo>
                <a:cubicBezTo>
                  <a:pt x="162" y="294"/>
                  <a:pt x="133" y="309"/>
                  <a:pt x="103" y="309"/>
                </a:cubicBezTo>
                <a:cubicBezTo>
                  <a:pt x="74" y="309"/>
                  <a:pt x="45" y="294"/>
                  <a:pt x="45" y="265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589" y="235"/>
                  <a:pt x="589" y="235"/>
                  <a:pt x="589" y="235"/>
                </a:cubicBezTo>
                <a:lnTo>
                  <a:pt x="589" y="265"/>
                </a:lnTo>
                <a:close/>
                <a:moveTo>
                  <a:pt x="45" y="191"/>
                </a:moveTo>
                <a:lnTo>
                  <a:pt x="45" y="191"/>
                </a:lnTo>
                <a:cubicBezTo>
                  <a:pt x="133" y="29"/>
                  <a:pt x="133" y="29"/>
                  <a:pt x="133" y="29"/>
                </a:cubicBezTo>
                <a:cubicBezTo>
                  <a:pt x="501" y="29"/>
                  <a:pt x="501" y="29"/>
                  <a:pt x="501" y="29"/>
                </a:cubicBezTo>
                <a:cubicBezTo>
                  <a:pt x="589" y="191"/>
                  <a:pt x="589" y="191"/>
                  <a:pt x="589" y="191"/>
                </a:cubicBezTo>
                <a:lnTo>
                  <a:pt x="45" y="1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8" name="Freeform 66">
            <a:extLst>
              <a:ext uri="{FF2B5EF4-FFF2-40B4-BE49-F238E27FC236}">
                <a16:creationId xmlns:a16="http://schemas.microsoft.com/office/drawing/2014/main" id="{0AF99D50-48B5-0A88-C8F0-A89EFC19D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1044" y="4291380"/>
            <a:ext cx="385024" cy="416034"/>
          </a:xfrm>
          <a:custGeom>
            <a:avLst/>
            <a:gdLst>
              <a:gd name="T0" fmla="*/ 471 w 545"/>
              <a:gd name="T1" fmla="*/ 353 h 589"/>
              <a:gd name="T2" fmla="*/ 471 w 545"/>
              <a:gd name="T3" fmla="*/ 353 h 589"/>
              <a:gd name="T4" fmla="*/ 471 w 545"/>
              <a:gd name="T5" fmla="*/ 191 h 589"/>
              <a:gd name="T6" fmla="*/ 279 w 545"/>
              <a:gd name="T7" fmla="*/ 0 h 589"/>
              <a:gd name="T8" fmla="*/ 73 w 545"/>
              <a:gd name="T9" fmla="*/ 191 h 589"/>
              <a:gd name="T10" fmla="*/ 73 w 545"/>
              <a:gd name="T11" fmla="*/ 353 h 589"/>
              <a:gd name="T12" fmla="*/ 0 w 545"/>
              <a:gd name="T13" fmla="*/ 515 h 589"/>
              <a:gd name="T14" fmla="*/ 176 w 545"/>
              <a:gd name="T15" fmla="*/ 515 h 589"/>
              <a:gd name="T16" fmla="*/ 279 w 545"/>
              <a:gd name="T17" fmla="*/ 588 h 589"/>
              <a:gd name="T18" fmla="*/ 367 w 545"/>
              <a:gd name="T19" fmla="*/ 515 h 589"/>
              <a:gd name="T20" fmla="*/ 544 w 545"/>
              <a:gd name="T21" fmla="*/ 515 h 589"/>
              <a:gd name="T22" fmla="*/ 471 w 545"/>
              <a:gd name="T23" fmla="*/ 353 h 589"/>
              <a:gd name="T24" fmla="*/ 279 w 545"/>
              <a:gd name="T25" fmla="*/ 544 h 589"/>
              <a:gd name="T26" fmla="*/ 279 w 545"/>
              <a:gd name="T27" fmla="*/ 544 h 589"/>
              <a:gd name="T28" fmla="*/ 220 w 545"/>
              <a:gd name="T29" fmla="*/ 515 h 589"/>
              <a:gd name="T30" fmla="*/ 324 w 545"/>
              <a:gd name="T31" fmla="*/ 515 h 589"/>
              <a:gd name="T32" fmla="*/ 279 w 545"/>
              <a:gd name="T33" fmla="*/ 544 h 589"/>
              <a:gd name="T34" fmla="*/ 58 w 545"/>
              <a:gd name="T35" fmla="*/ 471 h 589"/>
              <a:gd name="T36" fmla="*/ 58 w 545"/>
              <a:gd name="T37" fmla="*/ 471 h 589"/>
              <a:gd name="T38" fmla="*/ 117 w 545"/>
              <a:gd name="T39" fmla="*/ 353 h 589"/>
              <a:gd name="T40" fmla="*/ 117 w 545"/>
              <a:gd name="T41" fmla="*/ 191 h 589"/>
              <a:gd name="T42" fmla="*/ 279 w 545"/>
              <a:gd name="T43" fmla="*/ 44 h 589"/>
              <a:gd name="T44" fmla="*/ 426 w 545"/>
              <a:gd name="T45" fmla="*/ 191 h 589"/>
              <a:gd name="T46" fmla="*/ 426 w 545"/>
              <a:gd name="T47" fmla="*/ 353 h 589"/>
              <a:gd name="T48" fmla="*/ 485 w 545"/>
              <a:gd name="T49" fmla="*/ 471 h 589"/>
              <a:gd name="T50" fmla="*/ 58 w 545"/>
              <a:gd name="T51" fmla="*/ 471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5" h="589">
                <a:moveTo>
                  <a:pt x="471" y="353"/>
                </a:moveTo>
                <a:lnTo>
                  <a:pt x="471" y="353"/>
                </a:lnTo>
                <a:cubicBezTo>
                  <a:pt x="471" y="191"/>
                  <a:pt x="471" y="191"/>
                  <a:pt x="471" y="191"/>
                </a:cubicBezTo>
                <a:cubicBezTo>
                  <a:pt x="471" y="88"/>
                  <a:pt x="383" y="0"/>
                  <a:pt x="279" y="0"/>
                </a:cubicBezTo>
                <a:cubicBezTo>
                  <a:pt x="162" y="0"/>
                  <a:pt x="73" y="88"/>
                  <a:pt x="73" y="191"/>
                </a:cubicBezTo>
                <a:cubicBezTo>
                  <a:pt x="73" y="353"/>
                  <a:pt x="73" y="353"/>
                  <a:pt x="73" y="353"/>
                </a:cubicBezTo>
                <a:cubicBezTo>
                  <a:pt x="0" y="515"/>
                  <a:pt x="0" y="515"/>
                  <a:pt x="0" y="515"/>
                </a:cubicBezTo>
                <a:cubicBezTo>
                  <a:pt x="176" y="515"/>
                  <a:pt x="176" y="515"/>
                  <a:pt x="176" y="515"/>
                </a:cubicBezTo>
                <a:cubicBezTo>
                  <a:pt x="191" y="559"/>
                  <a:pt x="220" y="588"/>
                  <a:pt x="279" y="588"/>
                </a:cubicBezTo>
                <a:cubicBezTo>
                  <a:pt x="324" y="588"/>
                  <a:pt x="367" y="559"/>
                  <a:pt x="367" y="515"/>
                </a:cubicBezTo>
                <a:cubicBezTo>
                  <a:pt x="544" y="515"/>
                  <a:pt x="544" y="515"/>
                  <a:pt x="544" y="515"/>
                </a:cubicBezTo>
                <a:lnTo>
                  <a:pt x="471" y="353"/>
                </a:lnTo>
                <a:close/>
                <a:moveTo>
                  <a:pt x="279" y="544"/>
                </a:moveTo>
                <a:lnTo>
                  <a:pt x="279" y="544"/>
                </a:lnTo>
                <a:cubicBezTo>
                  <a:pt x="250" y="544"/>
                  <a:pt x="220" y="530"/>
                  <a:pt x="220" y="515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324" y="530"/>
                  <a:pt x="294" y="544"/>
                  <a:pt x="279" y="544"/>
                </a:cubicBezTo>
                <a:close/>
                <a:moveTo>
                  <a:pt x="58" y="471"/>
                </a:moveTo>
                <a:lnTo>
                  <a:pt x="58" y="471"/>
                </a:lnTo>
                <a:cubicBezTo>
                  <a:pt x="117" y="353"/>
                  <a:pt x="117" y="353"/>
                  <a:pt x="117" y="353"/>
                </a:cubicBezTo>
                <a:cubicBezTo>
                  <a:pt x="117" y="191"/>
                  <a:pt x="117" y="191"/>
                  <a:pt x="117" y="191"/>
                </a:cubicBezTo>
                <a:cubicBezTo>
                  <a:pt x="117" y="103"/>
                  <a:pt x="191" y="44"/>
                  <a:pt x="279" y="44"/>
                </a:cubicBezTo>
                <a:cubicBezTo>
                  <a:pt x="367" y="44"/>
                  <a:pt x="426" y="103"/>
                  <a:pt x="426" y="19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85" y="471"/>
                  <a:pt x="485" y="471"/>
                  <a:pt x="485" y="471"/>
                </a:cubicBezTo>
                <a:lnTo>
                  <a:pt x="58" y="4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4740D775-C1E0-2BCE-4EE9-B9F2AFD92AFB}"/>
              </a:ext>
            </a:extLst>
          </p:cNvPr>
          <p:cNvCxnSpPr>
            <a:cxnSpLocks/>
            <a:stCxn id="45" idx="6"/>
          </p:cNvCxnSpPr>
          <p:nvPr/>
        </p:nvCxnSpPr>
        <p:spPr>
          <a:xfrm flipV="1">
            <a:off x="6804248" y="3889281"/>
            <a:ext cx="186510" cy="623554"/>
          </a:xfrm>
          <a:prstGeom prst="bentConnector2">
            <a:avLst/>
          </a:prstGeom>
          <a:ln w="31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B96853D5-E45B-114A-ED5C-8D2DEE3AC5C0}"/>
              </a:ext>
            </a:extLst>
          </p:cNvPr>
          <p:cNvCxnSpPr>
            <a:cxnSpLocks/>
            <a:endCxn id="43" idx="4"/>
          </p:cNvCxnSpPr>
          <p:nvPr/>
        </p:nvCxnSpPr>
        <p:spPr>
          <a:xfrm rot="16200000" flipV="1">
            <a:off x="7806345" y="2294182"/>
            <a:ext cx="602570" cy="27355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B65FF49A-B04A-3903-EC91-B1337A100B7E}"/>
              </a:ext>
            </a:extLst>
          </p:cNvPr>
          <p:cNvCxnSpPr>
            <a:cxnSpLocks/>
            <a:endCxn id="54" idx="4"/>
          </p:cNvCxnSpPr>
          <p:nvPr/>
        </p:nvCxnSpPr>
        <p:spPr>
          <a:xfrm rot="16200000" flipV="1">
            <a:off x="5485174" y="2100753"/>
            <a:ext cx="602570" cy="294653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56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4EFA-E711-5073-69EF-8BDE7A7EF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CDF6-FEB4-947A-D289-A8E8FB93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Allegheny County: The Robotics Pivot</a:t>
            </a:r>
          </a:p>
        </p:txBody>
      </p:sp>
      <p:sp>
        <p:nvSpPr>
          <p:cNvPr id="1306" name="Freeform 483">
            <a:extLst>
              <a:ext uri="{FF2B5EF4-FFF2-40B4-BE49-F238E27FC236}">
                <a16:creationId xmlns:a16="http://schemas.microsoft.com/office/drawing/2014/main" id="{E234A3FC-9C38-C3FD-9445-9758181985B5}"/>
              </a:ext>
            </a:extLst>
          </p:cNvPr>
          <p:cNvSpPr>
            <a:spLocks/>
          </p:cNvSpPr>
          <p:nvPr/>
        </p:nvSpPr>
        <p:spPr bwMode="auto">
          <a:xfrm>
            <a:off x="430725" y="1059582"/>
            <a:ext cx="3976688" cy="3738563"/>
          </a:xfrm>
          <a:custGeom>
            <a:avLst/>
            <a:gdLst>
              <a:gd name="T0" fmla="*/ 1626 w 2505"/>
              <a:gd name="T1" fmla="*/ 2303 h 2355"/>
              <a:gd name="T2" fmla="*/ 1453 w 2505"/>
              <a:gd name="T3" fmla="*/ 2179 h 2355"/>
              <a:gd name="T4" fmla="*/ 1629 w 2505"/>
              <a:gd name="T5" fmla="*/ 2104 h 2355"/>
              <a:gd name="T6" fmla="*/ 1455 w 2505"/>
              <a:gd name="T7" fmla="*/ 1990 h 2355"/>
              <a:gd name="T8" fmla="*/ 1170 w 2505"/>
              <a:gd name="T9" fmla="*/ 1880 h 2355"/>
              <a:gd name="T10" fmla="*/ 996 w 2505"/>
              <a:gd name="T11" fmla="*/ 1812 h 2355"/>
              <a:gd name="T12" fmla="*/ 913 w 2505"/>
              <a:gd name="T13" fmla="*/ 1778 h 2355"/>
              <a:gd name="T14" fmla="*/ 611 w 2505"/>
              <a:gd name="T15" fmla="*/ 1623 h 2355"/>
              <a:gd name="T16" fmla="*/ 488 w 2505"/>
              <a:gd name="T17" fmla="*/ 1487 h 2355"/>
              <a:gd name="T18" fmla="*/ 331 w 2505"/>
              <a:gd name="T19" fmla="*/ 1320 h 2355"/>
              <a:gd name="T20" fmla="*/ 139 w 2505"/>
              <a:gd name="T21" fmla="*/ 1116 h 2355"/>
              <a:gd name="T22" fmla="*/ 74 w 2505"/>
              <a:gd name="T23" fmla="*/ 899 h 2355"/>
              <a:gd name="T24" fmla="*/ 413 w 2505"/>
              <a:gd name="T25" fmla="*/ 581 h 2355"/>
              <a:gd name="T26" fmla="*/ 510 w 2505"/>
              <a:gd name="T27" fmla="*/ 482 h 2355"/>
              <a:gd name="T28" fmla="*/ 528 w 2505"/>
              <a:gd name="T29" fmla="*/ 461 h 2355"/>
              <a:gd name="T30" fmla="*/ 558 w 2505"/>
              <a:gd name="T31" fmla="*/ 442 h 2355"/>
              <a:gd name="T32" fmla="*/ 591 w 2505"/>
              <a:gd name="T33" fmla="*/ 414 h 2355"/>
              <a:gd name="T34" fmla="*/ 629 w 2505"/>
              <a:gd name="T35" fmla="*/ 385 h 2355"/>
              <a:gd name="T36" fmla="*/ 643 w 2505"/>
              <a:gd name="T37" fmla="*/ 368 h 2355"/>
              <a:gd name="T38" fmla="*/ 668 w 2505"/>
              <a:gd name="T39" fmla="*/ 339 h 2355"/>
              <a:gd name="T40" fmla="*/ 692 w 2505"/>
              <a:gd name="T41" fmla="*/ 328 h 2355"/>
              <a:gd name="T42" fmla="*/ 724 w 2505"/>
              <a:gd name="T43" fmla="*/ 337 h 2355"/>
              <a:gd name="T44" fmla="*/ 751 w 2505"/>
              <a:gd name="T45" fmla="*/ 322 h 2355"/>
              <a:gd name="T46" fmla="*/ 780 w 2505"/>
              <a:gd name="T47" fmla="*/ 317 h 2355"/>
              <a:gd name="T48" fmla="*/ 793 w 2505"/>
              <a:gd name="T49" fmla="*/ 22 h 2355"/>
              <a:gd name="T50" fmla="*/ 972 w 2505"/>
              <a:gd name="T51" fmla="*/ 4 h 2355"/>
              <a:gd name="T52" fmla="*/ 1212 w 2505"/>
              <a:gd name="T53" fmla="*/ 4 h 2355"/>
              <a:gd name="T54" fmla="*/ 1383 w 2505"/>
              <a:gd name="T55" fmla="*/ 7 h 2355"/>
              <a:gd name="T56" fmla="*/ 1513 w 2505"/>
              <a:gd name="T57" fmla="*/ 12 h 2355"/>
              <a:gd name="T58" fmla="*/ 1811 w 2505"/>
              <a:gd name="T59" fmla="*/ 12 h 2355"/>
              <a:gd name="T60" fmla="*/ 2251 w 2505"/>
              <a:gd name="T61" fmla="*/ 24 h 2355"/>
              <a:gd name="T62" fmla="*/ 2482 w 2505"/>
              <a:gd name="T63" fmla="*/ 26 h 2355"/>
              <a:gd name="T64" fmla="*/ 2504 w 2505"/>
              <a:gd name="T65" fmla="*/ 154 h 2355"/>
              <a:gd name="T66" fmla="*/ 2387 w 2505"/>
              <a:gd name="T67" fmla="*/ 324 h 2355"/>
              <a:gd name="T68" fmla="*/ 2271 w 2505"/>
              <a:gd name="T69" fmla="*/ 378 h 2355"/>
              <a:gd name="T70" fmla="*/ 2187 w 2505"/>
              <a:gd name="T71" fmla="*/ 479 h 2355"/>
              <a:gd name="T72" fmla="*/ 2234 w 2505"/>
              <a:gd name="T73" fmla="*/ 610 h 2355"/>
              <a:gd name="T74" fmla="*/ 2277 w 2505"/>
              <a:gd name="T75" fmla="*/ 607 h 2355"/>
              <a:gd name="T76" fmla="*/ 2311 w 2505"/>
              <a:gd name="T77" fmla="*/ 617 h 2355"/>
              <a:gd name="T78" fmla="*/ 2346 w 2505"/>
              <a:gd name="T79" fmla="*/ 638 h 2355"/>
              <a:gd name="T80" fmla="*/ 2385 w 2505"/>
              <a:gd name="T81" fmla="*/ 658 h 2355"/>
              <a:gd name="T82" fmla="*/ 2414 w 2505"/>
              <a:gd name="T83" fmla="*/ 699 h 2355"/>
              <a:gd name="T84" fmla="*/ 2444 w 2505"/>
              <a:gd name="T85" fmla="*/ 726 h 2355"/>
              <a:gd name="T86" fmla="*/ 2456 w 2505"/>
              <a:gd name="T87" fmla="*/ 921 h 2355"/>
              <a:gd name="T88" fmla="*/ 2453 w 2505"/>
              <a:gd name="T89" fmla="*/ 1032 h 2355"/>
              <a:gd name="T90" fmla="*/ 2446 w 2505"/>
              <a:gd name="T91" fmla="*/ 1201 h 2355"/>
              <a:gd name="T92" fmla="*/ 2423 w 2505"/>
              <a:gd name="T93" fmla="*/ 1252 h 2355"/>
              <a:gd name="T94" fmla="*/ 2395 w 2505"/>
              <a:gd name="T95" fmla="*/ 1283 h 2355"/>
              <a:gd name="T96" fmla="*/ 2372 w 2505"/>
              <a:gd name="T97" fmla="*/ 1294 h 2355"/>
              <a:gd name="T98" fmla="*/ 2351 w 2505"/>
              <a:gd name="T99" fmla="*/ 1308 h 2355"/>
              <a:gd name="T100" fmla="*/ 2336 w 2505"/>
              <a:gd name="T101" fmla="*/ 1359 h 2355"/>
              <a:gd name="T102" fmla="*/ 2314 w 2505"/>
              <a:gd name="T103" fmla="*/ 1371 h 2355"/>
              <a:gd name="T104" fmla="*/ 2283 w 2505"/>
              <a:gd name="T105" fmla="*/ 1394 h 2355"/>
              <a:gd name="T106" fmla="*/ 2241 w 2505"/>
              <a:gd name="T107" fmla="*/ 1385 h 2355"/>
              <a:gd name="T108" fmla="*/ 2217 w 2505"/>
              <a:gd name="T109" fmla="*/ 1428 h 2355"/>
              <a:gd name="T110" fmla="*/ 2183 w 2505"/>
              <a:gd name="T111" fmla="*/ 1568 h 2355"/>
              <a:gd name="T112" fmla="*/ 2153 w 2505"/>
              <a:gd name="T113" fmla="*/ 1757 h 2355"/>
              <a:gd name="T114" fmla="*/ 2175 w 2505"/>
              <a:gd name="T115" fmla="*/ 1885 h 2355"/>
              <a:gd name="T116" fmla="*/ 2107 w 2505"/>
              <a:gd name="T117" fmla="*/ 1931 h 2355"/>
              <a:gd name="T118" fmla="*/ 2135 w 2505"/>
              <a:gd name="T119" fmla="*/ 2031 h 2355"/>
              <a:gd name="T120" fmla="*/ 2083 w 2505"/>
              <a:gd name="T121" fmla="*/ 2117 h 2355"/>
              <a:gd name="T122" fmla="*/ 2076 w 2505"/>
              <a:gd name="T123" fmla="*/ 2171 h 2355"/>
              <a:gd name="T124" fmla="*/ 2053 w 2505"/>
              <a:gd name="T125" fmla="*/ 2238 h 2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05" h="2355">
                <a:moveTo>
                  <a:pt x="1825" y="2340"/>
                </a:moveTo>
                <a:lnTo>
                  <a:pt x="1824" y="2340"/>
                </a:lnTo>
                <a:lnTo>
                  <a:pt x="1821" y="2340"/>
                </a:lnTo>
                <a:lnTo>
                  <a:pt x="1820" y="2340"/>
                </a:lnTo>
                <a:lnTo>
                  <a:pt x="1812" y="2341"/>
                </a:lnTo>
                <a:lnTo>
                  <a:pt x="1807" y="2341"/>
                </a:lnTo>
                <a:lnTo>
                  <a:pt x="1801" y="2341"/>
                </a:lnTo>
                <a:lnTo>
                  <a:pt x="1789" y="2344"/>
                </a:lnTo>
                <a:lnTo>
                  <a:pt x="1781" y="2347"/>
                </a:lnTo>
                <a:lnTo>
                  <a:pt x="1772" y="2349"/>
                </a:lnTo>
                <a:lnTo>
                  <a:pt x="1764" y="2353"/>
                </a:lnTo>
                <a:lnTo>
                  <a:pt x="1760" y="2353"/>
                </a:lnTo>
                <a:lnTo>
                  <a:pt x="1751" y="2354"/>
                </a:lnTo>
                <a:lnTo>
                  <a:pt x="1747" y="2355"/>
                </a:lnTo>
                <a:lnTo>
                  <a:pt x="1743" y="2355"/>
                </a:lnTo>
                <a:lnTo>
                  <a:pt x="1742" y="2355"/>
                </a:lnTo>
                <a:lnTo>
                  <a:pt x="1741" y="2355"/>
                </a:lnTo>
                <a:lnTo>
                  <a:pt x="1738" y="2355"/>
                </a:lnTo>
                <a:lnTo>
                  <a:pt x="1736" y="2355"/>
                </a:lnTo>
                <a:lnTo>
                  <a:pt x="1728" y="2354"/>
                </a:lnTo>
                <a:lnTo>
                  <a:pt x="1717" y="2353"/>
                </a:lnTo>
                <a:lnTo>
                  <a:pt x="1713" y="2352"/>
                </a:lnTo>
                <a:lnTo>
                  <a:pt x="1699" y="2348"/>
                </a:lnTo>
                <a:lnTo>
                  <a:pt x="1679" y="2343"/>
                </a:lnTo>
                <a:lnTo>
                  <a:pt x="1673" y="2340"/>
                </a:lnTo>
                <a:lnTo>
                  <a:pt x="1667" y="2338"/>
                </a:lnTo>
                <a:lnTo>
                  <a:pt x="1657" y="2332"/>
                </a:lnTo>
                <a:lnTo>
                  <a:pt x="1649" y="2325"/>
                </a:lnTo>
                <a:lnTo>
                  <a:pt x="1646" y="2322"/>
                </a:lnTo>
                <a:lnTo>
                  <a:pt x="1640" y="2318"/>
                </a:lnTo>
                <a:lnTo>
                  <a:pt x="1638" y="2314"/>
                </a:lnTo>
                <a:lnTo>
                  <a:pt x="1637" y="2313"/>
                </a:lnTo>
                <a:lnTo>
                  <a:pt x="1633" y="2310"/>
                </a:lnTo>
                <a:lnTo>
                  <a:pt x="1632" y="2307"/>
                </a:lnTo>
                <a:lnTo>
                  <a:pt x="1629" y="2305"/>
                </a:lnTo>
                <a:lnTo>
                  <a:pt x="1626" y="2303"/>
                </a:lnTo>
                <a:lnTo>
                  <a:pt x="1624" y="2302"/>
                </a:lnTo>
                <a:lnTo>
                  <a:pt x="1622" y="2299"/>
                </a:lnTo>
                <a:lnTo>
                  <a:pt x="1618" y="2298"/>
                </a:lnTo>
                <a:lnTo>
                  <a:pt x="1617" y="2297"/>
                </a:lnTo>
                <a:lnTo>
                  <a:pt x="1616" y="2296"/>
                </a:lnTo>
                <a:lnTo>
                  <a:pt x="1614" y="2295"/>
                </a:lnTo>
                <a:lnTo>
                  <a:pt x="1609" y="2293"/>
                </a:lnTo>
                <a:lnTo>
                  <a:pt x="1606" y="2291"/>
                </a:lnTo>
                <a:lnTo>
                  <a:pt x="1604" y="2291"/>
                </a:lnTo>
                <a:lnTo>
                  <a:pt x="1599" y="2289"/>
                </a:lnTo>
                <a:lnTo>
                  <a:pt x="1596" y="2288"/>
                </a:lnTo>
                <a:lnTo>
                  <a:pt x="1592" y="2287"/>
                </a:lnTo>
                <a:lnTo>
                  <a:pt x="1582" y="2284"/>
                </a:lnTo>
                <a:lnTo>
                  <a:pt x="1574" y="2281"/>
                </a:lnTo>
                <a:lnTo>
                  <a:pt x="1570" y="2280"/>
                </a:lnTo>
                <a:lnTo>
                  <a:pt x="1567" y="2279"/>
                </a:lnTo>
                <a:lnTo>
                  <a:pt x="1561" y="2278"/>
                </a:lnTo>
                <a:lnTo>
                  <a:pt x="1553" y="2276"/>
                </a:lnTo>
                <a:lnTo>
                  <a:pt x="1540" y="2273"/>
                </a:lnTo>
                <a:lnTo>
                  <a:pt x="1530" y="2271"/>
                </a:lnTo>
                <a:lnTo>
                  <a:pt x="1520" y="2268"/>
                </a:lnTo>
                <a:lnTo>
                  <a:pt x="1514" y="2265"/>
                </a:lnTo>
                <a:lnTo>
                  <a:pt x="1510" y="2262"/>
                </a:lnTo>
                <a:lnTo>
                  <a:pt x="1506" y="2260"/>
                </a:lnTo>
                <a:lnTo>
                  <a:pt x="1503" y="2257"/>
                </a:lnTo>
                <a:lnTo>
                  <a:pt x="1495" y="2249"/>
                </a:lnTo>
                <a:lnTo>
                  <a:pt x="1491" y="2245"/>
                </a:lnTo>
                <a:lnTo>
                  <a:pt x="1477" y="2228"/>
                </a:lnTo>
                <a:lnTo>
                  <a:pt x="1469" y="2220"/>
                </a:lnTo>
                <a:lnTo>
                  <a:pt x="1462" y="2210"/>
                </a:lnTo>
                <a:lnTo>
                  <a:pt x="1460" y="2206"/>
                </a:lnTo>
                <a:lnTo>
                  <a:pt x="1457" y="2202"/>
                </a:lnTo>
                <a:lnTo>
                  <a:pt x="1454" y="2196"/>
                </a:lnTo>
                <a:lnTo>
                  <a:pt x="1453" y="2189"/>
                </a:lnTo>
                <a:lnTo>
                  <a:pt x="1453" y="2184"/>
                </a:lnTo>
                <a:lnTo>
                  <a:pt x="1453" y="2179"/>
                </a:lnTo>
                <a:lnTo>
                  <a:pt x="1453" y="2177"/>
                </a:lnTo>
                <a:lnTo>
                  <a:pt x="1454" y="2173"/>
                </a:lnTo>
                <a:lnTo>
                  <a:pt x="1455" y="2171"/>
                </a:lnTo>
                <a:lnTo>
                  <a:pt x="1457" y="2164"/>
                </a:lnTo>
                <a:lnTo>
                  <a:pt x="1461" y="2159"/>
                </a:lnTo>
                <a:lnTo>
                  <a:pt x="1464" y="2154"/>
                </a:lnTo>
                <a:lnTo>
                  <a:pt x="1466" y="2152"/>
                </a:lnTo>
                <a:lnTo>
                  <a:pt x="1469" y="2149"/>
                </a:lnTo>
                <a:lnTo>
                  <a:pt x="1474" y="2145"/>
                </a:lnTo>
                <a:lnTo>
                  <a:pt x="1479" y="2143"/>
                </a:lnTo>
                <a:lnTo>
                  <a:pt x="1485" y="2138"/>
                </a:lnTo>
                <a:lnTo>
                  <a:pt x="1489" y="2136"/>
                </a:lnTo>
                <a:lnTo>
                  <a:pt x="1493" y="2135"/>
                </a:lnTo>
                <a:lnTo>
                  <a:pt x="1498" y="2134"/>
                </a:lnTo>
                <a:lnTo>
                  <a:pt x="1502" y="2133"/>
                </a:lnTo>
                <a:lnTo>
                  <a:pt x="1505" y="2131"/>
                </a:lnTo>
                <a:lnTo>
                  <a:pt x="1506" y="2131"/>
                </a:lnTo>
                <a:lnTo>
                  <a:pt x="1512" y="2130"/>
                </a:lnTo>
                <a:lnTo>
                  <a:pt x="1516" y="2129"/>
                </a:lnTo>
                <a:lnTo>
                  <a:pt x="1524" y="2128"/>
                </a:lnTo>
                <a:lnTo>
                  <a:pt x="1525" y="2128"/>
                </a:lnTo>
                <a:lnTo>
                  <a:pt x="1530" y="2128"/>
                </a:lnTo>
                <a:lnTo>
                  <a:pt x="1538" y="2127"/>
                </a:lnTo>
                <a:lnTo>
                  <a:pt x="1558" y="2127"/>
                </a:lnTo>
                <a:lnTo>
                  <a:pt x="1573" y="2125"/>
                </a:lnTo>
                <a:lnTo>
                  <a:pt x="1579" y="2125"/>
                </a:lnTo>
                <a:lnTo>
                  <a:pt x="1588" y="2122"/>
                </a:lnTo>
                <a:lnTo>
                  <a:pt x="1591" y="2121"/>
                </a:lnTo>
                <a:lnTo>
                  <a:pt x="1604" y="2118"/>
                </a:lnTo>
                <a:lnTo>
                  <a:pt x="1615" y="2112"/>
                </a:lnTo>
                <a:lnTo>
                  <a:pt x="1618" y="2110"/>
                </a:lnTo>
                <a:lnTo>
                  <a:pt x="1622" y="2109"/>
                </a:lnTo>
                <a:lnTo>
                  <a:pt x="1624" y="2108"/>
                </a:lnTo>
                <a:lnTo>
                  <a:pt x="1625" y="2107"/>
                </a:lnTo>
                <a:lnTo>
                  <a:pt x="1626" y="2105"/>
                </a:lnTo>
                <a:lnTo>
                  <a:pt x="1629" y="2104"/>
                </a:lnTo>
                <a:lnTo>
                  <a:pt x="1631" y="2103"/>
                </a:lnTo>
                <a:lnTo>
                  <a:pt x="1634" y="2101"/>
                </a:lnTo>
                <a:lnTo>
                  <a:pt x="1637" y="2100"/>
                </a:lnTo>
                <a:lnTo>
                  <a:pt x="1638" y="2099"/>
                </a:lnTo>
                <a:lnTo>
                  <a:pt x="1640" y="2096"/>
                </a:lnTo>
                <a:lnTo>
                  <a:pt x="1643" y="2094"/>
                </a:lnTo>
                <a:lnTo>
                  <a:pt x="1648" y="2090"/>
                </a:lnTo>
                <a:lnTo>
                  <a:pt x="1654" y="2086"/>
                </a:lnTo>
                <a:lnTo>
                  <a:pt x="1656" y="2082"/>
                </a:lnTo>
                <a:lnTo>
                  <a:pt x="1659" y="2079"/>
                </a:lnTo>
                <a:lnTo>
                  <a:pt x="1664" y="2074"/>
                </a:lnTo>
                <a:lnTo>
                  <a:pt x="1664" y="2072"/>
                </a:lnTo>
                <a:lnTo>
                  <a:pt x="1665" y="2071"/>
                </a:lnTo>
                <a:lnTo>
                  <a:pt x="1664" y="2070"/>
                </a:lnTo>
                <a:lnTo>
                  <a:pt x="1662" y="2070"/>
                </a:lnTo>
                <a:lnTo>
                  <a:pt x="1659" y="2069"/>
                </a:lnTo>
                <a:lnTo>
                  <a:pt x="1658" y="2069"/>
                </a:lnTo>
                <a:lnTo>
                  <a:pt x="1651" y="2066"/>
                </a:lnTo>
                <a:lnTo>
                  <a:pt x="1650" y="2066"/>
                </a:lnTo>
                <a:lnTo>
                  <a:pt x="1634" y="2060"/>
                </a:lnTo>
                <a:lnTo>
                  <a:pt x="1632" y="2059"/>
                </a:lnTo>
                <a:lnTo>
                  <a:pt x="1631" y="2058"/>
                </a:lnTo>
                <a:lnTo>
                  <a:pt x="1628" y="2057"/>
                </a:lnTo>
                <a:lnTo>
                  <a:pt x="1622" y="2054"/>
                </a:lnTo>
                <a:lnTo>
                  <a:pt x="1567" y="2034"/>
                </a:lnTo>
                <a:lnTo>
                  <a:pt x="1561" y="2031"/>
                </a:lnTo>
                <a:lnTo>
                  <a:pt x="1556" y="2029"/>
                </a:lnTo>
                <a:lnTo>
                  <a:pt x="1552" y="2027"/>
                </a:lnTo>
                <a:lnTo>
                  <a:pt x="1527" y="2018"/>
                </a:lnTo>
                <a:lnTo>
                  <a:pt x="1507" y="2010"/>
                </a:lnTo>
                <a:lnTo>
                  <a:pt x="1505" y="2009"/>
                </a:lnTo>
                <a:lnTo>
                  <a:pt x="1503" y="2008"/>
                </a:lnTo>
                <a:lnTo>
                  <a:pt x="1483" y="2001"/>
                </a:lnTo>
                <a:lnTo>
                  <a:pt x="1462" y="1993"/>
                </a:lnTo>
                <a:lnTo>
                  <a:pt x="1461" y="1992"/>
                </a:lnTo>
                <a:lnTo>
                  <a:pt x="1455" y="1990"/>
                </a:lnTo>
                <a:lnTo>
                  <a:pt x="1451" y="1989"/>
                </a:lnTo>
                <a:lnTo>
                  <a:pt x="1448" y="1987"/>
                </a:lnTo>
                <a:lnTo>
                  <a:pt x="1446" y="1986"/>
                </a:lnTo>
                <a:lnTo>
                  <a:pt x="1445" y="1986"/>
                </a:lnTo>
                <a:lnTo>
                  <a:pt x="1442" y="1985"/>
                </a:lnTo>
                <a:lnTo>
                  <a:pt x="1442" y="1984"/>
                </a:lnTo>
                <a:lnTo>
                  <a:pt x="1440" y="1984"/>
                </a:lnTo>
                <a:lnTo>
                  <a:pt x="1418" y="1976"/>
                </a:lnTo>
                <a:lnTo>
                  <a:pt x="1402" y="1969"/>
                </a:lnTo>
                <a:lnTo>
                  <a:pt x="1341" y="1947"/>
                </a:lnTo>
                <a:lnTo>
                  <a:pt x="1336" y="1944"/>
                </a:lnTo>
                <a:lnTo>
                  <a:pt x="1335" y="1944"/>
                </a:lnTo>
                <a:lnTo>
                  <a:pt x="1334" y="1943"/>
                </a:lnTo>
                <a:lnTo>
                  <a:pt x="1322" y="1940"/>
                </a:lnTo>
                <a:lnTo>
                  <a:pt x="1282" y="1923"/>
                </a:lnTo>
                <a:lnTo>
                  <a:pt x="1280" y="1923"/>
                </a:lnTo>
                <a:lnTo>
                  <a:pt x="1277" y="1922"/>
                </a:lnTo>
                <a:lnTo>
                  <a:pt x="1265" y="1917"/>
                </a:lnTo>
                <a:lnTo>
                  <a:pt x="1262" y="1916"/>
                </a:lnTo>
                <a:lnTo>
                  <a:pt x="1261" y="1915"/>
                </a:lnTo>
                <a:lnTo>
                  <a:pt x="1260" y="1915"/>
                </a:lnTo>
                <a:lnTo>
                  <a:pt x="1257" y="1914"/>
                </a:lnTo>
                <a:lnTo>
                  <a:pt x="1252" y="1913"/>
                </a:lnTo>
                <a:lnTo>
                  <a:pt x="1251" y="1911"/>
                </a:lnTo>
                <a:lnTo>
                  <a:pt x="1246" y="1910"/>
                </a:lnTo>
                <a:lnTo>
                  <a:pt x="1237" y="1906"/>
                </a:lnTo>
                <a:lnTo>
                  <a:pt x="1221" y="1900"/>
                </a:lnTo>
                <a:lnTo>
                  <a:pt x="1220" y="1899"/>
                </a:lnTo>
                <a:lnTo>
                  <a:pt x="1214" y="1897"/>
                </a:lnTo>
                <a:lnTo>
                  <a:pt x="1202" y="1892"/>
                </a:lnTo>
                <a:lnTo>
                  <a:pt x="1200" y="1891"/>
                </a:lnTo>
                <a:lnTo>
                  <a:pt x="1195" y="1889"/>
                </a:lnTo>
                <a:lnTo>
                  <a:pt x="1182" y="1883"/>
                </a:lnTo>
                <a:lnTo>
                  <a:pt x="1177" y="1882"/>
                </a:lnTo>
                <a:lnTo>
                  <a:pt x="1172" y="1880"/>
                </a:lnTo>
                <a:lnTo>
                  <a:pt x="1170" y="1880"/>
                </a:lnTo>
                <a:lnTo>
                  <a:pt x="1169" y="1878"/>
                </a:lnTo>
                <a:lnTo>
                  <a:pt x="1164" y="1877"/>
                </a:lnTo>
                <a:lnTo>
                  <a:pt x="1150" y="1872"/>
                </a:lnTo>
                <a:lnTo>
                  <a:pt x="1141" y="1868"/>
                </a:lnTo>
                <a:lnTo>
                  <a:pt x="1138" y="1866"/>
                </a:lnTo>
                <a:lnTo>
                  <a:pt x="1131" y="1864"/>
                </a:lnTo>
                <a:lnTo>
                  <a:pt x="1109" y="1856"/>
                </a:lnTo>
                <a:lnTo>
                  <a:pt x="1094" y="1850"/>
                </a:lnTo>
                <a:lnTo>
                  <a:pt x="1091" y="1848"/>
                </a:lnTo>
                <a:lnTo>
                  <a:pt x="1088" y="1847"/>
                </a:lnTo>
                <a:lnTo>
                  <a:pt x="1075" y="1842"/>
                </a:lnTo>
                <a:lnTo>
                  <a:pt x="1069" y="1840"/>
                </a:lnTo>
                <a:lnTo>
                  <a:pt x="1062" y="1837"/>
                </a:lnTo>
                <a:lnTo>
                  <a:pt x="1059" y="1835"/>
                </a:lnTo>
                <a:lnTo>
                  <a:pt x="1058" y="1835"/>
                </a:lnTo>
                <a:lnTo>
                  <a:pt x="1056" y="1834"/>
                </a:lnTo>
                <a:lnTo>
                  <a:pt x="1055" y="1834"/>
                </a:lnTo>
                <a:lnTo>
                  <a:pt x="1049" y="1832"/>
                </a:lnTo>
                <a:lnTo>
                  <a:pt x="1047" y="1831"/>
                </a:lnTo>
                <a:lnTo>
                  <a:pt x="1045" y="1830"/>
                </a:lnTo>
                <a:lnTo>
                  <a:pt x="1043" y="1830"/>
                </a:lnTo>
                <a:lnTo>
                  <a:pt x="1042" y="1830"/>
                </a:lnTo>
                <a:lnTo>
                  <a:pt x="1039" y="1827"/>
                </a:lnTo>
                <a:lnTo>
                  <a:pt x="1038" y="1827"/>
                </a:lnTo>
                <a:lnTo>
                  <a:pt x="1037" y="1826"/>
                </a:lnTo>
                <a:lnTo>
                  <a:pt x="1031" y="1824"/>
                </a:lnTo>
                <a:lnTo>
                  <a:pt x="1025" y="1823"/>
                </a:lnTo>
                <a:lnTo>
                  <a:pt x="1022" y="1821"/>
                </a:lnTo>
                <a:lnTo>
                  <a:pt x="1021" y="1821"/>
                </a:lnTo>
                <a:lnTo>
                  <a:pt x="1020" y="1821"/>
                </a:lnTo>
                <a:lnTo>
                  <a:pt x="1020" y="1819"/>
                </a:lnTo>
                <a:lnTo>
                  <a:pt x="1018" y="1819"/>
                </a:lnTo>
                <a:lnTo>
                  <a:pt x="1015" y="1818"/>
                </a:lnTo>
                <a:lnTo>
                  <a:pt x="1014" y="1817"/>
                </a:lnTo>
                <a:lnTo>
                  <a:pt x="1009" y="1816"/>
                </a:lnTo>
                <a:lnTo>
                  <a:pt x="996" y="1812"/>
                </a:lnTo>
                <a:lnTo>
                  <a:pt x="992" y="1810"/>
                </a:lnTo>
                <a:lnTo>
                  <a:pt x="991" y="1809"/>
                </a:lnTo>
                <a:lnTo>
                  <a:pt x="990" y="1808"/>
                </a:lnTo>
                <a:lnTo>
                  <a:pt x="989" y="1808"/>
                </a:lnTo>
                <a:lnTo>
                  <a:pt x="987" y="1808"/>
                </a:lnTo>
                <a:lnTo>
                  <a:pt x="984" y="1807"/>
                </a:lnTo>
                <a:lnTo>
                  <a:pt x="983" y="1806"/>
                </a:lnTo>
                <a:lnTo>
                  <a:pt x="981" y="1806"/>
                </a:lnTo>
                <a:lnTo>
                  <a:pt x="979" y="1805"/>
                </a:lnTo>
                <a:lnTo>
                  <a:pt x="978" y="1805"/>
                </a:lnTo>
                <a:lnTo>
                  <a:pt x="976" y="1804"/>
                </a:lnTo>
                <a:lnTo>
                  <a:pt x="975" y="1804"/>
                </a:lnTo>
                <a:lnTo>
                  <a:pt x="975" y="1802"/>
                </a:lnTo>
                <a:lnTo>
                  <a:pt x="974" y="1802"/>
                </a:lnTo>
                <a:lnTo>
                  <a:pt x="973" y="1802"/>
                </a:lnTo>
                <a:lnTo>
                  <a:pt x="970" y="1801"/>
                </a:lnTo>
                <a:lnTo>
                  <a:pt x="961" y="1798"/>
                </a:lnTo>
                <a:lnTo>
                  <a:pt x="958" y="1797"/>
                </a:lnTo>
                <a:lnTo>
                  <a:pt x="957" y="1797"/>
                </a:lnTo>
                <a:lnTo>
                  <a:pt x="956" y="1796"/>
                </a:lnTo>
                <a:lnTo>
                  <a:pt x="955" y="1796"/>
                </a:lnTo>
                <a:lnTo>
                  <a:pt x="954" y="1796"/>
                </a:lnTo>
                <a:lnTo>
                  <a:pt x="950" y="1795"/>
                </a:lnTo>
                <a:lnTo>
                  <a:pt x="950" y="1793"/>
                </a:lnTo>
                <a:lnTo>
                  <a:pt x="949" y="1793"/>
                </a:lnTo>
                <a:lnTo>
                  <a:pt x="948" y="1793"/>
                </a:lnTo>
                <a:lnTo>
                  <a:pt x="947" y="1792"/>
                </a:lnTo>
                <a:lnTo>
                  <a:pt x="946" y="1792"/>
                </a:lnTo>
                <a:lnTo>
                  <a:pt x="937" y="1789"/>
                </a:lnTo>
                <a:lnTo>
                  <a:pt x="936" y="1788"/>
                </a:lnTo>
                <a:lnTo>
                  <a:pt x="932" y="1787"/>
                </a:lnTo>
                <a:lnTo>
                  <a:pt x="920" y="1781"/>
                </a:lnTo>
                <a:lnTo>
                  <a:pt x="919" y="1780"/>
                </a:lnTo>
                <a:lnTo>
                  <a:pt x="917" y="1780"/>
                </a:lnTo>
                <a:lnTo>
                  <a:pt x="916" y="1779"/>
                </a:lnTo>
                <a:lnTo>
                  <a:pt x="913" y="1778"/>
                </a:lnTo>
                <a:lnTo>
                  <a:pt x="912" y="1776"/>
                </a:lnTo>
                <a:lnTo>
                  <a:pt x="911" y="1776"/>
                </a:lnTo>
                <a:lnTo>
                  <a:pt x="907" y="1775"/>
                </a:lnTo>
                <a:lnTo>
                  <a:pt x="887" y="1767"/>
                </a:lnTo>
                <a:lnTo>
                  <a:pt x="886" y="1767"/>
                </a:lnTo>
                <a:lnTo>
                  <a:pt x="881" y="1765"/>
                </a:lnTo>
                <a:lnTo>
                  <a:pt x="856" y="1756"/>
                </a:lnTo>
                <a:lnTo>
                  <a:pt x="818" y="1740"/>
                </a:lnTo>
                <a:lnTo>
                  <a:pt x="811" y="1738"/>
                </a:lnTo>
                <a:lnTo>
                  <a:pt x="806" y="1736"/>
                </a:lnTo>
                <a:lnTo>
                  <a:pt x="803" y="1734"/>
                </a:lnTo>
                <a:lnTo>
                  <a:pt x="802" y="1734"/>
                </a:lnTo>
                <a:lnTo>
                  <a:pt x="795" y="1731"/>
                </a:lnTo>
                <a:lnTo>
                  <a:pt x="792" y="1730"/>
                </a:lnTo>
                <a:lnTo>
                  <a:pt x="787" y="1728"/>
                </a:lnTo>
                <a:lnTo>
                  <a:pt x="778" y="1724"/>
                </a:lnTo>
                <a:lnTo>
                  <a:pt x="770" y="1722"/>
                </a:lnTo>
                <a:lnTo>
                  <a:pt x="764" y="1719"/>
                </a:lnTo>
                <a:lnTo>
                  <a:pt x="744" y="1711"/>
                </a:lnTo>
                <a:lnTo>
                  <a:pt x="711" y="1698"/>
                </a:lnTo>
                <a:lnTo>
                  <a:pt x="708" y="1697"/>
                </a:lnTo>
                <a:lnTo>
                  <a:pt x="688" y="1689"/>
                </a:lnTo>
                <a:lnTo>
                  <a:pt x="679" y="1686"/>
                </a:lnTo>
                <a:lnTo>
                  <a:pt x="675" y="1683"/>
                </a:lnTo>
                <a:lnTo>
                  <a:pt x="670" y="1682"/>
                </a:lnTo>
                <a:lnTo>
                  <a:pt x="668" y="1681"/>
                </a:lnTo>
                <a:lnTo>
                  <a:pt x="667" y="1681"/>
                </a:lnTo>
                <a:lnTo>
                  <a:pt x="666" y="1680"/>
                </a:lnTo>
                <a:lnTo>
                  <a:pt x="663" y="1679"/>
                </a:lnTo>
                <a:lnTo>
                  <a:pt x="661" y="1679"/>
                </a:lnTo>
                <a:lnTo>
                  <a:pt x="658" y="1677"/>
                </a:lnTo>
                <a:lnTo>
                  <a:pt x="649" y="1666"/>
                </a:lnTo>
                <a:lnTo>
                  <a:pt x="648" y="1665"/>
                </a:lnTo>
                <a:lnTo>
                  <a:pt x="637" y="1654"/>
                </a:lnTo>
                <a:lnTo>
                  <a:pt x="623" y="1636"/>
                </a:lnTo>
                <a:lnTo>
                  <a:pt x="611" y="1623"/>
                </a:lnTo>
                <a:lnTo>
                  <a:pt x="602" y="1612"/>
                </a:lnTo>
                <a:lnTo>
                  <a:pt x="600" y="1610"/>
                </a:lnTo>
                <a:lnTo>
                  <a:pt x="599" y="1608"/>
                </a:lnTo>
                <a:lnTo>
                  <a:pt x="598" y="1606"/>
                </a:lnTo>
                <a:lnTo>
                  <a:pt x="596" y="1605"/>
                </a:lnTo>
                <a:lnTo>
                  <a:pt x="594" y="1603"/>
                </a:lnTo>
                <a:lnTo>
                  <a:pt x="592" y="1601"/>
                </a:lnTo>
                <a:lnTo>
                  <a:pt x="581" y="1588"/>
                </a:lnTo>
                <a:lnTo>
                  <a:pt x="572" y="1578"/>
                </a:lnTo>
                <a:lnTo>
                  <a:pt x="555" y="1560"/>
                </a:lnTo>
                <a:lnTo>
                  <a:pt x="550" y="1554"/>
                </a:lnTo>
                <a:lnTo>
                  <a:pt x="531" y="1535"/>
                </a:lnTo>
                <a:lnTo>
                  <a:pt x="519" y="1522"/>
                </a:lnTo>
                <a:lnTo>
                  <a:pt x="518" y="1520"/>
                </a:lnTo>
                <a:lnTo>
                  <a:pt x="517" y="1519"/>
                </a:lnTo>
                <a:lnTo>
                  <a:pt x="516" y="1519"/>
                </a:lnTo>
                <a:lnTo>
                  <a:pt x="514" y="1517"/>
                </a:lnTo>
                <a:lnTo>
                  <a:pt x="513" y="1514"/>
                </a:lnTo>
                <a:lnTo>
                  <a:pt x="511" y="1513"/>
                </a:lnTo>
                <a:lnTo>
                  <a:pt x="509" y="1511"/>
                </a:lnTo>
                <a:lnTo>
                  <a:pt x="508" y="1510"/>
                </a:lnTo>
                <a:lnTo>
                  <a:pt x="507" y="1509"/>
                </a:lnTo>
                <a:lnTo>
                  <a:pt x="506" y="1508"/>
                </a:lnTo>
                <a:lnTo>
                  <a:pt x="502" y="1504"/>
                </a:lnTo>
                <a:lnTo>
                  <a:pt x="499" y="1501"/>
                </a:lnTo>
                <a:lnTo>
                  <a:pt x="497" y="1497"/>
                </a:lnTo>
                <a:lnTo>
                  <a:pt x="496" y="1496"/>
                </a:lnTo>
                <a:lnTo>
                  <a:pt x="494" y="1495"/>
                </a:lnTo>
                <a:lnTo>
                  <a:pt x="493" y="1494"/>
                </a:lnTo>
                <a:lnTo>
                  <a:pt x="492" y="1493"/>
                </a:lnTo>
                <a:lnTo>
                  <a:pt x="492" y="1492"/>
                </a:lnTo>
                <a:lnTo>
                  <a:pt x="491" y="1492"/>
                </a:lnTo>
                <a:lnTo>
                  <a:pt x="490" y="1490"/>
                </a:lnTo>
                <a:lnTo>
                  <a:pt x="489" y="1489"/>
                </a:lnTo>
                <a:lnTo>
                  <a:pt x="489" y="1488"/>
                </a:lnTo>
                <a:lnTo>
                  <a:pt x="488" y="1487"/>
                </a:lnTo>
                <a:lnTo>
                  <a:pt x="486" y="1486"/>
                </a:lnTo>
                <a:lnTo>
                  <a:pt x="485" y="1486"/>
                </a:lnTo>
                <a:lnTo>
                  <a:pt x="484" y="1484"/>
                </a:lnTo>
                <a:lnTo>
                  <a:pt x="483" y="1484"/>
                </a:lnTo>
                <a:lnTo>
                  <a:pt x="483" y="1483"/>
                </a:lnTo>
                <a:lnTo>
                  <a:pt x="482" y="1481"/>
                </a:lnTo>
                <a:lnTo>
                  <a:pt x="481" y="1480"/>
                </a:lnTo>
                <a:lnTo>
                  <a:pt x="479" y="1478"/>
                </a:lnTo>
                <a:lnTo>
                  <a:pt x="476" y="1476"/>
                </a:lnTo>
                <a:lnTo>
                  <a:pt x="475" y="1475"/>
                </a:lnTo>
                <a:lnTo>
                  <a:pt x="475" y="1473"/>
                </a:lnTo>
                <a:lnTo>
                  <a:pt x="472" y="1471"/>
                </a:lnTo>
                <a:lnTo>
                  <a:pt x="471" y="1469"/>
                </a:lnTo>
                <a:lnTo>
                  <a:pt x="468" y="1468"/>
                </a:lnTo>
                <a:lnTo>
                  <a:pt x="467" y="1467"/>
                </a:lnTo>
                <a:lnTo>
                  <a:pt x="466" y="1464"/>
                </a:lnTo>
                <a:lnTo>
                  <a:pt x="461" y="1460"/>
                </a:lnTo>
                <a:lnTo>
                  <a:pt x="458" y="1456"/>
                </a:lnTo>
                <a:lnTo>
                  <a:pt x="457" y="1455"/>
                </a:lnTo>
                <a:lnTo>
                  <a:pt x="455" y="1452"/>
                </a:lnTo>
                <a:lnTo>
                  <a:pt x="451" y="1449"/>
                </a:lnTo>
                <a:lnTo>
                  <a:pt x="431" y="1427"/>
                </a:lnTo>
                <a:lnTo>
                  <a:pt x="425" y="1421"/>
                </a:lnTo>
                <a:lnTo>
                  <a:pt x="424" y="1419"/>
                </a:lnTo>
                <a:lnTo>
                  <a:pt x="423" y="1418"/>
                </a:lnTo>
                <a:lnTo>
                  <a:pt x="417" y="1412"/>
                </a:lnTo>
                <a:lnTo>
                  <a:pt x="399" y="1394"/>
                </a:lnTo>
                <a:lnTo>
                  <a:pt x="393" y="1387"/>
                </a:lnTo>
                <a:lnTo>
                  <a:pt x="383" y="1376"/>
                </a:lnTo>
                <a:lnTo>
                  <a:pt x="380" y="1373"/>
                </a:lnTo>
                <a:lnTo>
                  <a:pt x="376" y="1369"/>
                </a:lnTo>
                <a:lnTo>
                  <a:pt x="373" y="1366"/>
                </a:lnTo>
                <a:lnTo>
                  <a:pt x="366" y="1358"/>
                </a:lnTo>
                <a:lnTo>
                  <a:pt x="361" y="1352"/>
                </a:lnTo>
                <a:lnTo>
                  <a:pt x="347" y="1338"/>
                </a:lnTo>
                <a:lnTo>
                  <a:pt x="331" y="1320"/>
                </a:lnTo>
                <a:lnTo>
                  <a:pt x="325" y="1315"/>
                </a:lnTo>
                <a:lnTo>
                  <a:pt x="322" y="1311"/>
                </a:lnTo>
                <a:lnTo>
                  <a:pt x="314" y="1302"/>
                </a:lnTo>
                <a:lnTo>
                  <a:pt x="313" y="1301"/>
                </a:lnTo>
                <a:lnTo>
                  <a:pt x="308" y="1296"/>
                </a:lnTo>
                <a:lnTo>
                  <a:pt x="302" y="1290"/>
                </a:lnTo>
                <a:lnTo>
                  <a:pt x="281" y="1267"/>
                </a:lnTo>
                <a:lnTo>
                  <a:pt x="278" y="1264"/>
                </a:lnTo>
                <a:lnTo>
                  <a:pt x="277" y="1261"/>
                </a:lnTo>
                <a:lnTo>
                  <a:pt x="273" y="1259"/>
                </a:lnTo>
                <a:lnTo>
                  <a:pt x="272" y="1258"/>
                </a:lnTo>
                <a:lnTo>
                  <a:pt x="272" y="1257"/>
                </a:lnTo>
                <a:lnTo>
                  <a:pt x="269" y="1253"/>
                </a:lnTo>
                <a:lnTo>
                  <a:pt x="268" y="1252"/>
                </a:lnTo>
                <a:lnTo>
                  <a:pt x="266" y="1251"/>
                </a:lnTo>
                <a:lnTo>
                  <a:pt x="262" y="1247"/>
                </a:lnTo>
                <a:lnTo>
                  <a:pt x="254" y="1239"/>
                </a:lnTo>
                <a:lnTo>
                  <a:pt x="248" y="1232"/>
                </a:lnTo>
                <a:lnTo>
                  <a:pt x="247" y="1231"/>
                </a:lnTo>
                <a:lnTo>
                  <a:pt x="245" y="1228"/>
                </a:lnTo>
                <a:lnTo>
                  <a:pt x="241" y="1225"/>
                </a:lnTo>
                <a:lnTo>
                  <a:pt x="238" y="1222"/>
                </a:lnTo>
                <a:lnTo>
                  <a:pt x="238" y="1220"/>
                </a:lnTo>
                <a:lnTo>
                  <a:pt x="237" y="1220"/>
                </a:lnTo>
                <a:lnTo>
                  <a:pt x="232" y="1215"/>
                </a:lnTo>
                <a:lnTo>
                  <a:pt x="231" y="1214"/>
                </a:lnTo>
                <a:lnTo>
                  <a:pt x="230" y="1213"/>
                </a:lnTo>
                <a:lnTo>
                  <a:pt x="187" y="1166"/>
                </a:lnTo>
                <a:lnTo>
                  <a:pt x="180" y="1158"/>
                </a:lnTo>
                <a:lnTo>
                  <a:pt x="179" y="1157"/>
                </a:lnTo>
                <a:lnTo>
                  <a:pt x="178" y="1156"/>
                </a:lnTo>
                <a:lnTo>
                  <a:pt x="177" y="1155"/>
                </a:lnTo>
                <a:lnTo>
                  <a:pt x="167" y="1143"/>
                </a:lnTo>
                <a:lnTo>
                  <a:pt x="163" y="1140"/>
                </a:lnTo>
                <a:lnTo>
                  <a:pt x="160" y="1137"/>
                </a:lnTo>
                <a:lnTo>
                  <a:pt x="139" y="1116"/>
                </a:lnTo>
                <a:lnTo>
                  <a:pt x="138" y="1114"/>
                </a:lnTo>
                <a:lnTo>
                  <a:pt x="136" y="1112"/>
                </a:lnTo>
                <a:lnTo>
                  <a:pt x="128" y="1102"/>
                </a:lnTo>
                <a:lnTo>
                  <a:pt x="116" y="1091"/>
                </a:lnTo>
                <a:lnTo>
                  <a:pt x="110" y="1084"/>
                </a:lnTo>
                <a:lnTo>
                  <a:pt x="104" y="1079"/>
                </a:lnTo>
                <a:lnTo>
                  <a:pt x="89" y="1062"/>
                </a:lnTo>
                <a:lnTo>
                  <a:pt x="87" y="1058"/>
                </a:lnTo>
                <a:lnTo>
                  <a:pt x="74" y="1046"/>
                </a:lnTo>
                <a:lnTo>
                  <a:pt x="62" y="1033"/>
                </a:lnTo>
                <a:lnTo>
                  <a:pt x="51" y="1022"/>
                </a:lnTo>
                <a:lnTo>
                  <a:pt x="50" y="1021"/>
                </a:lnTo>
                <a:lnTo>
                  <a:pt x="46" y="1017"/>
                </a:lnTo>
                <a:lnTo>
                  <a:pt x="44" y="1015"/>
                </a:lnTo>
                <a:lnTo>
                  <a:pt x="44" y="1014"/>
                </a:lnTo>
                <a:lnTo>
                  <a:pt x="38" y="1008"/>
                </a:lnTo>
                <a:lnTo>
                  <a:pt x="37" y="1007"/>
                </a:lnTo>
                <a:lnTo>
                  <a:pt x="36" y="1006"/>
                </a:lnTo>
                <a:lnTo>
                  <a:pt x="15" y="985"/>
                </a:lnTo>
                <a:lnTo>
                  <a:pt x="0" y="969"/>
                </a:lnTo>
                <a:lnTo>
                  <a:pt x="9" y="961"/>
                </a:lnTo>
                <a:lnTo>
                  <a:pt x="21" y="949"/>
                </a:lnTo>
                <a:lnTo>
                  <a:pt x="23" y="948"/>
                </a:lnTo>
                <a:lnTo>
                  <a:pt x="24" y="946"/>
                </a:lnTo>
                <a:lnTo>
                  <a:pt x="25" y="946"/>
                </a:lnTo>
                <a:lnTo>
                  <a:pt x="25" y="945"/>
                </a:lnTo>
                <a:lnTo>
                  <a:pt x="34" y="937"/>
                </a:lnTo>
                <a:lnTo>
                  <a:pt x="36" y="935"/>
                </a:lnTo>
                <a:lnTo>
                  <a:pt x="40" y="932"/>
                </a:lnTo>
                <a:lnTo>
                  <a:pt x="44" y="927"/>
                </a:lnTo>
                <a:lnTo>
                  <a:pt x="49" y="923"/>
                </a:lnTo>
                <a:lnTo>
                  <a:pt x="55" y="916"/>
                </a:lnTo>
                <a:lnTo>
                  <a:pt x="57" y="915"/>
                </a:lnTo>
                <a:lnTo>
                  <a:pt x="60" y="913"/>
                </a:lnTo>
                <a:lnTo>
                  <a:pt x="69" y="904"/>
                </a:lnTo>
                <a:lnTo>
                  <a:pt x="74" y="899"/>
                </a:lnTo>
                <a:lnTo>
                  <a:pt x="94" y="880"/>
                </a:lnTo>
                <a:lnTo>
                  <a:pt x="95" y="880"/>
                </a:lnTo>
                <a:lnTo>
                  <a:pt x="95" y="879"/>
                </a:lnTo>
                <a:lnTo>
                  <a:pt x="104" y="871"/>
                </a:lnTo>
                <a:lnTo>
                  <a:pt x="108" y="868"/>
                </a:lnTo>
                <a:lnTo>
                  <a:pt x="116" y="861"/>
                </a:lnTo>
                <a:lnTo>
                  <a:pt x="118" y="859"/>
                </a:lnTo>
                <a:lnTo>
                  <a:pt x="121" y="854"/>
                </a:lnTo>
                <a:lnTo>
                  <a:pt x="133" y="844"/>
                </a:lnTo>
                <a:lnTo>
                  <a:pt x="136" y="840"/>
                </a:lnTo>
                <a:lnTo>
                  <a:pt x="137" y="840"/>
                </a:lnTo>
                <a:lnTo>
                  <a:pt x="178" y="802"/>
                </a:lnTo>
                <a:lnTo>
                  <a:pt x="214" y="769"/>
                </a:lnTo>
                <a:lnTo>
                  <a:pt x="215" y="768"/>
                </a:lnTo>
                <a:lnTo>
                  <a:pt x="216" y="767"/>
                </a:lnTo>
                <a:lnTo>
                  <a:pt x="258" y="727"/>
                </a:lnTo>
                <a:lnTo>
                  <a:pt x="308" y="679"/>
                </a:lnTo>
                <a:lnTo>
                  <a:pt x="310" y="678"/>
                </a:lnTo>
                <a:lnTo>
                  <a:pt x="313" y="676"/>
                </a:lnTo>
                <a:lnTo>
                  <a:pt x="317" y="671"/>
                </a:lnTo>
                <a:lnTo>
                  <a:pt x="320" y="669"/>
                </a:lnTo>
                <a:lnTo>
                  <a:pt x="323" y="667"/>
                </a:lnTo>
                <a:lnTo>
                  <a:pt x="323" y="666"/>
                </a:lnTo>
                <a:lnTo>
                  <a:pt x="324" y="665"/>
                </a:lnTo>
                <a:lnTo>
                  <a:pt x="329" y="659"/>
                </a:lnTo>
                <a:lnTo>
                  <a:pt x="330" y="659"/>
                </a:lnTo>
                <a:lnTo>
                  <a:pt x="331" y="658"/>
                </a:lnTo>
                <a:lnTo>
                  <a:pt x="332" y="655"/>
                </a:lnTo>
                <a:lnTo>
                  <a:pt x="339" y="650"/>
                </a:lnTo>
                <a:lnTo>
                  <a:pt x="363" y="627"/>
                </a:lnTo>
                <a:lnTo>
                  <a:pt x="364" y="626"/>
                </a:lnTo>
                <a:lnTo>
                  <a:pt x="365" y="625"/>
                </a:lnTo>
                <a:lnTo>
                  <a:pt x="382" y="609"/>
                </a:lnTo>
                <a:lnTo>
                  <a:pt x="408" y="584"/>
                </a:lnTo>
                <a:lnTo>
                  <a:pt x="412" y="582"/>
                </a:lnTo>
                <a:lnTo>
                  <a:pt x="413" y="581"/>
                </a:lnTo>
                <a:lnTo>
                  <a:pt x="413" y="579"/>
                </a:lnTo>
                <a:lnTo>
                  <a:pt x="414" y="578"/>
                </a:lnTo>
                <a:lnTo>
                  <a:pt x="415" y="577"/>
                </a:lnTo>
                <a:lnTo>
                  <a:pt x="416" y="576"/>
                </a:lnTo>
                <a:lnTo>
                  <a:pt x="417" y="575"/>
                </a:lnTo>
                <a:lnTo>
                  <a:pt x="422" y="570"/>
                </a:lnTo>
                <a:lnTo>
                  <a:pt x="423" y="569"/>
                </a:lnTo>
                <a:lnTo>
                  <a:pt x="425" y="568"/>
                </a:lnTo>
                <a:lnTo>
                  <a:pt x="426" y="567"/>
                </a:lnTo>
                <a:lnTo>
                  <a:pt x="426" y="566"/>
                </a:lnTo>
                <a:lnTo>
                  <a:pt x="432" y="561"/>
                </a:lnTo>
                <a:lnTo>
                  <a:pt x="451" y="542"/>
                </a:lnTo>
                <a:lnTo>
                  <a:pt x="458" y="535"/>
                </a:lnTo>
                <a:lnTo>
                  <a:pt x="466" y="527"/>
                </a:lnTo>
                <a:lnTo>
                  <a:pt x="475" y="518"/>
                </a:lnTo>
                <a:lnTo>
                  <a:pt x="476" y="517"/>
                </a:lnTo>
                <a:lnTo>
                  <a:pt x="481" y="513"/>
                </a:lnTo>
                <a:lnTo>
                  <a:pt x="484" y="510"/>
                </a:lnTo>
                <a:lnTo>
                  <a:pt x="485" y="509"/>
                </a:lnTo>
                <a:lnTo>
                  <a:pt x="488" y="506"/>
                </a:lnTo>
                <a:lnTo>
                  <a:pt x="492" y="502"/>
                </a:lnTo>
                <a:lnTo>
                  <a:pt x="492" y="501"/>
                </a:lnTo>
                <a:lnTo>
                  <a:pt x="493" y="501"/>
                </a:lnTo>
                <a:lnTo>
                  <a:pt x="498" y="497"/>
                </a:lnTo>
                <a:lnTo>
                  <a:pt x="499" y="496"/>
                </a:lnTo>
                <a:lnTo>
                  <a:pt x="502" y="493"/>
                </a:lnTo>
                <a:lnTo>
                  <a:pt x="507" y="492"/>
                </a:lnTo>
                <a:lnTo>
                  <a:pt x="509" y="491"/>
                </a:lnTo>
                <a:lnTo>
                  <a:pt x="510" y="490"/>
                </a:lnTo>
                <a:lnTo>
                  <a:pt x="511" y="489"/>
                </a:lnTo>
                <a:lnTo>
                  <a:pt x="511" y="486"/>
                </a:lnTo>
                <a:lnTo>
                  <a:pt x="511" y="485"/>
                </a:lnTo>
                <a:lnTo>
                  <a:pt x="510" y="485"/>
                </a:lnTo>
                <a:lnTo>
                  <a:pt x="510" y="484"/>
                </a:lnTo>
                <a:lnTo>
                  <a:pt x="510" y="483"/>
                </a:lnTo>
                <a:lnTo>
                  <a:pt x="510" y="482"/>
                </a:lnTo>
                <a:lnTo>
                  <a:pt x="510" y="481"/>
                </a:lnTo>
                <a:lnTo>
                  <a:pt x="510" y="480"/>
                </a:lnTo>
                <a:lnTo>
                  <a:pt x="511" y="480"/>
                </a:lnTo>
                <a:lnTo>
                  <a:pt x="511" y="479"/>
                </a:lnTo>
                <a:lnTo>
                  <a:pt x="513" y="477"/>
                </a:lnTo>
                <a:lnTo>
                  <a:pt x="514" y="476"/>
                </a:lnTo>
                <a:lnTo>
                  <a:pt x="515" y="476"/>
                </a:lnTo>
                <a:lnTo>
                  <a:pt x="515" y="477"/>
                </a:lnTo>
                <a:lnTo>
                  <a:pt x="516" y="477"/>
                </a:lnTo>
                <a:lnTo>
                  <a:pt x="517" y="476"/>
                </a:lnTo>
                <a:lnTo>
                  <a:pt x="517" y="475"/>
                </a:lnTo>
                <a:lnTo>
                  <a:pt x="518" y="475"/>
                </a:lnTo>
                <a:lnTo>
                  <a:pt x="518" y="474"/>
                </a:lnTo>
                <a:lnTo>
                  <a:pt x="519" y="474"/>
                </a:lnTo>
                <a:lnTo>
                  <a:pt x="519" y="473"/>
                </a:lnTo>
                <a:lnTo>
                  <a:pt x="520" y="473"/>
                </a:lnTo>
                <a:lnTo>
                  <a:pt x="520" y="472"/>
                </a:lnTo>
                <a:lnTo>
                  <a:pt x="522" y="472"/>
                </a:lnTo>
                <a:lnTo>
                  <a:pt x="522" y="471"/>
                </a:lnTo>
                <a:lnTo>
                  <a:pt x="522" y="469"/>
                </a:lnTo>
                <a:lnTo>
                  <a:pt x="523" y="468"/>
                </a:lnTo>
                <a:lnTo>
                  <a:pt x="523" y="467"/>
                </a:lnTo>
                <a:lnTo>
                  <a:pt x="524" y="467"/>
                </a:lnTo>
                <a:lnTo>
                  <a:pt x="525" y="467"/>
                </a:lnTo>
                <a:lnTo>
                  <a:pt x="526" y="468"/>
                </a:lnTo>
                <a:lnTo>
                  <a:pt x="526" y="469"/>
                </a:lnTo>
                <a:lnTo>
                  <a:pt x="527" y="469"/>
                </a:lnTo>
                <a:lnTo>
                  <a:pt x="528" y="469"/>
                </a:lnTo>
                <a:lnTo>
                  <a:pt x="530" y="469"/>
                </a:lnTo>
                <a:lnTo>
                  <a:pt x="530" y="468"/>
                </a:lnTo>
                <a:lnTo>
                  <a:pt x="531" y="468"/>
                </a:lnTo>
                <a:lnTo>
                  <a:pt x="531" y="467"/>
                </a:lnTo>
                <a:lnTo>
                  <a:pt x="530" y="466"/>
                </a:lnTo>
                <a:lnTo>
                  <a:pt x="530" y="465"/>
                </a:lnTo>
                <a:lnTo>
                  <a:pt x="528" y="464"/>
                </a:lnTo>
                <a:lnTo>
                  <a:pt x="528" y="461"/>
                </a:lnTo>
                <a:lnTo>
                  <a:pt x="528" y="460"/>
                </a:lnTo>
                <a:lnTo>
                  <a:pt x="528" y="459"/>
                </a:lnTo>
                <a:lnTo>
                  <a:pt x="528" y="458"/>
                </a:lnTo>
                <a:lnTo>
                  <a:pt x="528" y="457"/>
                </a:lnTo>
                <a:lnTo>
                  <a:pt x="530" y="457"/>
                </a:lnTo>
                <a:lnTo>
                  <a:pt x="531" y="457"/>
                </a:lnTo>
                <a:lnTo>
                  <a:pt x="532" y="457"/>
                </a:lnTo>
                <a:lnTo>
                  <a:pt x="533" y="457"/>
                </a:lnTo>
                <a:lnTo>
                  <a:pt x="534" y="458"/>
                </a:lnTo>
                <a:lnTo>
                  <a:pt x="535" y="459"/>
                </a:lnTo>
                <a:lnTo>
                  <a:pt x="536" y="459"/>
                </a:lnTo>
                <a:lnTo>
                  <a:pt x="537" y="460"/>
                </a:lnTo>
                <a:lnTo>
                  <a:pt x="539" y="460"/>
                </a:lnTo>
                <a:lnTo>
                  <a:pt x="540" y="461"/>
                </a:lnTo>
                <a:lnTo>
                  <a:pt x="541" y="461"/>
                </a:lnTo>
                <a:lnTo>
                  <a:pt x="542" y="463"/>
                </a:lnTo>
                <a:lnTo>
                  <a:pt x="543" y="463"/>
                </a:lnTo>
                <a:lnTo>
                  <a:pt x="545" y="463"/>
                </a:lnTo>
                <a:lnTo>
                  <a:pt x="545" y="461"/>
                </a:lnTo>
                <a:lnTo>
                  <a:pt x="547" y="461"/>
                </a:lnTo>
                <a:lnTo>
                  <a:pt x="548" y="460"/>
                </a:lnTo>
                <a:lnTo>
                  <a:pt x="549" y="459"/>
                </a:lnTo>
                <a:lnTo>
                  <a:pt x="550" y="459"/>
                </a:lnTo>
                <a:lnTo>
                  <a:pt x="551" y="458"/>
                </a:lnTo>
                <a:lnTo>
                  <a:pt x="552" y="457"/>
                </a:lnTo>
                <a:lnTo>
                  <a:pt x="553" y="457"/>
                </a:lnTo>
                <a:lnTo>
                  <a:pt x="555" y="456"/>
                </a:lnTo>
                <a:lnTo>
                  <a:pt x="556" y="455"/>
                </a:lnTo>
                <a:lnTo>
                  <a:pt x="556" y="454"/>
                </a:lnTo>
                <a:lnTo>
                  <a:pt x="558" y="451"/>
                </a:lnTo>
                <a:lnTo>
                  <a:pt x="558" y="450"/>
                </a:lnTo>
                <a:lnTo>
                  <a:pt x="558" y="449"/>
                </a:lnTo>
                <a:lnTo>
                  <a:pt x="559" y="447"/>
                </a:lnTo>
                <a:lnTo>
                  <a:pt x="559" y="444"/>
                </a:lnTo>
                <a:lnTo>
                  <a:pt x="558" y="443"/>
                </a:lnTo>
                <a:lnTo>
                  <a:pt x="558" y="442"/>
                </a:lnTo>
                <a:lnTo>
                  <a:pt x="559" y="441"/>
                </a:lnTo>
                <a:lnTo>
                  <a:pt x="560" y="440"/>
                </a:lnTo>
                <a:lnTo>
                  <a:pt x="561" y="439"/>
                </a:lnTo>
                <a:lnTo>
                  <a:pt x="562" y="438"/>
                </a:lnTo>
                <a:lnTo>
                  <a:pt x="564" y="437"/>
                </a:lnTo>
                <a:lnTo>
                  <a:pt x="566" y="437"/>
                </a:lnTo>
                <a:lnTo>
                  <a:pt x="567" y="435"/>
                </a:lnTo>
                <a:lnTo>
                  <a:pt x="567" y="434"/>
                </a:lnTo>
                <a:lnTo>
                  <a:pt x="568" y="433"/>
                </a:lnTo>
                <a:lnTo>
                  <a:pt x="568" y="432"/>
                </a:lnTo>
                <a:lnTo>
                  <a:pt x="568" y="431"/>
                </a:lnTo>
                <a:lnTo>
                  <a:pt x="568" y="430"/>
                </a:lnTo>
                <a:lnTo>
                  <a:pt x="569" y="429"/>
                </a:lnTo>
                <a:lnTo>
                  <a:pt x="569" y="427"/>
                </a:lnTo>
                <a:lnTo>
                  <a:pt x="570" y="427"/>
                </a:lnTo>
                <a:lnTo>
                  <a:pt x="570" y="426"/>
                </a:lnTo>
                <a:lnTo>
                  <a:pt x="572" y="426"/>
                </a:lnTo>
                <a:lnTo>
                  <a:pt x="573" y="426"/>
                </a:lnTo>
                <a:lnTo>
                  <a:pt x="575" y="426"/>
                </a:lnTo>
                <a:lnTo>
                  <a:pt x="576" y="426"/>
                </a:lnTo>
                <a:lnTo>
                  <a:pt x="578" y="426"/>
                </a:lnTo>
                <a:lnTo>
                  <a:pt x="579" y="426"/>
                </a:lnTo>
                <a:lnTo>
                  <a:pt x="581" y="425"/>
                </a:lnTo>
                <a:lnTo>
                  <a:pt x="583" y="425"/>
                </a:lnTo>
                <a:lnTo>
                  <a:pt x="584" y="424"/>
                </a:lnTo>
                <a:lnTo>
                  <a:pt x="585" y="423"/>
                </a:lnTo>
                <a:lnTo>
                  <a:pt x="586" y="422"/>
                </a:lnTo>
                <a:lnTo>
                  <a:pt x="586" y="421"/>
                </a:lnTo>
                <a:lnTo>
                  <a:pt x="586" y="420"/>
                </a:lnTo>
                <a:lnTo>
                  <a:pt x="587" y="420"/>
                </a:lnTo>
                <a:lnTo>
                  <a:pt x="589" y="418"/>
                </a:lnTo>
                <a:lnTo>
                  <a:pt x="590" y="418"/>
                </a:lnTo>
                <a:lnTo>
                  <a:pt x="590" y="417"/>
                </a:lnTo>
                <a:lnTo>
                  <a:pt x="590" y="416"/>
                </a:lnTo>
                <a:lnTo>
                  <a:pt x="591" y="415"/>
                </a:lnTo>
                <a:lnTo>
                  <a:pt x="591" y="414"/>
                </a:lnTo>
                <a:lnTo>
                  <a:pt x="592" y="413"/>
                </a:lnTo>
                <a:lnTo>
                  <a:pt x="593" y="413"/>
                </a:lnTo>
                <a:lnTo>
                  <a:pt x="594" y="412"/>
                </a:lnTo>
                <a:lnTo>
                  <a:pt x="595" y="412"/>
                </a:lnTo>
                <a:lnTo>
                  <a:pt x="596" y="410"/>
                </a:lnTo>
                <a:lnTo>
                  <a:pt x="598" y="409"/>
                </a:lnTo>
                <a:lnTo>
                  <a:pt x="600" y="408"/>
                </a:lnTo>
                <a:lnTo>
                  <a:pt x="601" y="408"/>
                </a:lnTo>
                <a:lnTo>
                  <a:pt x="601" y="407"/>
                </a:lnTo>
                <a:lnTo>
                  <a:pt x="602" y="407"/>
                </a:lnTo>
                <a:lnTo>
                  <a:pt x="603" y="407"/>
                </a:lnTo>
                <a:lnTo>
                  <a:pt x="603" y="406"/>
                </a:lnTo>
                <a:lnTo>
                  <a:pt x="606" y="405"/>
                </a:lnTo>
                <a:lnTo>
                  <a:pt x="607" y="402"/>
                </a:lnTo>
                <a:lnTo>
                  <a:pt x="609" y="399"/>
                </a:lnTo>
                <a:lnTo>
                  <a:pt x="611" y="396"/>
                </a:lnTo>
                <a:lnTo>
                  <a:pt x="612" y="395"/>
                </a:lnTo>
                <a:lnTo>
                  <a:pt x="613" y="393"/>
                </a:lnTo>
                <a:lnTo>
                  <a:pt x="615" y="392"/>
                </a:lnTo>
                <a:lnTo>
                  <a:pt x="616" y="391"/>
                </a:lnTo>
                <a:lnTo>
                  <a:pt x="617" y="390"/>
                </a:lnTo>
                <a:lnTo>
                  <a:pt x="617" y="389"/>
                </a:lnTo>
                <a:lnTo>
                  <a:pt x="617" y="388"/>
                </a:lnTo>
                <a:lnTo>
                  <a:pt x="618" y="388"/>
                </a:lnTo>
                <a:lnTo>
                  <a:pt x="618" y="387"/>
                </a:lnTo>
                <a:lnTo>
                  <a:pt x="618" y="385"/>
                </a:lnTo>
                <a:lnTo>
                  <a:pt x="618" y="384"/>
                </a:lnTo>
                <a:lnTo>
                  <a:pt x="619" y="384"/>
                </a:lnTo>
                <a:lnTo>
                  <a:pt x="621" y="384"/>
                </a:lnTo>
                <a:lnTo>
                  <a:pt x="623" y="384"/>
                </a:lnTo>
                <a:lnTo>
                  <a:pt x="624" y="384"/>
                </a:lnTo>
                <a:lnTo>
                  <a:pt x="625" y="383"/>
                </a:lnTo>
                <a:lnTo>
                  <a:pt x="626" y="383"/>
                </a:lnTo>
                <a:lnTo>
                  <a:pt x="627" y="384"/>
                </a:lnTo>
                <a:lnTo>
                  <a:pt x="628" y="384"/>
                </a:lnTo>
                <a:lnTo>
                  <a:pt x="629" y="385"/>
                </a:lnTo>
                <a:lnTo>
                  <a:pt x="631" y="385"/>
                </a:lnTo>
                <a:lnTo>
                  <a:pt x="633" y="387"/>
                </a:lnTo>
                <a:lnTo>
                  <a:pt x="634" y="387"/>
                </a:lnTo>
                <a:lnTo>
                  <a:pt x="635" y="387"/>
                </a:lnTo>
                <a:lnTo>
                  <a:pt x="636" y="387"/>
                </a:lnTo>
                <a:lnTo>
                  <a:pt x="638" y="387"/>
                </a:lnTo>
                <a:lnTo>
                  <a:pt x="640" y="387"/>
                </a:lnTo>
                <a:lnTo>
                  <a:pt x="642" y="387"/>
                </a:lnTo>
                <a:lnTo>
                  <a:pt x="643" y="387"/>
                </a:lnTo>
                <a:lnTo>
                  <a:pt x="644" y="387"/>
                </a:lnTo>
                <a:lnTo>
                  <a:pt x="646" y="388"/>
                </a:lnTo>
                <a:lnTo>
                  <a:pt x="648" y="388"/>
                </a:lnTo>
                <a:lnTo>
                  <a:pt x="650" y="388"/>
                </a:lnTo>
                <a:lnTo>
                  <a:pt x="651" y="387"/>
                </a:lnTo>
                <a:lnTo>
                  <a:pt x="652" y="385"/>
                </a:lnTo>
                <a:lnTo>
                  <a:pt x="653" y="385"/>
                </a:lnTo>
                <a:lnTo>
                  <a:pt x="653" y="384"/>
                </a:lnTo>
                <a:lnTo>
                  <a:pt x="654" y="384"/>
                </a:lnTo>
                <a:lnTo>
                  <a:pt x="655" y="384"/>
                </a:lnTo>
                <a:lnTo>
                  <a:pt x="657" y="384"/>
                </a:lnTo>
                <a:lnTo>
                  <a:pt x="658" y="384"/>
                </a:lnTo>
                <a:lnTo>
                  <a:pt x="658" y="383"/>
                </a:lnTo>
                <a:lnTo>
                  <a:pt x="659" y="382"/>
                </a:lnTo>
                <a:lnTo>
                  <a:pt x="658" y="381"/>
                </a:lnTo>
                <a:lnTo>
                  <a:pt x="658" y="380"/>
                </a:lnTo>
                <a:lnTo>
                  <a:pt x="657" y="379"/>
                </a:lnTo>
                <a:lnTo>
                  <a:pt x="655" y="378"/>
                </a:lnTo>
                <a:lnTo>
                  <a:pt x="651" y="375"/>
                </a:lnTo>
                <a:lnTo>
                  <a:pt x="650" y="375"/>
                </a:lnTo>
                <a:lnTo>
                  <a:pt x="648" y="374"/>
                </a:lnTo>
                <a:lnTo>
                  <a:pt x="646" y="374"/>
                </a:lnTo>
                <a:lnTo>
                  <a:pt x="646" y="373"/>
                </a:lnTo>
                <a:lnTo>
                  <a:pt x="644" y="372"/>
                </a:lnTo>
                <a:lnTo>
                  <a:pt x="643" y="371"/>
                </a:lnTo>
                <a:lnTo>
                  <a:pt x="642" y="370"/>
                </a:lnTo>
                <a:lnTo>
                  <a:pt x="643" y="368"/>
                </a:lnTo>
                <a:lnTo>
                  <a:pt x="644" y="367"/>
                </a:lnTo>
                <a:lnTo>
                  <a:pt x="646" y="366"/>
                </a:lnTo>
                <a:lnTo>
                  <a:pt x="648" y="365"/>
                </a:lnTo>
                <a:lnTo>
                  <a:pt x="649" y="365"/>
                </a:lnTo>
                <a:lnTo>
                  <a:pt x="651" y="364"/>
                </a:lnTo>
                <a:lnTo>
                  <a:pt x="652" y="364"/>
                </a:lnTo>
                <a:lnTo>
                  <a:pt x="653" y="364"/>
                </a:lnTo>
                <a:lnTo>
                  <a:pt x="654" y="364"/>
                </a:lnTo>
                <a:lnTo>
                  <a:pt x="655" y="364"/>
                </a:lnTo>
                <a:lnTo>
                  <a:pt x="657" y="363"/>
                </a:lnTo>
                <a:lnTo>
                  <a:pt x="658" y="363"/>
                </a:lnTo>
                <a:lnTo>
                  <a:pt x="659" y="363"/>
                </a:lnTo>
                <a:lnTo>
                  <a:pt x="660" y="362"/>
                </a:lnTo>
                <a:lnTo>
                  <a:pt x="660" y="361"/>
                </a:lnTo>
                <a:lnTo>
                  <a:pt x="659" y="359"/>
                </a:lnTo>
                <a:lnTo>
                  <a:pt x="659" y="358"/>
                </a:lnTo>
                <a:lnTo>
                  <a:pt x="658" y="356"/>
                </a:lnTo>
                <a:lnTo>
                  <a:pt x="657" y="356"/>
                </a:lnTo>
                <a:lnTo>
                  <a:pt x="657" y="355"/>
                </a:lnTo>
                <a:lnTo>
                  <a:pt x="657" y="354"/>
                </a:lnTo>
                <a:lnTo>
                  <a:pt x="657" y="353"/>
                </a:lnTo>
                <a:lnTo>
                  <a:pt x="657" y="351"/>
                </a:lnTo>
                <a:lnTo>
                  <a:pt x="657" y="350"/>
                </a:lnTo>
                <a:lnTo>
                  <a:pt x="657" y="349"/>
                </a:lnTo>
                <a:lnTo>
                  <a:pt x="658" y="349"/>
                </a:lnTo>
                <a:lnTo>
                  <a:pt x="658" y="348"/>
                </a:lnTo>
                <a:lnTo>
                  <a:pt x="659" y="347"/>
                </a:lnTo>
                <a:lnTo>
                  <a:pt x="659" y="346"/>
                </a:lnTo>
                <a:lnTo>
                  <a:pt x="660" y="345"/>
                </a:lnTo>
                <a:lnTo>
                  <a:pt x="661" y="345"/>
                </a:lnTo>
                <a:lnTo>
                  <a:pt x="662" y="344"/>
                </a:lnTo>
                <a:lnTo>
                  <a:pt x="663" y="342"/>
                </a:lnTo>
                <a:lnTo>
                  <a:pt x="665" y="341"/>
                </a:lnTo>
                <a:lnTo>
                  <a:pt x="667" y="340"/>
                </a:lnTo>
                <a:lnTo>
                  <a:pt x="668" y="340"/>
                </a:lnTo>
                <a:lnTo>
                  <a:pt x="668" y="339"/>
                </a:lnTo>
                <a:lnTo>
                  <a:pt x="668" y="338"/>
                </a:lnTo>
                <a:lnTo>
                  <a:pt x="669" y="338"/>
                </a:lnTo>
                <a:lnTo>
                  <a:pt x="669" y="337"/>
                </a:lnTo>
                <a:lnTo>
                  <a:pt x="670" y="336"/>
                </a:lnTo>
                <a:lnTo>
                  <a:pt x="671" y="334"/>
                </a:lnTo>
                <a:lnTo>
                  <a:pt x="671" y="333"/>
                </a:lnTo>
                <a:lnTo>
                  <a:pt x="672" y="332"/>
                </a:lnTo>
                <a:lnTo>
                  <a:pt x="672" y="331"/>
                </a:lnTo>
                <a:lnTo>
                  <a:pt x="672" y="330"/>
                </a:lnTo>
                <a:lnTo>
                  <a:pt x="672" y="329"/>
                </a:lnTo>
                <a:lnTo>
                  <a:pt x="672" y="328"/>
                </a:lnTo>
                <a:lnTo>
                  <a:pt x="674" y="326"/>
                </a:lnTo>
                <a:lnTo>
                  <a:pt x="672" y="325"/>
                </a:lnTo>
                <a:lnTo>
                  <a:pt x="671" y="324"/>
                </a:lnTo>
                <a:lnTo>
                  <a:pt x="672" y="323"/>
                </a:lnTo>
                <a:lnTo>
                  <a:pt x="672" y="322"/>
                </a:lnTo>
                <a:lnTo>
                  <a:pt x="674" y="322"/>
                </a:lnTo>
                <a:lnTo>
                  <a:pt x="675" y="322"/>
                </a:lnTo>
                <a:lnTo>
                  <a:pt x="676" y="322"/>
                </a:lnTo>
                <a:lnTo>
                  <a:pt x="677" y="323"/>
                </a:lnTo>
                <a:lnTo>
                  <a:pt x="678" y="323"/>
                </a:lnTo>
                <a:lnTo>
                  <a:pt x="679" y="323"/>
                </a:lnTo>
                <a:lnTo>
                  <a:pt x="680" y="322"/>
                </a:lnTo>
                <a:lnTo>
                  <a:pt x="682" y="322"/>
                </a:lnTo>
                <a:lnTo>
                  <a:pt x="683" y="322"/>
                </a:lnTo>
                <a:lnTo>
                  <a:pt x="683" y="323"/>
                </a:lnTo>
                <a:lnTo>
                  <a:pt x="683" y="324"/>
                </a:lnTo>
                <a:lnTo>
                  <a:pt x="684" y="324"/>
                </a:lnTo>
                <a:lnTo>
                  <a:pt x="685" y="325"/>
                </a:lnTo>
                <a:lnTo>
                  <a:pt x="686" y="325"/>
                </a:lnTo>
                <a:lnTo>
                  <a:pt x="686" y="326"/>
                </a:lnTo>
                <a:lnTo>
                  <a:pt x="687" y="326"/>
                </a:lnTo>
                <a:lnTo>
                  <a:pt x="688" y="328"/>
                </a:lnTo>
                <a:lnTo>
                  <a:pt x="689" y="329"/>
                </a:lnTo>
                <a:lnTo>
                  <a:pt x="691" y="329"/>
                </a:lnTo>
                <a:lnTo>
                  <a:pt x="692" y="328"/>
                </a:lnTo>
                <a:lnTo>
                  <a:pt x="693" y="329"/>
                </a:lnTo>
                <a:lnTo>
                  <a:pt x="694" y="329"/>
                </a:lnTo>
                <a:lnTo>
                  <a:pt x="695" y="330"/>
                </a:lnTo>
                <a:lnTo>
                  <a:pt x="696" y="330"/>
                </a:lnTo>
                <a:lnTo>
                  <a:pt x="697" y="330"/>
                </a:lnTo>
                <a:lnTo>
                  <a:pt x="697" y="331"/>
                </a:lnTo>
                <a:lnTo>
                  <a:pt x="699" y="330"/>
                </a:lnTo>
                <a:lnTo>
                  <a:pt x="700" y="330"/>
                </a:lnTo>
                <a:lnTo>
                  <a:pt x="701" y="330"/>
                </a:lnTo>
                <a:lnTo>
                  <a:pt x="702" y="329"/>
                </a:lnTo>
                <a:lnTo>
                  <a:pt x="703" y="329"/>
                </a:lnTo>
                <a:lnTo>
                  <a:pt x="704" y="329"/>
                </a:lnTo>
                <a:lnTo>
                  <a:pt x="705" y="329"/>
                </a:lnTo>
                <a:lnTo>
                  <a:pt x="706" y="329"/>
                </a:lnTo>
                <a:lnTo>
                  <a:pt x="708" y="329"/>
                </a:lnTo>
                <a:lnTo>
                  <a:pt x="709" y="330"/>
                </a:lnTo>
                <a:lnTo>
                  <a:pt x="710" y="331"/>
                </a:lnTo>
                <a:lnTo>
                  <a:pt x="710" y="330"/>
                </a:lnTo>
                <a:lnTo>
                  <a:pt x="711" y="330"/>
                </a:lnTo>
                <a:lnTo>
                  <a:pt x="712" y="331"/>
                </a:lnTo>
                <a:lnTo>
                  <a:pt x="713" y="332"/>
                </a:lnTo>
                <a:lnTo>
                  <a:pt x="713" y="333"/>
                </a:lnTo>
                <a:lnTo>
                  <a:pt x="712" y="334"/>
                </a:lnTo>
                <a:lnTo>
                  <a:pt x="712" y="336"/>
                </a:lnTo>
                <a:lnTo>
                  <a:pt x="713" y="336"/>
                </a:lnTo>
                <a:lnTo>
                  <a:pt x="714" y="336"/>
                </a:lnTo>
                <a:lnTo>
                  <a:pt x="716" y="337"/>
                </a:lnTo>
                <a:lnTo>
                  <a:pt x="717" y="336"/>
                </a:lnTo>
                <a:lnTo>
                  <a:pt x="718" y="336"/>
                </a:lnTo>
                <a:lnTo>
                  <a:pt x="719" y="334"/>
                </a:lnTo>
                <a:lnTo>
                  <a:pt x="720" y="334"/>
                </a:lnTo>
                <a:lnTo>
                  <a:pt x="720" y="336"/>
                </a:lnTo>
                <a:lnTo>
                  <a:pt x="721" y="336"/>
                </a:lnTo>
                <a:lnTo>
                  <a:pt x="722" y="336"/>
                </a:lnTo>
                <a:lnTo>
                  <a:pt x="724" y="336"/>
                </a:lnTo>
                <a:lnTo>
                  <a:pt x="724" y="337"/>
                </a:lnTo>
                <a:lnTo>
                  <a:pt x="724" y="338"/>
                </a:lnTo>
                <a:lnTo>
                  <a:pt x="725" y="338"/>
                </a:lnTo>
                <a:lnTo>
                  <a:pt x="726" y="338"/>
                </a:lnTo>
                <a:lnTo>
                  <a:pt x="727" y="338"/>
                </a:lnTo>
                <a:lnTo>
                  <a:pt x="727" y="339"/>
                </a:lnTo>
                <a:lnTo>
                  <a:pt x="728" y="339"/>
                </a:lnTo>
                <a:lnTo>
                  <a:pt x="728" y="338"/>
                </a:lnTo>
                <a:lnTo>
                  <a:pt x="729" y="338"/>
                </a:lnTo>
                <a:lnTo>
                  <a:pt x="730" y="337"/>
                </a:lnTo>
                <a:lnTo>
                  <a:pt x="730" y="336"/>
                </a:lnTo>
                <a:lnTo>
                  <a:pt x="730" y="334"/>
                </a:lnTo>
                <a:lnTo>
                  <a:pt x="731" y="333"/>
                </a:lnTo>
                <a:lnTo>
                  <a:pt x="733" y="333"/>
                </a:lnTo>
                <a:lnTo>
                  <a:pt x="734" y="333"/>
                </a:lnTo>
                <a:lnTo>
                  <a:pt x="734" y="332"/>
                </a:lnTo>
                <a:lnTo>
                  <a:pt x="735" y="332"/>
                </a:lnTo>
                <a:lnTo>
                  <a:pt x="735" y="331"/>
                </a:lnTo>
                <a:lnTo>
                  <a:pt x="736" y="331"/>
                </a:lnTo>
                <a:lnTo>
                  <a:pt x="736" y="330"/>
                </a:lnTo>
                <a:lnTo>
                  <a:pt x="737" y="330"/>
                </a:lnTo>
                <a:lnTo>
                  <a:pt x="737" y="329"/>
                </a:lnTo>
                <a:lnTo>
                  <a:pt x="738" y="329"/>
                </a:lnTo>
                <a:lnTo>
                  <a:pt x="739" y="328"/>
                </a:lnTo>
                <a:lnTo>
                  <a:pt x="739" y="326"/>
                </a:lnTo>
                <a:lnTo>
                  <a:pt x="741" y="326"/>
                </a:lnTo>
                <a:lnTo>
                  <a:pt x="741" y="325"/>
                </a:lnTo>
                <a:lnTo>
                  <a:pt x="742" y="325"/>
                </a:lnTo>
                <a:lnTo>
                  <a:pt x="742" y="324"/>
                </a:lnTo>
                <a:lnTo>
                  <a:pt x="744" y="323"/>
                </a:lnTo>
                <a:lnTo>
                  <a:pt x="745" y="323"/>
                </a:lnTo>
                <a:lnTo>
                  <a:pt x="746" y="322"/>
                </a:lnTo>
                <a:lnTo>
                  <a:pt x="747" y="322"/>
                </a:lnTo>
                <a:lnTo>
                  <a:pt x="747" y="321"/>
                </a:lnTo>
                <a:lnTo>
                  <a:pt x="748" y="321"/>
                </a:lnTo>
                <a:lnTo>
                  <a:pt x="750" y="322"/>
                </a:lnTo>
                <a:lnTo>
                  <a:pt x="751" y="322"/>
                </a:lnTo>
                <a:lnTo>
                  <a:pt x="752" y="322"/>
                </a:lnTo>
                <a:lnTo>
                  <a:pt x="753" y="322"/>
                </a:lnTo>
                <a:lnTo>
                  <a:pt x="753" y="323"/>
                </a:lnTo>
                <a:lnTo>
                  <a:pt x="754" y="323"/>
                </a:lnTo>
                <a:lnTo>
                  <a:pt x="754" y="324"/>
                </a:lnTo>
                <a:lnTo>
                  <a:pt x="755" y="324"/>
                </a:lnTo>
                <a:lnTo>
                  <a:pt x="756" y="324"/>
                </a:lnTo>
                <a:lnTo>
                  <a:pt x="758" y="325"/>
                </a:lnTo>
                <a:lnTo>
                  <a:pt x="759" y="325"/>
                </a:lnTo>
                <a:lnTo>
                  <a:pt x="760" y="325"/>
                </a:lnTo>
                <a:lnTo>
                  <a:pt x="761" y="325"/>
                </a:lnTo>
                <a:lnTo>
                  <a:pt x="761" y="326"/>
                </a:lnTo>
                <a:lnTo>
                  <a:pt x="762" y="328"/>
                </a:lnTo>
                <a:lnTo>
                  <a:pt x="764" y="329"/>
                </a:lnTo>
                <a:lnTo>
                  <a:pt x="765" y="329"/>
                </a:lnTo>
                <a:lnTo>
                  <a:pt x="768" y="329"/>
                </a:lnTo>
                <a:lnTo>
                  <a:pt x="769" y="329"/>
                </a:lnTo>
                <a:lnTo>
                  <a:pt x="769" y="328"/>
                </a:lnTo>
                <a:lnTo>
                  <a:pt x="770" y="326"/>
                </a:lnTo>
                <a:lnTo>
                  <a:pt x="771" y="326"/>
                </a:lnTo>
                <a:lnTo>
                  <a:pt x="772" y="328"/>
                </a:lnTo>
                <a:lnTo>
                  <a:pt x="772" y="326"/>
                </a:lnTo>
                <a:lnTo>
                  <a:pt x="773" y="326"/>
                </a:lnTo>
                <a:lnTo>
                  <a:pt x="773" y="325"/>
                </a:lnTo>
                <a:lnTo>
                  <a:pt x="773" y="324"/>
                </a:lnTo>
                <a:lnTo>
                  <a:pt x="775" y="324"/>
                </a:lnTo>
                <a:lnTo>
                  <a:pt x="775" y="323"/>
                </a:lnTo>
                <a:lnTo>
                  <a:pt x="776" y="323"/>
                </a:lnTo>
                <a:lnTo>
                  <a:pt x="776" y="322"/>
                </a:lnTo>
                <a:lnTo>
                  <a:pt x="777" y="322"/>
                </a:lnTo>
                <a:lnTo>
                  <a:pt x="779" y="322"/>
                </a:lnTo>
                <a:lnTo>
                  <a:pt x="779" y="321"/>
                </a:lnTo>
                <a:lnTo>
                  <a:pt x="779" y="320"/>
                </a:lnTo>
                <a:lnTo>
                  <a:pt x="780" y="320"/>
                </a:lnTo>
                <a:lnTo>
                  <a:pt x="780" y="319"/>
                </a:lnTo>
                <a:lnTo>
                  <a:pt x="780" y="317"/>
                </a:lnTo>
                <a:lnTo>
                  <a:pt x="780" y="316"/>
                </a:lnTo>
                <a:lnTo>
                  <a:pt x="780" y="315"/>
                </a:lnTo>
                <a:lnTo>
                  <a:pt x="780" y="314"/>
                </a:lnTo>
                <a:lnTo>
                  <a:pt x="782" y="312"/>
                </a:lnTo>
                <a:lnTo>
                  <a:pt x="785" y="311"/>
                </a:lnTo>
                <a:lnTo>
                  <a:pt x="786" y="309"/>
                </a:lnTo>
                <a:lnTo>
                  <a:pt x="790" y="309"/>
                </a:lnTo>
                <a:lnTo>
                  <a:pt x="793" y="309"/>
                </a:lnTo>
                <a:lnTo>
                  <a:pt x="795" y="308"/>
                </a:lnTo>
                <a:lnTo>
                  <a:pt x="796" y="307"/>
                </a:lnTo>
                <a:lnTo>
                  <a:pt x="798" y="306"/>
                </a:lnTo>
                <a:lnTo>
                  <a:pt x="802" y="304"/>
                </a:lnTo>
                <a:lnTo>
                  <a:pt x="803" y="303"/>
                </a:lnTo>
                <a:lnTo>
                  <a:pt x="804" y="303"/>
                </a:lnTo>
                <a:lnTo>
                  <a:pt x="804" y="302"/>
                </a:lnTo>
                <a:lnTo>
                  <a:pt x="804" y="299"/>
                </a:lnTo>
                <a:lnTo>
                  <a:pt x="804" y="296"/>
                </a:lnTo>
                <a:lnTo>
                  <a:pt x="804" y="294"/>
                </a:lnTo>
                <a:lnTo>
                  <a:pt x="803" y="278"/>
                </a:lnTo>
                <a:lnTo>
                  <a:pt x="803" y="258"/>
                </a:lnTo>
                <a:lnTo>
                  <a:pt x="801" y="223"/>
                </a:lnTo>
                <a:lnTo>
                  <a:pt x="800" y="177"/>
                </a:lnTo>
                <a:lnTo>
                  <a:pt x="798" y="173"/>
                </a:lnTo>
                <a:lnTo>
                  <a:pt x="798" y="164"/>
                </a:lnTo>
                <a:lnTo>
                  <a:pt x="798" y="162"/>
                </a:lnTo>
                <a:lnTo>
                  <a:pt x="798" y="161"/>
                </a:lnTo>
                <a:lnTo>
                  <a:pt x="798" y="155"/>
                </a:lnTo>
                <a:lnTo>
                  <a:pt x="797" y="126"/>
                </a:lnTo>
                <a:lnTo>
                  <a:pt x="797" y="125"/>
                </a:lnTo>
                <a:lnTo>
                  <a:pt x="796" y="118"/>
                </a:lnTo>
                <a:lnTo>
                  <a:pt x="796" y="114"/>
                </a:lnTo>
                <a:lnTo>
                  <a:pt x="796" y="102"/>
                </a:lnTo>
                <a:lnTo>
                  <a:pt x="795" y="79"/>
                </a:lnTo>
                <a:lnTo>
                  <a:pt x="795" y="68"/>
                </a:lnTo>
                <a:lnTo>
                  <a:pt x="793" y="26"/>
                </a:lnTo>
                <a:lnTo>
                  <a:pt x="793" y="22"/>
                </a:lnTo>
                <a:lnTo>
                  <a:pt x="792" y="11"/>
                </a:lnTo>
                <a:lnTo>
                  <a:pt x="792" y="5"/>
                </a:lnTo>
                <a:lnTo>
                  <a:pt x="803" y="5"/>
                </a:lnTo>
                <a:lnTo>
                  <a:pt x="824" y="7"/>
                </a:lnTo>
                <a:lnTo>
                  <a:pt x="840" y="7"/>
                </a:lnTo>
                <a:lnTo>
                  <a:pt x="849" y="7"/>
                </a:lnTo>
                <a:lnTo>
                  <a:pt x="851" y="7"/>
                </a:lnTo>
                <a:lnTo>
                  <a:pt x="852" y="7"/>
                </a:lnTo>
                <a:lnTo>
                  <a:pt x="857" y="7"/>
                </a:lnTo>
                <a:lnTo>
                  <a:pt x="868" y="7"/>
                </a:lnTo>
                <a:lnTo>
                  <a:pt x="869" y="7"/>
                </a:lnTo>
                <a:lnTo>
                  <a:pt x="876" y="7"/>
                </a:lnTo>
                <a:lnTo>
                  <a:pt x="879" y="7"/>
                </a:lnTo>
                <a:lnTo>
                  <a:pt x="882" y="7"/>
                </a:lnTo>
                <a:lnTo>
                  <a:pt x="885" y="7"/>
                </a:lnTo>
                <a:lnTo>
                  <a:pt x="886" y="7"/>
                </a:lnTo>
                <a:lnTo>
                  <a:pt x="887" y="7"/>
                </a:lnTo>
                <a:lnTo>
                  <a:pt x="898" y="5"/>
                </a:lnTo>
                <a:lnTo>
                  <a:pt x="908" y="5"/>
                </a:lnTo>
                <a:lnTo>
                  <a:pt x="911" y="5"/>
                </a:lnTo>
                <a:lnTo>
                  <a:pt x="914" y="5"/>
                </a:lnTo>
                <a:lnTo>
                  <a:pt x="916" y="5"/>
                </a:lnTo>
                <a:lnTo>
                  <a:pt x="919" y="5"/>
                </a:lnTo>
                <a:lnTo>
                  <a:pt x="921" y="5"/>
                </a:lnTo>
                <a:lnTo>
                  <a:pt x="922" y="5"/>
                </a:lnTo>
                <a:lnTo>
                  <a:pt x="923" y="5"/>
                </a:lnTo>
                <a:lnTo>
                  <a:pt x="924" y="5"/>
                </a:lnTo>
                <a:lnTo>
                  <a:pt x="927" y="5"/>
                </a:lnTo>
                <a:lnTo>
                  <a:pt x="940" y="5"/>
                </a:lnTo>
                <a:lnTo>
                  <a:pt x="954" y="5"/>
                </a:lnTo>
                <a:lnTo>
                  <a:pt x="956" y="5"/>
                </a:lnTo>
                <a:lnTo>
                  <a:pt x="966" y="4"/>
                </a:lnTo>
                <a:lnTo>
                  <a:pt x="967" y="4"/>
                </a:lnTo>
                <a:lnTo>
                  <a:pt x="969" y="4"/>
                </a:lnTo>
                <a:lnTo>
                  <a:pt x="971" y="4"/>
                </a:lnTo>
                <a:lnTo>
                  <a:pt x="972" y="4"/>
                </a:lnTo>
                <a:lnTo>
                  <a:pt x="974" y="4"/>
                </a:lnTo>
                <a:lnTo>
                  <a:pt x="976" y="4"/>
                </a:lnTo>
                <a:lnTo>
                  <a:pt x="978" y="4"/>
                </a:lnTo>
                <a:lnTo>
                  <a:pt x="981" y="4"/>
                </a:lnTo>
                <a:lnTo>
                  <a:pt x="983" y="4"/>
                </a:lnTo>
                <a:lnTo>
                  <a:pt x="987" y="4"/>
                </a:lnTo>
                <a:lnTo>
                  <a:pt x="988" y="4"/>
                </a:lnTo>
                <a:lnTo>
                  <a:pt x="989" y="4"/>
                </a:lnTo>
                <a:lnTo>
                  <a:pt x="990" y="4"/>
                </a:lnTo>
                <a:lnTo>
                  <a:pt x="992" y="3"/>
                </a:lnTo>
                <a:lnTo>
                  <a:pt x="995" y="3"/>
                </a:lnTo>
                <a:lnTo>
                  <a:pt x="1039" y="2"/>
                </a:lnTo>
                <a:lnTo>
                  <a:pt x="1080" y="0"/>
                </a:lnTo>
                <a:lnTo>
                  <a:pt x="1080" y="4"/>
                </a:lnTo>
                <a:lnTo>
                  <a:pt x="1083" y="4"/>
                </a:lnTo>
                <a:lnTo>
                  <a:pt x="1091" y="4"/>
                </a:lnTo>
                <a:lnTo>
                  <a:pt x="1093" y="4"/>
                </a:lnTo>
                <a:lnTo>
                  <a:pt x="1101" y="4"/>
                </a:lnTo>
                <a:lnTo>
                  <a:pt x="1108" y="4"/>
                </a:lnTo>
                <a:lnTo>
                  <a:pt x="1115" y="4"/>
                </a:lnTo>
                <a:lnTo>
                  <a:pt x="1118" y="4"/>
                </a:lnTo>
                <a:lnTo>
                  <a:pt x="1122" y="4"/>
                </a:lnTo>
                <a:lnTo>
                  <a:pt x="1126" y="4"/>
                </a:lnTo>
                <a:lnTo>
                  <a:pt x="1134" y="4"/>
                </a:lnTo>
                <a:lnTo>
                  <a:pt x="1139" y="4"/>
                </a:lnTo>
                <a:lnTo>
                  <a:pt x="1152" y="4"/>
                </a:lnTo>
                <a:lnTo>
                  <a:pt x="1155" y="4"/>
                </a:lnTo>
                <a:lnTo>
                  <a:pt x="1158" y="4"/>
                </a:lnTo>
                <a:lnTo>
                  <a:pt x="1159" y="4"/>
                </a:lnTo>
                <a:lnTo>
                  <a:pt x="1169" y="4"/>
                </a:lnTo>
                <a:lnTo>
                  <a:pt x="1170" y="4"/>
                </a:lnTo>
                <a:lnTo>
                  <a:pt x="1179" y="4"/>
                </a:lnTo>
                <a:lnTo>
                  <a:pt x="1182" y="4"/>
                </a:lnTo>
                <a:lnTo>
                  <a:pt x="1198" y="4"/>
                </a:lnTo>
                <a:lnTo>
                  <a:pt x="1210" y="4"/>
                </a:lnTo>
                <a:lnTo>
                  <a:pt x="1212" y="4"/>
                </a:lnTo>
                <a:lnTo>
                  <a:pt x="1216" y="4"/>
                </a:lnTo>
                <a:lnTo>
                  <a:pt x="1217" y="4"/>
                </a:lnTo>
                <a:lnTo>
                  <a:pt x="1218" y="4"/>
                </a:lnTo>
                <a:lnTo>
                  <a:pt x="1219" y="4"/>
                </a:lnTo>
                <a:lnTo>
                  <a:pt x="1224" y="4"/>
                </a:lnTo>
                <a:lnTo>
                  <a:pt x="1227" y="4"/>
                </a:lnTo>
                <a:lnTo>
                  <a:pt x="1232" y="4"/>
                </a:lnTo>
                <a:lnTo>
                  <a:pt x="1237" y="4"/>
                </a:lnTo>
                <a:lnTo>
                  <a:pt x="1244" y="4"/>
                </a:lnTo>
                <a:lnTo>
                  <a:pt x="1260" y="4"/>
                </a:lnTo>
                <a:lnTo>
                  <a:pt x="1263" y="4"/>
                </a:lnTo>
                <a:lnTo>
                  <a:pt x="1267" y="4"/>
                </a:lnTo>
                <a:lnTo>
                  <a:pt x="1276" y="4"/>
                </a:lnTo>
                <a:lnTo>
                  <a:pt x="1296" y="5"/>
                </a:lnTo>
                <a:lnTo>
                  <a:pt x="1300" y="5"/>
                </a:lnTo>
                <a:lnTo>
                  <a:pt x="1301" y="5"/>
                </a:lnTo>
                <a:lnTo>
                  <a:pt x="1305" y="5"/>
                </a:lnTo>
                <a:lnTo>
                  <a:pt x="1308" y="5"/>
                </a:lnTo>
                <a:lnTo>
                  <a:pt x="1309" y="5"/>
                </a:lnTo>
                <a:lnTo>
                  <a:pt x="1310" y="5"/>
                </a:lnTo>
                <a:lnTo>
                  <a:pt x="1312" y="5"/>
                </a:lnTo>
                <a:lnTo>
                  <a:pt x="1321" y="5"/>
                </a:lnTo>
                <a:lnTo>
                  <a:pt x="1326" y="5"/>
                </a:lnTo>
                <a:lnTo>
                  <a:pt x="1355" y="7"/>
                </a:lnTo>
                <a:lnTo>
                  <a:pt x="1356" y="7"/>
                </a:lnTo>
                <a:lnTo>
                  <a:pt x="1358" y="7"/>
                </a:lnTo>
                <a:lnTo>
                  <a:pt x="1359" y="7"/>
                </a:lnTo>
                <a:lnTo>
                  <a:pt x="1362" y="7"/>
                </a:lnTo>
                <a:lnTo>
                  <a:pt x="1368" y="7"/>
                </a:lnTo>
                <a:lnTo>
                  <a:pt x="1369" y="7"/>
                </a:lnTo>
                <a:lnTo>
                  <a:pt x="1370" y="7"/>
                </a:lnTo>
                <a:lnTo>
                  <a:pt x="1371" y="7"/>
                </a:lnTo>
                <a:lnTo>
                  <a:pt x="1376" y="7"/>
                </a:lnTo>
                <a:lnTo>
                  <a:pt x="1378" y="7"/>
                </a:lnTo>
                <a:lnTo>
                  <a:pt x="1380" y="7"/>
                </a:lnTo>
                <a:lnTo>
                  <a:pt x="1383" y="7"/>
                </a:lnTo>
                <a:lnTo>
                  <a:pt x="1384" y="7"/>
                </a:lnTo>
                <a:lnTo>
                  <a:pt x="1385" y="7"/>
                </a:lnTo>
                <a:lnTo>
                  <a:pt x="1386" y="7"/>
                </a:lnTo>
                <a:lnTo>
                  <a:pt x="1390" y="7"/>
                </a:lnTo>
                <a:lnTo>
                  <a:pt x="1392" y="7"/>
                </a:lnTo>
                <a:lnTo>
                  <a:pt x="1393" y="7"/>
                </a:lnTo>
                <a:lnTo>
                  <a:pt x="1394" y="7"/>
                </a:lnTo>
                <a:lnTo>
                  <a:pt x="1395" y="7"/>
                </a:lnTo>
                <a:lnTo>
                  <a:pt x="1395" y="8"/>
                </a:lnTo>
                <a:lnTo>
                  <a:pt x="1396" y="8"/>
                </a:lnTo>
                <a:lnTo>
                  <a:pt x="1397" y="8"/>
                </a:lnTo>
                <a:lnTo>
                  <a:pt x="1398" y="8"/>
                </a:lnTo>
                <a:lnTo>
                  <a:pt x="1400" y="8"/>
                </a:lnTo>
                <a:lnTo>
                  <a:pt x="1402" y="8"/>
                </a:lnTo>
                <a:lnTo>
                  <a:pt x="1405" y="8"/>
                </a:lnTo>
                <a:lnTo>
                  <a:pt x="1406" y="8"/>
                </a:lnTo>
                <a:lnTo>
                  <a:pt x="1409" y="8"/>
                </a:lnTo>
                <a:lnTo>
                  <a:pt x="1429" y="9"/>
                </a:lnTo>
                <a:lnTo>
                  <a:pt x="1430" y="9"/>
                </a:lnTo>
                <a:lnTo>
                  <a:pt x="1442" y="10"/>
                </a:lnTo>
                <a:lnTo>
                  <a:pt x="1463" y="11"/>
                </a:lnTo>
                <a:lnTo>
                  <a:pt x="1469" y="11"/>
                </a:lnTo>
                <a:lnTo>
                  <a:pt x="1478" y="12"/>
                </a:lnTo>
                <a:lnTo>
                  <a:pt x="1479" y="12"/>
                </a:lnTo>
                <a:lnTo>
                  <a:pt x="1480" y="12"/>
                </a:lnTo>
                <a:lnTo>
                  <a:pt x="1481" y="12"/>
                </a:lnTo>
                <a:lnTo>
                  <a:pt x="1482" y="12"/>
                </a:lnTo>
                <a:lnTo>
                  <a:pt x="1483" y="12"/>
                </a:lnTo>
                <a:lnTo>
                  <a:pt x="1485" y="12"/>
                </a:lnTo>
                <a:lnTo>
                  <a:pt x="1486" y="12"/>
                </a:lnTo>
                <a:lnTo>
                  <a:pt x="1490" y="13"/>
                </a:lnTo>
                <a:lnTo>
                  <a:pt x="1491" y="13"/>
                </a:lnTo>
                <a:lnTo>
                  <a:pt x="1493" y="13"/>
                </a:lnTo>
                <a:lnTo>
                  <a:pt x="1495" y="13"/>
                </a:lnTo>
                <a:lnTo>
                  <a:pt x="1508" y="12"/>
                </a:lnTo>
                <a:lnTo>
                  <a:pt x="1513" y="12"/>
                </a:lnTo>
                <a:lnTo>
                  <a:pt x="1524" y="12"/>
                </a:lnTo>
                <a:lnTo>
                  <a:pt x="1529" y="12"/>
                </a:lnTo>
                <a:lnTo>
                  <a:pt x="1557" y="11"/>
                </a:lnTo>
                <a:lnTo>
                  <a:pt x="1578" y="10"/>
                </a:lnTo>
                <a:lnTo>
                  <a:pt x="1584" y="10"/>
                </a:lnTo>
                <a:lnTo>
                  <a:pt x="1598" y="10"/>
                </a:lnTo>
                <a:lnTo>
                  <a:pt x="1600" y="10"/>
                </a:lnTo>
                <a:lnTo>
                  <a:pt x="1605" y="10"/>
                </a:lnTo>
                <a:lnTo>
                  <a:pt x="1608" y="10"/>
                </a:lnTo>
                <a:lnTo>
                  <a:pt x="1611" y="10"/>
                </a:lnTo>
                <a:lnTo>
                  <a:pt x="1612" y="10"/>
                </a:lnTo>
                <a:lnTo>
                  <a:pt x="1614" y="10"/>
                </a:lnTo>
                <a:lnTo>
                  <a:pt x="1616" y="10"/>
                </a:lnTo>
                <a:lnTo>
                  <a:pt x="1622" y="10"/>
                </a:lnTo>
                <a:lnTo>
                  <a:pt x="1623" y="10"/>
                </a:lnTo>
                <a:lnTo>
                  <a:pt x="1625" y="10"/>
                </a:lnTo>
                <a:lnTo>
                  <a:pt x="1629" y="10"/>
                </a:lnTo>
                <a:lnTo>
                  <a:pt x="1632" y="9"/>
                </a:lnTo>
                <a:lnTo>
                  <a:pt x="1638" y="9"/>
                </a:lnTo>
                <a:lnTo>
                  <a:pt x="1652" y="9"/>
                </a:lnTo>
                <a:lnTo>
                  <a:pt x="1654" y="9"/>
                </a:lnTo>
                <a:lnTo>
                  <a:pt x="1658" y="9"/>
                </a:lnTo>
                <a:lnTo>
                  <a:pt x="1663" y="8"/>
                </a:lnTo>
                <a:lnTo>
                  <a:pt x="1664" y="8"/>
                </a:lnTo>
                <a:lnTo>
                  <a:pt x="1700" y="9"/>
                </a:lnTo>
                <a:lnTo>
                  <a:pt x="1749" y="10"/>
                </a:lnTo>
                <a:lnTo>
                  <a:pt x="1751" y="10"/>
                </a:lnTo>
                <a:lnTo>
                  <a:pt x="1753" y="10"/>
                </a:lnTo>
                <a:lnTo>
                  <a:pt x="1757" y="11"/>
                </a:lnTo>
                <a:lnTo>
                  <a:pt x="1760" y="11"/>
                </a:lnTo>
                <a:lnTo>
                  <a:pt x="1767" y="11"/>
                </a:lnTo>
                <a:lnTo>
                  <a:pt x="1773" y="11"/>
                </a:lnTo>
                <a:lnTo>
                  <a:pt x="1775" y="11"/>
                </a:lnTo>
                <a:lnTo>
                  <a:pt x="1782" y="12"/>
                </a:lnTo>
                <a:lnTo>
                  <a:pt x="1803" y="12"/>
                </a:lnTo>
                <a:lnTo>
                  <a:pt x="1811" y="12"/>
                </a:lnTo>
                <a:lnTo>
                  <a:pt x="1832" y="12"/>
                </a:lnTo>
                <a:lnTo>
                  <a:pt x="1840" y="12"/>
                </a:lnTo>
                <a:lnTo>
                  <a:pt x="1845" y="12"/>
                </a:lnTo>
                <a:lnTo>
                  <a:pt x="1858" y="12"/>
                </a:lnTo>
                <a:lnTo>
                  <a:pt x="1866" y="12"/>
                </a:lnTo>
                <a:lnTo>
                  <a:pt x="1899" y="13"/>
                </a:lnTo>
                <a:lnTo>
                  <a:pt x="1908" y="13"/>
                </a:lnTo>
                <a:lnTo>
                  <a:pt x="1934" y="14"/>
                </a:lnTo>
                <a:lnTo>
                  <a:pt x="1959" y="17"/>
                </a:lnTo>
                <a:lnTo>
                  <a:pt x="1968" y="18"/>
                </a:lnTo>
                <a:lnTo>
                  <a:pt x="1970" y="18"/>
                </a:lnTo>
                <a:lnTo>
                  <a:pt x="1981" y="19"/>
                </a:lnTo>
                <a:lnTo>
                  <a:pt x="1985" y="19"/>
                </a:lnTo>
                <a:lnTo>
                  <a:pt x="1996" y="18"/>
                </a:lnTo>
                <a:lnTo>
                  <a:pt x="2010" y="18"/>
                </a:lnTo>
                <a:lnTo>
                  <a:pt x="2021" y="16"/>
                </a:lnTo>
                <a:lnTo>
                  <a:pt x="2025" y="16"/>
                </a:lnTo>
                <a:lnTo>
                  <a:pt x="2027" y="16"/>
                </a:lnTo>
                <a:lnTo>
                  <a:pt x="2028" y="16"/>
                </a:lnTo>
                <a:lnTo>
                  <a:pt x="2032" y="16"/>
                </a:lnTo>
                <a:lnTo>
                  <a:pt x="2051" y="17"/>
                </a:lnTo>
                <a:lnTo>
                  <a:pt x="2081" y="17"/>
                </a:lnTo>
                <a:lnTo>
                  <a:pt x="2097" y="17"/>
                </a:lnTo>
                <a:lnTo>
                  <a:pt x="2098" y="17"/>
                </a:lnTo>
                <a:lnTo>
                  <a:pt x="2110" y="18"/>
                </a:lnTo>
                <a:lnTo>
                  <a:pt x="2142" y="18"/>
                </a:lnTo>
                <a:lnTo>
                  <a:pt x="2163" y="18"/>
                </a:lnTo>
                <a:lnTo>
                  <a:pt x="2166" y="19"/>
                </a:lnTo>
                <a:lnTo>
                  <a:pt x="2183" y="19"/>
                </a:lnTo>
                <a:lnTo>
                  <a:pt x="2201" y="20"/>
                </a:lnTo>
                <a:lnTo>
                  <a:pt x="2221" y="22"/>
                </a:lnTo>
                <a:lnTo>
                  <a:pt x="2225" y="22"/>
                </a:lnTo>
                <a:lnTo>
                  <a:pt x="2231" y="22"/>
                </a:lnTo>
                <a:lnTo>
                  <a:pt x="2238" y="22"/>
                </a:lnTo>
                <a:lnTo>
                  <a:pt x="2242" y="22"/>
                </a:lnTo>
                <a:lnTo>
                  <a:pt x="2251" y="24"/>
                </a:lnTo>
                <a:lnTo>
                  <a:pt x="2272" y="25"/>
                </a:lnTo>
                <a:lnTo>
                  <a:pt x="2279" y="25"/>
                </a:lnTo>
                <a:lnTo>
                  <a:pt x="2294" y="26"/>
                </a:lnTo>
                <a:lnTo>
                  <a:pt x="2299" y="26"/>
                </a:lnTo>
                <a:lnTo>
                  <a:pt x="2310" y="27"/>
                </a:lnTo>
                <a:lnTo>
                  <a:pt x="2321" y="27"/>
                </a:lnTo>
                <a:lnTo>
                  <a:pt x="2333" y="28"/>
                </a:lnTo>
                <a:lnTo>
                  <a:pt x="2335" y="28"/>
                </a:lnTo>
                <a:lnTo>
                  <a:pt x="2336" y="28"/>
                </a:lnTo>
                <a:lnTo>
                  <a:pt x="2339" y="28"/>
                </a:lnTo>
                <a:lnTo>
                  <a:pt x="2342" y="28"/>
                </a:lnTo>
                <a:lnTo>
                  <a:pt x="2344" y="28"/>
                </a:lnTo>
                <a:lnTo>
                  <a:pt x="2346" y="28"/>
                </a:lnTo>
                <a:lnTo>
                  <a:pt x="2349" y="28"/>
                </a:lnTo>
                <a:lnTo>
                  <a:pt x="2350" y="28"/>
                </a:lnTo>
                <a:lnTo>
                  <a:pt x="2352" y="28"/>
                </a:lnTo>
                <a:lnTo>
                  <a:pt x="2353" y="28"/>
                </a:lnTo>
                <a:lnTo>
                  <a:pt x="2355" y="28"/>
                </a:lnTo>
                <a:lnTo>
                  <a:pt x="2356" y="28"/>
                </a:lnTo>
                <a:lnTo>
                  <a:pt x="2373" y="27"/>
                </a:lnTo>
                <a:lnTo>
                  <a:pt x="2389" y="27"/>
                </a:lnTo>
                <a:lnTo>
                  <a:pt x="2391" y="26"/>
                </a:lnTo>
                <a:lnTo>
                  <a:pt x="2392" y="26"/>
                </a:lnTo>
                <a:lnTo>
                  <a:pt x="2397" y="26"/>
                </a:lnTo>
                <a:lnTo>
                  <a:pt x="2400" y="26"/>
                </a:lnTo>
                <a:lnTo>
                  <a:pt x="2409" y="26"/>
                </a:lnTo>
                <a:lnTo>
                  <a:pt x="2410" y="26"/>
                </a:lnTo>
                <a:lnTo>
                  <a:pt x="2411" y="26"/>
                </a:lnTo>
                <a:lnTo>
                  <a:pt x="2412" y="26"/>
                </a:lnTo>
                <a:lnTo>
                  <a:pt x="2416" y="26"/>
                </a:lnTo>
                <a:lnTo>
                  <a:pt x="2419" y="26"/>
                </a:lnTo>
                <a:lnTo>
                  <a:pt x="2436" y="25"/>
                </a:lnTo>
                <a:lnTo>
                  <a:pt x="2462" y="26"/>
                </a:lnTo>
                <a:lnTo>
                  <a:pt x="2467" y="26"/>
                </a:lnTo>
                <a:lnTo>
                  <a:pt x="2469" y="26"/>
                </a:lnTo>
                <a:lnTo>
                  <a:pt x="2482" y="26"/>
                </a:lnTo>
                <a:lnTo>
                  <a:pt x="2483" y="26"/>
                </a:lnTo>
                <a:lnTo>
                  <a:pt x="2484" y="26"/>
                </a:lnTo>
                <a:lnTo>
                  <a:pt x="2485" y="26"/>
                </a:lnTo>
                <a:lnTo>
                  <a:pt x="2491" y="26"/>
                </a:lnTo>
                <a:lnTo>
                  <a:pt x="2491" y="27"/>
                </a:lnTo>
                <a:lnTo>
                  <a:pt x="2491" y="33"/>
                </a:lnTo>
                <a:lnTo>
                  <a:pt x="2488" y="35"/>
                </a:lnTo>
                <a:lnTo>
                  <a:pt x="2486" y="37"/>
                </a:lnTo>
                <a:lnTo>
                  <a:pt x="2486" y="38"/>
                </a:lnTo>
                <a:lnTo>
                  <a:pt x="2485" y="39"/>
                </a:lnTo>
                <a:lnTo>
                  <a:pt x="2484" y="41"/>
                </a:lnTo>
                <a:lnTo>
                  <a:pt x="2483" y="42"/>
                </a:lnTo>
                <a:lnTo>
                  <a:pt x="2483" y="43"/>
                </a:lnTo>
                <a:lnTo>
                  <a:pt x="2482" y="44"/>
                </a:lnTo>
                <a:lnTo>
                  <a:pt x="2480" y="45"/>
                </a:lnTo>
                <a:lnTo>
                  <a:pt x="2480" y="46"/>
                </a:lnTo>
                <a:lnTo>
                  <a:pt x="2479" y="50"/>
                </a:lnTo>
                <a:lnTo>
                  <a:pt x="2479" y="51"/>
                </a:lnTo>
                <a:lnTo>
                  <a:pt x="2479" y="54"/>
                </a:lnTo>
                <a:lnTo>
                  <a:pt x="2479" y="55"/>
                </a:lnTo>
                <a:lnTo>
                  <a:pt x="2479" y="59"/>
                </a:lnTo>
                <a:lnTo>
                  <a:pt x="2479" y="60"/>
                </a:lnTo>
                <a:lnTo>
                  <a:pt x="2479" y="67"/>
                </a:lnTo>
                <a:lnTo>
                  <a:pt x="2480" y="70"/>
                </a:lnTo>
                <a:lnTo>
                  <a:pt x="2482" y="72"/>
                </a:lnTo>
                <a:lnTo>
                  <a:pt x="2483" y="79"/>
                </a:lnTo>
                <a:lnTo>
                  <a:pt x="2486" y="86"/>
                </a:lnTo>
                <a:lnTo>
                  <a:pt x="2488" y="92"/>
                </a:lnTo>
                <a:lnTo>
                  <a:pt x="2493" y="101"/>
                </a:lnTo>
                <a:lnTo>
                  <a:pt x="2498" y="111"/>
                </a:lnTo>
                <a:lnTo>
                  <a:pt x="2502" y="123"/>
                </a:lnTo>
                <a:lnTo>
                  <a:pt x="2504" y="134"/>
                </a:lnTo>
                <a:lnTo>
                  <a:pt x="2505" y="139"/>
                </a:lnTo>
                <a:lnTo>
                  <a:pt x="2505" y="145"/>
                </a:lnTo>
                <a:lnTo>
                  <a:pt x="2504" y="153"/>
                </a:lnTo>
                <a:lnTo>
                  <a:pt x="2504" y="154"/>
                </a:lnTo>
                <a:lnTo>
                  <a:pt x="2503" y="159"/>
                </a:lnTo>
                <a:lnTo>
                  <a:pt x="2502" y="163"/>
                </a:lnTo>
                <a:lnTo>
                  <a:pt x="2501" y="168"/>
                </a:lnTo>
                <a:lnTo>
                  <a:pt x="2499" y="172"/>
                </a:lnTo>
                <a:lnTo>
                  <a:pt x="2496" y="174"/>
                </a:lnTo>
                <a:lnTo>
                  <a:pt x="2493" y="182"/>
                </a:lnTo>
                <a:lnTo>
                  <a:pt x="2490" y="189"/>
                </a:lnTo>
                <a:lnTo>
                  <a:pt x="2485" y="196"/>
                </a:lnTo>
                <a:lnTo>
                  <a:pt x="2484" y="197"/>
                </a:lnTo>
                <a:lnTo>
                  <a:pt x="2479" y="203"/>
                </a:lnTo>
                <a:lnTo>
                  <a:pt x="2476" y="208"/>
                </a:lnTo>
                <a:lnTo>
                  <a:pt x="2470" y="216"/>
                </a:lnTo>
                <a:lnTo>
                  <a:pt x="2468" y="219"/>
                </a:lnTo>
                <a:lnTo>
                  <a:pt x="2466" y="223"/>
                </a:lnTo>
                <a:lnTo>
                  <a:pt x="2465" y="226"/>
                </a:lnTo>
                <a:lnTo>
                  <a:pt x="2460" y="232"/>
                </a:lnTo>
                <a:lnTo>
                  <a:pt x="2456" y="237"/>
                </a:lnTo>
                <a:lnTo>
                  <a:pt x="2452" y="243"/>
                </a:lnTo>
                <a:lnTo>
                  <a:pt x="2446" y="247"/>
                </a:lnTo>
                <a:lnTo>
                  <a:pt x="2445" y="248"/>
                </a:lnTo>
                <a:lnTo>
                  <a:pt x="2435" y="258"/>
                </a:lnTo>
                <a:lnTo>
                  <a:pt x="2427" y="266"/>
                </a:lnTo>
                <a:lnTo>
                  <a:pt x="2420" y="273"/>
                </a:lnTo>
                <a:lnTo>
                  <a:pt x="2419" y="274"/>
                </a:lnTo>
                <a:lnTo>
                  <a:pt x="2417" y="278"/>
                </a:lnTo>
                <a:lnTo>
                  <a:pt x="2412" y="282"/>
                </a:lnTo>
                <a:lnTo>
                  <a:pt x="2410" y="285"/>
                </a:lnTo>
                <a:lnTo>
                  <a:pt x="2406" y="290"/>
                </a:lnTo>
                <a:lnTo>
                  <a:pt x="2402" y="297"/>
                </a:lnTo>
                <a:lnTo>
                  <a:pt x="2399" y="302"/>
                </a:lnTo>
                <a:lnTo>
                  <a:pt x="2398" y="303"/>
                </a:lnTo>
                <a:lnTo>
                  <a:pt x="2395" y="309"/>
                </a:lnTo>
                <a:lnTo>
                  <a:pt x="2393" y="313"/>
                </a:lnTo>
                <a:lnTo>
                  <a:pt x="2391" y="320"/>
                </a:lnTo>
                <a:lnTo>
                  <a:pt x="2390" y="322"/>
                </a:lnTo>
                <a:lnTo>
                  <a:pt x="2387" y="324"/>
                </a:lnTo>
                <a:lnTo>
                  <a:pt x="2386" y="326"/>
                </a:lnTo>
                <a:lnTo>
                  <a:pt x="2384" y="329"/>
                </a:lnTo>
                <a:lnTo>
                  <a:pt x="2383" y="330"/>
                </a:lnTo>
                <a:lnTo>
                  <a:pt x="2382" y="330"/>
                </a:lnTo>
                <a:lnTo>
                  <a:pt x="2381" y="332"/>
                </a:lnTo>
                <a:lnTo>
                  <a:pt x="2377" y="334"/>
                </a:lnTo>
                <a:lnTo>
                  <a:pt x="2375" y="336"/>
                </a:lnTo>
                <a:lnTo>
                  <a:pt x="2374" y="337"/>
                </a:lnTo>
                <a:lnTo>
                  <a:pt x="2373" y="337"/>
                </a:lnTo>
                <a:lnTo>
                  <a:pt x="2373" y="338"/>
                </a:lnTo>
                <a:lnTo>
                  <a:pt x="2370" y="339"/>
                </a:lnTo>
                <a:lnTo>
                  <a:pt x="2368" y="340"/>
                </a:lnTo>
                <a:lnTo>
                  <a:pt x="2364" y="341"/>
                </a:lnTo>
                <a:lnTo>
                  <a:pt x="2358" y="345"/>
                </a:lnTo>
                <a:lnTo>
                  <a:pt x="2352" y="347"/>
                </a:lnTo>
                <a:lnTo>
                  <a:pt x="2347" y="350"/>
                </a:lnTo>
                <a:lnTo>
                  <a:pt x="2341" y="353"/>
                </a:lnTo>
                <a:lnTo>
                  <a:pt x="2336" y="355"/>
                </a:lnTo>
                <a:lnTo>
                  <a:pt x="2334" y="356"/>
                </a:lnTo>
                <a:lnTo>
                  <a:pt x="2330" y="358"/>
                </a:lnTo>
                <a:lnTo>
                  <a:pt x="2322" y="361"/>
                </a:lnTo>
                <a:lnTo>
                  <a:pt x="2316" y="363"/>
                </a:lnTo>
                <a:lnTo>
                  <a:pt x="2311" y="364"/>
                </a:lnTo>
                <a:lnTo>
                  <a:pt x="2310" y="365"/>
                </a:lnTo>
                <a:lnTo>
                  <a:pt x="2308" y="365"/>
                </a:lnTo>
                <a:lnTo>
                  <a:pt x="2305" y="366"/>
                </a:lnTo>
                <a:lnTo>
                  <a:pt x="2298" y="368"/>
                </a:lnTo>
                <a:lnTo>
                  <a:pt x="2294" y="370"/>
                </a:lnTo>
                <a:lnTo>
                  <a:pt x="2291" y="371"/>
                </a:lnTo>
                <a:lnTo>
                  <a:pt x="2288" y="372"/>
                </a:lnTo>
                <a:lnTo>
                  <a:pt x="2285" y="372"/>
                </a:lnTo>
                <a:lnTo>
                  <a:pt x="2281" y="374"/>
                </a:lnTo>
                <a:lnTo>
                  <a:pt x="2280" y="374"/>
                </a:lnTo>
                <a:lnTo>
                  <a:pt x="2279" y="374"/>
                </a:lnTo>
                <a:lnTo>
                  <a:pt x="2275" y="375"/>
                </a:lnTo>
                <a:lnTo>
                  <a:pt x="2271" y="378"/>
                </a:lnTo>
                <a:lnTo>
                  <a:pt x="2263" y="381"/>
                </a:lnTo>
                <a:lnTo>
                  <a:pt x="2259" y="382"/>
                </a:lnTo>
                <a:lnTo>
                  <a:pt x="2258" y="383"/>
                </a:lnTo>
                <a:lnTo>
                  <a:pt x="2255" y="384"/>
                </a:lnTo>
                <a:lnTo>
                  <a:pt x="2251" y="385"/>
                </a:lnTo>
                <a:lnTo>
                  <a:pt x="2250" y="387"/>
                </a:lnTo>
                <a:lnTo>
                  <a:pt x="2249" y="387"/>
                </a:lnTo>
                <a:lnTo>
                  <a:pt x="2248" y="388"/>
                </a:lnTo>
                <a:lnTo>
                  <a:pt x="2247" y="389"/>
                </a:lnTo>
                <a:lnTo>
                  <a:pt x="2245" y="390"/>
                </a:lnTo>
                <a:lnTo>
                  <a:pt x="2241" y="391"/>
                </a:lnTo>
                <a:lnTo>
                  <a:pt x="2239" y="392"/>
                </a:lnTo>
                <a:lnTo>
                  <a:pt x="2237" y="395"/>
                </a:lnTo>
                <a:lnTo>
                  <a:pt x="2234" y="395"/>
                </a:lnTo>
                <a:lnTo>
                  <a:pt x="2233" y="396"/>
                </a:lnTo>
                <a:lnTo>
                  <a:pt x="2229" y="400"/>
                </a:lnTo>
                <a:lnTo>
                  <a:pt x="2226" y="402"/>
                </a:lnTo>
                <a:lnTo>
                  <a:pt x="2225" y="404"/>
                </a:lnTo>
                <a:lnTo>
                  <a:pt x="2223" y="406"/>
                </a:lnTo>
                <a:lnTo>
                  <a:pt x="2221" y="408"/>
                </a:lnTo>
                <a:lnTo>
                  <a:pt x="2218" y="410"/>
                </a:lnTo>
                <a:lnTo>
                  <a:pt x="2216" y="414"/>
                </a:lnTo>
                <a:lnTo>
                  <a:pt x="2215" y="414"/>
                </a:lnTo>
                <a:lnTo>
                  <a:pt x="2211" y="420"/>
                </a:lnTo>
                <a:lnTo>
                  <a:pt x="2204" y="429"/>
                </a:lnTo>
                <a:lnTo>
                  <a:pt x="2200" y="434"/>
                </a:lnTo>
                <a:lnTo>
                  <a:pt x="2199" y="435"/>
                </a:lnTo>
                <a:lnTo>
                  <a:pt x="2197" y="439"/>
                </a:lnTo>
                <a:lnTo>
                  <a:pt x="2196" y="444"/>
                </a:lnTo>
                <a:lnTo>
                  <a:pt x="2195" y="446"/>
                </a:lnTo>
                <a:lnTo>
                  <a:pt x="2194" y="448"/>
                </a:lnTo>
                <a:lnTo>
                  <a:pt x="2191" y="456"/>
                </a:lnTo>
                <a:lnTo>
                  <a:pt x="2190" y="456"/>
                </a:lnTo>
                <a:lnTo>
                  <a:pt x="2189" y="463"/>
                </a:lnTo>
                <a:lnTo>
                  <a:pt x="2189" y="467"/>
                </a:lnTo>
                <a:lnTo>
                  <a:pt x="2187" y="479"/>
                </a:lnTo>
                <a:lnTo>
                  <a:pt x="2187" y="483"/>
                </a:lnTo>
                <a:lnTo>
                  <a:pt x="2186" y="488"/>
                </a:lnTo>
                <a:lnTo>
                  <a:pt x="2186" y="491"/>
                </a:lnTo>
                <a:lnTo>
                  <a:pt x="2186" y="502"/>
                </a:lnTo>
                <a:lnTo>
                  <a:pt x="2186" y="513"/>
                </a:lnTo>
                <a:lnTo>
                  <a:pt x="2187" y="517"/>
                </a:lnTo>
                <a:lnTo>
                  <a:pt x="2188" y="524"/>
                </a:lnTo>
                <a:lnTo>
                  <a:pt x="2189" y="531"/>
                </a:lnTo>
                <a:lnTo>
                  <a:pt x="2190" y="533"/>
                </a:lnTo>
                <a:lnTo>
                  <a:pt x="2191" y="536"/>
                </a:lnTo>
                <a:lnTo>
                  <a:pt x="2192" y="540"/>
                </a:lnTo>
                <a:lnTo>
                  <a:pt x="2194" y="544"/>
                </a:lnTo>
                <a:lnTo>
                  <a:pt x="2194" y="545"/>
                </a:lnTo>
                <a:lnTo>
                  <a:pt x="2196" y="550"/>
                </a:lnTo>
                <a:lnTo>
                  <a:pt x="2196" y="552"/>
                </a:lnTo>
                <a:lnTo>
                  <a:pt x="2197" y="556"/>
                </a:lnTo>
                <a:lnTo>
                  <a:pt x="2200" y="564"/>
                </a:lnTo>
                <a:lnTo>
                  <a:pt x="2201" y="566"/>
                </a:lnTo>
                <a:lnTo>
                  <a:pt x="2201" y="568"/>
                </a:lnTo>
                <a:lnTo>
                  <a:pt x="2203" y="572"/>
                </a:lnTo>
                <a:lnTo>
                  <a:pt x="2204" y="574"/>
                </a:lnTo>
                <a:lnTo>
                  <a:pt x="2205" y="577"/>
                </a:lnTo>
                <a:lnTo>
                  <a:pt x="2207" y="584"/>
                </a:lnTo>
                <a:lnTo>
                  <a:pt x="2208" y="590"/>
                </a:lnTo>
                <a:lnTo>
                  <a:pt x="2214" y="602"/>
                </a:lnTo>
                <a:lnTo>
                  <a:pt x="2216" y="607"/>
                </a:lnTo>
                <a:lnTo>
                  <a:pt x="2216" y="608"/>
                </a:lnTo>
                <a:lnTo>
                  <a:pt x="2217" y="610"/>
                </a:lnTo>
                <a:lnTo>
                  <a:pt x="2218" y="612"/>
                </a:lnTo>
                <a:lnTo>
                  <a:pt x="2222" y="618"/>
                </a:lnTo>
                <a:lnTo>
                  <a:pt x="2224" y="616"/>
                </a:lnTo>
                <a:lnTo>
                  <a:pt x="2229" y="612"/>
                </a:lnTo>
                <a:lnTo>
                  <a:pt x="2231" y="612"/>
                </a:lnTo>
                <a:lnTo>
                  <a:pt x="2232" y="611"/>
                </a:lnTo>
                <a:lnTo>
                  <a:pt x="2233" y="610"/>
                </a:lnTo>
                <a:lnTo>
                  <a:pt x="2234" y="610"/>
                </a:lnTo>
                <a:lnTo>
                  <a:pt x="2235" y="609"/>
                </a:lnTo>
                <a:lnTo>
                  <a:pt x="2237" y="609"/>
                </a:lnTo>
                <a:lnTo>
                  <a:pt x="2238" y="609"/>
                </a:lnTo>
                <a:lnTo>
                  <a:pt x="2239" y="609"/>
                </a:lnTo>
                <a:lnTo>
                  <a:pt x="2240" y="609"/>
                </a:lnTo>
                <a:lnTo>
                  <a:pt x="2241" y="610"/>
                </a:lnTo>
                <a:lnTo>
                  <a:pt x="2242" y="610"/>
                </a:lnTo>
                <a:lnTo>
                  <a:pt x="2242" y="611"/>
                </a:lnTo>
                <a:lnTo>
                  <a:pt x="2243" y="611"/>
                </a:lnTo>
                <a:lnTo>
                  <a:pt x="2246" y="611"/>
                </a:lnTo>
                <a:lnTo>
                  <a:pt x="2247" y="612"/>
                </a:lnTo>
                <a:lnTo>
                  <a:pt x="2248" y="612"/>
                </a:lnTo>
                <a:lnTo>
                  <a:pt x="2250" y="614"/>
                </a:lnTo>
                <a:lnTo>
                  <a:pt x="2251" y="614"/>
                </a:lnTo>
                <a:lnTo>
                  <a:pt x="2253" y="614"/>
                </a:lnTo>
                <a:lnTo>
                  <a:pt x="2254" y="614"/>
                </a:lnTo>
                <a:lnTo>
                  <a:pt x="2257" y="612"/>
                </a:lnTo>
                <a:lnTo>
                  <a:pt x="2262" y="611"/>
                </a:lnTo>
                <a:lnTo>
                  <a:pt x="2263" y="611"/>
                </a:lnTo>
                <a:lnTo>
                  <a:pt x="2264" y="611"/>
                </a:lnTo>
                <a:lnTo>
                  <a:pt x="2264" y="610"/>
                </a:lnTo>
                <a:lnTo>
                  <a:pt x="2265" y="610"/>
                </a:lnTo>
                <a:lnTo>
                  <a:pt x="2265" y="609"/>
                </a:lnTo>
                <a:lnTo>
                  <a:pt x="2266" y="609"/>
                </a:lnTo>
                <a:lnTo>
                  <a:pt x="2267" y="609"/>
                </a:lnTo>
                <a:lnTo>
                  <a:pt x="2267" y="608"/>
                </a:lnTo>
                <a:lnTo>
                  <a:pt x="2267" y="607"/>
                </a:lnTo>
                <a:lnTo>
                  <a:pt x="2268" y="607"/>
                </a:lnTo>
                <a:lnTo>
                  <a:pt x="2270" y="606"/>
                </a:lnTo>
                <a:lnTo>
                  <a:pt x="2271" y="606"/>
                </a:lnTo>
                <a:lnTo>
                  <a:pt x="2272" y="604"/>
                </a:lnTo>
                <a:lnTo>
                  <a:pt x="2273" y="606"/>
                </a:lnTo>
                <a:lnTo>
                  <a:pt x="2275" y="606"/>
                </a:lnTo>
                <a:lnTo>
                  <a:pt x="2276" y="606"/>
                </a:lnTo>
                <a:lnTo>
                  <a:pt x="2276" y="607"/>
                </a:lnTo>
                <a:lnTo>
                  <a:pt x="2277" y="607"/>
                </a:lnTo>
                <a:lnTo>
                  <a:pt x="2279" y="607"/>
                </a:lnTo>
                <a:lnTo>
                  <a:pt x="2280" y="607"/>
                </a:lnTo>
                <a:lnTo>
                  <a:pt x="2281" y="607"/>
                </a:lnTo>
                <a:lnTo>
                  <a:pt x="2282" y="607"/>
                </a:lnTo>
                <a:lnTo>
                  <a:pt x="2282" y="608"/>
                </a:lnTo>
                <a:lnTo>
                  <a:pt x="2283" y="608"/>
                </a:lnTo>
                <a:lnTo>
                  <a:pt x="2284" y="608"/>
                </a:lnTo>
                <a:lnTo>
                  <a:pt x="2285" y="609"/>
                </a:lnTo>
                <a:lnTo>
                  <a:pt x="2285" y="610"/>
                </a:lnTo>
                <a:lnTo>
                  <a:pt x="2287" y="610"/>
                </a:lnTo>
                <a:lnTo>
                  <a:pt x="2288" y="610"/>
                </a:lnTo>
                <a:lnTo>
                  <a:pt x="2289" y="610"/>
                </a:lnTo>
                <a:lnTo>
                  <a:pt x="2290" y="610"/>
                </a:lnTo>
                <a:lnTo>
                  <a:pt x="2290" y="611"/>
                </a:lnTo>
                <a:lnTo>
                  <a:pt x="2291" y="612"/>
                </a:lnTo>
                <a:lnTo>
                  <a:pt x="2292" y="614"/>
                </a:lnTo>
                <a:lnTo>
                  <a:pt x="2292" y="615"/>
                </a:lnTo>
                <a:lnTo>
                  <a:pt x="2293" y="615"/>
                </a:lnTo>
                <a:lnTo>
                  <a:pt x="2293" y="616"/>
                </a:lnTo>
                <a:lnTo>
                  <a:pt x="2294" y="616"/>
                </a:lnTo>
                <a:lnTo>
                  <a:pt x="2296" y="617"/>
                </a:lnTo>
                <a:lnTo>
                  <a:pt x="2299" y="617"/>
                </a:lnTo>
                <a:lnTo>
                  <a:pt x="2300" y="618"/>
                </a:lnTo>
                <a:lnTo>
                  <a:pt x="2301" y="618"/>
                </a:lnTo>
                <a:lnTo>
                  <a:pt x="2302" y="619"/>
                </a:lnTo>
                <a:lnTo>
                  <a:pt x="2304" y="619"/>
                </a:lnTo>
                <a:lnTo>
                  <a:pt x="2304" y="620"/>
                </a:lnTo>
                <a:lnTo>
                  <a:pt x="2305" y="620"/>
                </a:lnTo>
                <a:lnTo>
                  <a:pt x="2305" y="621"/>
                </a:lnTo>
                <a:lnTo>
                  <a:pt x="2306" y="621"/>
                </a:lnTo>
                <a:lnTo>
                  <a:pt x="2306" y="620"/>
                </a:lnTo>
                <a:lnTo>
                  <a:pt x="2307" y="619"/>
                </a:lnTo>
                <a:lnTo>
                  <a:pt x="2308" y="618"/>
                </a:lnTo>
                <a:lnTo>
                  <a:pt x="2309" y="617"/>
                </a:lnTo>
                <a:lnTo>
                  <a:pt x="2310" y="617"/>
                </a:lnTo>
                <a:lnTo>
                  <a:pt x="2311" y="617"/>
                </a:lnTo>
                <a:lnTo>
                  <a:pt x="2313" y="617"/>
                </a:lnTo>
                <a:lnTo>
                  <a:pt x="2315" y="617"/>
                </a:lnTo>
                <a:lnTo>
                  <a:pt x="2317" y="617"/>
                </a:lnTo>
                <a:lnTo>
                  <a:pt x="2319" y="617"/>
                </a:lnTo>
                <a:lnTo>
                  <a:pt x="2321" y="617"/>
                </a:lnTo>
                <a:lnTo>
                  <a:pt x="2323" y="617"/>
                </a:lnTo>
                <a:lnTo>
                  <a:pt x="2324" y="617"/>
                </a:lnTo>
                <a:lnTo>
                  <a:pt x="2325" y="617"/>
                </a:lnTo>
                <a:lnTo>
                  <a:pt x="2326" y="617"/>
                </a:lnTo>
                <a:lnTo>
                  <a:pt x="2327" y="617"/>
                </a:lnTo>
                <a:lnTo>
                  <a:pt x="2328" y="618"/>
                </a:lnTo>
                <a:lnTo>
                  <a:pt x="2330" y="618"/>
                </a:lnTo>
                <a:lnTo>
                  <a:pt x="2331" y="618"/>
                </a:lnTo>
                <a:lnTo>
                  <a:pt x="2331" y="619"/>
                </a:lnTo>
                <a:lnTo>
                  <a:pt x="2332" y="619"/>
                </a:lnTo>
                <a:lnTo>
                  <a:pt x="2333" y="620"/>
                </a:lnTo>
                <a:lnTo>
                  <a:pt x="2334" y="621"/>
                </a:lnTo>
                <a:lnTo>
                  <a:pt x="2334" y="623"/>
                </a:lnTo>
                <a:lnTo>
                  <a:pt x="2335" y="624"/>
                </a:lnTo>
                <a:lnTo>
                  <a:pt x="2335" y="625"/>
                </a:lnTo>
                <a:lnTo>
                  <a:pt x="2335" y="626"/>
                </a:lnTo>
                <a:lnTo>
                  <a:pt x="2336" y="627"/>
                </a:lnTo>
                <a:lnTo>
                  <a:pt x="2336" y="628"/>
                </a:lnTo>
                <a:lnTo>
                  <a:pt x="2336" y="629"/>
                </a:lnTo>
                <a:lnTo>
                  <a:pt x="2338" y="629"/>
                </a:lnTo>
                <a:lnTo>
                  <a:pt x="2339" y="629"/>
                </a:lnTo>
                <a:lnTo>
                  <a:pt x="2340" y="629"/>
                </a:lnTo>
                <a:lnTo>
                  <a:pt x="2341" y="631"/>
                </a:lnTo>
                <a:lnTo>
                  <a:pt x="2342" y="631"/>
                </a:lnTo>
                <a:lnTo>
                  <a:pt x="2343" y="632"/>
                </a:lnTo>
                <a:lnTo>
                  <a:pt x="2343" y="633"/>
                </a:lnTo>
                <a:lnTo>
                  <a:pt x="2342" y="633"/>
                </a:lnTo>
                <a:lnTo>
                  <a:pt x="2342" y="634"/>
                </a:lnTo>
                <a:lnTo>
                  <a:pt x="2343" y="635"/>
                </a:lnTo>
                <a:lnTo>
                  <a:pt x="2344" y="636"/>
                </a:lnTo>
                <a:lnTo>
                  <a:pt x="2346" y="638"/>
                </a:lnTo>
                <a:lnTo>
                  <a:pt x="2347" y="638"/>
                </a:lnTo>
                <a:lnTo>
                  <a:pt x="2348" y="640"/>
                </a:lnTo>
                <a:lnTo>
                  <a:pt x="2349" y="640"/>
                </a:lnTo>
                <a:lnTo>
                  <a:pt x="2350" y="640"/>
                </a:lnTo>
                <a:lnTo>
                  <a:pt x="2351" y="641"/>
                </a:lnTo>
                <a:lnTo>
                  <a:pt x="2352" y="642"/>
                </a:lnTo>
                <a:lnTo>
                  <a:pt x="2353" y="643"/>
                </a:lnTo>
                <a:lnTo>
                  <a:pt x="2353" y="644"/>
                </a:lnTo>
                <a:lnTo>
                  <a:pt x="2355" y="644"/>
                </a:lnTo>
                <a:lnTo>
                  <a:pt x="2356" y="645"/>
                </a:lnTo>
                <a:lnTo>
                  <a:pt x="2357" y="645"/>
                </a:lnTo>
                <a:lnTo>
                  <a:pt x="2357" y="646"/>
                </a:lnTo>
                <a:lnTo>
                  <a:pt x="2358" y="646"/>
                </a:lnTo>
                <a:lnTo>
                  <a:pt x="2359" y="646"/>
                </a:lnTo>
                <a:lnTo>
                  <a:pt x="2361" y="646"/>
                </a:lnTo>
                <a:lnTo>
                  <a:pt x="2363" y="648"/>
                </a:lnTo>
                <a:lnTo>
                  <a:pt x="2364" y="648"/>
                </a:lnTo>
                <a:lnTo>
                  <a:pt x="2365" y="649"/>
                </a:lnTo>
                <a:lnTo>
                  <a:pt x="2366" y="649"/>
                </a:lnTo>
                <a:lnTo>
                  <a:pt x="2367" y="650"/>
                </a:lnTo>
                <a:lnTo>
                  <a:pt x="2368" y="650"/>
                </a:lnTo>
                <a:lnTo>
                  <a:pt x="2369" y="651"/>
                </a:lnTo>
                <a:lnTo>
                  <a:pt x="2370" y="651"/>
                </a:lnTo>
                <a:lnTo>
                  <a:pt x="2372" y="652"/>
                </a:lnTo>
                <a:lnTo>
                  <a:pt x="2373" y="652"/>
                </a:lnTo>
                <a:lnTo>
                  <a:pt x="2374" y="652"/>
                </a:lnTo>
                <a:lnTo>
                  <a:pt x="2375" y="652"/>
                </a:lnTo>
                <a:lnTo>
                  <a:pt x="2376" y="652"/>
                </a:lnTo>
                <a:lnTo>
                  <a:pt x="2378" y="652"/>
                </a:lnTo>
                <a:lnTo>
                  <a:pt x="2381" y="652"/>
                </a:lnTo>
                <a:lnTo>
                  <a:pt x="2381" y="653"/>
                </a:lnTo>
                <a:lnTo>
                  <a:pt x="2382" y="654"/>
                </a:lnTo>
                <a:lnTo>
                  <a:pt x="2382" y="655"/>
                </a:lnTo>
                <a:lnTo>
                  <a:pt x="2383" y="658"/>
                </a:lnTo>
                <a:lnTo>
                  <a:pt x="2383" y="659"/>
                </a:lnTo>
                <a:lnTo>
                  <a:pt x="2385" y="658"/>
                </a:lnTo>
                <a:lnTo>
                  <a:pt x="2386" y="659"/>
                </a:lnTo>
                <a:lnTo>
                  <a:pt x="2387" y="660"/>
                </a:lnTo>
                <a:lnTo>
                  <a:pt x="2387" y="661"/>
                </a:lnTo>
                <a:lnTo>
                  <a:pt x="2389" y="663"/>
                </a:lnTo>
                <a:lnTo>
                  <a:pt x="2390" y="665"/>
                </a:lnTo>
                <a:lnTo>
                  <a:pt x="2390" y="666"/>
                </a:lnTo>
                <a:lnTo>
                  <a:pt x="2390" y="667"/>
                </a:lnTo>
                <a:lnTo>
                  <a:pt x="2390" y="668"/>
                </a:lnTo>
                <a:lnTo>
                  <a:pt x="2390" y="669"/>
                </a:lnTo>
                <a:lnTo>
                  <a:pt x="2391" y="669"/>
                </a:lnTo>
                <a:lnTo>
                  <a:pt x="2391" y="670"/>
                </a:lnTo>
                <a:lnTo>
                  <a:pt x="2392" y="671"/>
                </a:lnTo>
                <a:lnTo>
                  <a:pt x="2392" y="673"/>
                </a:lnTo>
                <a:lnTo>
                  <a:pt x="2393" y="675"/>
                </a:lnTo>
                <a:lnTo>
                  <a:pt x="2394" y="675"/>
                </a:lnTo>
                <a:lnTo>
                  <a:pt x="2394" y="676"/>
                </a:lnTo>
                <a:lnTo>
                  <a:pt x="2394" y="677"/>
                </a:lnTo>
                <a:lnTo>
                  <a:pt x="2394" y="678"/>
                </a:lnTo>
                <a:lnTo>
                  <a:pt x="2395" y="679"/>
                </a:lnTo>
                <a:lnTo>
                  <a:pt x="2397" y="680"/>
                </a:lnTo>
                <a:lnTo>
                  <a:pt x="2397" y="682"/>
                </a:lnTo>
                <a:lnTo>
                  <a:pt x="2398" y="682"/>
                </a:lnTo>
                <a:lnTo>
                  <a:pt x="2398" y="683"/>
                </a:lnTo>
                <a:lnTo>
                  <a:pt x="2399" y="685"/>
                </a:lnTo>
                <a:lnTo>
                  <a:pt x="2401" y="687"/>
                </a:lnTo>
                <a:lnTo>
                  <a:pt x="2402" y="690"/>
                </a:lnTo>
                <a:lnTo>
                  <a:pt x="2404" y="692"/>
                </a:lnTo>
                <a:lnTo>
                  <a:pt x="2404" y="693"/>
                </a:lnTo>
                <a:lnTo>
                  <a:pt x="2406" y="694"/>
                </a:lnTo>
                <a:lnTo>
                  <a:pt x="2407" y="695"/>
                </a:lnTo>
                <a:lnTo>
                  <a:pt x="2408" y="696"/>
                </a:lnTo>
                <a:lnTo>
                  <a:pt x="2409" y="696"/>
                </a:lnTo>
                <a:lnTo>
                  <a:pt x="2409" y="697"/>
                </a:lnTo>
                <a:lnTo>
                  <a:pt x="2410" y="697"/>
                </a:lnTo>
                <a:lnTo>
                  <a:pt x="2412" y="699"/>
                </a:lnTo>
                <a:lnTo>
                  <a:pt x="2414" y="699"/>
                </a:lnTo>
                <a:lnTo>
                  <a:pt x="2415" y="699"/>
                </a:lnTo>
                <a:lnTo>
                  <a:pt x="2416" y="697"/>
                </a:lnTo>
                <a:lnTo>
                  <a:pt x="2419" y="697"/>
                </a:lnTo>
                <a:lnTo>
                  <a:pt x="2420" y="697"/>
                </a:lnTo>
                <a:lnTo>
                  <a:pt x="2422" y="697"/>
                </a:lnTo>
                <a:lnTo>
                  <a:pt x="2422" y="699"/>
                </a:lnTo>
                <a:lnTo>
                  <a:pt x="2423" y="700"/>
                </a:lnTo>
                <a:lnTo>
                  <a:pt x="2426" y="701"/>
                </a:lnTo>
                <a:lnTo>
                  <a:pt x="2427" y="701"/>
                </a:lnTo>
                <a:lnTo>
                  <a:pt x="2427" y="702"/>
                </a:lnTo>
                <a:lnTo>
                  <a:pt x="2428" y="702"/>
                </a:lnTo>
                <a:lnTo>
                  <a:pt x="2428" y="703"/>
                </a:lnTo>
                <a:lnTo>
                  <a:pt x="2429" y="703"/>
                </a:lnTo>
                <a:lnTo>
                  <a:pt x="2429" y="704"/>
                </a:lnTo>
                <a:lnTo>
                  <a:pt x="2431" y="705"/>
                </a:lnTo>
                <a:lnTo>
                  <a:pt x="2432" y="705"/>
                </a:lnTo>
                <a:lnTo>
                  <a:pt x="2432" y="707"/>
                </a:lnTo>
                <a:lnTo>
                  <a:pt x="2433" y="707"/>
                </a:lnTo>
                <a:lnTo>
                  <a:pt x="2433" y="708"/>
                </a:lnTo>
                <a:lnTo>
                  <a:pt x="2435" y="709"/>
                </a:lnTo>
                <a:lnTo>
                  <a:pt x="2435" y="710"/>
                </a:lnTo>
                <a:lnTo>
                  <a:pt x="2436" y="712"/>
                </a:lnTo>
                <a:lnTo>
                  <a:pt x="2437" y="714"/>
                </a:lnTo>
                <a:lnTo>
                  <a:pt x="2439" y="714"/>
                </a:lnTo>
                <a:lnTo>
                  <a:pt x="2439" y="716"/>
                </a:lnTo>
                <a:lnTo>
                  <a:pt x="2439" y="717"/>
                </a:lnTo>
                <a:lnTo>
                  <a:pt x="2440" y="717"/>
                </a:lnTo>
                <a:lnTo>
                  <a:pt x="2440" y="718"/>
                </a:lnTo>
                <a:lnTo>
                  <a:pt x="2440" y="719"/>
                </a:lnTo>
                <a:lnTo>
                  <a:pt x="2441" y="721"/>
                </a:lnTo>
                <a:lnTo>
                  <a:pt x="2441" y="722"/>
                </a:lnTo>
                <a:lnTo>
                  <a:pt x="2442" y="722"/>
                </a:lnTo>
                <a:lnTo>
                  <a:pt x="2442" y="724"/>
                </a:lnTo>
                <a:lnTo>
                  <a:pt x="2443" y="724"/>
                </a:lnTo>
                <a:lnTo>
                  <a:pt x="2443" y="725"/>
                </a:lnTo>
                <a:lnTo>
                  <a:pt x="2444" y="726"/>
                </a:lnTo>
                <a:lnTo>
                  <a:pt x="2445" y="726"/>
                </a:lnTo>
                <a:lnTo>
                  <a:pt x="2446" y="727"/>
                </a:lnTo>
                <a:lnTo>
                  <a:pt x="2448" y="727"/>
                </a:lnTo>
                <a:lnTo>
                  <a:pt x="2449" y="727"/>
                </a:lnTo>
                <a:lnTo>
                  <a:pt x="2449" y="728"/>
                </a:lnTo>
                <a:lnTo>
                  <a:pt x="2450" y="729"/>
                </a:lnTo>
                <a:lnTo>
                  <a:pt x="2451" y="730"/>
                </a:lnTo>
                <a:lnTo>
                  <a:pt x="2452" y="730"/>
                </a:lnTo>
                <a:lnTo>
                  <a:pt x="2452" y="732"/>
                </a:lnTo>
                <a:lnTo>
                  <a:pt x="2456" y="733"/>
                </a:lnTo>
                <a:lnTo>
                  <a:pt x="2458" y="734"/>
                </a:lnTo>
                <a:lnTo>
                  <a:pt x="2458" y="735"/>
                </a:lnTo>
                <a:lnTo>
                  <a:pt x="2458" y="736"/>
                </a:lnTo>
                <a:lnTo>
                  <a:pt x="2457" y="739"/>
                </a:lnTo>
                <a:lnTo>
                  <a:pt x="2457" y="743"/>
                </a:lnTo>
                <a:lnTo>
                  <a:pt x="2457" y="747"/>
                </a:lnTo>
                <a:lnTo>
                  <a:pt x="2457" y="749"/>
                </a:lnTo>
                <a:lnTo>
                  <a:pt x="2457" y="750"/>
                </a:lnTo>
                <a:lnTo>
                  <a:pt x="2457" y="752"/>
                </a:lnTo>
                <a:lnTo>
                  <a:pt x="2457" y="759"/>
                </a:lnTo>
                <a:lnTo>
                  <a:pt x="2457" y="760"/>
                </a:lnTo>
                <a:lnTo>
                  <a:pt x="2457" y="763"/>
                </a:lnTo>
                <a:lnTo>
                  <a:pt x="2457" y="771"/>
                </a:lnTo>
                <a:lnTo>
                  <a:pt x="2456" y="843"/>
                </a:lnTo>
                <a:lnTo>
                  <a:pt x="2456" y="846"/>
                </a:lnTo>
                <a:lnTo>
                  <a:pt x="2456" y="856"/>
                </a:lnTo>
                <a:lnTo>
                  <a:pt x="2456" y="863"/>
                </a:lnTo>
                <a:lnTo>
                  <a:pt x="2456" y="868"/>
                </a:lnTo>
                <a:lnTo>
                  <a:pt x="2456" y="877"/>
                </a:lnTo>
                <a:lnTo>
                  <a:pt x="2456" y="897"/>
                </a:lnTo>
                <a:lnTo>
                  <a:pt x="2457" y="910"/>
                </a:lnTo>
                <a:lnTo>
                  <a:pt x="2457" y="911"/>
                </a:lnTo>
                <a:lnTo>
                  <a:pt x="2456" y="913"/>
                </a:lnTo>
                <a:lnTo>
                  <a:pt x="2456" y="919"/>
                </a:lnTo>
                <a:lnTo>
                  <a:pt x="2456" y="920"/>
                </a:lnTo>
                <a:lnTo>
                  <a:pt x="2456" y="921"/>
                </a:lnTo>
                <a:lnTo>
                  <a:pt x="2456" y="922"/>
                </a:lnTo>
                <a:lnTo>
                  <a:pt x="2456" y="928"/>
                </a:lnTo>
                <a:lnTo>
                  <a:pt x="2456" y="929"/>
                </a:lnTo>
                <a:lnTo>
                  <a:pt x="2456" y="931"/>
                </a:lnTo>
                <a:lnTo>
                  <a:pt x="2456" y="937"/>
                </a:lnTo>
                <a:lnTo>
                  <a:pt x="2456" y="938"/>
                </a:lnTo>
                <a:lnTo>
                  <a:pt x="2456" y="939"/>
                </a:lnTo>
                <a:lnTo>
                  <a:pt x="2456" y="943"/>
                </a:lnTo>
                <a:lnTo>
                  <a:pt x="2456" y="946"/>
                </a:lnTo>
                <a:lnTo>
                  <a:pt x="2456" y="957"/>
                </a:lnTo>
                <a:lnTo>
                  <a:pt x="2456" y="961"/>
                </a:lnTo>
                <a:lnTo>
                  <a:pt x="2456" y="963"/>
                </a:lnTo>
                <a:lnTo>
                  <a:pt x="2456" y="964"/>
                </a:lnTo>
                <a:lnTo>
                  <a:pt x="2454" y="966"/>
                </a:lnTo>
                <a:lnTo>
                  <a:pt x="2454" y="967"/>
                </a:lnTo>
                <a:lnTo>
                  <a:pt x="2454" y="970"/>
                </a:lnTo>
                <a:lnTo>
                  <a:pt x="2454" y="971"/>
                </a:lnTo>
                <a:lnTo>
                  <a:pt x="2454" y="974"/>
                </a:lnTo>
                <a:lnTo>
                  <a:pt x="2454" y="975"/>
                </a:lnTo>
                <a:lnTo>
                  <a:pt x="2454" y="981"/>
                </a:lnTo>
                <a:lnTo>
                  <a:pt x="2454" y="999"/>
                </a:lnTo>
                <a:lnTo>
                  <a:pt x="2454" y="1005"/>
                </a:lnTo>
                <a:lnTo>
                  <a:pt x="2453" y="1006"/>
                </a:lnTo>
                <a:lnTo>
                  <a:pt x="2453" y="1007"/>
                </a:lnTo>
                <a:lnTo>
                  <a:pt x="2453" y="1008"/>
                </a:lnTo>
                <a:lnTo>
                  <a:pt x="2453" y="1014"/>
                </a:lnTo>
                <a:lnTo>
                  <a:pt x="2453" y="1015"/>
                </a:lnTo>
                <a:lnTo>
                  <a:pt x="2453" y="1016"/>
                </a:lnTo>
                <a:lnTo>
                  <a:pt x="2453" y="1017"/>
                </a:lnTo>
                <a:lnTo>
                  <a:pt x="2453" y="1020"/>
                </a:lnTo>
                <a:lnTo>
                  <a:pt x="2453" y="1021"/>
                </a:lnTo>
                <a:lnTo>
                  <a:pt x="2453" y="1022"/>
                </a:lnTo>
                <a:lnTo>
                  <a:pt x="2453" y="1026"/>
                </a:lnTo>
                <a:lnTo>
                  <a:pt x="2453" y="1028"/>
                </a:lnTo>
                <a:lnTo>
                  <a:pt x="2453" y="1029"/>
                </a:lnTo>
                <a:lnTo>
                  <a:pt x="2453" y="1032"/>
                </a:lnTo>
                <a:lnTo>
                  <a:pt x="2453" y="1033"/>
                </a:lnTo>
                <a:lnTo>
                  <a:pt x="2453" y="1034"/>
                </a:lnTo>
                <a:lnTo>
                  <a:pt x="2453" y="1036"/>
                </a:lnTo>
                <a:lnTo>
                  <a:pt x="2453" y="1038"/>
                </a:lnTo>
                <a:lnTo>
                  <a:pt x="2452" y="1061"/>
                </a:lnTo>
                <a:lnTo>
                  <a:pt x="2452" y="1074"/>
                </a:lnTo>
                <a:lnTo>
                  <a:pt x="2452" y="1088"/>
                </a:lnTo>
                <a:lnTo>
                  <a:pt x="2451" y="1090"/>
                </a:lnTo>
                <a:lnTo>
                  <a:pt x="2452" y="1092"/>
                </a:lnTo>
                <a:lnTo>
                  <a:pt x="2451" y="1097"/>
                </a:lnTo>
                <a:lnTo>
                  <a:pt x="2451" y="1106"/>
                </a:lnTo>
                <a:lnTo>
                  <a:pt x="2450" y="1108"/>
                </a:lnTo>
                <a:lnTo>
                  <a:pt x="2450" y="1114"/>
                </a:lnTo>
                <a:lnTo>
                  <a:pt x="2450" y="1124"/>
                </a:lnTo>
                <a:lnTo>
                  <a:pt x="2450" y="1127"/>
                </a:lnTo>
                <a:lnTo>
                  <a:pt x="2450" y="1133"/>
                </a:lnTo>
                <a:lnTo>
                  <a:pt x="2449" y="1135"/>
                </a:lnTo>
                <a:lnTo>
                  <a:pt x="2449" y="1141"/>
                </a:lnTo>
                <a:lnTo>
                  <a:pt x="2449" y="1147"/>
                </a:lnTo>
                <a:lnTo>
                  <a:pt x="2449" y="1154"/>
                </a:lnTo>
                <a:lnTo>
                  <a:pt x="2449" y="1155"/>
                </a:lnTo>
                <a:lnTo>
                  <a:pt x="2449" y="1156"/>
                </a:lnTo>
                <a:lnTo>
                  <a:pt x="2449" y="1158"/>
                </a:lnTo>
                <a:lnTo>
                  <a:pt x="2449" y="1159"/>
                </a:lnTo>
                <a:lnTo>
                  <a:pt x="2449" y="1161"/>
                </a:lnTo>
                <a:lnTo>
                  <a:pt x="2449" y="1163"/>
                </a:lnTo>
                <a:lnTo>
                  <a:pt x="2449" y="1164"/>
                </a:lnTo>
                <a:lnTo>
                  <a:pt x="2448" y="1166"/>
                </a:lnTo>
                <a:lnTo>
                  <a:pt x="2448" y="1171"/>
                </a:lnTo>
                <a:lnTo>
                  <a:pt x="2448" y="1173"/>
                </a:lnTo>
                <a:lnTo>
                  <a:pt x="2448" y="1183"/>
                </a:lnTo>
                <a:lnTo>
                  <a:pt x="2448" y="1185"/>
                </a:lnTo>
                <a:lnTo>
                  <a:pt x="2448" y="1192"/>
                </a:lnTo>
                <a:lnTo>
                  <a:pt x="2446" y="1194"/>
                </a:lnTo>
                <a:lnTo>
                  <a:pt x="2446" y="1199"/>
                </a:lnTo>
                <a:lnTo>
                  <a:pt x="2446" y="1201"/>
                </a:lnTo>
                <a:lnTo>
                  <a:pt x="2446" y="1205"/>
                </a:lnTo>
                <a:lnTo>
                  <a:pt x="2446" y="1210"/>
                </a:lnTo>
                <a:lnTo>
                  <a:pt x="2446" y="1215"/>
                </a:lnTo>
                <a:lnTo>
                  <a:pt x="2446" y="1216"/>
                </a:lnTo>
                <a:lnTo>
                  <a:pt x="2446" y="1220"/>
                </a:lnTo>
                <a:lnTo>
                  <a:pt x="2445" y="1220"/>
                </a:lnTo>
                <a:lnTo>
                  <a:pt x="2444" y="1220"/>
                </a:lnTo>
                <a:lnTo>
                  <a:pt x="2444" y="1222"/>
                </a:lnTo>
                <a:lnTo>
                  <a:pt x="2444" y="1223"/>
                </a:lnTo>
                <a:lnTo>
                  <a:pt x="2444" y="1224"/>
                </a:lnTo>
                <a:lnTo>
                  <a:pt x="2444" y="1225"/>
                </a:lnTo>
                <a:lnTo>
                  <a:pt x="2442" y="1226"/>
                </a:lnTo>
                <a:lnTo>
                  <a:pt x="2441" y="1226"/>
                </a:lnTo>
                <a:lnTo>
                  <a:pt x="2440" y="1226"/>
                </a:lnTo>
                <a:lnTo>
                  <a:pt x="2440" y="1227"/>
                </a:lnTo>
                <a:lnTo>
                  <a:pt x="2440" y="1228"/>
                </a:lnTo>
                <a:lnTo>
                  <a:pt x="2439" y="1228"/>
                </a:lnTo>
                <a:lnTo>
                  <a:pt x="2439" y="1230"/>
                </a:lnTo>
                <a:lnTo>
                  <a:pt x="2439" y="1231"/>
                </a:lnTo>
                <a:lnTo>
                  <a:pt x="2439" y="1232"/>
                </a:lnTo>
                <a:lnTo>
                  <a:pt x="2439" y="1233"/>
                </a:lnTo>
                <a:lnTo>
                  <a:pt x="2439" y="1235"/>
                </a:lnTo>
                <a:lnTo>
                  <a:pt x="2439" y="1236"/>
                </a:lnTo>
                <a:lnTo>
                  <a:pt x="2439" y="1237"/>
                </a:lnTo>
                <a:lnTo>
                  <a:pt x="2439" y="1239"/>
                </a:lnTo>
                <a:lnTo>
                  <a:pt x="2439" y="1240"/>
                </a:lnTo>
                <a:lnTo>
                  <a:pt x="2431" y="1245"/>
                </a:lnTo>
                <a:lnTo>
                  <a:pt x="2429" y="1247"/>
                </a:lnTo>
                <a:lnTo>
                  <a:pt x="2428" y="1248"/>
                </a:lnTo>
                <a:lnTo>
                  <a:pt x="2427" y="1248"/>
                </a:lnTo>
                <a:lnTo>
                  <a:pt x="2425" y="1249"/>
                </a:lnTo>
                <a:lnTo>
                  <a:pt x="2424" y="1249"/>
                </a:lnTo>
                <a:lnTo>
                  <a:pt x="2424" y="1250"/>
                </a:lnTo>
                <a:lnTo>
                  <a:pt x="2424" y="1251"/>
                </a:lnTo>
                <a:lnTo>
                  <a:pt x="2424" y="1252"/>
                </a:lnTo>
                <a:lnTo>
                  <a:pt x="2423" y="1252"/>
                </a:lnTo>
                <a:lnTo>
                  <a:pt x="2422" y="1252"/>
                </a:lnTo>
                <a:lnTo>
                  <a:pt x="2420" y="1253"/>
                </a:lnTo>
                <a:lnTo>
                  <a:pt x="2419" y="1253"/>
                </a:lnTo>
                <a:lnTo>
                  <a:pt x="2418" y="1253"/>
                </a:lnTo>
                <a:lnTo>
                  <a:pt x="2418" y="1255"/>
                </a:lnTo>
                <a:lnTo>
                  <a:pt x="2418" y="1256"/>
                </a:lnTo>
                <a:lnTo>
                  <a:pt x="2418" y="1257"/>
                </a:lnTo>
                <a:lnTo>
                  <a:pt x="2418" y="1258"/>
                </a:lnTo>
                <a:lnTo>
                  <a:pt x="2417" y="1258"/>
                </a:lnTo>
                <a:lnTo>
                  <a:pt x="2410" y="1262"/>
                </a:lnTo>
                <a:lnTo>
                  <a:pt x="2409" y="1262"/>
                </a:lnTo>
                <a:lnTo>
                  <a:pt x="2408" y="1264"/>
                </a:lnTo>
                <a:lnTo>
                  <a:pt x="2407" y="1264"/>
                </a:lnTo>
                <a:lnTo>
                  <a:pt x="2406" y="1264"/>
                </a:lnTo>
                <a:lnTo>
                  <a:pt x="2404" y="1264"/>
                </a:lnTo>
                <a:lnTo>
                  <a:pt x="2404" y="1265"/>
                </a:lnTo>
                <a:lnTo>
                  <a:pt x="2404" y="1266"/>
                </a:lnTo>
                <a:lnTo>
                  <a:pt x="2404" y="1267"/>
                </a:lnTo>
                <a:lnTo>
                  <a:pt x="2404" y="1268"/>
                </a:lnTo>
                <a:lnTo>
                  <a:pt x="2404" y="1269"/>
                </a:lnTo>
                <a:lnTo>
                  <a:pt x="2404" y="1270"/>
                </a:lnTo>
                <a:lnTo>
                  <a:pt x="2404" y="1272"/>
                </a:lnTo>
                <a:lnTo>
                  <a:pt x="2403" y="1273"/>
                </a:lnTo>
                <a:lnTo>
                  <a:pt x="2402" y="1273"/>
                </a:lnTo>
                <a:lnTo>
                  <a:pt x="2401" y="1274"/>
                </a:lnTo>
                <a:lnTo>
                  <a:pt x="2401" y="1275"/>
                </a:lnTo>
                <a:lnTo>
                  <a:pt x="2401" y="1276"/>
                </a:lnTo>
                <a:lnTo>
                  <a:pt x="2401" y="1277"/>
                </a:lnTo>
                <a:lnTo>
                  <a:pt x="2401" y="1278"/>
                </a:lnTo>
                <a:lnTo>
                  <a:pt x="2401" y="1279"/>
                </a:lnTo>
                <a:lnTo>
                  <a:pt x="2401" y="1281"/>
                </a:lnTo>
                <a:lnTo>
                  <a:pt x="2400" y="1282"/>
                </a:lnTo>
                <a:lnTo>
                  <a:pt x="2399" y="1283"/>
                </a:lnTo>
                <a:lnTo>
                  <a:pt x="2398" y="1283"/>
                </a:lnTo>
                <a:lnTo>
                  <a:pt x="2397" y="1283"/>
                </a:lnTo>
                <a:lnTo>
                  <a:pt x="2395" y="1283"/>
                </a:lnTo>
                <a:lnTo>
                  <a:pt x="2392" y="1282"/>
                </a:lnTo>
                <a:lnTo>
                  <a:pt x="2390" y="1282"/>
                </a:lnTo>
                <a:lnTo>
                  <a:pt x="2389" y="1281"/>
                </a:lnTo>
                <a:lnTo>
                  <a:pt x="2387" y="1281"/>
                </a:lnTo>
                <a:lnTo>
                  <a:pt x="2385" y="1279"/>
                </a:lnTo>
                <a:lnTo>
                  <a:pt x="2384" y="1278"/>
                </a:lnTo>
                <a:lnTo>
                  <a:pt x="2383" y="1277"/>
                </a:lnTo>
                <a:lnTo>
                  <a:pt x="2381" y="1276"/>
                </a:lnTo>
                <a:lnTo>
                  <a:pt x="2378" y="1276"/>
                </a:lnTo>
                <a:lnTo>
                  <a:pt x="2377" y="1276"/>
                </a:lnTo>
                <a:lnTo>
                  <a:pt x="2375" y="1276"/>
                </a:lnTo>
                <a:lnTo>
                  <a:pt x="2374" y="1277"/>
                </a:lnTo>
                <a:lnTo>
                  <a:pt x="2373" y="1277"/>
                </a:lnTo>
                <a:lnTo>
                  <a:pt x="2370" y="1277"/>
                </a:lnTo>
                <a:lnTo>
                  <a:pt x="2369" y="1277"/>
                </a:lnTo>
                <a:lnTo>
                  <a:pt x="2367" y="1278"/>
                </a:lnTo>
                <a:lnTo>
                  <a:pt x="2365" y="1278"/>
                </a:lnTo>
                <a:lnTo>
                  <a:pt x="2364" y="1278"/>
                </a:lnTo>
                <a:lnTo>
                  <a:pt x="2364" y="1279"/>
                </a:lnTo>
                <a:lnTo>
                  <a:pt x="2363" y="1281"/>
                </a:lnTo>
                <a:lnTo>
                  <a:pt x="2361" y="1282"/>
                </a:lnTo>
                <a:lnTo>
                  <a:pt x="2361" y="1283"/>
                </a:lnTo>
                <a:lnTo>
                  <a:pt x="2361" y="1284"/>
                </a:lnTo>
                <a:lnTo>
                  <a:pt x="2361" y="1285"/>
                </a:lnTo>
                <a:lnTo>
                  <a:pt x="2361" y="1286"/>
                </a:lnTo>
                <a:lnTo>
                  <a:pt x="2361" y="1287"/>
                </a:lnTo>
                <a:lnTo>
                  <a:pt x="2361" y="1289"/>
                </a:lnTo>
                <a:lnTo>
                  <a:pt x="2363" y="1290"/>
                </a:lnTo>
                <a:lnTo>
                  <a:pt x="2364" y="1290"/>
                </a:lnTo>
                <a:lnTo>
                  <a:pt x="2365" y="1290"/>
                </a:lnTo>
                <a:lnTo>
                  <a:pt x="2367" y="1290"/>
                </a:lnTo>
                <a:lnTo>
                  <a:pt x="2368" y="1291"/>
                </a:lnTo>
                <a:lnTo>
                  <a:pt x="2369" y="1291"/>
                </a:lnTo>
                <a:lnTo>
                  <a:pt x="2370" y="1292"/>
                </a:lnTo>
                <a:lnTo>
                  <a:pt x="2372" y="1293"/>
                </a:lnTo>
                <a:lnTo>
                  <a:pt x="2372" y="1294"/>
                </a:lnTo>
                <a:lnTo>
                  <a:pt x="2373" y="1295"/>
                </a:lnTo>
                <a:lnTo>
                  <a:pt x="2374" y="1296"/>
                </a:lnTo>
                <a:lnTo>
                  <a:pt x="2375" y="1296"/>
                </a:lnTo>
                <a:lnTo>
                  <a:pt x="2375" y="1298"/>
                </a:lnTo>
                <a:lnTo>
                  <a:pt x="2376" y="1298"/>
                </a:lnTo>
                <a:lnTo>
                  <a:pt x="2378" y="1300"/>
                </a:lnTo>
                <a:lnTo>
                  <a:pt x="2380" y="1301"/>
                </a:lnTo>
                <a:lnTo>
                  <a:pt x="2381" y="1302"/>
                </a:lnTo>
                <a:lnTo>
                  <a:pt x="2381" y="1303"/>
                </a:lnTo>
                <a:lnTo>
                  <a:pt x="2382" y="1304"/>
                </a:lnTo>
                <a:lnTo>
                  <a:pt x="2382" y="1306"/>
                </a:lnTo>
                <a:lnTo>
                  <a:pt x="2381" y="1307"/>
                </a:lnTo>
                <a:lnTo>
                  <a:pt x="2381" y="1308"/>
                </a:lnTo>
                <a:lnTo>
                  <a:pt x="2380" y="1308"/>
                </a:lnTo>
                <a:lnTo>
                  <a:pt x="2378" y="1309"/>
                </a:lnTo>
                <a:lnTo>
                  <a:pt x="2377" y="1309"/>
                </a:lnTo>
                <a:lnTo>
                  <a:pt x="2376" y="1309"/>
                </a:lnTo>
                <a:lnTo>
                  <a:pt x="2374" y="1308"/>
                </a:lnTo>
                <a:lnTo>
                  <a:pt x="2373" y="1307"/>
                </a:lnTo>
                <a:lnTo>
                  <a:pt x="2372" y="1307"/>
                </a:lnTo>
                <a:lnTo>
                  <a:pt x="2369" y="1308"/>
                </a:lnTo>
                <a:lnTo>
                  <a:pt x="2365" y="1309"/>
                </a:lnTo>
                <a:lnTo>
                  <a:pt x="2364" y="1309"/>
                </a:lnTo>
                <a:lnTo>
                  <a:pt x="2363" y="1309"/>
                </a:lnTo>
                <a:lnTo>
                  <a:pt x="2361" y="1309"/>
                </a:lnTo>
                <a:lnTo>
                  <a:pt x="2360" y="1309"/>
                </a:lnTo>
                <a:lnTo>
                  <a:pt x="2360" y="1308"/>
                </a:lnTo>
                <a:lnTo>
                  <a:pt x="2358" y="1308"/>
                </a:lnTo>
                <a:lnTo>
                  <a:pt x="2357" y="1308"/>
                </a:lnTo>
                <a:lnTo>
                  <a:pt x="2357" y="1307"/>
                </a:lnTo>
                <a:lnTo>
                  <a:pt x="2356" y="1307"/>
                </a:lnTo>
                <a:lnTo>
                  <a:pt x="2356" y="1306"/>
                </a:lnTo>
                <a:lnTo>
                  <a:pt x="2355" y="1306"/>
                </a:lnTo>
                <a:lnTo>
                  <a:pt x="2352" y="1307"/>
                </a:lnTo>
                <a:lnTo>
                  <a:pt x="2351" y="1307"/>
                </a:lnTo>
                <a:lnTo>
                  <a:pt x="2351" y="1308"/>
                </a:lnTo>
                <a:lnTo>
                  <a:pt x="2350" y="1309"/>
                </a:lnTo>
                <a:lnTo>
                  <a:pt x="2349" y="1310"/>
                </a:lnTo>
                <a:lnTo>
                  <a:pt x="2348" y="1311"/>
                </a:lnTo>
                <a:lnTo>
                  <a:pt x="2347" y="1312"/>
                </a:lnTo>
                <a:lnTo>
                  <a:pt x="2347" y="1314"/>
                </a:lnTo>
                <a:lnTo>
                  <a:pt x="2346" y="1315"/>
                </a:lnTo>
                <a:lnTo>
                  <a:pt x="2346" y="1316"/>
                </a:lnTo>
                <a:lnTo>
                  <a:pt x="2344" y="1317"/>
                </a:lnTo>
                <a:lnTo>
                  <a:pt x="2344" y="1318"/>
                </a:lnTo>
                <a:lnTo>
                  <a:pt x="2344" y="1319"/>
                </a:lnTo>
                <a:lnTo>
                  <a:pt x="2344" y="1320"/>
                </a:lnTo>
                <a:lnTo>
                  <a:pt x="2344" y="1321"/>
                </a:lnTo>
                <a:lnTo>
                  <a:pt x="2343" y="1323"/>
                </a:lnTo>
                <a:lnTo>
                  <a:pt x="2343" y="1324"/>
                </a:lnTo>
                <a:lnTo>
                  <a:pt x="2344" y="1326"/>
                </a:lnTo>
                <a:lnTo>
                  <a:pt x="2344" y="1327"/>
                </a:lnTo>
                <a:lnTo>
                  <a:pt x="2344" y="1329"/>
                </a:lnTo>
                <a:lnTo>
                  <a:pt x="2344" y="1331"/>
                </a:lnTo>
                <a:lnTo>
                  <a:pt x="2344" y="1332"/>
                </a:lnTo>
                <a:lnTo>
                  <a:pt x="2344" y="1333"/>
                </a:lnTo>
                <a:lnTo>
                  <a:pt x="2344" y="1334"/>
                </a:lnTo>
                <a:lnTo>
                  <a:pt x="2344" y="1335"/>
                </a:lnTo>
                <a:lnTo>
                  <a:pt x="2343" y="1336"/>
                </a:lnTo>
                <a:lnTo>
                  <a:pt x="2344" y="1336"/>
                </a:lnTo>
                <a:lnTo>
                  <a:pt x="2344" y="1338"/>
                </a:lnTo>
                <a:lnTo>
                  <a:pt x="2343" y="1341"/>
                </a:lnTo>
                <a:lnTo>
                  <a:pt x="2343" y="1343"/>
                </a:lnTo>
                <a:lnTo>
                  <a:pt x="2343" y="1345"/>
                </a:lnTo>
                <a:lnTo>
                  <a:pt x="2343" y="1346"/>
                </a:lnTo>
                <a:lnTo>
                  <a:pt x="2343" y="1349"/>
                </a:lnTo>
                <a:lnTo>
                  <a:pt x="2343" y="1350"/>
                </a:lnTo>
                <a:lnTo>
                  <a:pt x="2343" y="1351"/>
                </a:lnTo>
                <a:lnTo>
                  <a:pt x="2340" y="1354"/>
                </a:lnTo>
                <a:lnTo>
                  <a:pt x="2339" y="1355"/>
                </a:lnTo>
                <a:lnTo>
                  <a:pt x="2339" y="1357"/>
                </a:lnTo>
                <a:lnTo>
                  <a:pt x="2336" y="1359"/>
                </a:lnTo>
                <a:lnTo>
                  <a:pt x="2335" y="1359"/>
                </a:lnTo>
                <a:lnTo>
                  <a:pt x="2335" y="1360"/>
                </a:lnTo>
                <a:lnTo>
                  <a:pt x="2334" y="1360"/>
                </a:lnTo>
                <a:lnTo>
                  <a:pt x="2333" y="1359"/>
                </a:lnTo>
                <a:lnTo>
                  <a:pt x="2333" y="1358"/>
                </a:lnTo>
                <a:lnTo>
                  <a:pt x="2332" y="1357"/>
                </a:lnTo>
                <a:lnTo>
                  <a:pt x="2332" y="1355"/>
                </a:lnTo>
                <a:lnTo>
                  <a:pt x="2332" y="1354"/>
                </a:lnTo>
                <a:lnTo>
                  <a:pt x="2331" y="1353"/>
                </a:lnTo>
                <a:lnTo>
                  <a:pt x="2331" y="1352"/>
                </a:lnTo>
                <a:lnTo>
                  <a:pt x="2330" y="1352"/>
                </a:lnTo>
                <a:lnTo>
                  <a:pt x="2328" y="1352"/>
                </a:lnTo>
                <a:lnTo>
                  <a:pt x="2327" y="1352"/>
                </a:lnTo>
                <a:lnTo>
                  <a:pt x="2326" y="1353"/>
                </a:lnTo>
                <a:lnTo>
                  <a:pt x="2326" y="1354"/>
                </a:lnTo>
                <a:lnTo>
                  <a:pt x="2325" y="1355"/>
                </a:lnTo>
                <a:lnTo>
                  <a:pt x="2324" y="1355"/>
                </a:lnTo>
                <a:lnTo>
                  <a:pt x="2323" y="1357"/>
                </a:lnTo>
                <a:lnTo>
                  <a:pt x="2322" y="1357"/>
                </a:lnTo>
                <a:lnTo>
                  <a:pt x="2321" y="1358"/>
                </a:lnTo>
                <a:lnTo>
                  <a:pt x="2319" y="1359"/>
                </a:lnTo>
                <a:lnTo>
                  <a:pt x="2319" y="1360"/>
                </a:lnTo>
                <a:lnTo>
                  <a:pt x="2321" y="1363"/>
                </a:lnTo>
                <a:lnTo>
                  <a:pt x="2321" y="1365"/>
                </a:lnTo>
                <a:lnTo>
                  <a:pt x="2321" y="1366"/>
                </a:lnTo>
                <a:lnTo>
                  <a:pt x="2321" y="1368"/>
                </a:lnTo>
                <a:lnTo>
                  <a:pt x="2322" y="1369"/>
                </a:lnTo>
                <a:lnTo>
                  <a:pt x="2322" y="1370"/>
                </a:lnTo>
                <a:lnTo>
                  <a:pt x="2321" y="1370"/>
                </a:lnTo>
                <a:lnTo>
                  <a:pt x="2321" y="1371"/>
                </a:lnTo>
                <a:lnTo>
                  <a:pt x="2319" y="1371"/>
                </a:lnTo>
                <a:lnTo>
                  <a:pt x="2318" y="1371"/>
                </a:lnTo>
                <a:lnTo>
                  <a:pt x="2317" y="1371"/>
                </a:lnTo>
                <a:lnTo>
                  <a:pt x="2316" y="1371"/>
                </a:lnTo>
                <a:lnTo>
                  <a:pt x="2315" y="1371"/>
                </a:lnTo>
                <a:lnTo>
                  <a:pt x="2314" y="1371"/>
                </a:lnTo>
                <a:lnTo>
                  <a:pt x="2314" y="1370"/>
                </a:lnTo>
                <a:lnTo>
                  <a:pt x="2313" y="1369"/>
                </a:lnTo>
                <a:lnTo>
                  <a:pt x="2311" y="1367"/>
                </a:lnTo>
                <a:lnTo>
                  <a:pt x="2310" y="1367"/>
                </a:lnTo>
                <a:lnTo>
                  <a:pt x="2309" y="1366"/>
                </a:lnTo>
                <a:lnTo>
                  <a:pt x="2309" y="1365"/>
                </a:lnTo>
                <a:lnTo>
                  <a:pt x="2308" y="1365"/>
                </a:lnTo>
                <a:lnTo>
                  <a:pt x="2307" y="1365"/>
                </a:lnTo>
                <a:lnTo>
                  <a:pt x="2306" y="1365"/>
                </a:lnTo>
                <a:lnTo>
                  <a:pt x="2305" y="1366"/>
                </a:lnTo>
                <a:lnTo>
                  <a:pt x="2302" y="1366"/>
                </a:lnTo>
                <a:lnTo>
                  <a:pt x="2301" y="1367"/>
                </a:lnTo>
                <a:lnTo>
                  <a:pt x="2299" y="1368"/>
                </a:lnTo>
                <a:lnTo>
                  <a:pt x="2298" y="1368"/>
                </a:lnTo>
                <a:lnTo>
                  <a:pt x="2297" y="1369"/>
                </a:lnTo>
                <a:lnTo>
                  <a:pt x="2297" y="1370"/>
                </a:lnTo>
                <a:lnTo>
                  <a:pt x="2297" y="1371"/>
                </a:lnTo>
                <a:lnTo>
                  <a:pt x="2296" y="1373"/>
                </a:lnTo>
                <a:lnTo>
                  <a:pt x="2296" y="1374"/>
                </a:lnTo>
                <a:lnTo>
                  <a:pt x="2294" y="1376"/>
                </a:lnTo>
                <a:lnTo>
                  <a:pt x="2293" y="1376"/>
                </a:lnTo>
                <a:lnTo>
                  <a:pt x="2293" y="1378"/>
                </a:lnTo>
                <a:lnTo>
                  <a:pt x="2292" y="1380"/>
                </a:lnTo>
                <a:lnTo>
                  <a:pt x="2291" y="1380"/>
                </a:lnTo>
                <a:lnTo>
                  <a:pt x="2291" y="1382"/>
                </a:lnTo>
                <a:lnTo>
                  <a:pt x="2291" y="1383"/>
                </a:lnTo>
                <a:lnTo>
                  <a:pt x="2290" y="1383"/>
                </a:lnTo>
                <a:lnTo>
                  <a:pt x="2290" y="1384"/>
                </a:lnTo>
                <a:lnTo>
                  <a:pt x="2290" y="1385"/>
                </a:lnTo>
                <a:lnTo>
                  <a:pt x="2289" y="1386"/>
                </a:lnTo>
                <a:lnTo>
                  <a:pt x="2288" y="1388"/>
                </a:lnTo>
                <a:lnTo>
                  <a:pt x="2288" y="1390"/>
                </a:lnTo>
                <a:lnTo>
                  <a:pt x="2287" y="1392"/>
                </a:lnTo>
                <a:lnTo>
                  <a:pt x="2285" y="1394"/>
                </a:lnTo>
                <a:lnTo>
                  <a:pt x="2284" y="1394"/>
                </a:lnTo>
                <a:lnTo>
                  <a:pt x="2283" y="1394"/>
                </a:lnTo>
                <a:lnTo>
                  <a:pt x="2281" y="1392"/>
                </a:lnTo>
                <a:lnTo>
                  <a:pt x="2280" y="1391"/>
                </a:lnTo>
                <a:lnTo>
                  <a:pt x="2279" y="1391"/>
                </a:lnTo>
                <a:lnTo>
                  <a:pt x="2277" y="1391"/>
                </a:lnTo>
                <a:lnTo>
                  <a:pt x="2276" y="1392"/>
                </a:lnTo>
                <a:lnTo>
                  <a:pt x="2276" y="1393"/>
                </a:lnTo>
                <a:lnTo>
                  <a:pt x="2275" y="1393"/>
                </a:lnTo>
                <a:lnTo>
                  <a:pt x="2275" y="1394"/>
                </a:lnTo>
                <a:lnTo>
                  <a:pt x="2275" y="1396"/>
                </a:lnTo>
                <a:lnTo>
                  <a:pt x="2274" y="1396"/>
                </a:lnTo>
                <a:lnTo>
                  <a:pt x="2274" y="1397"/>
                </a:lnTo>
                <a:lnTo>
                  <a:pt x="2274" y="1399"/>
                </a:lnTo>
                <a:lnTo>
                  <a:pt x="2274" y="1401"/>
                </a:lnTo>
                <a:lnTo>
                  <a:pt x="2274" y="1403"/>
                </a:lnTo>
                <a:lnTo>
                  <a:pt x="2274" y="1404"/>
                </a:lnTo>
                <a:lnTo>
                  <a:pt x="2274" y="1405"/>
                </a:lnTo>
                <a:lnTo>
                  <a:pt x="2273" y="1407"/>
                </a:lnTo>
                <a:lnTo>
                  <a:pt x="2272" y="1407"/>
                </a:lnTo>
                <a:lnTo>
                  <a:pt x="2270" y="1407"/>
                </a:lnTo>
                <a:lnTo>
                  <a:pt x="2264" y="1405"/>
                </a:lnTo>
                <a:lnTo>
                  <a:pt x="2263" y="1405"/>
                </a:lnTo>
                <a:lnTo>
                  <a:pt x="2262" y="1404"/>
                </a:lnTo>
                <a:lnTo>
                  <a:pt x="2260" y="1404"/>
                </a:lnTo>
                <a:lnTo>
                  <a:pt x="2260" y="1403"/>
                </a:lnTo>
                <a:lnTo>
                  <a:pt x="2258" y="1402"/>
                </a:lnTo>
                <a:lnTo>
                  <a:pt x="2256" y="1401"/>
                </a:lnTo>
                <a:lnTo>
                  <a:pt x="2256" y="1400"/>
                </a:lnTo>
                <a:lnTo>
                  <a:pt x="2255" y="1400"/>
                </a:lnTo>
                <a:lnTo>
                  <a:pt x="2253" y="1399"/>
                </a:lnTo>
                <a:lnTo>
                  <a:pt x="2250" y="1395"/>
                </a:lnTo>
                <a:lnTo>
                  <a:pt x="2249" y="1394"/>
                </a:lnTo>
                <a:lnTo>
                  <a:pt x="2249" y="1393"/>
                </a:lnTo>
                <a:lnTo>
                  <a:pt x="2247" y="1390"/>
                </a:lnTo>
                <a:lnTo>
                  <a:pt x="2246" y="1388"/>
                </a:lnTo>
                <a:lnTo>
                  <a:pt x="2243" y="1386"/>
                </a:lnTo>
                <a:lnTo>
                  <a:pt x="2241" y="1385"/>
                </a:lnTo>
                <a:lnTo>
                  <a:pt x="2239" y="1384"/>
                </a:lnTo>
                <a:lnTo>
                  <a:pt x="2237" y="1384"/>
                </a:lnTo>
                <a:lnTo>
                  <a:pt x="2235" y="1385"/>
                </a:lnTo>
                <a:lnTo>
                  <a:pt x="2233" y="1385"/>
                </a:lnTo>
                <a:lnTo>
                  <a:pt x="2231" y="1386"/>
                </a:lnTo>
                <a:lnTo>
                  <a:pt x="2229" y="1390"/>
                </a:lnTo>
                <a:lnTo>
                  <a:pt x="2228" y="1392"/>
                </a:lnTo>
                <a:lnTo>
                  <a:pt x="2224" y="1395"/>
                </a:lnTo>
                <a:lnTo>
                  <a:pt x="2223" y="1396"/>
                </a:lnTo>
                <a:lnTo>
                  <a:pt x="2223" y="1397"/>
                </a:lnTo>
                <a:lnTo>
                  <a:pt x="2223" y="1399"/>
                </a:lnTo>
                <a:lnTo>
                  <a:pt x="2222" y="1403"/>
                </a:lnTo>
                <a:lnTo>
                  <a:pt x="2222" y="1404"/>
                </a:lnTo>
                <a:lnTo>
                  <a:pt x="2223" y="1408"/>
                </a:lnTo>
                <a:lnTo>
                  <a:pt x="2224" y="1409"/>
                </a:lnTo>
                <a:lnTo>
                  <a:pt x="2224" y="1410"/>
                </a:lnTo>
                <a:lnTo>
                  <a:pt x="2224" y="1411"/>
                </a:lnTo>
                <a:lnTo>
                  <a:pt x="2225" y="1414"/>
                </a:lnTo>
                <a:lnTo>
                  <a:pt x="2226" y="1416"/>
                </a:lnTo>
                <a:lnTo>
                  <a:pt x="2226" y="1418"/>
                </a:lnTo>
                <a:lnTo>
                  <a:pt x="2226" y="1420"/>
                </a:lnTo>
                <a:lnTo>
                  <a:pt x="2226" y="1421"/>
                </a:lnTo>
                <a:lnTo>
                  <a:pt x="2226" y="1422"/>
                </a:lnTo>
                <a:lnTo>
                  <a:pt x="2225" y="1424"/>
                </a:lnTo>
                <a:lnTo>
                  <a:pt x="2225" y="1425"/>
                </a:lnTo>
                <a:lnTo>
                  <a:pt x="2224" y="1427"/>
                </a:lnTo>
                <a:lnTo>
                  <a:pt x="2224" y="1428"/>
                </a:lnTo>
                <a:lnTo>
                  <a:pt x="2223" y="1428"/>
                </a:lnTo>
                <a:lnTo>
                  <a:pt x="2223" y="1429"/>
                </a:lnTo>
                <a:lnTo>
                  <a:pt x="2222" y="1429"/>
                </a:lnTo>
                <a:lnTo>
                  <a:pt x="2222" y="1428"/>
                </a:lnTo>
                <a:lnTo>
                  <a:pt x="2221" y="1428"/>
                </a:lnTo>
                <a:lnTo>
                  <a:pt x="2220" y="1427"/>
                </a:lnTo>
                <a:lnTo>
                  <a:pt x="2220" y="1426"/>
                </a:lnTo>
                <a:lnTo>
                  <a:pt x="2218" y="1427"/>
                </a:lnTo>
                <a:lnTo>
                  <a:pt x="2217" y="1428"/>
                </a:lnTo>
                <a:lnTo>
                  <a:pt x="2215" y="1433"/>
                </a:lnTo>
                <a:lnTo>
                  <a:pt x="2215" y="1434"/>
                </a:lnTo>
                <a:lnTo>
                  <a:pt x="2214" y="1435"/>
                </a:lnTo>
                <a:lnTo>
                  <a:pt x="2213" y="1436"/>
                </a:lnTo>
                <a:lnTo>
                  <a:pt x="2213" y="1437"/>
                </a:lnTo>
                <a:lnTo>
                  <a:pt x="2213" y="1438"/>
                </a:lnTo>
                <a:lnTo>
                  <a:pt x="2213" y="1439"/>
                </a:lnTo>
                <a:lnTo>
                  <a:pt x="2212" y="1442"/>
                </a:lnTo>
                <a:lnTo>
                  <a:pt x="2211" y="1445"/>
                </a:lnTo>
                <a:lnTo>
                  <a:pt x="2209" y="1446"/>
                </a:lnTo>
                <a:lnTo>
                  <a:pt x="2208" y="1450"/>
                </a:lnTo>
                <a:lnTo>
                  <a:pt x="2205" y="1456"/>
                </a:lnTo>
                <a:lnTo>
                  <a:pt x="2204" y="1460"/>
                </a:lnTo>
                <a:lnTo>
                  <a:pt x="2199" y="1470"/>
                </a:lnTo>
                <a:lnTo>
                  <a:pt x="2199" y="1472"/>
                </a:lnTo>
                <a:lnTo>
                  <a:pt x="2198" y="1476"/>
                </a:lnTo>
                <a:lnTo>
                  <a:pt x="2197" y="1480"/>
                </a:lnTo>
                <a:lnTo>
                  <a:pt x="2197" y="1485"/>
                </a:lnTo>
                <a:lnTo>
                  <a:pt x="2196" y="1492"/>
                </a:lnTo>
                <a:lnTo>
                  <a:pt x="2195" y="1496"/>
                </a:lnTo>
                <a:lnTo>
                  <a:pt x="2192" y="1509"/>
                </a:lnTo>
                <a:lnTo>
                  <a:pt x="2191" y="1517"/>
                </a:lnTo>
                <a:lnTo>
                  <a:pt x="2191" y="1521"/>
                </a:lnTo>
                <a:lnTo>
                  <a:pt x="2190" y="1527"/>
                </a:lnTo>
                <a:lnTo>
                  <a:pt x="2190" y="1528"/>
                </a:lnTo>
                <a:lnTo>
                  <a:pt x="2189" y="1530"/>
                </a:lnTo>
                <a:lnTo>
                  <a:pt x="2189" y="1531"/>
                </a:lnTo>
                <a:lnTo>
                  <a:pt x="2189" y="1534"/>
                </a:lnTo>
                <a:lnTo>
                  <a:pt x="2189" y="1535"/>
                </a:lnTo>
                <a:lnTo>
                  <a:pt x="2188" y="1537"/>
                </a:lnTo>
                <a:lnTo>
                  <a:pt x="2188" y="1539"/>
                </a:lnTo>
                <a:lnTo>
                  <a:pt x="2187" y="1547"/>
                </a:lnTo>
                <a:lnTo>
                  <a:pt x="2186" y="1551"/>
                </a:lnTo>
                <a:lnTo>
                  <a:pt x="2186" y="1554"/>
                </a:lnTo>
                <a:lnTo>
                  <a:pt x="2184" y="1561"/>
                </a:lnTo>
                <a:lnTo>
                  <a:pt x="2183" y="1568"/>
                </a:lnTo>
                <a:lnTo>
                  <a:pt x="2183" y="1571"/>
                </a:lnTo>
                <a:lnTo>
                  <a:pt x="2182" y="1576"/>
                </a:lnTo>
                <a:lnTo>
                  <a:pt x="2181" y="1579"/>
                </a:lnTo>
                <a:lnTo>
                  <a:pt x="2181" y="1586"/>
                </a:lnTo>
                <a:lnTo>
                  <a:pt x="2180" y="1587"/>
                </a:lnTo>
                <a:lnTo>
                  <a:pt x="2180" y="1589"/>
                </a:lnTo>
                <a:lnTo>
                  <a:pt x="2179" y="1593"/>
                </a:lnTo>
                <a:lnTo>
                  <a:pt x="2179" y="1598"/>
                </a:lnTo>
                <a:lnTo>
                  <a:pt x="2179" y="1599"/>
                </a:lnTo>
                <a:lnTo>
                  <a:pt x="2178" y="1601"/>
                </a:lnTo>
                <a:lnTo>
                  <a:pt x="2172" y="1637"/>
                </a:lnTo>
                <a:lnTo>
                  <a:pt x="2171" y="1649"/>
                </a:lnTo>
                <a:lnTo>
                  <a:pt x="2167" y="1667"/>
                </a:lnTo>
                <a:lnTo>
                  <a:pt x="2167" y="1669"/>
                </a:lnTo>
                <a:lnTo>
                  <a:pt x="2167" y="1670"/>
                </a:lnTo>
                <a:lnTo>
                  <a:pt x="2166" y="1677"/>
                </a:lnTo>
                <a:lnTo>
                  <a:pt x="2166" y="1678"/>
                </a:lnTo>
                <a:lnTo>
                  <a:pt x="2165" y="1683"/>
                </a:lnTo>
                <a:lnTo>
                  <a:pt x="2165" y="1687"/>
                </a:lnTo>
                <a:lnTo>
                  <a:pt x="2161" y="1711"/>
                </a:lnTo>
                <a:lnTo>
                  <a:pt x="2159" y="1715"/>
                </a:lnTo>
                <a:lnTo>
                  <a:pt x="2158" y="1722"/>
                </a:lnTo>
                <a:lnTo>
                  <a:pt x="2158" y="1724"/>
                </a:lnTo>
                <a:lnTo>
                  <a:pt x="2158" y="1725"/>
                </a:lnTo>
                <a:lnTo>
                  <a:pt x="2158" y="1728"/>
                </a:lnTo>
                <a:lnTo>
                  <a:pt x="2158" y="1729"/>
                </a:lnTo>
                <a:lnTo>
                  <a:pt x="2157" y="1731"/>
                </a:lnTo>
                <a:lnTo>
                  <a:pt x="2157" y="1733"/>
                </a:lnTo>
                <a:lnTo>
                  <a:pt x="2157" y="1736"/>
                </a:lnTo>
                <a:lnTo>
                  <a:pt x="2156" y="1738"/>
                </a:lnTo>
                <a:lnTo>
                  <a:pt x="2155" y="1743"/>
                </a:lnTo>
                <a:lnTo>
                  <a:pt x="2155" y="1746"/>
                </a:lnTo>
                <a:lnTo>
                  <a:pt x="2154" y="1750"/>
                </a:lnTo>
                <a:lnTo>
                  <a:pt x="2154" y="1753"/>
                </a:lnTo>
                <a:lnTo>
                  <a:pt x="2154" y="1755"/>
                </a:lnTo>
                <a:lnTo>
                  <a:pt x="2153" y="1757"/>
                </a:lnTo>
                <a:lnTo>
                  <a:pt x="2153" y="1759"/>
                </a:lnTo>
                <a:lnTo>
                  <a:pt x="2152" y="1761"/>
                </a:lnTo>
                <a:lnTo>
                  <a:pt x="2152" y="1763"/>
                </a:lnTo>
                <a:lnTo>
                  <a:pt x="2150" y="1771"/>
                </a:lnTo>
                <a:lnTo>
                  <a:pt x="2146" y="1790"/>
                </a:lnTo>
                <a:lnTo>
                  <a:pt x="2145" y="1797"/>
                </a:lnTo>
                <a:lnTo>
                  <a:pt x="2144" y="1800"/>
                </a:lnTo>
                <a:lnTo>
                  <a:pt x="2144" y="1801"/>
                </a:lnTo>
                <a:lnTo>
                  <a:pt x="2138" y="1827"/>
                </a:lnTo>
                <a:lnTo>
                  <a:pt x="2136" y="1842"/>
                </a:lnTo>
                <a:lnTo>
                  <a:pt x="2135" y="1846"/>
                </a:lnTo>
                <a:lnTo>
                  <a:pt x="2133" y="1848"/>
                </a:lnTo>
                <a:lnTo>
                  <a:pt x="2133" y="1849"/>
                </a:lnTo>
                <a:lnTo>
                  <a:pt x="2133" y="1850"/>
                </a:lnTo>
                <a:lnTo>
                  <a:pt x="2137" y="1851"/>
                </a:lnTo>
                <a:lnTo>
                  <a:pt x="2138" y="1851"/>
                </a:lnTo>
                <a:lnTo>
                  <a:pt x="2139" y="1851"/>
                </a:lnTo>
                <a:lnTo>
                  <a:pt x="2140" y="1852"/>
                </a:lnTo>
                <a:lnTo>
                  <a:pt x="2142" y="1854"/>
                </a:lnTo>
                <a:lnTo>
                  <a:pt x="2144" y="1855"/>
                </a:lnTo>
                <a:lnTo>
                  <a:pt x="2145" y="1856"/>
                </a:lnTo>
                <a:lnTo>
                  <a:pt x="2149" y="1858"/>
                </a:lnTo>
                <a:lnTo>
                  <a:pt x="2152" y="1860"/>
                </a:lnTo>
                <a:lnTo>
                  <a:pt x="2153" y="1861"/>
                </a:lnTo>
                <a:lnTo>
                  <a:pt x="2155" y="1863"/>
                </a:lnTo>
                <a:lnTo>
                  <a:pt x="2156" y="1864"/>
                </a:lnTo>
                <a:lnTo>
                  <a:pt x="2159" y="1867"/>
                </a:lnTo>
                <a:lnTo>
                  <a:pt x="2162" y="1869"/>
                </a:lnTo>
                <a:lnTo>
                  <a:pt x="2165" y="1874"/>
                </a:lnTo>
                <a:lnTo>
                  <a:pt x="2166" y="1875"/>
                </a:lnTo>
                <a:lnTo>
                  <a:pt x="2167" y="1876"/>
                </a:lnTo>
                <a:lnTo>
                  <a:pt x="2169" y="1877"/>
                </a:lnTo>
                <a:lnTo>
                  <a:pt x="2170" y="1878"/>
                </a:lnTo>
                <a:lnTo>
                  <a:pt x="2172" y="1882"/>
                </a:lnTo>
                <a:lnTo>
                  <a:pt x="2173" y="1882"/>
                </a:lnTo>
                <a:lnTo>
                  <a:pt x="2175" y="1885"/>
                </a:lnTo>
                <a:lnTo>
                  <a:pt x="2177" y="1886"/>
                </a:lnTo>
                <a:lnTo>
                  <a:pt x="2179" y="1889"/>
                </a:lnTo>
                <a:lnTo>
                  <a:pt x="2180" y="1891"/>
                </a:lnTo>
                <a:lnTo>
                  <a:pt x="2181" y="1891"/>
                </a:lnTo>
                <a:lnTo>
                  <a:pt x="2183" y="1897"/>
                </a:lnTo>
                <a:lnTo>
                  <a:pt x="2183" y="1898"/>
                </a:lnTo>
                <a:lnTo>
                  <a:pt x="2184" y="1900"/>
                </a:lnTo>
                <a:lnTo>
                  <a:pt x="2184" y="1902"/>
                </a:lnTo>
                <a:lnTo>
                  <a:pt x="2184" y="1903"/>
                </a:lnTo>
                <a:lnTo>
                  <a:pt x="2184" y="1906"/>
                </a:lnTo>
                <a:lnTo>
                  <a:pt x="2183" y="1909"/>
                </a:lnTo>
                <a:lnTo>
                  <a:pt x="2181" y="1911"/>
                </a:lnTo>
                <a:lnTo>
                  <a:pt x="2181" y="1913"/>
                </a:lnTo>
                <a:lnTo>
                  <a:pt x="2179" y="1915"/>
                </a:lnTo>
                <a:lnTo>
                  <a:pt x="2177" y="1917"/>
                </a:lnTo>
                <a:lnTo>
                  <a:pt x="2174" y="1919"/>
                </a:lnTo>
                <a:lnTo>
                  <a:pt x="2172" y="1922"/>
                </a:lnTo>
                <a:lnTo>
                  <a:pt x="2170" y="1924"/>
                </a:lnTo>
                <a:lnTo>
                  <a:pt x="2169" y="1925"/>
                </a:lnTo>
                <a:lnTo>
                  <a:pt x="2167" y="1925"/>
                </a:lnTo>
                <a:lnTo>
                  <a:pt x="2165" y="1926"/>
                </a:lnTo>
                <a:lnTo>
                  <a:pt x="2163" y="1926"/>
                </a:lnTo>
                <a:lnTo>
                  <a:pt x="2162" y="1926"/>
                </a:lnTo>
                <a:lnTo>
                  <a:pt x="2162" y="1927"/>
                </a:lnTo>
                <a:lnTo>
                  <a:pt x="2161" y="1927"/>
                </a:lnTo>
                <a:lnTo>
                  <a:pt x="2153" y="1927"/>
                </a:lnTo>
                <a:lnTo>
                  <a:pt x="2144" y="1926"/>
                </a:lnTo>
                <a:lnTo>
                  <a:pt x="2140" y="1926"/>
                </a:lnTo>
                <a:lnTo>
                  <a:pt x="2138" y="1926"/>
                </a:lnTo>
                <a:lnTo>
                  <a:pt x="2132" y="1925"/>
                </a:lnTo>
                <a:lnTo>
                  <a:pt x="2127" y="1926"/>
                </a:lnTo>
                <a:lnTo>
                  <a:pt x="2122" y="1926"/>
                </a:lnTo>
                <a:lnTo>
                  <a:pt x="2116" y="1927"/>
                </a:lnTo>
                <a:lnTo>
                  <a:pt x="2111" y="1928"/>
                </a:lnTo>
                <a:lnTo>
                  <a:pt x="2108" y="1930"/>
                </a:lnTo>
                <a:lnTo>
                  <a:pt x="2107" y="1931"/>
                </a:lnTo>
                <a:lnTo>
                  <a:pt x="2106" y="1933"/>
                </a:lnTo>
                <a:lnTo>
                  <a:pt x="2105" y="1935"/>
                </a:lnTo>
                <a:lnTo>
                  <a:pt x="2105" y="1937"/>
                </a:lnTo>
                <a:lnTo>
                  <a:pt x="2104" y="1939"/>
                </a:lnTo>
                <a:lnTo>
                  <a:pt x="2104" y="1940"/>
                </a:lnTo>
                <a:lnTo>
                  <a:pt x="2104" y="1941"/>
                </a:lnTo>
                <a:lnTo>
                  <a:pt x="2105" y="1948"/>
                </a:lnTo>
                <a:lnTo>
                  <a:pt x="2105" y="1953"/>
                </a:lnTo>
                <a:lnTo>
                  <a:pt x="2105" y="1956"/>
                </a:lnTo>
                <a:lnTo>
                  <a:pt x="2105" y="1957"/>
                </a:lnTo>
                <a:lnTo>
                  <a:pt x="2105" y="1958"/>
                </a:lnTo>
                <a:lnTo>
                  <a:pt x="2106" y="1960"/>
                </a:lnTo>
                <a:lnTo>
                  <a:pt x="2106" y="1962"/>
                </a:lnTo>
                <a:lnTo>
                  <a:pt x="2107" y="1965"/>
                </a:lnTo>
                <a:lnTo>
                  <a:pt x="2107" y="1967"/>
                </a:lnTo>
                <a:lnTo>
                  <a:pt x="2108" y="1969"/>
                </a:lnTo>
                <a:lnTo>
                  <a:pt x="2110" y="1973"/>
                </a:lnTo>
                <a:lnTo>
                  <a:pt x="2110" y="1975"/>
                </a:lnTo>
                <a:lnTo>
                  <a:pt x="2111" y="1976"/>
                </a:lnTo>
                <a:lnTo>
                  <a:pt x="2111" y="1977"/>
                </a:lnTo>
                <a:lnTo>
                  <a:pt x="2112" y="1978"/>
                </a:lnTo>
                <a:lnTo>
                  <a:pt x="2121" y="1992"/>
                </a:lnTo>
                <a:lnTo>
                  <a:pt x="2128" y="2001"/>
                </a:lnTo>
                <a:lnTo>
                  <a:pt x="2133" y="2008"/>
                </a:lnTo>
                <a:lnTo>
                  <a:pt x="2136" y="2012"/>
                </a:lnTo>
                <a:lnTo>
                  <a:pt x="2137" y="2015"/>
                </a:lnTo>
                <a:lnTo>
                  <a:pt x="2137" y="2017"/>
                </a:lnTo>
                <a:lnTo>
                  <a:pt x="2138" y="2018"/>
                </a:lnTo>
                <a:lnTo>
                  <a:pt x="2138" y="2020"/>
                </a:lnTo>
                <a:lnTo>
                  <a:pt x="2138" y="2021"/>
                </a:lnTo>
                <a:lnTo>
                  <a:pt x="2138" y="2023"/>
                </a:lnTo>
                <a:lnTo>
                  <a:pt x="2137" y="2024"/>
                </a:lnTo>
                <a:lnTo>
                  <a:pt x="2137" y="2025"/>
                </a:lnTo>
                <a:lnTo>
                  <a:pt x="2137" y="2026"/>
                </a:lnTo>
                <a:lnTo>
                  <a:pt x="2136" y="2028"/>
                </a:lnTo>
                <a:lnTo>
                  <a:pt x="2135" y="2031"/>
                </a:lnTo>
                <a:lnTo>
                  <a:pt x="2133" y="2033"/>
                </a:lnTo>
                <a:lnTo>
                  <a:pt x="2132" y="2034"/>
                </a:lnTo>
                <a:lnTo>
                  <a:pt x="2131" y="2036"/>
                </a:lnTo>
                <a:lnTo>
                  <a:pt x="2131" y="2037"/>
                </a:lnTo>
                <a:lnTo>
                  <a:pt x="2130" y="2038"/>
                </a:lnTo>
                <a:lnTo>
                  <a:pt x="2128" y="2040"/>
                </a:lnTo>
                <a:lnTo>
                  <a:pt x="2128" y="2041"/>
                </a:lnTo>
                <a:lnTo>
                  <a:pt x="2123" y="2044"/>
                </a:lnTo>
                <a:lnTo>
                  <a:pt x="2120" y="2049"/>
                </a:lnTo>
                <a:lnTo>
                  <a:pt x="2118" y="2051"/>
                </a:lnTo>
                <a:lnTo>
                  <a:pt x="2114" y="2055"/>
                </a:lnTo>
                <a:lnTo>
                  <a:pt x="2112" y="2058"/>
                </a:lnTo>
                <a:lnTo>
                  <a:pt x="2110" y="2060"/>
                </a:lnTo>
                <a:lnTo>
                  <a:pt x="2107" y="2062"/>
                </a:lnTo>
                <a:lnTo>
                  <a:pt x="2107" y="2063"/>
                </a:lnTo>
                <a:lnTo>
                  <a:pt x="2105" y="2067"/>
                </a:lnTo>
                <a:lnTo>
                  <a:pt x="2104" y="2069"/>
                </a:lnTo>
                <a:lnTo>
                  <a:pt x="2103" y="2071"/>
                </a:lnTo>
                <a:lnTo>
                  <a:pt x="2102" y="2074"/>
                </a:lnTo>
                <a:lnTo>
                  <a:pt x="2102" y="2075"/>
                </a:lnTo>
                <a:lnTo>
                  <a:pt x="2101" y="2078"/>
                </a:lnTo>
                <a:lnTo>
                  <a:pt x="2099" y="2082"/>
                </a:lnTo>
                <a:lnTo>
                  <a:pt x="2099" y="2083"/>
                </a:lnTo>
                <a:lnTo>
                  <a:pt x="2098" y="2085"/>
                </a:lnTo>
                <a:lnTo>
                  <a:pt x="2098" y="2087"/>
                </a:lnTo>
                <a:lnTo>
                  <a:pt x="2097" y="2091"/>
                </a:lnTo>
                <a:lnTo>
                  <a:pt x="2096" y="2094"/>
                </a:lnTo>
                <a:lnTo>
                  <a:pt x="2095" y="2097"/>
                </a:lnTo>
                <a:lnTo>
                  <a:pt x="2094" y="2101"/>
                </a:lnTo>
                <a:lnTo>
                  <a:pt x="2091" y="2103"/>
                </a:lnTo>
                <a:lnTo>
                  <a:pt x="2090" y="2105"/>
                </a:lnTo>
                <a:lnTo>
                  <a:pt x="2090" y="2107"/>
                </a:lnTo>
                <a:lnTo>
                  <a:pt x="2088" y="2110"/>
                </a:lnTo>
                <a:lnTo>
                  <a:pt x="2086" y="2112"/>
                </a:lnTo>
                <a:lnTo>
                  <a:pt x="2085" y="2114"/>
                </a:lnTo>
                <a:lnTo>
                  <a:pt x="2083" y="2117"/>
                </a:lnTo>
                <a:lnTo>
                  <a:pt x="2082" y="2118"/>
                </a:lnTo>
                <a:lnTo>
                  <a:pt x="2081" y="2120"/>
                </a:lnTo>
                <a:lnTo>
                  <a:pt x="2080" y="2121"/>
                </a:lnTo>
                <a:lnTo>
                  <a:pt x="2079" y="2124"/>
                </a:lnTo>
                <a:lnTo>
                  <a:pt x="2077" y="2125"/>
                </a:lnTo>
                <a:lnTo>
                  <a:pt x="2073" y="2126"/>
                </a:lnTo>
                <a:lnTo>
                  <a:pt x="2072" y="2126"/>
                </a:lnTo>
                <a:lnTo>
                  <a:pt x="2071" y="2127"/>
                </a:lnTo>
                <a:lnTo>
                  <a:pt x="2070" y="2128"/>
                </a:lnTo>
                <a:lnTo>
                  <a:pt x="2069" y="2130"/>
                </a:lnTo>
                <a:lnTo>
                  <a:pt x="2069" y="2131"/>
                </a:lnTo>
                <a:lnTo>
                  <a:pt x="2068" y="2133"/>
                </a:lnTo>
                <a:lnTo>
                  <a:pt x="2068" y="2134"/>
                </a:lnTo>
                <a:lnTo>
                  <a:pt x="2066" y="2136"/>
                </a:lnTo>
                <a:lnTo>
                  <a:pt x="2065" y="2138"/>
                </a:lnTo>
                <a:lnTo>
                  <a:pt x="2064" y="2143"/>
                </a:lnTo>
                <a:lnTo>
                  <a:pt x="2063" y="2147"/>
                </a:lnTo>
                <a:lnTo>
                  <a:pt x="2063" y="2150"/>
                </a:lnTo>
                <a:lnTo>
                  <a:pt x="2063" y="2151"/>
                </a:lnTo>
                <a:lnTo>
                  <a:pt x="2064" y="2153"/>
                </a:lnTo>
                <a:lnTo>
                  <a:pt x="2064" y="2154"/>
                </a:lnTo>
                <a:lnTo>
                  <a:pt x="2064" y="2158"/>
                </a:lnTo>
                <a:lnTo>
                  <a:pt x="2064" y="2159"/>
                </a:lnTo>
                <a:lnTo>
                  <a:pt x="2065" y="2159"/>
                </a:lnTo>
                <a:lnTo>
                  <a:pt x="2065" y="2160"/>
                </a:lnTo>
                <a:lnTo>
                  <a:pt x="2065" y="2161"/>
                </a:lnTo>
                <a:lnTo>
                  <a:pt x="2065" y="2162"/>
                </a:lnTo>
                <a:lnTo>
                  <a:pt x="2066" y="2163"/>
                </a:lnTo>
                <a:lnTo>
                  <a:pt x="2068" y="2164"/>
                </a:lnTo>
                <a:lnTo>
                  <a:pt x="2068" y="2166"/>
                </a:lnTo>
                <a:lnTo>
                  <a:pt x="2069" y="2167"/>
                </a:lnTo>
                <a:lnTo>
                  <a:pt x="2070" y="2168"/>
                </a:lnTo>
                <a:lnTo>
                  <a:pt x="2072" y="2170"/>
                </a:lnTo>
                <a:lnTo>
                  <a:pt x="2073" y="2170"/>
                </a:lnTo>
                <a:lnTo>
                  <a:pt x="2074" y="2171"/>
                </a:lnTo>
                <a:lnTo>
                  <a:pt x="2076" y="2171"/>
                </a:lnTo>
                <a:lnTo>
                  <a:pt x="2077" y="2172"/>
                </a:lnTo>
                <a:lnTo>
                  <a:pt x="2078" y="2173"/>
                </a:lnTo>
                <a:lnTo>
                  <a:pt x="2080" y="2173"/>
                </a:lnTo>
                <a:lnTo>
                  <a:pt x="2081" y="2173"/>
                </a:lnTo>
                <a:lnTo>
                  <a:pt x="2086" y="2175"/>
                </a:lnTo>
                <a:lnTo>
                  <a:pt x="2090" y="2176"/>
                </a:lnTo>
                <a:lnTo>
                  <a:pt x="2094" y="2177"/>
                </a:lnTo>
                <a:lnTo>
                  <a:pt x="2102" y="2179"/>
                </a:lnTo>
                <a:lnTo>
                  <a:pt x="2104" y="2180"/>
                </a:lnTo>
                <a:lnTo>
                  <a:pt x="2108" y="2181"/>
                </a:lnTo>
                <a:lnTo>
                  <a:pt x="2116" y="2183"/>
                </a:lnTo>
                <a:lnTo>
                  <a:pt x="2122" y="2184"/>
                </a:lnTo>
                <a:lnTo>
                  <a:pt x="2123" y="2184"/>
                </a:lnTo>
                <a:lnTo>
                  <a:pt x="2125" y="2185"/>
                </a:lnTo>
                <a:lnTo>
                  <a:pt x="2127" y="2185"/>
                </a:lnTo>
                <a:lnTo>
                  <a:pt x="2128" y="2185"/>
                </a:lnTo>
                <a:lnTo>
                  <a:pt x="2131" y="2186"/>
                </a:lnTo>
                <a:lnTo>
                  <a:pt x="2132" y="2187"/>
                </a:lnTo>
                <a:lnTo>
                  <a:pt x="2133" y="2187"/>
                </a:lnTo>
                <a:lnTo>
                  <a:pt x="2135" y="2188"/>
                </a:lnTo>
                <a:lnTo>
                  <a:pt x="2136" y="2189"/>
                </a:lnTo>
                <a:lnTo>
                  <a:pt x="2137" y="2189"/>
                </a:lnTo>
                <a:lnTo>
                  <a:pt x="2138" y="2190"/>
                </a:lnTo>
                <a:lnTo>
                  <a:pt x="2139" y="2190"/>
                </a:lnTo>
                <a:lnTo>
                  <a:pt x="2140" y="2190"/>
                </a:lnTo>
                <a:lnTo>
                  <a:pt x="2147" y="2192"/>
                </a:lnTo>
                <a:lnTo>
                  <a:pt x="2156" y="2193"/>
                </a:lnTo>
                <a:lnTo>
                  <a:pt x="2154" y="2194"/>
                </a:lnTo>
                <a:lnTo>
                  <a:pt x="2150" y="2195"/>
                </a:lnTo>
                <a:lnTo>
                  <a:pt x="2149" y="2195"/>
                </a:lnTo>
                <a:lnTo>
                  <a:pt x="2137" y="2201"/>
                </a:lnTo>
                <a:lnTo>
                  <a:pt x="2136" y="2202"/>
                </a:lnTo>
                <a:lnTo>
                  <a:pt x="2110" y="2212"/>
                </a:lnTo>
                <a:lnTo>
                  <a:pt x="2089" y="2221"/>
                </a:lnTo>
                <a:lnTo>
                  <a:pt x="2070" y="2230"/>
                </a:lnTo>
                <a:lnTo>
                  <a:pt x="2053" y="2238"/>
                </a:lnTo>
                <a:lnTo>
                  <a:pt x="2048" y="2240"/>
                </a:lnTo>
                <a:lnTo>
                  <a:pt x="2039" y="2245"/>
                </a:lnTo>
                <a:lnTo>
                  <a:pt x="2037" y="2246"/>
                </a:lnTo>
                <a:lnTo>
                  <a:pt x="2029" y="2249"/>
                </a:lnTo>
                <a:lnTo>
                  <a:pt x="2027" y="2251"/>
                </a:lnTo>
                <a:lnTo>
                  <a:pt x="2025" y="2251"/>
                </a:lnTo>
                <a:lnTo>
                  <a:pt x="2017" y="2254"/>
                </a:lnTo>
                <a:lnTo>
                  <a:pt x="2015" y="2255"/>
                </a:lnTo>
                <a:lnTo>
                  <a:pt x="2012" y="2256"/>
                </a:lnTo>
                <a:lnTo>
                  <a:pt x="2006" y="2259"/>
                </a:lnTo>
                <a:lnTo>
                  <a:pt x="1945" y="2285"/>
                </a:lnTo>
                <a:lnTo>
                  <a:pt x="1942" y="2287"/>
                </a:lnTo>
                <a:lnTo>
                  <a:pt x="1941" y="2287"/>
                </a:lnTo>
                <a:lnTo>
                  <a:pt x="1925" y="2295"/>
                </a:lnTo>
                <a:lnTo>
                  <a:pt x="1912" y="2301"/>
                </a:lnTo>
                <a:lnTo>
                  <a:pt x="1904" y="2304"/>
                </a:lnTo>
                <a:lnTo>
                  <a:pt x="1895" y="2308"/>
                </a:lnTo>
                <a:lnTo>
                  <a:pt x="1868" y="2321"/>
                </a:lnTo>
                <a:lnTo>
                  <a:pt x="1862" y="2323"/>
                </a:lnTo>
                <a:lnTo>
                  <a:pt x="1841" y="2333"/>
                </a:lnTo>
                <a:lnTo>
                  <a:pt x="1840" y="2333"/>
                </a:lnTo>
                <a:lnTo>
                  <a:pt x="1834" y="2336"/>
                </a:lnTo>
                <a:lnTo>
                  <a:pt x="1825" y="234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26" name="Freeform 603">
            <a:extLst>
              <a:ext uri="{FF2B5EF4-FFF2-40B4-BE49-F238E27FC236}">
                <a16:creationId xmlns:a16="http://schemas.microsoft.com/office/drawing/2014/main" id="{A5A87200-095C-E06A-15E2-7157F1D5EC13}"/>
              </a:ext>
            </a:extLst>
          </p:cNvPr>
          <p:cNvSpPr>
            <a:spLocks noEditPoints="1"/>
          </p:cNvSpPr>
          <p:nvPr/>
        </p:nvSpPr>
        <p:spPr bwMode="auto">
          <a:xfrm>
            <a:off x="2002350" y="2415307"/>
            <a:ext cx="1357313" cy="1085850"/>
          </a:xfrm>
          <a:custGeom>
            <a:avLst/>
            <a:gdLst>
              <a:gd name="T0" fmla="*/ 788 w 855"/>
              <a:gd name="T1" fmla="*/ 93 h 684"/>
              <a:gd name="T2" fmla="*/ 766 w 855"/>
              <a:gd name="T3" fmla="*/ 193 h 684"/>
              <a:gd name="T4" fmla="*/ 819 w 855"/>
              <a:gd name="T5" fmla="*/ 202 h 684"/>
              <a:gd name="T6" fmla="*/ 846 w 855"/>
              <a:gd name="T7" fmla="*/ 219 h 684"/>
              <a:gd name="T8" fmla="*/ 797 w 855"/>
              <a:gd name="T9" fmla="*/ 253 h 684"/>
              <a:gd name="T10" fmla="*/ 759 w 855"/>
              <a:gd name="T11" fmla="*/ 250 h 684"/>
              <a:gd name="T12" fmla="*/ 746 w 855"/>
              <a:gd name="T13" fmla="*/ 314 h 684"/>
              <a:gd name="T14" fmla="*/ 759 w 855"/>
              <a:gd name="T15" fmla="*/ 365 h 684"/>
              <a:gd name="T16" fmla="*/ 717 w 855"/>
              <a:gd name="T17" fmla="*/ 418 h 684"/>
              <a:gd name="T18" fmla="*/ 606 w 855"/>
              <a:gd name="T19" fmla="*/ 506 h 684"/>
              <a:gd name="T20" fmla="*/ 660 w 855"/>
              <a:gd name="T21" fmla="*/ 499 h 684"/>
              <a:gd name="T22" fmla="*/ 665 w 855"/>
              <a:gd name="T23" fmla="*/ 574 h 684"/>
              <a:gd name="T24" fmla="*/ 698 w 855"/>
              <a:gd name="T25" fmla="*/ 602 h 684"/>
              <a:gd name="T26" fmla="*/ 708 w 855"/>
              <a:gd name="T27" fmla="*/ 681 h 684"/>
              <a:gd name="T28" fmla="*/ 657 w 855"/>
              <a:gd name="T29" fmla="*/ 665 h 684"/>
              <a:gd name="T30" fmla="*/ 577 w 855"/>
              <a:gd name="T31" fmla="*/ 619 h 684"/>
              <a:gd name="T32" fmla="*/ 566 w 855"/>
              <a:gd name="T33" fmla="*/ 549 h 684"/>
              <a:gd name="T34" fmla="*/ 513 w 855"/>
              <a:gd name="T35" fmla="*/ 545 h 684"/>
              <a:gd name="T36" fmla="*/ 486 w 855"/>
              <a:gd name="T37" fmla="*/ 457 h 684"/>
              <a:gd name="T38" fmla="*/ 532 w 855"/>
              <a:gd name="T39" fmla="*/ 484 h 684"/>
              <a:gd name="T40" fmla="*/ 577 w 855"/>
              <a:gd name="T41" fmla="*/ 509 h 684"/>
              <a:gd name="T42" fmla="*/ 506 w 855"/>
              <a:gd name="T43" fmla="*/ 447 h 684"/>
              <a:gd name="T44" fmla="*/ 438 w 855"/>
              <a:gd name="T45" fmla="*/ 481 h 684"/>
              <a:gd name="T46" fmla="*/ 454 w 855"/>
              <a:gd name="T47" fmla="*/ 536 h 684"/>
              <a:gd name="T48" fmla="*/ 439 w 855"/>
              <a:gd name="T49" fmla="*/ 573 h 684"/>
              <a:gd name="T50" fmla="*/ 410 w 855"/>
              <a:gd name="T51" fmla="*/ 600 h 684"/>
              <a:gd name="T52" fmla="*/ 354 w 855"/>
              <a:gd name="T53" fmla="*/ 615 h 684"/>
              <a:gd name="T54" fmla="*/ 341 w 855"/>
              <a:gd name="T55" fmla="*/ 583 h 684"/>
              <a:gd name="T56" fmla="*/ 304 w 855"/>
              <a:gd name="T57" fmla="*/ 572 h 684"/>
              <a:gd name="T58" fmla="*/ 267 w 855"/>
              <a:gd name="T59" fmla="*/ 547 h 684"/>
              <a:gd name="T60" fmla="*/ 244 w 855"/>
              <a:gd name="T61" fmla="*/ 506 h 684"/>
              <a:gd name="T62" fmla="*/ 200 w 855"/>
              <a:gd name="T63" fmla="*/ 497 h 684"/>
              <a:gd name="T64" fmla="*/ 185 w 855"/>
              <a:gd name="T65" fmla="*/ 442 h 684"/>
              <a:gd name="T66" fmla="*/ 209 w 855"/>
              <a:gd name="T67" fmla="*/ 357 h 684"/>
              <a:gd name="T68" fmla="*/ 167 w 855"/>
              <a:gd name="T69" fmla="*/ 363 h 684"/>
              <a:gd name="T70" fmla="*/ 111 w 855"/>
              <a:gd name="T71" fmla="*/ 372 h 684"/>
              <a:gd name="T72" fmla="*/ 92 w 855"/>
              <a:gd name="T73" fmla="*/ 418 h 684"/>
              <a:gd name="T74" fmla="*/ 68 w 855"/>
              <a:gd name="T75" fmla="*/ 412 h 684"/>
              <a:gd name="T76" fmla="*/ 59 w 855"/>
              <a:gd name="T77" fmla="*/ 378 h 684"/>
              <a:gd name="T78" fmla="*/ 115 w 855"/>
              <a:gd name="T79" fmla="*/ 353 h 684"/>
              <a:gd name="T80" fmla="*/ 138 w 855"/>
              <a:gd name="T81" fmla="*/ 321 h 684"/>
              <a:gd name="T82" fmla="*/ 146 w 855"/>
              <a:gd name="T83" fmla="*/ 279 h 684"/>
              <a:gd name="T84" fmla="*/ 101 w 855"/>
              <a:gd name="T85" fmla="*/ 261 h 684"/>
              <a:gd name="T86" fmla="*/ 48 w 855"/>
              <a:gd name="T87" fmla="*/ 298 h 684"/>
              <a:gd name="T88" fmla="*/ 15 w 855"/>
              <a:gd name="T89" fmla="*/ 244 h 684"/>
              <a:gd name="T90" fmla="*/ 25 w 855"/>
              <a:gd name="T91" fmla="*/ 202 h 684"/>
              <a:gd name="T92" fmla="*/ 69 w 855"/>
              <a:gd name="T93" fmla="*/ 178 h 684"/>
              <a:gd name="T94" fmla="*/ 140 w 855"/>
              <a:gd name="T95" fmla="*/ 185 h 684"/>
              <a:gd name="T96" fmla="*/ 175 w 855"/>
              <a:gd name="T97" fmla="*/ 118 h 684"/>
              <a:gd name="T98" fmla="*/ 196 w 855"/>
              <a:gd name="T99" fmla="*/ 54 h 684"/>
              <a:gd name="T100" fmla="*/ 264 w 855"/>
              <a:gd name="T101" fmla="*/ 27 h 684"/>
              <a:gd name="T102" fmla="*/ 292 w 855"/>
              <a:gd name="T103" fmla="*/ 10 h 684"/>
              <a:gd name="T104" fmla="*/ 329 w 855"/>
              <a:gd name="T105" fmla="*/ 16 h 684"/>
              <a:gd name="T106" fmla="*/ 349 w 855"/>
              <a:gd name="T107" fmla="*/ 93 h 684"/>
              <a:gd name="T108" fmla="*/ 378 w 855"/>
              <a:gd name="T109" fmla="*/ 116 h 684"/>
              <a:gd name="T110" fmla="*/ 421 w 855"/>
              <a:gd name="T111" fmla="*/ 160 h 684"/>
              <a:gd name="T112" fmla="*/ 472 w 855"/>
              <a:gd name="T113" fmla="*/ 138 h 684"/>
              <a:gd name="T114" fmla="*/ 545 w 855"/>
              <a:gd name="T115" fmla="*/ 62 h 684"/>
              <a:gd name="T116" fmla="*/ 662 w 855"/>
              <a:gd name="T117" fmla="*/ 58 h 684"/>
              <a:gd name="T118" fmla="*/ 738 w 855"/>
              <a:gd name="T119" fmla="*/ 53 h 684"/>
              <a:gd name="T120" fmla="*/ 400 w 855"/>
              <a:gd name="T121" fmla="*/ 421 h 684"/>
              <a:gd name="T122" fmla="*/ 390 w 855"/>
              <a:gd name="T123" fmla="*/ 462 h 684"/>
              <a:gd name="T124" fmla="*/ 423 w 855"/>
              <a:gd name="T125" fmla="*/ 42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55" h="684">
                <a:moveTo>
                  <a:pt x="767" y="47"/>
                </a:moveTo>
                <a:lnTo>
                  <a:pt x="770" y="48"/>
                </a:lnTo>
                <a:lnTo>
                  <a:pt x="775" y="49"/>
                </a:lnTo>
                <a:lnTo>
                  <a:pt x="776" y="49"/>
                </a:lnTo>
                <a:lnTo>
                  <a:pt x="777" y="49"/>
                </a:lnTo>
                <a:lnTo>
                  <a:pt x="779" y="49"/>
                </a:lnTo>
                <a:lnTo>
                  <a:pt x="783" y="50"/>
                </a:lnTo>
                <a:lnTo>
                  <a:pt x="785" y="50"/>
                </a:lnTo>
                <a:lnTo>
                  <a:pt x="786" y="50"/>
                </a:lnTo>
                <a:lnTo>
                  <a:pt x="786" y="51"/>
                </a:lnTo>
                <a:lnTo>
                  <a:pt x="786" y="52"/>
                </a:lnTo>
                <a:lnTo>
                  <a:pt x="785" y="52"/>
                </a:lnTo>
                <a:lnTo>
                  <a:pt x="785" y="53"/>
                </a:lnTo>
                <a:lnTo>
                  <a:pt x="786" y="54"/>
                </a:lnTo>
                <a:lnTo>
                  <a:pt x="786" y="56"/>
                </a:lnTo>
                <a:lnTo>
                  <a:pt x="786" y="58"/>
                </a:lnTo>
                <a:lnTo>
                  <a:pt x="786" y="59"/>
                </a:lnTo>
                <a:lnTo>
                  <a:pt x="786" y="61"/>
                </a:lnTo>
                <a:lnTo>
                  <a:pt x="786" y="62"/>
                </a:lnTo>
                <a:lnTo>
                  <a:pt x="786" y="66"/>
                </a:lnTo>
                <a:lnTo>
                  <a:pt x="786" y="67"/>
                </a:lnTo>
                <a:lnTo>
                  <a:pt x="786" y="68"/>
                </a:lnTo>
                <a:lnTo>
                  <a:pt x="786" y="69"/>
                </a:lnTo>
                <a:lnTo>
                  <a:pt x="786" y="70"/>
                </a:lnTo>
                <a:lnTo>
                  <a:pt x="783" y="70"/>
                </a:lnTo>
                <a:lnTo>
                  <a:pt x="779" y="72"/>
                </a:lnTo>
                <a:lnTo>
                  <a:pt x="776" y="72"/>
                </a:lnTo>
                <a:lnTo>
                  <a:pt x="774" y="72"/>
                </a:lnTo>
                <a:lnTo>
                  <a:pt x="772" y="72"/>
                </a:lnTo>
                <a:lnTo>
                  <a:pt x="772" y="73"/>
                </a:lnTo>
                <a:lnTo>
                  <a:pt x="772" y="78"/>
                </a:lnTo>
                <a:lnTo>
                  <a:pt x="772" y="84"/>
                </a:lnTo>
                <a:lnTo>
                  <a:pt x="772" y="85"/>
                </a:lnTo>
                <a:lnTo>
                  <a:pt x="786" y="87"/>
                </a:lnTo>
                <a:lnTo>
                  <a:pt x="788" y="87"/>
                </a:lnTo>
                <a:lnTo>
                  <a:pt x="788" y="92"/>
                </a:lnTo>
                <a:lnTo>
                  <a:pt x="788" y="93"/>
                </a:lnTo>
                <a:lnTo>
                  <a:pt x="787" y="95"/>
                </a:lnTo>
                <a:lnTo>
                  <a:pt x="787" y="96"/>
                </a:lnTo>
                <a:lnTo>
                  <a:pt x="787" y="98"/>
                </a:lnTo>
                <a:lnTo>
                  <a:pt x="787" y="101"/>
                </a:lnTo>
                <a:lnTo>
                  <a:pt x="786" y="103"/>
                </a:lnTo>
                <a:lnTo>
                  <a:pt x="786" y="107"/>
                </a:lnTo>
                <a:lnTo>
                  <a:pt x="784" y="109"/>
                </a:lnTo>
                <a:lnTo>
                  <a:pt x="783" y="110"/>
                </a:lnTo>
                <a:lnTo>
                  <a:pt x="778" y="112"/>
                </a:lnTo>
                <a:lnTo>
                  <a:pt x="777" y="118"/>
                </a:lnTo>
                <a:lnTo>
                  <a:pt x="777" y="119"/>
                </a:lnTo>
                <a:lnTo>
                  <a:pt x="777" y="120"/>
                </a:lnTo>
                <a:lnTo>
                  <a:pt x="777" y="124"/>
                </a:lnTo>
                <a:lnTo>
                  <a:pt x="776" y="124"/>
                </a:lnTo>
                <a:lnTo>
                  <a:pt x="775" y="132"/>
                </a:lnTo>
                <a:lnTo>
                  <a:pt x="775" y="134"/>
                </a:lnTo>
                <a:lnTo>
                  <a:pt x="774" y="137"/>
                </a:lnTo>
                <a:lnTo>
                  <a:pt x="774" y="138"/>
                </a:lnTo>
                <a:lnTo>
                  <a:pt x="774" y="141"/>
                </a:lnTo>
                <a:lnTo>
                  <a:pt x="774" y="143"/>
                </a:lnTo>
                <a:lnTo>
                  <a:pt x="774" y="144"/>
                </a:lnTo>
                <a:lnTo>
                  <a:pt x="772" y="149"/>
                </a:lnTo>
                <a:lnTo>
                  <a:pt x="772" y="152"/>
                </a:lnTo>
                <a:lnTo>
                  <a:pt x="771" y="155"/>
                </a:lnTo>
                <a:lnTo>
                  <a:pt x="771" y="157"/>
                </a:lnTo>
                <a:lnTo>
                  <a:pt x="771" y="160"/>
                </a:lnTo>
                <a:lnTo>
                  <a:pt x="770" y="162"/>
                </a:lnTo>
                <a:lnTo>
                  <a:pt x="770" y="165"/>
                </a:lnTo>
                <a:lnTo>
                  <a:pt x="769" y="169"/>
                </a:lnTo>
                <a:lnTo>
                  <a:pt x="769" y="171"/>
                </a:lnTo>
                <a:lnTo>
                  <a:pt x="768" y="175"/>
                </a:lnTo>
                <a:lnTo>
                  <a:pt x="768" y="176"/>
                </a:lnTo>
                <a:lnTo>
                  <a:pt x="768" y="180"/>
                </a:lnTo>
                <a:lnTo>
                  <a:pt x="767" y="183"/>
                </a:lnTo>
                <a:lnTo>
                  <a:pt x="766" y="191"/>
                </a:lnTo>
                <a:lnTo>
                  <a:pt x="766" y="192"/>
                </a:lnTo>
                <a:lnTo>
                  <a:pt x="766" y="193"/>
                </a:lnTo>
                <a:lnTo>
                  <a:pt x="767" y="193"/>
                </a:lnTo>
                <a:lnTo>
                  <a:pt x="771" y="194"/>
                </a:lnTo>
                <a:lnTo>
                  <a:pt x="772" y="195"/>
                </a:lnTo>
                <a:lnTo>
                  <a:pt x="776" y="196"/>
                </a:lnTo>
                <a:lnTo>
                  <a:pt x="778" y="196"/>
                </a:lnTo>
                <a:lnTo>
                  <a:pt x="779" y="197"/>
                </a:lnTo>
                <a:lnTo>
                  <a:pt x="782" y="197"/>
                </a:lnTo>
                <a:lnTo>
                  <a:pt x="784" y="199"/>
                </a:lnTo>
                <a:lnTo>
                  <a:pt x="785" y="199"/>
                </a:lnTo>
                <a:lnTo>
                  <a:pt x="787" y="200"/>
                </a:lnTo>
                <a:lnTo>
                  <a:pt x="790" y="200"/>
                </a:lnTo>
                <a:lnTo>
                  <a:pt x="792" y="201"/>
                </a:lnTo>
                <a:lnTo>
                  <a:pt x="795" y="202"/>
                </a:lnTo>
                <a:lnTo>
                  <a:pt x="797" y="203"/>
                </a:lnTo>
                <a:lnTo>
                  <a:pt x="801" y="204"/>
                </a:lnTo>
                <a:lnTo>
                  <a:pt x="804" y="205"/>
                </a:lnTo>
                <a:lnTo>
                  <a:pt x="805" y="205"/>
                </a:lnTo>
                <a:lnTo>
                  <a:pt x="807" y="205"/>
                </a:lnTo>
                <a:lnTo>
                  <a:pt x="808" y="205"/>
                </a:lnTo>
                <a:lnTo>
                  <a:pt x="809" y="205"/>
                </a:lnTo>
                <a:lnTo>
                  <a:pt x="810" y="207"/>
                </a:lnTo>
                <a:lnTo>
                  <a:pt x="811" y="207"/>
                </a:lnTo>
                <a:lnTo>
                  <a:pt x="813" y="207"/>
                </a:lnTo>
                <a:lnTo>
                  <a:pt x="813" y="204"/>
                </a:lnTo>
                <a:lnTo>
                  <a:pt x="812" y="204"/>
                </a:lnTo>
                <a:lnTo>
                  <a:pt x="812" y="202"/>
                </a:lnTo>
                <a:lnTo>
                  <a:pt x="817" y="203"/>
                </a:lnTo>
                <a:lnTo>
                  <a:pt x="816" y="200"/>
                </a:lnTo>
                <a:lnTo>
                  <a:pt x="816" y="199"/>
                </a:lnTo>
                <a:lnTo>
                  <a:pt x="814" y="193"/>
                </a:lnTo>
                <a:lnTo>
                  <a:pt x="820" y="194"/>
                </a:lnTo>
                <a:lnTo>
                  <a:pt x="819" y="194"/>
                </a:lnTo>
                <a:lnTo>
                  <a:pt x="819" y="195"/>
                </a:lnTo>
                <a:lnTo>
                  <a:pt x="819" y="197"/>
                </a:lnTo>
                <a:lnTo>
                  <a:pt x="819" y="199"/>
                </a:lnTo>
                <a:lnTo>
                  <a:pt x="819" y="200"/>
                </a:lnTo>
                <a:lnTo>
                  <a:pt x="819" y="202"/>
                </a:lnTo>
                <a:lnTo>
                  <a:pt x="820" y="202"/>
                </a:lnTo>
                <a:lnTo>
                  <a:pt x="821" y="202"/>
                </a:lnTo>
                <a:lnTo>
                  <a:pt x="820" y="202"/>
                </a:lnTo>
                <a:lnTo>
                  <a:pt x="824" y="205"/>
                </a:lnTo>
                <a:lnTo>
                  <a:pt x="825" y="203"/>
                </a:lnTo>
                <a:lnTo>
                  <a:pt x="826" y="202"/>
                </a:lnTo>
                <a:lnTo>
                  <a:pt x="827" y="201"/>
                </a:lnTo>
                <a:lnTo>
                  <a:pt x="828" y="200"/>
                </a:lnTo>
                <a:lnTo>
                  <a:pt x="829" y="199"/>
                </a:lnTo>
                <a:lnTo>
                  <a:pt x="830" y="197"/>
                </a:lnTo>
                <a:lnTo>
                  <a:pt x="831" y="197"/>
                </a:lnTo>
                <a:lnTo>
                  <a:pt x="833" y="196"/>
                </a:lnTo>
                <a:lnTo>
                  <a:pt x="834" y="196"/>
                </a:lnTo>
                <a:lnTo>
                  <a:pt x="835" y="196"/>
                </a:lnTo>
                <a:lnTo>
                  <a:pt x="836" y="195"/>
                </a:lnTo>
                <a:lnTo>
                  <a:pt x="837" y="195"/>
                </a:lnTo>
                <a:lnTo>
                  <a:pt x="838" y="195"/>
                </a:lnTo>
                <a:lnTo>
                  <a:pt x="839" y="195"/>
                </a:lnTo>
                <a:lnTo>
                  <a:pt x="841" y="196"/>
                </a:lnTo>
                <a:lnTo>
                  <a:pt x="842" y="196"/>
                </a:lnTo>
                <a:lnTo>
                  <a:pt x="844" y="196"/>
                </a:lnTo>
                <a:lnTo>
                  <a:pt x="843" y="199"/>
                </a:lnTo>
                <a:lnTo>
                  <a:pt x="839" y="199"/>
                </a:lnTo>
                <a:lnTo>
                  <a:pt x="839" y="197"/>
                </a:lnTo>
                <a:lnTo>
                  <a:pt x="838" y="197"/>
                </a:lnTo>
                <a:lnTo>
                  <a:pt x="834" y="199"/>
                </a:lnTo>
                <a:lnTo>
                  <a:pt x="834" y="201"/>
                </a:lnTo>
                <a:lnTo>
                  <a:pt x="834" y="208"/>
                </a:lnTo>
                <a:lnTo>
                  <a:pt x="834" y="209"/>
                </a:lnTo>
                <a:lnTo>
                  <a:pt x="833" y="211"/>
                </a:lnTo>
                <a:lnTo>
                  <a:pt x="831" y="212"/>
                </a:lnTo>
                <a:lnTo>
                  <a:pt x="830" y="213"/>
                </a:lnTo>
                <a:lnTo>
                  <a:pt x="830" y="214"/>
                </a:lnTo>
                <a:lnTo>
                  <a:pt x="831" y="214"/>
                </a:lnTo>
                <a:lnTo>
                  <a:pt x="833" y="214"/>
                </a:lnTo>
                <a:lnTo>
                  <a:pt x="835" y="216"/>
                </a:lnTo>
                <a:lnTo>
                  <a:pt x="846" y="219"/>
                </a:lnTo>
                <a:lnTo>
                  <a:pt x="855" y="222"/>
                </a:lnTo>
                <a:lnTo>
                  <a:pt x="855" y="226"/>
                </a:lnTo>
                <a:lnTo>
                  <a:pt x="854" y="233"/>
                </a:lnTo>
                <a:lnTo>
                  <a:pt x="853" y="237"/>
                </a:lnTo>
                <a:lnTo>
                  <a:pt x="853" y="241"/>
                </a:lnTo>
                <a:lnTo>
                  <a:pt x="852" y="244"/>
                </a:lnTo>
                <a:lnTo>
                  <a:pt x="852" y="246"/>
                </a:lnTo>
                <a:lnTo>
                  <a:pt x="852" y="247"/>
                </a:lnTo>
                <a:lnTo>
                  <a:pt x="852" y="248"/>
                </a:lnTo>
                <a:lnTo>
                  <a:pt x="851" y="253"/>
                </a:lnTo>
                <a:lnTo>
                  <a:pt x="850" y="253"/>
                </a:lnTo>
                <a:lnTo>
                  <a:pt x="846" y="253"/>
                </a:lnTo>
                <a:lnTo>
                  <a:pt x="844" y="253"/>
                </a:lnTo>
                <a:lnTo>
                  <a:pt x="841" y="253"/>
                </a:lnTo>
                <a:lnTo>
                  <a:pt x="839" y="253"/>
                </a:lnTo>
                <a:lnTo>
                  <a:pt x="837" y="253"/>
                </a:lnTo>
                <a:lnTo>
                  <a:pt x="836" y="253"/>
                </a:lnTo>
                <a:lnTo>
                  <a:pt x="834" y="253"/>
                </a:lnTo>
                <a:lnTo>
                  <a:pt x="830" y="253"/>
                </a:lnTo>
                <a:lnTo>
                  <a:pt x="828" y="253"/>
                </a:lnTo>
                <a:lnTo>
                  <a:pt x="826" y="253"/>
                </a:lnTo>
                <a:lnTo>
                  <a:pt x="825" y="253"/>
                </a:lnTo>
                <a:lnTo>
                  <a:pt x="824" y="253"/>
                </a:lnTo>
                <a:lnTo>
                  <a:pt x="816" y="252"/>
                </a:lnTo>
                <a:lnTo>
                  <a:pt x="813" y="251"/>
                </a:lnTo>
                <a:lnTo>
                  <a:pt x="811" y="251"/>
                </a:lnTo>
                <a:lnTo>
                  <a:pt x="809" y="251"/>
                </a:lnTo>
                <a:lnTo>
                  <a:pt x="807" y="252"/>
                </a:lnTo>
                <a:lnTo>
                  <a:pt x="805" y="252"/>
                </a:lnTo>
                <a:lnTo>
                  <a:pt x="804" y="252"/>
                </a:lnTo>
                <a:lnTo>
                  <a:pt x="803" y="252"/>
                </a:lnTo>
                <a:lnTo>
                  <a:pt x="802" y="252"/>
                </a:lnTo>
                <a:lnTo>
                  <a:pt x="802" y="253"/>
                </a:lnTo>
                <a:lnTo>
                  <a:pt x="801" y="253"/>
                </a:lnTo>
                <a:lnTo>
                  <a:pt x="799" y="253"/>
                </a:lnTo>
                <a:lnTo>
                  <a:pt x="797" y="254"/>
                </a:lnTo>
                <a:lnTo>
                  <a:pt x="797" y="253"/>
                </a:lnTo>
                <a:lnTo>
                  <a:pt x="796" y="253"/>
                </a:lnTo>
                <a:lnTo>
                  <a:pt x="795" y="254"/>
                </a:lnTo>
                <a:lnTo>
                  <a:pt x="794" y="254"/>
                </a:lnTo>
                <a:lnTo>
                  <a:pt x="793" y="254"/>
                </a:lnTo>
                <a:lnTo>
                  <a:pt x="792" y="254"/>
                </a:lnTo>
                <a:lnTo>
                  <a:pt x="792" y="255"/>
                </a:lnTo>
                <a:lnTo>
                  <a:pt x="791" y="255"/>
                </a:lnTo>
                <a:lnTo>
                  <a:pt x="790" y="255"/>
                </a:lnTo>
                <a:lnTo>
                  <a:pt x="788" y="255"/>
                </a:lnTo>
                <a:lnTo>
                  <a:pt x="787" y="255"/>
                </a:lnTo>
                <a:lnTo>
                  <a:pt x="787" y="254"/>
                </a:lnTo>
                <a:lnTo>
                  <a:pt x="786" y="254"/>
                </a:lnTo>
                <a:lnTo>
                  <a:pt x="785" y="256"/>
                </a:lnTo>
                <a:lnTo>
                  <a:pt x="784" y="258"/>
                </a:lnTo>
                <a:lnTo>
                  <a:pt x="784" y="259"/>
                </a:lnTo>
                <a:lnTo>
                  <a:pt x="784" y="260"/>
                </a:lnTo>
                <a:lnTo>
                  <a:pt x="783" y="260"/>
                </a:lnTo>
                <a:lnTo>
                  <a:pt x="783" y="261"/>
                </a:lnTo>
                <a:lnTo>
                  <a:pt x="783" y="262"/>
                </a:lnTo>
                <a:lnTo>
                  <a:pt x="782" y="262"/>
                </a:lnTo>
                <a:lnTo>
                  <a:pt x="782" y="263"/>
                </a:lnTo>
                <a:lnTo>
                  <a:pt x="782" y="264"/>
                </a:lnTo>
                <a:lnTo>
                  <a:pt x="782" y="266"/>
                </a:lnTo>
                <a:lnTo>
                  <a:pt x="780" y="266"/>
                </a:lnTo>
                <a:lnTo>
                  <a:pt x="779" y="264"/>
                </a:lnTo>
                <a:lnTo>
                  <a:pt x="774" y="262"/>
                </a:lnTo>
                <a:lnTo>
                  <a:pt x="772" y="262"/>
                </a:lnTo>
                <a:lnTo>
                  <a:pt x="771" y="262"/>
                </a:lnTo>
                <a:lnTo>
                  <a:pt x="771" y="261"/>
                </a:lnTo>
                <a:lnTo>
                  <a:pt x="770" y="260"/>
                </a:lnTo>
                <a:lnTo>
                  <a:pt x="769" y="259"/>
                </a:lnTo>
                <a:lnTo>
                  <a:pt x="768" y="258"/>
                </a:lnTo>
                <a:lnTo>
                  <a:pt x="767" y="255"/>
                </a:lnTo>
                <a:lnTo>
                  <a:pt x="765" y="253"/>
                </a:lnTo>
                <a:lnTo>
                  <a:pt x="761" y="252"/>
                </a:lnTo>
                <a:lnTo>
                  <a:pt x="761" y="251"/>
                </a:lnTo>
                <a:lnTo>
                  <a:pt x="759" y="250"/>
                </a:lnTo>
                <a:lnTo>
                  <a:pt x="758" y="250"/>
                </a:lnTo>
                <a:lnTo>
                  <a:pt x="757" y="250"/>
                </a:lnTo>
                <a:lnTo>
                  <a:pt x="757" y="248"/>
                </a:lnTo>
                <a:lnTo>
                  <a:pt x="757" y="250"/>
                </a:lnTo>
                <a:lnTo>
                  <a:pt x="757" y="251"/>
                </a:lnTo>
                <a:lnTo>
                  <a:pt x="755" y="254"/>
                </a:lnTo>
                <a:lnTo>
                  <a:pt x="755" y="255"/>
                </a:lnTo>
                <a:lnTo>
                  <a:pt x="755" y="258"/>
                </a:lnTo>
                <a:lnTo>
                  <a:pt x="754" y="262"/>
                </a:lnTo>
                <a:lnTo>
                  <a:pt x="754" y="263"/>
                </a:lnTo>
                <a:lnTo>
                  <a:pt x="754" y="266"/>
                </a:lnTo>
                <a:lnTo>
                  <a:pt x="753" y="268"/>
                </a:lnTo>
                <a:lnTo>
                  <a:pt x="753" y="270"/>
                </a:lnTo>
                <a:lnTo>
                  <a:pt x="753" y="272"/>
                </a:lnTo>
                <a:lnTo>
                  <a:pt x="752" y="277"/>
                </a:lnTo>
                <a:lnTo>
                  <a:pt x="752" y="280"/>
                </a:lnTo>
                <a:lnTo>
                  <a:pt x="752" y="281"/>
                </a:lnTo>
                <a:lnTo>
                  <a:pt x="751" y="283"/>
                </a:lnTo>
                <a:lnTo>
                  <a:pt x="751" y="285"/>
                </a:lnTo>
                <a:lnTo>
                  <a:pt x="751" y="286"/>
                </a:lnTo>
                <a:lnTo>
                  <a:pt x="751" y="288"/>
                </a:lnTo>
                <a:lnTo>
                  <a:pt x="750" y="290"/>
                </a:lnTo>
                <a:lnTo>
                  <a:pt x="750" y="292"/>
                </a:lnTo>
                <a:lnTo>
                  <a:pt x="750" y="293"/>
                </a:lnTo>
                <a:lnTo>
                  <a:pt x="750" y="294"/>
                </a:lnTo>
                <a:lnTo>
                  <a:pt x="749" y="296"/>
                </a:lnTo>
                <a:lnTo>
                  <a:pt x="749" y="297"/>
                </a:lnTo>
                <a:lnTo>
                  <a:pt x="749" y="300"/>
                </a:lnTo>
                <a:lnTo>
                  <a:pt x="749" y="301"/>
                </a:lnTo>
                <a:lnTo>
                  <a:pt x="748" y="302"/>
                </a:lnTo>
                <a:lnTo>
                  <a:pt x="748" y="303"/>
                </a:lnTo>
                <a:lnTo>
                  <a:pt x="748" y="304"/>
                </a:lnTo>
                <a:lnTo>
                  <a:pt x="748" y="305"/>
                </a:lnTo>
                <a:lnTo>
                  <a:pt x="748" y="306"/>
                </a:lnTo>
                <a:lnTo>
                  <a:pt x="746" y="311"/>
                </a:lnTo>
                <a:lnTo>
                  <a:pt x="746" y="313"/>
                </a:lnTo>
                <a:lnTo>
                  <a:pt x="746" y="314"/>
                </a:lnTo>
                <a:lnTo>
                  <a:pt x="746" y="315"/>
                </a:lnTo>
                <a:lnTo>
                  <a:pt x="745" y="319"/>
                </a:lnTo>
                <a:lnTo>
                  <a:pt x="745" y="320"/>
                </a:lnTo>
                <a:lnTo>
                  <a:pt x="745" y="325"/>
                </a:lnTo>
                <a:lnTo>
                  <a:pt x="744" y="328"/>
                </a:lnTo>
                <a:lnTo>
                  <a:pt x="744" y="329"/>
                </a:lnTo>
                <a:lnTo>
                  <a:pt x="744" y="331"/>
                </a:lnTo>
                <a:lnTo>
                  <a:pt x="743" y="335"/>
                </a:lnTo>
                <a:lnTo>
                  <a:pt x="743" y="337"/>
                </a:lnTo>
                <a:lnTo>
                  <a:pt x="742" y="339"/>
                </a:lnTo>
                <a:lnTo>
                  <a:pt x="742" y="340"/>
                </a:lnTo>
                <a:lnTo>
                  <a:pt x="742" y="344"/>
                </a:lnTo>
                <a:lnTo>
                  <a:pt x="741" y="347"/>
                </a:lnTo>
                <a:lnTo>
                  <a:pt x="741" y="351"/>
                </a:lnTo>
                <a:lnTo>
                  <a:pt x="741" y="352"/>
                </a:lnTo>
                <a:lnTo>
                  <a:pt x="740" y="354"/>
                </a:lnTo>
                <a:lnTo>
                  <a:pt x="740" y="355"/>
                </a:lnTo>
                <a:lnTo>
                  <a:pt x="740" y="357"/>
                </a:lnTo>
                <a:lnTo>
                  <a:pt x="740" y="359"/>
                </a:lnTo>
                <a:lnTo>
                  <a:pt x="740" y="360"/>
                </a:lnTo>
                <a:lnTo>
                  <a:pt x="741" y="361"/>
                </a:lnTo>
                <a:lnTo>
                  <a:pt x="746" y="357"/>
                </a:lnTo>
                <a:lnTo>
                  <a:pt x="748" y="359"/>
                </a:lnTo>
                <a:lnTo>
                  <a:pt x="748" y="360"/>
                </a:lnTo>
                <a:lnTo>
                  <a:pt x="750" y="363"/>
                </a:lnTo>
                <a:lnTo>
                  <a:pt x="751" y="363"/>
                </a:lnTo>
                <a:lnTo>
                  <a:pt x="752" y="363"/>
                </a:lnTo>
                <a:lnTo>
                  <a:pt x="754" y="359"/>
                </a:lnTo>
                <a:lnTo>
                  <a:pt x="755" y="357"/>
                </a:lnTo>
                <a:lnTo>
                  <a:pt x="757" y="357"/>
                </a:lnTo>
                <a:lnTo>
                  <a:pt x="757" y="359"/>
                </a:lnTo>
                <a:lnTo>
                  <a:pt x="758" y="359"/>
                </a:lnTo>
                <a:lnTo>
                  <a:pt x="759" y="360"/>
                </a:lnTo>
                <a:lnTo>
                  <a:pt x="760" y="361"/>
                </a:lnTo>
                <a:lnTo>
                  <a:pt x="761" y="361"/>
                </a:lnTo>
                <a:lnTo>
                  <a:pt x="762" y="362"/>
                </a:lnTo>
                <a:lnTo>
                  <a:pt x="759" y="365"/>
                </a:lnTo>
                <a:lnTo>
                  <a:pt x="758" y="366"/>
                </a:lnTo>
                <a:lnTo>
                  <a:pt x="753" y="370"/>
                </a:lnTo>
                <a:lnTo>
                  <a:pt x="750" y="370"/>
                </a:lnTo>
                <a:lnTo>
                  <a:pt x="749" y="370"/>
                </a:lnTo>
                <a:lnTo>
                  <a:pt x="748" y="369"/>
                </a:lnTo>
                <a:lnTo>
                  <a:pt x="746" y="369"/>
                </a:lnTo>
                <a:lnTo>
                  <a:pt x="746" y="368"/>
                </a:lnTo>
                <a:lnTo>
                  <a:pt x="745" y="368"/>
                </a:lnTo>
                <a:lnTo>
                  <a:pt x="744" y="368"/>
                </a:lnTo>
                <a:lnTo>
                  <a:pt x="743" y="366"/>
                </a:lnTo>
                <a:lnTo>
                  <a:pt x="742" y="366"/>
                </a:lnTo>
                <a:lnTo>
                  <a:pt x="741" y="365"/>
                </a:lnTo>
                <a:lnTo>
                  <a:pt x="741" y="366"/>
                </a:lnTo>
                <a:lnTo>
                  <a:pt x="738" y="368"/>
                </a:lnTo>
                <a:lnTo>
                  <a:pt x="737" y="369"/>
                </a:lnTo>
                <a:lnTo>
                  <a:pt x="737" y="373"/>
                </a:lnTo>
                <a:lnTo>
                  <a:pt x="737" y="374"/>
                </a:lnTo>
                <a:lnTo>
                  <a:pt x="736" y="376"/>
                </a:lnTo>
                <a:lnTo>
                  <a:pt x="736" y="378"/>
                </a:lnTo>
                <a:lnTo>
                  <a:pt x="736" y="379"/>
                </a:lnTo>
                <a:lnTo>
                  <a:pt x="736" y="381"/>
                </a:lnTo>
                <a:lnTo>
                  <a:pt x="735" y="385"/>
                </a:lnTo>
                <a:lnTo>
                  <a:pt x="735" y="386"/>
                </a:lnTo>
                <a:lnTo>
                  <a:pt x="734" y="390"/>
                </a:lnTo>
                <a:lnTo>
                  <a:pt x="734" y="396"/>
                </a:lnTo>
                <a:lnTo>
                  <a:pt x="734" y="397"/>
                </a:lnTo>
                <a:lnTo>
                  <a:pt x="733" y="399"/>
                </a:lnTo>
                <a:lnTo>
                  <a:pt x="733" y="401"/>
                </a:lnTo>
                <a:lnTo>
                  <a:pt x="733" y="403"/>
                </a:lnTo>
                <a:lnTo>
                  <a:pt x="732" y="408"/>
                </a:lnTo>
                <a:lnTo>
                  <a:pt x="731" y="412"/>
                </a:lnTo>
                <a:lnTo>
                  <a:pt x="729" y="420"/>
                </a:lnTo>
                <a:lnTo>
                  <a:pt x="728" y="419"/>
                </a:lnTo>
                <a:lnTo>
                  <a:pt x="727" y="419"/>
                </a:lnTo>
                <a:lnTo>
                  <a:pt x="723" y="418"/>
                </a:lnTo>
                <a:lnTo>
                  <a:pt x="721" y="418"/>
                </a:lnTo>
                <a:lnTo>
                  <a:pt x="717" y="418"/>
                </a:lnTo>
                <a:lnTo>
                  <a:pt x="706" y="419"/>
                </a:lnTo>
                <a:lnTo>
                  <a:pt x="702" y="419"/>
                </a:lnTo>
                <a:lnTo>
                  <a:pt x="701" y="419"/>
                </a:lnTo>
                <a:lnTo>
                  <a:pt x="699" y="420"/>
                </a:lnTo>
                <a:lnTo>
                  <a:pt x="687" y="422"/>
                </a:lnTo>
                <a:lnTo>
                  <a:pt x="685" y="422"/>
                </a:lnTo>
                <a:lnTo>
                  <a:pt x="684" y="423"/>
                </a:lnTo>
                <a:lnTo>
                  <a:pt x="681" y="424"/>
                </a:lnTo>
                <a:lnTo>
                  <a:pt x="678" y="425"/>
                </a:lnTo>
                <a:lnTo>
                  <a:pt x="676" y="427"/>
                </a:lnTo>
                <a:lnTo>
                  <a:pt x="675" y="428"/>
                </a:lnTo>
                <a:lnTo>
                  <a:pt x="673" y="430"/>
                </a:lnTo>
                <a:lnTo>
                  <a:pt x="670" y="430"/>
                </a:lnTo>
                <a:lnTo>
                  <a:pt x="665" y="436"/>
                </a:lnTo>
                <a:lnTo>
                  <a:pt x="664" y="437"/>
                </a:lnTo>
                <a:lnTo>
                  <a:pt x="659" y="442"/>
                </a:lnTo>
                <a:lnTo>
                  <a:pt x="658" y="444"/>
                </a:lnTo>
                <a:lnTo>
                  <a:pt x="656" y="447"/>
                </a:lnTo>
                <a:lnTo>
                  <a:pt x="652" y="450"/>
                </a:lnTo>
                <a:lnTo>
                  <a:pt x="650" y="455"/>
                </a:lnTo>
                <a:lnTo>
                  <a:pt x="649" y="455"/>
                </a:lnTo>
                <a:lnTo>
                  <a:pt x="645" y="461"/>
                </a:lnTo>
                <a:lnTo>
                  <a:pt x="644" y="463"/>
                </a:lnTo>
                <a:lnTo>
                  <a:pt x="641" y="470"/>
                </a:lnTo>
                <a:lnTo>
                  <a:pt x="639" y="473"/>
                </a:lnTo>
                <a:lnTo>
                  <a:pt x="636" y="477"/>
                </a:lnTo>
                <a:lnTo>
                  <a:pt x="633" y="481"/>
                </a:lnTo>
                <a:lnTo>
                  <a:pt x="631" y="486"/>
                </a:lnTo>
                <a:lnTo>
                  <a:pt x="627" y="491"/>
                </a:lnTo>
                <a:lnTo>
                  <a:pt x="623" y="495"/>
                </a:lnTo>
                <a:lnTo>
                  <a:pt x="619" y="499"/>
                </a:lnTo>
                <a:lnTo>
                  <a:pt x="614" y="503"/>
                </a:lnTo>
                <a:lnTo>
                  <a:pt x="613" y="503"/>
                </a:lnTo>
                <a:lnTo>
                  <a:pt x="611" y="504"/>
                </a:lnTo>
                <a:lnTo>
                  <a:pt x="610" y="504"/>
                </a:lnTo>
                <a:lnTo>
                  <a:pt x="608" y="506"/>
                </a:lnTo>
                <a:lnTo>
                  <a:pt x="606" y="506"/>
                </a:lnTo>
                <a:lnTo>
                  <a:pt x="606" y="507"/>
                </a:lnTo>
                <a:lnTo>
                  <a:pt x="606" y="508"/>
                </a:lnTo>
                <a:lnTo>
                  <a:pt x="606" y="511"/>
                </a:lnTo>
                <a:lnTo>
                  <a:pt x="606" y="512"/>
                </a:lnTo>
                <a:lnTo>
                  <a:pt x="606" y="513"/>
                </a:lnTo>
                <a:lnTo>
                  <a:pt x="606" y="515"/>
                </a:lnTo>
                <a:lnTo>
                  <a:pt x="607" y="520"/>
                </a:lnTo>
                <a:lnTo>
                  <a:pt x="607" y="521"/>
                </a:lnTo>
                <a:lnTo>
                  <a:pt x="607" y="524"/>
                </a:lnTo>
                <a:lnTo>
                  <a:pt x="607" y="526"/>
                </a:lnTo>
                <a:lnTo>
                  <a:pt x="607" y="530"/>
                </a:lnTo>
                <a:lnTo>
                  <a:pt x="608" y="534"/>
                </a:lnTo>
                <a:lnTo>
                  <a:pt x="608" y="536"/>
                </a:lnTo>
                <a:lnTo>
                  <a:pt x="608" y="537"/>
                </a:lnTo>
                <a:lnTo>
                  <a:pt x="609" y="539"/>
                </a:lnTo>
                <a:lnTo>
                  <a:pt x="610" y="539"/>
                </a:lnTo>
                <a:lnTo>
                  <a:pt x="611" y="540"/>
                </a:lnTo>
                <a:lnTo>
                  <a:pt x="617" y="546"/>
                </a:lnTo>
                <a:lnTo>
                  <a:pt x="618" y="546"/>
                </a:lnTo>
                <a:lnTo>
                  <a:pt x="619" y="545"/>
                </a:lnTo>
                <a:lnTo>
                  <a:pt x="624" y="539"/>
                </a:lnTo>
                <a:lnTo>
                  <a:pt x="625" y="538"/>
                </a:lnTo>
                <a:lnTo>
                  <a:pt x="628" y="533"/>
                </a:lnTo>
                <a:lnTo>
                  <a:pt x="630" y="533"/>
                </a:lnTo>
                <a:lnTo>
                  <a:pt x="631" y="532"/>
                </a:lnTo>
                <a:lnTo>
                  <a:pt x="631" y="531"/>
                </a:lnTo>
                <a:lnTo>
                  <a:pt x="632" y="531"/>
                </a:lnTo>
                <a:lnTo>
                  <a:pt x="635" y="526"/>
                </a:lnTo>
                <a:lnTo>
                  <a:pt x="636" y="525"/>
                </a:lnTo>
                <a:lnTo>
                  <a:pt x="636" y="524"/>
                </a:lnTo>
                <a:lnTo>
                  <a:pt x="641" y="521"/>
                </a:lnTo>
                <a:lnTo>
                  <a:pt x="642" y="520"/>
                </a:lnTo>
                <a:lnTo>
                  <a:pt x="644" y="516"/>
                </a:lnTo>
                <a:lnTo>
                  <a:pt x="645" y="515"/>
                </a:lnTo>
                <a:lnTo>
                  <a:pt x="648" y="513"/>
                </a:lnTo>
                <a:lnTo>
                  <a:pt x="651" y="508"/>
                </a:lnTo>
                <a:lnTo>
                  <a:pt x="660" y="499"/>
                </a:lnTo>
                <a:lnTo>
                  <a:pt x="664" y="500"/>
                </a:lnTo>
                <a:lnTo>
                  <a:pt x="667" y="503"/>
                </a:lnTo>
                <a:lnTo>
                  <a:pt x="667" y="501"/>
                </a:lnTo>
                <a:lnTo>
                  <a:pt x="668" y="501"/>
                </a:lnTo>
                <a:lnTo>
                  <a:pt x="669" y="503"/>
                </a:lnTo>
                <a:lnTo>
                  <a:pt x="670" y="504"/>
                </a:lnTo>
                <a:lnTo>
                  <a:pt x="673" y="505"/>
                </a:lnTo>
                <a:lnTo>
                  <a:pt x="678" y="511"/>
                </a:lnTo>
                <a:lnTo>
                  <a:pt x="677" y="512"/>
                </a:lnTo>
                <a:lnTo>
                  <a:pt x="672" y="517"/>
                </a:lnTo>
                <a:lnTo>
                  <a:pt x="668" y="522"/>
                </a:lnTo>
                <a:lnTo>
                  <a:pt x="667" y="523"/>
                </a:lnTo>
                <a:lnTo>
                  <a:pt x="666" y="525"/>
                </a:lnTo>
                <a:lnTo>
                  <a:pt x="673" y="528"/>
                </a:lnTo>
                <a:lnTo>
                  <a:pt x="672" y="531"/>
                </a:lnTo>
                <a:lnTo>
                  <a:pt x="670" y="531"/>
                </a:lnTo>
                <a:lnTo>
                  <a:pt x="670" y="533"/>
                </a:lnTo>
                <a:lnTo>
                  <a:pt x="669" y="534"/>
                </a:lnTo>
                <a:lnTo>
                  <a:pt x="667" y="538"/>
                </a:lnTo>
                <a:lnTo>
                  <a:pt x="666" y="537"/>
                </a:lnTo>
                <a:lnTo>
                  <a:pt x="665" y="540"/>
                </a:lnTo>
                <a:lnTo>
                  <a:pt x="666" y="540"/>
                </a:lnTo>
                <a:lnTo>
                  <a:pt x="664" y="545"/>
                </a:lnTo>
                <a:lnTo>
                  <a:pt x="662" y="547"/>
                </a:lnTo>
                <a:lnTo>
                  <a:pt x="659" y="551"/>
                </a:lnTo>
                <a:lnTo>
                  <a:pt x="661" y="554"/>
                </a:lnTo>
                <a:lnTo>
                  <a:pt x="662" y="557"/>
                </a:lnTo>
                <a:lnTo>
                  <a:pt x="662" y="560"/>
                </a:lnTo>
                <a:lnTo>
                  <a:pt x="664" y="562"/>
                </a:lnTo>
                <a:lnTo>
                  <a:pt x="664" y="564"/>
                </a:lnTo>
                <a:lnTo>
                  <a:pt x="664" y="565"/>
                </a:lnTo>
                <a:lnTo>
                  <a:pt x="664" y="566"/>
                </a:lnTo>
                <a:lnTo>
                  <a:pt x="664" y="567"/>
                </a:lnTo>
                <a:lnTo>
                  <a:pt x="665" y="570"/>
                </a:lnTo>
                <a:lnTo>
                  <a:pt x="665" y="571"/>
                </a:lnTo>
                <a:lnTo>
                  <a:pt x="664" y="571"/>
                </a:lnTo>
                <a:lnTo>
                  <a:pt x="665" y="574"/>
                </a:lnTo>
                <a:lnTo>
                  <a:pt x="665" y="575"/>
                </a:lnTo>
                <a:lnTo>
                  <a:pt x="667" y="580"/>
                </a:lnTo>
                <a:lnTo>
                  <a:pt x="668" y="583"/>
                </a:lnTo>
                <a:lnTo>
                  <a:pt x="666" y="584"/>
                </a:lnTo>
                <a:lnTo>
                  <a:pt x="664" y="585"/>
                </a:lnTo>
                <a:lnTo>
                  <a:pt x="666" y="590"/>
                </a:lnTo>
                <a:lnTo>
                  <a:pt x="668" y="593"/>
                </a:lnTo>
                <a:lnTo>
                  <a:pt x="668" y="592"/>
                </a:lnTo>
                <a:lnTo>
                  <a:pt x="669" y="592"/>
                </a:lnTo>
                <a:lnTo>
                  <a:pt x="670" y="592"/>
                </a:lnTo>
                <a:lnTo>
                  <a:pt x="670" y="591"/>
                </a:lnTo>
                <a:lnTo>
                  <a:pt x="672" y="591"/>
                </a:lnTo>
                <a:lnTo>
                  <a:pt x="673" y="591"/>
                </a:lnTo>
                <a:lnTo>
                  <a:pt x="673" y="590"/>
                </a:lnTo>
                <a:lnTo>
                  <a:pt x="675" y="590"/>
                </a:lnTo>
                <a:lnTo>
                  <a:pt x="676" y="589"/>
                </a:lnTo>
                <a:lnTo>
                  <a:pt x="677" y="589"/>
                </a:lnTo>
                <a:lnTo>
                  <a:pt x="678" y="589"/>
                </a:lnTo>
                <a:lnTo>
                  <a:pt x="679" y="589"/>
                </a:lnTo>
                <a:lnTo>
                  <a:pt x="681" y="589"/>
                </a:lnTo>
                <a:lnTo>
                  <a:pt x="684" y="590"/>
                </a:lnTo>
                <a:lnTo>
                  <a:pt x="685" y="591"/>
                </a:lnTo>
                <a:lnTo>
                  <a:pt x="685" y="596"/>
                </a:lnTo>
                <a:lnTo>
                  <a:pt x="686" y="596"/>
                </a:lnTo>
                <a:lnTo>
                  <a:pt x="686" y="597"/>
                </a:lnTo>
                <a:lnTo>
                  <a:pt x="687" y="597"/>
                </a:lnTo>
                <a:lnTo>
                  <a:pt x="687" y="598"/>
                </a:lnTo>
                <a:lnTo>
                  <a:pt x="689" y="599"/>
                </a:lnTo>
                <a:lnTo>
                  <a:pt x="689" y="600"/>
                </a:lnTo>
                <a:lnTo>
                  <a:pt x="690" y="601"/>
                </a:lnTo>
                <a:lnTo>
                  <a:pt x="690" y="600"/>
                </a:lnTo>
                <a:lnTo>
                  <a:pt x="692" y="601"/>
                </a:lnTo>
                <a:lnTo>
                  <a:pt x="693" y="601"/>
                </a:lnTo>
                <a:lnTo>
                  <a:pt x="694" y="601"/>
                </a:lnTo>
                <a:lnTo>
                  <a:pt x="695" y="601"/>
                </a:lnTo>
                <a:lnTo>
                  <a:pt x="697" y="602"/>
                </a:lnTo>
                <a:lnTo>
                  <a:pt x="698" y="602"/>
                </a:lnTo>
                <a:lnTo>
                  <a:pt x="697" y="602"/>
                </a:lnTo>
                <a:lnTo>
                  <a:pt x="697" y="604"/>
                </a:lnTo>
                <a:lnTo>
                  <a:pt x="697" y="605"/>
                </a:lnTo>
                <a:lnTo>
                  <a:pt x="694" y="607"/>
                </a:lnTo>
                <a:lnTo>
                  <a:pt x="693" y="608"/>
                </a:lnTo>
                <a:lnTo>
                  <a:pt x="694" y="608"/>
                </a:lnTo>
                <a:lnTo>
                  <a:pt x="695" y="609"/>
                </a:lnTo>
                <a:lnTo>
                  <a:pt x="694" y="612"/>
                </a:lnTo>
                <a:lnTo>
                  <a:pt x="692" y="616"/>
                </a:lnTo>
                <a:lnTo>
                  <a:pt x="690" y="619"/>
                </a:lnTo>
                <a:lnTo>
                  <a:pt x="689" y="622"/>
                </a:lnTo>
                <a:lnTo>
                  <a:pt x="687" y="623"/>
                </a:lnTo>
                <a:lnTo>
                  <a:pt x="685" y="626"/>
                </a:lnTo>
                <a:lnTo>
                  <a:pt x="684" y="629"/>
                </a:lnTo>
                <a:lnTo>
                  <a:pt x="685" y="629"/>
                </a:lnTo>
                <a:lnTo>
                  <a:pt x="687" y="632"/>
                </a:lnTo>
                <a:lnTo>
                  <a:pt x="693" y="636"/>
                </a:lnTo>
                <a:lnTo>
                  <a:pt x="695" y="639"/>
                </a:lnTo>
                <a:lnTo>
                  <a:pt x="697" y="640"/>
                </a:lnTo>
                <a:lnTo>
                  <a:pt x="703" y="638"/>
                </a:lnTo>
                <a:lnTo>
                  <a:pt x="714" y="633"/>
                </a:lnTo>
                <a:lnTo>
                  <a:pt x="716" y="633"/>
                </a:lnTo>
                <a:lnTo>
                  <a:pt x="724" y="655"/>
                </a:lnTo>
                <a:lnTo>
                  <a:pt x="725" y="660"/>
                </a:lnTo>
                <a:lnTo>
                  <a:pt x="727" y="665"/>
                </a:lnTo>
                <a:lnTo>
                  <a:pt x="725" y="667"/>
                </a:lnTo>
                <a:lnTo>
                  <a:pt x="724" y="667"/>
                </a:lnTo>
                <a:lnTo>
                  <a:pt x="721" y="669"/>
                </a:lnTo>
                <a:lnTo>
                  <a:pt x="716" y="673"/>
                </a:lnTo>
                <a:lnTo>
                  <a:pt x="712" y="675"/>
                </a:lnTo>
                <a:lnTo>
                  <a:pt x="711" y="676"/>
                </a:lnTo>
                <a:lnTo>
                  <a:pt x="710" y="676"/>
                </a:lnTo>
                <a:lnTo>
                  <a:pt x="709" y="677"/>
                </a:lnTo>
                <a:lnTo>
                  <a:pt x="710" y="680"/>
                </a:lnTo>
                <a:lnTo>
                  <a:pt x="710" y="681"/>
                </a:lnTo>
                <a:lnTo>
                  <a:pt x="709" y="681"/>
                </a:lnTo>
                <a:lnTo>
                  <a:pt x="708" y="681"/>
                </a:lnTo>
                <a:lnTo>
                  <a:pt x="707" y="681"/>
                </a:lnTo>
                <a:lnTo>
                  <a:pt x="706" y="681"/>
                </a:lnTo>
                <a:lnTo>
                  <a:pt x="702" y="683"/>
                </a:lnTo>
                <a:lnTo>
                  <a:pt x="701" y="684"/>
                </a:lnTo>
                <a:lnTo>
                  <a:pt x="701" y="681"/>
                </a:lnTo>
                <a:lnTo>
                  <a:pt x="700" y="680"/>
                </a:lnTo>
                <a:lnTo>
                  <a:pt x="698" y="674"/>
                </a:lnTo>
                <a:lnTo>
                  <a:pt x="697" y="674"/>
                </a:lnTo>
                <a:lnTo>
                  <a:pt x="695" y="674"/>
                </a:lnTo>
                <a:lnTo>
                  <a:pt x="693" y="675"/>
                </a:lnTo>
                <a:lnTo>
                  <a:pt x="692" y="675"/>
                </a:lnTo>
                <a:lnTo>
                  <a:pt x="692" y="676"/>
                </a:lnTo>
                <a:lnTo>
                  <a:pt x="689" y="677"/>
                </a:lnTo>
                <a:lnTo>
                  <a:pt x="687" y="676"/>
                </a:lnTo>
                <a:lnTo>
                  <a:pt x="687" y="675"/>
                </a:lnTo>
                <a:lnTo>
                  <a:pt x="687" y="674"/>
                </a:lnTo>
                <a:lnTo>
                  <a:pt x="686" y="673"/>
                </a:lnTo>
                <a:lnTo>
                  <a:pt x="686" y="672"/>
                </a:lnTo>
                <a:lnTo>
                  <a:pt x="686" y="671"/>
                </a:lnTo>
                <a:lnTo>
                  <a:pt x="684" y="667"/>
                </a:lnTo>
                <a:lnTo>
                  <a:pt x="683" y="667"/>
                </a:lnTo>
                <a:lnTo>
                  <a:pt x="681" y="668"/>
                </a:lnTo>
                <a:lnTo>
                  <a:pt x="678" y="668"/>
                </a:lnTo>
                <a:lnTo>
                  <a:pt x="678" y="667"/>
                </a:lnTo>
                <a:lnTo>
                  <a:pt x="677" y="665"/>
                </a:lnTo>
                <a:lnTo>
                  <a:pt x="677" y="664"/>
                </a:lnTo>
                <a:lnTo>
                  <a:pt x="675" y="664"/>
                </a:lnTo>
                <a:lnTo>
                  <a:pt x="673" y="664"/>
                </a:lnTo>
                <a:lnTo>
                  <a:pt x="672" y="664"/>
                </a:lnTo>
                <a:lnTo>
                  <a:pt x="670" y="664"/>
                </a:lnTo>
                <a:lnTo>
                  <a:pt x="669" y="664"/>
                </a:lnTo>
                <a:lnTo>
                  <a:pt x="665" y="665"/>
                </a:lnTo>
                <a:lnTo>
                  <a:pt x="664" y="665"/>
                </a:lnTo>
                <a:lnTo>
                  <a:pt x="662" y="665"/>
                </a:lnTo>
                <a:lnTo>
                  <a:pt x="659" y="665"/>
                </a:lnTo>
                <a:lnTo>
                  <a:pt x="658" y="665"/>
                </a:lnTo>
                <a:lnTo>
                  <a:pt x="657" y="665"/>
                </a:lnTo>
                <a:lnTo>
                  <a:pt x="655" y="665"/>
                </a:lnTo>
                <a:lnTo>
                  <a:pt x="652" y="665"/>
                </a:lnTo>
                <a:lnTo>
                  <a:pt x="651" y="665"/>
                </a:lnTo>
                <a:lnTo>
                  <a:pt x="651" y="663"/>
                </a:lnTo>
                <a:lnTo>
                  <a:pt x="650" y="663"/>
                </a:lnTo>
                <a:lnTo>
                  <a:pt x="650" y="660"/>
                </a:lnTo>
                <a:lnTo>
                  <a:pt x="649" y="659"/>
                </a:lnTo>
                <a:lnTo>
                  <a:pt x="649" y="658"/>
                </a:lnTo>
                <a:lnTo>
                  <a:pt x="649" y="657"/>
                </a:lnTo>
                <a:lnTo>
                  <a:pt x="648" y="657"/>
                </a:lnTo>
                <a:lnTo>
                  <a:pt x="648" y="655"/>
                </a:lnTo>
                <a:lnTo>
                  <a:pt x="647" y="654"/>
                </a:lnTo>
                <a:lnTo>
                  <a:pt x="647" y="651"/>
                </a:lnTo>
                <a:lnTo>
                  <a:pt x="645" y="650"/>
                </a:lnTo>
                <a:lnTo>
                  <a:pt x="645" y="649"/>
                </a:lnTo>
                <a:lnTo>
                  <a:pt x="645" y="648"/>
                </a:lnTo>
                <a:lnTo>
                  <a:pt x="645" y="647"/>
                </a:lnTo>
                <a:lnTo>
                  <a:pt x="645" y="643"/>
                </a:lnTo>
                <a:lnTo>
                  <a:pt x="645" y="641"/>
                </a:lnTo>
                <a:lnTo>
                  <a:pt x="645" y="639"/>
                </a:lnTo>
                <a:lnTo>
                  <a:pt x="642" y="640"/>
                </a:lnTo>
                <a:lnTo>
                  <a:pt x="641" y="640"/>
                </a:lnTo>
                <a:lnTo>
                  <a:pt x="640" y="636"/>
                </a:lnTo>
                <a:lnTo>
                  <a:pt x="639" y="632"/>
                </a:lnTo>
                <a:lnTo>
                  <a:pt x="638" y="630"/>
                </a:lnTo>
                <a:lnTo>
                  <a:pt x="636" y="627"/>
                </a:lnTo>
                <a:lnTo>
                  <a:pt x="635" y="617"/>
                </a:lnTo>
                <a:lnTo>
                  <a:pt x="630" y="617"/>
                </a:lnTo>
                <a:lnTo>
                  <a:pt x="628" y="618"/>
                </a:lnTo>
                <a:lnTo>
                  <a:pt x="627" y="618"/>
                </a:lnTo>
                <a:lnTo>
                  <a:pt x="621" y="618"/>
                </a:lnTo>
                <a:lnTo>
                  <a:pt x="613" y="619"/>
                </a:lnTo>
                <a:lnTo>
                  <a:pt x="610" y="619"/>
                </a:lnTo>
                <a:lnTo>
                  <a:pt x="609" y="619"/>
                </a:lnTo>
                <a:lnTo>
                  <a:pt x="586" y="622"/>
                </a:lnTo>
                <a:lnTo>
                  <a:pt x="581" y="623"/>
                </a:lnTo>
                <a:lnTo>
                  <a:pt x="577" y="619"/>
                </a:lnTo>
                <a:lnTo>
                  <a:pt x="576" y="619"/>
                </a:lnTo>
                <a:lnTo>
                  <a:pt x="576" y="618"/>
                </a:lnTo>
                <a:lnTo>
                  <a:pt x="575" y="618"/>
                </a:lnTo>
                <a:lnTo>
                  <a:pt x="574" y="617"/>
                </a:lnTo>
                <a:lnTo>
                  <a:pt x="573" y="616"/>
                </a:lnTo>
                <a:lnTo>
                  <a:pt x="572" y="615"/>
                </a:lnTo>
                <a:lnTo>
                  <a:pt x="569" y="613"/>
                </a:lnTo>
                <a:lnTo>
                  <a:pt x="566" y="617"/>
                </a:lnTo>
                <a:lnTo>
                  <a:pt x="566" y="618"/>
                </a:lnTo>
                <a:lnTo>
                  <a:pt x="560" y="614"/>
                </a:lnTo>
                <a:lnTo>
                  <a:pt x="559" y="613"/>
                </a:lnTo>
                <a:lnTo>
                  <a:pt x="567" y="602"/>
                </a:lnTo>
                <a:lnTo>
                  <a:pt x="564" y="600"/>
                </a:lnTo>
                <a:lnTo>
                  <a:pt x="567" y="596"/>
                </a:lnTo>
                <a:lnTo>
                  <a:pt x="568" y="597"/>
                </a:lnTo>
                <a:lnTo>
                  <a:pt x="569" y="595"/>
                </a:lnTo>
                <a:lnTo>
                  <a:pt x="574" y="595"/>
                </a:lnTo>
                <a:lnTo>
                  <a:pt x="582" y="593"/>
                </a:lnTo>
                <a:lnTo>
                  <a:pt x="584" y="592"/>
                </a:lnTo>
                <a:lnTo>
                  <a:pt x="585" y="592"/>
                </a:lnTo>
                <a:lnTo>
                  <a:pt x="592" y="590"/>
                </a:lnTo>
                <a:lnTo>
                  <a:pt x="596" y="589"/>
                </a:lnTo>
                <a:lnTo>
                  <a:pt x="596" y="585"/>
                </a:lnTo>
                <a:lnTo>
                  <a:pt x="596" y="583"/>
                </a:lnTo>
                <a:lnTo>
                  <a:pt x="596" y="581"/>
                </a:lnTo>
                <a:lnTo>
                  <a:pt x="597" y="576"/>
                </a:lnTo>
                <a:lnTo>
                  <a:pt x="597" y="575"/>
                </a:lnTo>
                <a:lnTo>
                  <a:pt x="597" y="574"/>
                </a:lnTo>
                <a:lnTo>
                  <a:pt x="596" y="572"/>
                </a:lnTo>
                <a:lnTo>
                  <a:pt x="596" y="571"/>
                </a:lnTo>
                <a:lnTo>
                  <a:pt x="594" y="562"/>
                </a:lnTo>
                <a:lnTo>
                  <a:pt x="594" y="554"/>
                </a:lnTo>
                <a:lnTo>
                  <a:pt x="593" y="550"/>
                </a:lnTo>
                <a:lnTo>
                  <a:pt x="592" y="550"/>
                </a:lnTo>
                <a:lnTo>
                  <a:pt x="577" y="553"/>
                </a:lnTo>
                <a:lnTo>
                  <a:pt x="572" y="553"/>
                </a:lnTo>
                <a:lnTo>
                  <a:pt x="566" y="549"/>
                </a:lnTo>
                <a:lnTo>
                  <a:pt x="565" y="549"/>
                </a:lnTo>
                <a:lnTo>
                  <a:pt x="563" y="543"/>
                </a:lnTo>
                <a:lnTo>
                  <a:pt x="560" y="543"/>
                </a:lnTo>
                <a:lnTo>
                  <a:pt x="558" y="543"/>
                </a:lnTo>
                <a:lnTo>
                  <a:pt x="556" y="543"/>
                </a:lnTo>
                <a:lnTo>
                  <a:pt x="554" y="543"/>
                </a:lnTo>
                <a:lnTo>
                  <a:pt x="552" y="543"/>
                </a:lnTo>
                <a:lnTo>
                  <a:pt x="552" y="545"/>
                </a:lnTo>
                <a:lnTo>
                  <a:pt x="545" y="541"/>
                </a:lnTo>
                <a:lnTo>
                  <a:pt x="545" y="540"/>
                </a:lnTo>
                <a:lnTo>
                  <a:pt x="546" y="538"/>
                </a:lnTo>
                <a:lnTo>
                  <a:pt x="543" y="538"/>
                </a:lnTo>
                <a:lnTo>
                  <a:pt x="543" y="540"/>
                </a:lnTo>
                <a:lnTo>
                  <a:pt x="543" y="541"/>
                </a:lnTo>
                <a:lnTo>
                  <a:pt x="543" y="540"/>
                </a:lnTo>
                <a:lnTo>
                  <a:pt x="542" y="540"/>
                </a:lnTo>
                <a:lnTo>
                  <a:pt x="541" y="540"/>
                </a:lnTo>
                <a:lnTo>
                  <a:pt x="540" y="541"/>
                </a:lnTo>
                <a:lnTo>
                  <a:pt x="539" y="541"/>
                </a:lnTo>
                <a:lnTo>
                  <a:pt x="538" y="542"/>
                </a:lnTo>
                <a:lnTo>
                  <a:pt x="537" y="542"/>
                </a:lnTo>
                <a:lnTo>
                  <a:pt x="535" y="542"/>
                </a:lnTo>
                <a:lnTo>
                  <a:pt x="534" y="543"/>
                </a:lnTo>
                <a:lnTo>
                  <a:pt x="533" y="543"/>
                </a:lnTo>
                <a:lnTo>
                  <a:pt x="532" y="543"/>
                </a:lnTo>
                <a:lnTo>
                  <a:pt x="531" y="543"/>
                </a:lnTo>
                <a:lnTo>
                  <a:pt x="530" y="543"/>
                </a:lnTo>
                <a:lnTo>
                  <a:pt x="529" y="543"/>
                </a:lnTo>
                <a:lnTo>
                  <a:pt x="527" y="543"/>
                </a:lnTo>
                <a:lnTo>
                  <a:pt x="526" y="543"/>
                </a:lnTo>
                <a:lnTo>
                  <a:pt x="526" y="545"/>
                </a:lnTo>
                <a:lnTo>
                  <a:pt x="525" y="545"/>
                </a:lnTo>
                <a:lnTo>
                  <a:pt x="524" y="545"/>
                </a:lnTo>
                <a:lnTo>
                  <a:pt x="520" y="545"/>
                </a:lnTo>
                <a:lnTo>
                  <a:pt x="515" y="545"/>
                </a:lnTo>
                <a:lnTo>
                  <a:pt x="514" y="545"/>
                </a:lnTo>
                <a:lnTo>
                  <a:pt x="513" y="545"/>
                </a:lnTo>
                <a:lnTo>
                  <a:pt x="513" y="529"/>
                </a:lnTo>
                <a:lnTo>
                  <a:pt x="513" y="526"/>
                </a:lnTo>
                <a:lnTo>
                  <a:pt x="512" y="517"/>
                </a:lnTo>
                <a:lnTo>
                  <a:pt x="505" y="517"/>
                </a:lnTo>
                <a:lnTo>
                  <a:pt x="506" y="514"/>
                </a:lnTo>
                <a:lnTo>
                  <a:pt x="506" y="507"/>
                </a:lnTo>
                <a:lnTo>
                  <a:pt x="505" y="507"/>
                </a:lnTo>
                <a:lnTo>
                  <a:pt x="504" y="507"/>
                </a:lnTo>
                <a:lnTo>
                  <a:pt x="504" y="506"/>
                </a:lnTo>
                <a:lnTo>
                  <a:pt x="501" y="506"/>
                </a:lnTo>
                <a:lnTo>
                  <a:pt x="500" y="506"/>
                </a:lnTo>
                <a:lnTo>
                  <a:pt x="499" y="506"/>
                </a:lnTo>
                <a:lnTo>
                  <a:pt x="498" y="506"/>
                </a:lnTo>
                <a:lnTo>
                  <a:pt x="495" y="505"/>
                </a:lnTo>
                <a:lnTo>
                  <a:pt x="493" y="505"/>
                </a:lnTo>
                <a:lnTo>
                  <a:pt x="492" y="504"/>
                </a:lnTo>
                <a:lnTo>
                  <a:pt x="491" y="504"/>
                </a:lnTo>
                <a:lnTo>
                  <a:pt x="491" y="501"/>
                </a:lnTo>
                <a:lnTo>
                  <a:pt x="490" y="497"/>
                </a:lnTo>
                <a:lnTo>
                  <a:pt x="488" y="497"/>
                </a:lnTo>
                <a:lnTo>
                  <a:pt x="487" y="497"/>
                </a:lnTo>
                <a:lnTo>
                  <a:pt x="481" y="496"/>
                </a:lnTo>
                <a:lnTo>
                  <a:pt x="478" y="495"/>
                </a:lnTo>
                <a:lnTo>
                  <a:pt x="471" y="494"/>
                </a:lnTo>
                <a:lnTo>
                  <a:pt x="471" y="492"/>
                </a:lnTo>
                <a:lnTo>
                  <a:pt x="470" y="490"/>
                </a:lnTo>
                <a:lnTo>
                  <a:pt x="467" y="488"/>
                </a:lnTo>
                <a:lnTo>
                  <a:pt x="464" y="481"/>
                </a:lnTo>
                <a:lnTo>
                  <a:pt x="464" y="480"/>
                </a:lnTo>
                <a:lnTo>
                  <a:pt x="464" y="479"/>
                </a:lnTo>
                <a:lnTo>
                  <a:pt x="465" y="479"/>
                </a:lnTo>
                <a:lnTo>
                  <a:pt x="467" y="472"/>
                </a:lnTo>
                <a:lnTo>
                  <a:pt x="470" y="471"/>
                </a:lnTo>
                <a:lnTo>
                  <a:pt x="471" y="469"/>
                </a:lnTo>
                <a:lnTo>
                  <a:pt x="478" y="464"/>
                </a:lnTo>
                <a:lnTo>
                  <a:pt x="483" y="460"/>
                </a:lnTo>
                <a:lnTo>
                  <a:pt x="486" y="457"/>
                </a:lnTo>
                <a:lnTo>
                  <a:pt x="488" y="455"/>
                </a:lnTo>
                <a:lnTo>
                  <a:pt x="490" y="453"/>
                </a:lnTo>
                <a:lnTo>
                  <a:pt x="491" y="453"/>
                </a:lnTo>
                <a:lnTo>
                  <a:pt x="493" y="457"/>
                </a:lnTo>
                <a:lnTo>
                  <a:pt x="493" y="456"/>
                </a:lnTo>
                <a:lnTo>
                  <a:pt x="497" y="455"/>
                </a:lnTo>
                <a:lnTo>
                  <a:pt x="499" y="456"/>
                </a:lnTo>
                <a:lnTo>
                  <a:pt x="501" y="458"/>
                </a:lnTo>
                <a:lnTo>
                  <a:pt x="503" y="457"/>
                </a:lnTo>
                <a:lnTo>
                  <a:pt x="504" y="457"/>
                </a:lnTo>
                <a:lnTo>
                  <a:pt x="504" y="455"/>
                </a:lnTo>
                <a:lnTo>
                  <a:pt x="504" y="453"/>
                </a:lnTo>
                <a:lnTo>
                  <a:pt x="505" y="453"/>
                </a:lnTo>
                <a:lnTo>
                  <a:pt x="507" y="453"/>
                </a:lnTo>
                <a:lnTo>
                  <a:pt x="507" y="450"/>
                </a:lnTo>
                <a:lnTo>
                  <a:pt x="508" y="450"/>
                </a:lnTo>
                <a:lnTo>
                  <a:pt x="508" y="448"/>
                </a:lnTo>
                <a:lnTo>
                  <a:pt x="509" y="447"/>
                </a:lnTo>
                <a:lnTo>
                  <a:pt x="512" y="446"/>
                </a:lnTo>
                <a:lnTo>
                  <a:pt x="517" y="445"/>
                </a:lnTo>
                <a:lnTo>
                  <a:pt x="520" y="445"/>
                </a:lnTo>
                <a:lnTo>
                  <a:pt x="518" y="449"/>
                </a:lnTo>
                <a:lnTo>
                  <a:pt x="520" y="450"/>
                </a:lnTo>
                <a:lnTo>
                  <a:pt x="517" y="455"/>
                </a:lnTo>
                <a:lnTo>
                  <a:pt x="517" y="457"/>
                </a:lnTo>
                <a:lnTo>
                  <a:pt x="518" y="461"/>
                </a:lnTo>
                <a:lnTo>
                  <a:pt x="520" y="462"/>
                </a:lnTo>
                <a:lnTo>
                  <a:pt x="520" y="463"/>
                </a:lnTo>
                <a:lnTo>
                  <a:pt x="524" y="462"/>
                </a:lnTo>
                <a:lnTo>
                  <a:pt x="527" y="473"/>
                </a:lnTo>
                <a:lnTo>
                  <a:pt x="527" y="474"/>
                </a:lnTo>
                <a:lnTo>
                  <a:pt x="530" y="479"/>
                </a:lnTo>
                <a:lnTo>
                  <a:pt x="529" y="480"/>
                </a:lnTo>
                <a:lnTo>
                  <a:pt x="530" y="482"/>
                </a:lnTo>
                <a:lnTo>
                  <a:pt x="530" y="483"/>
                </a:lnTo>
                <a:lnTo>
                  <a:pt x="531" y="482"/>
                </a:lnTo>
                <a:lnTo>
                  <a:pt x="532" y="484"/>
                </a:lnTo>
                <a:lnTo>
                  <a:pt x="531" y="487"/>
                </a:lnTo>
                <a:lnTo>
                  <a:pt x="535" y="494"/>
                </a:lnTo>
                <a:lnTo>
                  <a:pt x="537" y="495"/>
                </a:lnTo>
                <a:lnTo>
                  <a:pt x="538" y="495"/>
                </a:lnTo>
                <a:lnTo>
                  <a:pt x="540" y="497"/>
                </a:lnTo>
                <a:lnTo>
                  <a:pt x="546" y="504"/>
                </a:lnTo>
                <a:lnTo>
                  <a:pt x="548" y="506"/>
                </a:lnTo>
                <a:lnTo>
                  <a:pt x="551" y="509"/>
                </a:lnTo>
                <a:lnTo>
                  <a:pt x="551" y="511"/>
                </a:lnTo>
                <a:lnTo>
                  <a:pt x="557" y="515"/>
                </a:lnTo>
                <a:lnTo>
                  <a:pt x="560" y="517"/>
                </a:lnTo>
                <a:lnTo>
                  <a:pt x="560" y="519"/>
                </a:lnTo>
                <a:lnTo>
                  <a:pt x="559" y="520"/>
                </a:lnTo>
                <a:lnTo>
                  <a:pt x="560" y="521"/>
                </a:lnTo>
                <a:lnTo>
                  <a:pt x="563" y="523"/>
                </a:lnTo>
                <a:lnTo>
                  <a:pt x="565" y="524"/>
                </a:lnTo>
                <a:lnTo>
                  <a:pt x="580" y="528"/>
                </a:lnTo>
                <a:lnTo>
                  <a:pt x="586" y="530"/>
                </a:lnTo>
                <a:lnTo>
                  <a:pt x="586" y="529"/>
                </a:lnTo>
                <a:lnTo>
                  <a:pt x="585" y="524"/>
                </a:lnTo>
                <a:lnTo>
                  <a:pt x="584" y="524"/>
                </a:lnTo>
                <a:lnTo>
                  <a:pt x="584" y="523"/>
                </a:lnTo>
                <a:lnTo>
                  <a:pt x="584" y="522"/>
                </a:lnTo>
                <a:lnTo>
                  <a:pt x="584" y="521"/>
                </a:lnTo>
                <a:lnTo>
                  <a:pt x="584" y="520"/>
                </a:lnTo>
                <a:lnTo>
                  <a:pt x="590" y="520"/>
                </a:lnTo>
                <a:lnTo>
                  <a:pt x="591" y="519"/>
                </a:lnTo>
                <a:lnTo>
                  <a:pt x="590" y="519"/>
                </a:lnTo>
                <a:lnTo>
                  <a:pt x="590" y="517"/>
                </a:lnTo>
                <a:lnTo>
                  <a:pt x="589" y="517"/>
                </a:lnTo>
                <a:lnTo>
                  <a:pt x="589" y="516"/>
                </a:lnTo>
                <a:lnTo>
                  <a:pt x="588" y="514"/>
                </a:lnTo>
                <a:lnTo>
                  <a:pt x="588" y="511"/>
                </a:lnTo>
                <a:lnTo>
                  <a:pt x="585" y="511"/>
                </a:lnTo>
                <a:lnTo>
                  <a:pt x="584" y="511"/>
                </a:lnTo>
                <a:lnTo>
                  <a:pt x="582" y="509"/>
                </a:lnTo>
                <a:lnTo>
                  <a:pt x="577" y="509"/>
                </a:lnTo>
                <a:lnTo>
                  <a:pt x="575" y="509"/>
                </a:lnTo>
                <a:lnTo>
                  <a:pt x="572" y="508"/>
                </a:lnTo>
                <a:lnTo>
                  <a:pt x="569" y="508"/>
                </a:lnTo>
                <a:lnTo>
                  <a:pt x="565" y="506"/>
                </a:lnTo>
                <a:lnTo>
                  <a:pt x="559" y="503"/>
                </a:lnTo>
                <a:lnTo>
                  <a:pt x="555" y="499"/>
                </a:lnTo>
                <a:lnTo>
                  <a:pt x="554" y="498"/>
                </a:lnTo>
                <a:lnTo>
                  <a:pt x="552" y="497"/>
                </a:lnTo>
                <a:lnTo>
                  <a:pt x="551" y="496"/>
                </a:lnTo>
                <a:lnTo>
                  <a:pt x="550" y="495"/>
                </a:lnTo>
                <a:lnTo>
                  <a:pt x="549" y="494"/>
                </a:lnTo>
                <a:lnTo>
                  <a:pt x="546" y="489"/>
                </a:lnTo>
                <a:lnTo>
                  <a:pt x="542" y="483"/>
                </a:lnTo>
                <a:lnTo>
                  <a:pt x="539" y="477"/>
                </a:lnTo>
                <a:lnTo>
                  <a:pt x="535" y="469"/>
                </a:lnTo>
                <a:lnTo>
                  <a:pt x="533" y="460"/>
                </a:lnTo>
                <a:lnTo>
                  <a:pt x="532" y="452"/>
                </a:lnTo>
                <a:lnTo>
                  <a:pt x="531" y="446"/>
                </a:lnTo>
                <a:lnTo>
                  <a:pt x="531" y="444"/>
                </a:lnTo>
                <a:lnTo>
                  <a:pt x="526" y="444"/>
                </a:lnTo>
                <a:lnTo>
                  <a:pt x="525" y="444"/>
                </a:lnTo>
                <a:lnTo>
                  <a:pt x="524" y="444"/>
                </a:lnTo>
                <a:lnTo>
                  <a:pt x="523" y="444"/>
                </a:lnTo>
                <a:lnTo>
                  <a:pt x="522" y="444"/>
                </a:lnTo>
                <a:lnTo>
                  <a:pt x="521" y="444"/>
                </a:lnTo>
                <a:lnTo>
                  <a:pt x="520" y="444"/>
                </a:lnTo>
                <a:lnTo>
                  <a:pt x="518" y="444"/>
                </a:lnTo>
                <a:lnTo>
                  <a:pt x="517" y="444"/>
                </a:lnTo>
                <a:lnTo>
                  <a:pt x="516" y="444"/>
                </a:lnTo>
                <a:lnTo>
                  <a:pt x="515" y="444"/>
                </a:lnTo>
                <a:lnTo>
                  <a:pt x="513" y="445"/>
                </a:lnTo>
                <a:lnTo>
                  <a:pt x="512" y="446"/>
                </a:lnTo>
                <a:lnTo>
                  <a:pt x="510" y="447"/>
                </a:lnTo>
                <a:lnTo>
                  <a:pt x="509" y="447"/>
                </a:lnTo>
                <a:lnTo>
                  <a:pt x="508" y="447"/>
                </a:lnTo>
                <a:lnTo>
                  <a:pt x="507" y="447"/>
                </a:lnTo>
                <a:lnTo>
                  <a:pt x="506" y="447"/>
                </a:lnTo>
                <a:lnTo>
                  <a:pt x="505" y="447"/>
                </a:lnTo>
                <a:lnTo>
                  <a:pt x="504" y="447"/>
                </a:lnTo>
                <a:lnTo>
                  <a:pt x="503" y="447"/>
                </a:lnTo>
                <a:lnTo>
                  <a:pt x="501" y="447"/>
                </a:lnTo>
                <a:lnTo>
                  <a:pt x="500" y="447"/>
                </a:lnTo>
                <a:lnTo>
                  <a:pt x="499" y="448"/>
                </a:lnTo>
                <a:lnTo>
                  <a:pt x="497" y="448"/>
                </a:lnTo>
                <a:lnTo>
                  <a:pt x="496" y="448"/>
                </a:lnTo>
                <a:lnTo>
                  <a:pt x="495" y="448"/>
                </a:lnTo>
                <a:lnTo>
                  <a:pt x="491" y="449"/>
                </a:lnTo>
                <a:lnTo>
                  <a:pt x="490" y="449"/>
                </a:lnTo>
                <a:lnTo>
                  <a:pt x="489" y="449"/>
                </a:lnTo>
                <a:lnTo>
                  <a:pt x="488" y="450"/>
                </a:lnTo>
                <a:lnTo>
                  <a:pt x="486" y="455"/>
                </a:lnTo>
                <a:lnTo>
                  <a:pt x="486" y="456"/>
                </a:lnTo>
                <a:lnTo>
                  <a:pt x="481" y="461"/>
                </a:lnTo>
                <a:lnTo>
                  <a:pt x="475" y="464"/>
                </a:lnTo>
                <a:lnTo>
                  <a:pt x="472" y="467"/>
                </a:lnTo>
                <a:lnTo>
                  <a:pt x="471" y="467"/>
                </a:lnTo>
                <a:lnTo>
                  <a:pt x="471" y="469"/>
                </a:lnTo>
                <a:lnTo>
                  <a:pt x="470" y="469"/>
                </a:lnTo>
                <a:lnTo>
                  <a:pt x="459" y="471"/>
                </a:lnTo>
                <a:lnTo>
                  <a:pt x="457" y="472"/>
                </a:lnTo>
                <a:lnTo>
                  <a:pt x="456" y="472"/>
                </a:lnTo>
                <a:lnTo>
                  <a:pt x="455" y="472"/>
                </a:lnTo>
                <a:lnTo>
                  <a:pt x="454" y="472"/>
                </a:lnTo>
                <a:lnTo>
                  <a:pt x="453" y="472"/>
                </a:lnTo>
                <a:lnTo>
                  <a:pt x="450" y="472"/>
                </a:lnTo>
                <a:lnTo>
                  <a:pt x="449" y="473"/>
                </a:lnTo>
                <a:lnTo>
                  <a:pt x="448" y="473"/>
                </a:lnTo>
                <a:lnTo>
                  <a:pt x="447" y="474"/>
                </a:lnTo>
                <a:lnTo>
                  <a:pt x="446" y="474"/>
                </a:lnTo>
                <a:lnTo>
                  <a:pt x="445" y="475"/>
                </a:lnTo>
                <a:lnTo>
                  <a:pt x="444" y="475"/>
                </a:lnTo>
                <a:lnTo>
                  <a:pt x="442" y="477"/>
                </a:lnTo>
                <a:lnTo>
                  <a:pt x="440" y="479"/>
                </a:lnTo>
                <a:lnTo>
                  <a:pt x="438" y="481"/>
                </a:lnTo>
                <a:lnTo>
                  <a:pt x="436" y="482"/>
                </a:lnTo>
                <a:lnTo>
                  <a:pt x="434" y="484"/>
                </a:lnTo>
                <a:lnTo>
                  <a:pt x="433" y="484"/>
                </a:lnTo>
                <a:lnTo>
                  <a:pt x="432" y="486"/>
                </a:lnTo>
                <a:lnTo>
                  <a:pt x="432" y="487"/>
                </a:lnTo>
                <a:lnTo>
                  <a:pt x="431" y="488"/>
                </a:lnTo>
                <a:lnTo>
                  <a:pt x="431" y="489"/>
                </a:lnTo>
                <a:lnTo>
                  <a:pt x="430" y="490"/>
                </a:lnTo>
                <a:lnTo>
                  <a:pt x="430" y="491"/>
                </a:lnTo>
                <a:lnTo>
                  <a:pt x="430" y="492"/>
                </a:lnTo>
                <a:lnTo>
                  <a:pt x="430" y="494"/>
                </a:lnTo>
                <a:lnTo>
                  <a:pt x="430" y="495"/>
                </a:lnTo>
                <a:lnTo>
                  <a:pt x="430" y="496"/>
                </a:lnTo>
                <a:lnTo>
                  <a:pt x="431" y="497"/>
                </a:lnTo>
                <a:lnTo>
                  <a:pt x="431" y="498"/>
                </a:lnTo>
                <a:lnTo>
                  <a:pt x="432" y="499"/>
                </a:lnTo>
                <a:lnTo>
                  <a:pt x="432" y="500"/>
                </a:lnTo>
                <a:lnTo>
                  <a:pt x="433" y="503"/>
                </a:lnTo>
                <a:lnTo>
                  <a:pt x="437" y="511"/>
                </a:lnTo>
                <a:lnTo>
                  <a:pt x="438" y="512"/>
                </a:lnTo>
                <a:lnTo>
                  <a:pt x="439" y="514"/>
                </a:lnTo>
                <a:lnTo>
                  <a:pt x="440" y="516"/>
                </a:lnTo>
                <a:lnTo>
                  <a:pt x="442" y="522"/>
                </a:lnTo>
                <a:lnTo>
                  <a:pt x="444" y="525"/>
                </a:lnTo>
                <a:lnTo>
                  <a:pt x="446" y="529"/>
                </a:lnTo>
                <a:lnTo>
                  <a:pt x="447" y="529"/>
                </a:lnTo>
                <a:lnTo>
                  <a:pt x="448" y="529"/>
                </a:lnTo>
                <a:lnTo>
                  <a:pt x="450" y="528"/>
                </a:lnTo>
                <a:lnTo>
                  <a:pt x="452" y="528"/>
                </a:lnTo>
                <a:lnTo>
                  <a:pt x="453" y="528"/>
                </a:lnTo>
                <a:lnTo>
                  <a:pt x="454" y="530"/>
                </a:lnTo>
                <a:lnTo>
                  <a:pt x="454" y="531"/>
                </a:lnTo>
                <a:lnTo>
                  <a:pt x="455" y="531"/>
                </a:lnTo>
                <a:lnTo>
                  <a:pt x="456" y="532"/>
                </a:lnTo>
                <a:lnTo>
                  <a:pt x="454" y="533"/>
                </a:lnTo>
                <a:lnTo>
                  <a:pt x="454" y="534"/>
                </a:lnTo>
                <a:lnTo>
                  <a:pt x="454" y="536"/>
                </a:lnTo>
                <a:lnTo>
                  <a:pt x="455" y="537"/>
                </a:lnTo>
                <a:lnTo>
                  <a:pt x="455" y="539"/>
                </a:lnTo>
                <a:lnTo>
                  <a:pt x="455" y="540"/>
                </a:lnTo>
                <a:lnTo>
                  <a:pt x="455" y="541"/>
                </a:lnTo>
                <a:lnTo>
                  <a:pt x="456" y="543"/>
                </a:lnTo>
                <a:lnTo>
                  <a:pt x="455" y="543"/>
                </a:lnTo>
                <a:lnTo>
                  <a:pt x="456" y="547"/>
                </a:lnTo>
                <a:lnTo>
                  <a:pt x="456" y="548"/>
                </a:lnTo>
                <a:lnTo>
                  <a:pt x="456" y="550"/>
                </a:lnTo>
                <a:lnTo>
                  <a:pt x="454" y="551"/>
                </a:lnTo>
                <a:lnTo>
                  <a:pt x="453" y="551"/>
                </a:lnTo>
                <a:lnTo>
                  <a:pt x="450" y="551"/>
                </a:lnTo>
                <a:lnTo>
                  <a:pt x="449" y="553"/>
                </a:lnTo>
                <a:lnTo>
                  <a:pt x="448" y="553"/>
                </a:lnTo>
                <a:lnTo>
                  <a:pt x="447" y="553"/>
                </a:lnTo>
                <a:lnTo>
                  <a:pt x="447" y="556"/>
                </a:lnTo>
                <a:lnTo>
                  <a:pt x="446" y="557"/>
                </a:lnTo>
                <a:lnTo>
                  <a:pt x="446" y="558"/>
                </a:lnTo>
                <a:lnTo>
                  <a:pt x="447" y="560"/>
                </a:lnTo>
                <a:lnTo>
                  <a:pt x="450" y="567"/>
                </a:lnTo>
                <a:lnTo>
                  <a:pt x="452" y="568"/>
                </a:lnTo>
                <a:lnTo>
                  <a:pt x="452" y="570"/>
                </a:lnTo>
                <a:lnTo>
                  <a:pt x="453" y="570"/>
                </a:lnTo>
                <a:lnTo>
                  <a:pt x="452" y="570"/>
                </a:lnTo>
                <a:lnTo>
                  <a:pt x="450" y="570"/>
                </a:lnTo>
                <a:lnTo>
                  <a:pt x="447" y="568"/>
                </a:lnTo>
                <a:lnTo>
                  <a:pt x="446" y="567"/>
                </a:lnTo>
                <a:lnTo>
                  <a:pt x="445" y="567"/>
                </a:lnTo>
                <a:lnTo>
                  <a:pt x="444" y="567"/>
                </a:lnTo>
                <a:lnTo>
                  <a:pt x="442" y="567"/>
                </a:lnTo>
                <a:lnTo>
                  <a:pt x="442" y="568"/>
                </a:lnTo>
                <a:lnTo>
                  <a:pt x="441" y="570"/>
                </a:lnTo>
                <a:lnTo>
                  <a:pt x="441" y="571"/>
                </a:lnTo>
                <a:lnTo>
                  <a:pt x="440" y="571"/>
                </a:lnTo>
                <a:lnTo>
                  <a:pt x="440" y="572"/>
                </a:lnTo>
                <a:lnTo>
                  <a:pt x="439" y="572"/>
                </a:lnTo>
                <a:lnTo>
                  <a:pt x="439" y="573"/>
                </a:lnTo>
                <a:lnTo>
                  <a:pt x="439" y="574"/>
                </a:lnTo>
                <a:lnTo>
                  <a:pt x="440" y="575"/>
                </a:lnTo>
                <a:lnTo>
                  <a:pt x="440" y="576"/>
                </a:lnTo>
                <a:lnTo>
                  <a:pt x="441" y="577"/>
                </a:lnTo>
                <a:lnTo>
                  <a:pt x="441" y="579"/>
                </a:lnTo>
                <a:lnTo>
                  <a:pt x="441" y="580"/>
                </a:lnTo>
                <a:lnTo>
                  <a:pt x="442" y="580"/>
                </a:lnTo>
                <a:lnTo>
                  <a:pt x="442" y="581"/>
                </a:lnTo>
                <a:lnTo>
                  <a:pt x="442" y="582"/>
                </a:lnTo>
                <a:lnTo>
                  <a:pt x="444" y="583"/>
                </a:lnTo>
                <a:lnTo>
                  <a:pt x="445" y="587"/>
                </a:lnTo>
                <a:lnTo>
                  <a:pt x="444" y="587"/>
                </a:lnTo>
                <a:lnTo>
                  <a:pt x="444" y="588"/>
                </a:lnTo>
                <a:lnTo>
                  <a:pt x="442" y="588"/>
                </a:lnTo>
                <a:lnTo>
                  <a:pt x="441" y="588"/>
                </a:lnTo>
                <a:lnTo>
                  <a:pt x="440" y="587"/>
                </a:lnTo>
                <a:lnTo>
                  <a:pt x="439" y="585"/>
                </a:lnTo>
                <a:lnTo>
                  <a:pt x="439" y="584"/>
                </a:lnTo>
                <a:lnTo>
                  <a:pt x="438" y="584"/>
                </a:lnTo>
                <a:lnTo>
                  <a:pt x="436" y="584"/>
                </a:lnTo>
                <a:lnTo>
                  <a:pt x="434" y="585"/>
                </a:lnTo>
                <a:lnTo>
                  <a:pt x="433" y="585"/>
                </a:lnTo>
                <a:lnTo>
                  <a:pt x="431" y="587"/>
                </a:lnTo>
                <a:lnTo>
                  <a:pt x="430" y="587"/>
                </a:lnTo>
                <a:lnTo>
                  <a:pt x="429" y="588"/>
                </a:lnTo>
                <a:lnTo>
                  <a:pt x="424" y="590"/>
                </a:lnTo>
                <a:lnTo>
                  <a:pt x="423" y="590"/>
                </a:lnTo>
                <a:lnTo>
                  <a:pt x="422" y="589"/>
                </a:lnTo>
                <a:lnTo>
                  <a:pt x="420" y="585"/>
                </a:lnTo>
                <a:lnTo>
                  <a:pt x="417" y="585"/>
                </a:lnTo>
                <a:lnTo>
                  <a:pt x="413" y="593"/>
                </a:lnTo>
                <a:lnTo>
                  <a:pt x="413" y="595"/>
                </a:lnTo>
                <a:lnTo>
                  <a:pt x="412" y="596"/>
                </a:lnTo>
                <a:lnTo>
                  <a:pt x="412" y="597"/>
                </a:lnTo>
                <a:lnTo>
                  <a:pt x="411" y="598"/>
                </a:lnTo>
                <a:lnTo>
                  <a:pt x="411" y="599"/>
                </a:lnTo>
                <a:lnTo>
                  <a:pt x="410" y="600"/>
                </a:lnTo>
                <a:lnTo>
                  <a:pt x="410" y="601"/>
                </a:lnTo>
                <a:lnTo>
                  <a:pt x="408" y="601"/>
                </a:lnTo>
                <a:lnTo>
                  <a:pt x="407" y="604"/>
                </a:lnTo>
                <a:lnTo>
                  <a:pt x="406" y="604"/>
                </a:lnTo>
                <a:lnTo>
                  <a:pt x="404" y="602"/>
                </a:lnTo>
                <a:lnTo>
                  <a:pt x="403" y="602"/>
                </a:lnTo>
                <a:lnTo>
                  <a:pt x="395" y="600"/>
                </a:lnTo>
                <a:lnTo>
                  <a:pt x="394" y="600"/>
                </a:lnTo>
                <a:lnTo>
                  <a:pt x="393" y="599"/>
                </a:lnTo>
                <a:lnTo>
                  <a:pt x="389" y="599"/>
                </a:lnTo>
                <a:lnTo>
                  <a:pt x="383" y="600"/>
                </a:lnTo>
                <a:lnTo>
                  <a:pt x="382" y="600"/>
                </a:lnTo>
                <a:lnTo>
                  <a:pt x="381" y="600"/>
                </a:lnTo>
                <a:lnTo>
                  <a:pt x="380" y="601"/>
                </a:lnTo>
                <a:lnTo>
                  <a:pt x="379" y="601"/>
                </a:lnTo>
                <a:lnTo>
                  <a:pt x="379" y="602"/>
                </a:lnTo>
                <a:lnTo>
                  <a:pt x="378" y="606"/>
                </a:lnTo>
                <a:lnTo>
                  <a:pt x="378" y="607"/>
                </a:lnTo>
                <a:lnTo>
                  <a:pt x="378" y="608"/>
                </a:lnTo>
                <a:lnTo>
                  <a:pt x="378" y="609"/>
                </a:lnTo>
                <a:lnTo>
                  <a:pt x="378" y="610"/>
                </a:lnTo>
                <a:lnTo>
                  <a:pt x="378" y="613"/>
                </a:lnTo>
                <a:lnTo>
                  <a:pt x="378" y="614"/>
                </a:lnTo>
                <a:lnTo>
                  <a:pt x="377" y="614"/>
                </a:lnTo>
                <a:lnTo>
                  <a:pt x="376" y="614"/>
                </a:lnTo>
                <a:lnTo>
                  <a:pt x="374" y="615"/>
                </a:lnTo>
                <a:lnTo>
                  <a:pt x="368" y="613"/>
                </a:lnTo>
                <a:lnTo>
                  <a:pt x="366" y="612"/>
                </a:lnTo>
                <a:lnTo>
                  <a:pt x="363" y="610"/>
                </a:lnTo>
                <a:lnTo>
                  <a:pt x="362" y="609"/>
                </a:lnTo>
                <a:lnTo>
                  <a:pt x="358" y="606"/>
                </a:lnTo>
                <a:lnTo>
                  <a:pt x="358" y="607"/>
                </a:lnTo>
                <a:lnTo>
                  <a:pt x="357" y="608"/>
                </a:lnTo>
                <a:lnTo>
                  <a:pt x="357" y="609"/>
                </a:lnTo>
                <a:lnTo>
                  <a:pt x="355" y="613"/>
                </a:lnTo>
                <a:lnTo>
                  <a:pt x="354" y="613"/>
                </a:lnTo>
                <a:lnTo>
                  <a:pt x="354" y="615"/>
                </a:lnTo>
                <a:lnTo>
                  <a:pt x="353" y="615"/>
                </a:lnTo>
                <a:lnTo>
                  <a:pt x="353" y="616"/>
                </a:lnTo>
                <a:lnTo>
                  <a:pt x="351" y="617"/>
                </a:lnTo>
                <a:lnTo>
                  <a:pt x="351" y="618"/>
                </a:lnTo>
                <a:lnTo>
                  <a:pt x="349" y="618"/>
                </a:lnTo>
                <a:lnTo>
                  <a:pt x="348" y="619"/>
                </a:lnTo>
                <a:lnTo>
                  <a:pt x="347" y="619"/>
                </a:lnTo>
                <a:lnTo>
                  <a:pt x="345" y="619"/>
                </a:lnTo>
                <a:lnTo>
                  <a:pt x="344" y="621"/>
                </a:lnTo>
                <a:lnTo>
                  <a:pt x="341" y="621"/>
                </a:lnTo>
                <a:lnTo>
                  <a:pt x="340" y="622"/>
                </a:lnTo>
                <a:lnTo>
                  <a:pt x="340" y="623"/>
                </a:lnTo>
                <a:lnTo>
                  <a:pt x="339" y="622"/>
                </a:lnTo>
                <a:lnTo>
                  <a:pt x="338" y="622"/>
                </a:lnTo>
                <a:lnTo>
                  <a:pt x="337" y="621"/>
                </a:lnTo>
                <a:lnTo>
                  <a:pt x="336" y="619"/>
                </a:lnTo>
                <a:lnTo>
                  <a:pt x="335" y="619"/>
                </a:lnTo>
                <a:lnTo>
                  <a:pt x="334" y="619"/>
                </a:lnTo>
                <a:lnTo>
                  <a:pt x="331" y="618"/>
                </a:lnTo>
                <a:lnTo>
                  <a:pt x="330" y="618"/>
                </a:lnTo>
                <a:lnTo>
                  <a:pt x="332" y="616"/>
                </a:lnTo>
                <a:lnTo>
                  <a:pt x="332" y="615"/>
                </a:lnTo>
                <a:lnTo>
                  <a:pt x="334" y="613"/>
                </a:lnTo>
                <a:lnTo>
                  <a:pt x="335" y="609"/>
                </a:lnTo>
                <a:lnTo>
                  <a:pt x="336" y="607"/>
                </a:lnTo>
                <a:lnTo>
                  <a:pt x="337" y="605"/>
                </a:lnTo>
                <a:lnTo>
                  <a:pt x="338" y="604"/>
                </a:lnTo>
                <a:lnTo>
                  <a:pt x="340" y="602"/>
                </a:lnTo>
                <a:lnTo>
                  <a:pt x="343" y="600"/>
                </a:lnTo>
                <a:lnTo>
                  <a:pt x="344" y="599"/>
                </a:lnTo>
                <a:lnTo>
                  <a:pt x="347" y="597"/>
                </a:lnTo>
                <a:lnTo>
                  <a:pt x="348" y="595"/>
                </a:lnTo>
                <a:lnTo>
                  <a:pt x="349" y="595"/>
                </a:lnTo>
                <a:lnTo>
                  <a:pt x="348" y="595"/>
                </a:lnTo>
                <a:lnTo>
                  <a:pt x="347" y="592"/>
                </a:lnTo>
                <a:lnTo>
                  <a:pt x="343" y="588"/>
                </a:lnTo>
                <a:lnTo>
                  <a:pt x="341" y="583"/>
                </a:lnTo>
                <a:lnTo>
                  <a:pt x="339" y="579"/>
                </a:lnTo>
                <a:lnTo>
                  <a:pt x="337" y="575"/>
                </a:lnTo>
                <a:lnTo>
                  <a:pt x="337" y="574"/>
                </a:lnTo>
                <a:lnTo>
                  <a:pt x="336" y="574"/>
                </a:lnTo>
                <a:lnTo>
                  <a:pt x="335" y="575"/>
                </a:lnTo>
                <a:lnTo>
                  <a:pt x="332" y="576"/>
                </a:lnTo>
                <a:lnTo>
                  <a:pt x="331" y="576"/>
                </a:lnTo>
                <a:lnTo>
                  <a:pt x="329" y="577"/>
                </a:lnTo>
                <a:lnTo>
                  <a:pt x="327" y="579"/>
                </a:lnTo>
                <a:lnTo>
                  <a:pt x="327" y="580"/>
                </a:lnTo>
                <a:lnTo>
                  <a:pt x="328" y="583"/>
                </a:lnTo>
                <a:lnTo>
                  <a:pt x="329" y="585"/>
                </a:lnTo>
                <a:lnTo>
                  <a:pt x="329" y="587"/>
                </a:lnTo>
                <a:lnTo>
                  <a:pt x="328" y="588"/>
                </a:lnTo>
                <a:lnTo>
                  <a:pt x="328" y="589"/>
                </a:lnTo>
                <a:lnTo>
                  <a:pt x="328" y="588"/>
                </a:lnTo>
                <a:lnTo>
                  <a:pt x="327" y="588"/>
                </a:lnTo>
                <a:lnTo>
                  <a:pt x="326" y="589"/>
                </a:lnTo>
                <a:lnTo>
                  <a:pt x="324" y="589"/>
                </a:lnTo>
                <a:lnTo>
                  <a:pt x="323" y="588"/>
                </a:lnTo>
                <a:lnTo>
                  <a:pt x="322" y="588"/>
                </a:lnTo>
                <a:lnTo>
                  <a:pt x="321" y="588"/>
                </a:lnTo>
                <a:lnTo>
                  <a:pt x="319" y="589"/>
                </a:lnTo>
                <a:lnTo>
                  <a:pt x="318" y="589"/>
                </a:lnTo>
                <a:lnTo>
                  <a:pt x="317" y="591"/>
                </a:lnTo>
                <a:lnTo>
                  <a:pt x="314" y="590"/>
                </a:lnTo>
                <a:lnTo>
                  <a:pt x="309" y="589"/>
                </a:lnTo>
                <a:lnTo>
                  <a:pt x="306" y="580"/>
                </a:lnTo>
                <a:lnTo>
                  <a:pt x="310" y="579"/>
                </a:lnTo>
                <a:lnTo>
                  <a:pt x="309" y="579"/>
                </a:lnTo>
                <a:lnTo>
                  <a:pt x="309" y="576"/>
                </a:lnTo>
                <a:lnTo>
                  <a:pt x="307" y="576"/>
                </a:lnTo>
                <a:lnTo>
                  <a:pt x="306" y="576"/>
                </a:lnTo>
                <a:lnTo>
                  <a:pt x="305" y="576"/>
                </a:lnTo>
                <a:lnTo>
                  <a:pt x="305" y="574"/>
                </a:lnTo>
                <a:lnTo>
                  <a:pt x="305" y="573"/>
                </a:lnTo>
                <a:lnTo>
                  <a:pt x="304" y="572"/>
                </a:lnTo>
                <a:lnTo>
                  <a:pt x="304" y="571"/>
                </a:lnTo>
                <a:lnTo>
                  <a:pt x="304" y="570"/>
                </a:lnTo>
                <a:lnTo>
                  <a:pt x="304" y="568"/>
                </a:lnTo>
                <a:lnTo>
                  <a:pt x="303" y="567"/>
                </a:lnTo>
                <a:lnTo>
                  <a:pt x="303" y="566"/>
                </a:lnTo>
                <a:lnTo>
                  <a:pt x="303" y="565"/>
                </a:lnTo>
                <a:lnTo>
                  <a:pt x="304" y="565"/>
                </a:lnTo>
                <a:lnTo>
                  <a:pt x="305" y="565"/>
                </a:lnTo>
                <a:lnTo>
                  <a:pt x="305" y="564"/>
                </a:lnTo>
                <a:lnTo>
                  <a:pt x="304" y="562"/>
                </a:lnTo>
                <a:lnTo>
                  <a:pt x="303" y="562"/>
                </a:lnTo>
                <a:lnTo>
                  <a:pt x="302" y="563"/>
                </a:lnTo>
                <a:lnTo>
                  <a:pt x="301" y="563"/>
                </a:lnTo>
                <a:lnTo>
                  <a:pt x="300" y="564"/>
                </a:lnTo>
                <a:lnTo>
                  <a:pt x="298" y="565"/>
                </a:lnTo>
                <a:lnTo>
                  <a:pt x="297" y="565"/>
                </a:lnTo>
                <a:lnTo>
                  <a:pt x="297" y="566"/>
                </a:lnTo>
                <a:lnTo>
                  <a:pt x="296" y="566"/>
                </a:lnTo>
                <a:lnTo>
                  <a:pt x="295" y="567"/>
                </a:lnTo>
                <a:lnTo>
                  <a:pt x="294" y="568"/>
                </a:lnTo>
                <a:lnTo>
                  <a:pt x="294" y="567"/>
                </a:lnTo>
                <a:lnTo>
                  <a:pt x="293" y="565"/>
                </a:lnTo>
                <a:lnTo>
                  <a:pt x="293" y="564"/>
                </a:lnTo>
                <a:lnTo>
                  <a:pt x="292" y="563"/>
                </a:lnTo>
                <a:lnTo>
                  <a:pt x="289" y="562"/>
                </a:lnTo>
                <a:lnTo>
                  <a:pt x="288" y="562"/>
                </a:lnTo>
                <a:lnTo>
                  <a:pt x="286" y="560"/>
                </a:lnTo>
                <a:lnTo>
                  <a:pt x="285" y="559"/>
                </a:lnTo>
                <a:lnTo>
                  <a:pt x="284" y="558"/>
                </a:lnTo>
                <a:lnTo>
                  <a:pt x="278" y="555"/>
                </a:lnTo>
                <a:lnTo>
                  <a:pt x="276" y="554"/>
                </a:lnTo>
                <a:lnTo>
                  <a:pt x="275" y="553"/>
                </a:lnTo>
                <a:lnTo>
                  <a:pt x="273" y="551"/>
                </a:lnTo>
                <a:lnTo>
                  <a:pt x="270" y="549"/>
                </a:lnTo>
                <a:lnTo>
                  <a:pt x="269" y="548"/>
                </a:lnTo>
                <a:lnTo>
                  <a:pt x="268" y="547"/>
                </a:lnTo>
                <a:lnTo>
                  <a:pt x="267" y="547"/>
                </a:lnTo>
                <a:lnTo>
                  <a:pt x="263" y="545"/>
                </a:lnTo>
                <a:lnTo>
                  <a:pt x="262" y="543"/>
                </a:lnTo>
                <a:lnTo>
                  <a:pt x="261" y="543"/>
                </a:lnTo>
                <a:lnTo>
                  <a:pt x="261" y="542"/>
                </a:lnTo>
                <a:lnTo>
                  <a:pt x="260" y="542"/>
                </a:lnTo>
                <a:lnTo>
                  <a:pt x="259" y="541"/>
                </a:lnTo>
                <a:lnTo>
                  <a:pt x="256" y="540"/>
                </a:lnTo>
                <a:lnTo>
                  <a:pt x="255" y="539"/>
                </a:lnTo>
                <a:lnTo>
                  <a:pt x="253" y="538"/>
                </a:lnTo>
                <a:lnTo>
                  <a:pt x="252" y="537"/>
                </a:lnTo>
                <a:lnTo>
                  <a:pt x="250" y="538"/>
                </a:lnTo>
                <a:lnTo>
                  <a:pt x="248" y="538"/>
                </a:lnTo>
                <a:lnTo>
                  <a:pt x="248" y="537"/>
                </a:lnTo>
                <a:lnTo>
                  <a:pt x="246" y="533"/>
                </a:lnTo>
                <a:lnTo>
                  <a:pt x="246" y="532"/>
                </a:lnTo>
                <a:lnTo>
                  <a:pt x="245" y="531"/>
                </a:lnTo>
                <a:lnTo>
                  <a:pt x="244" y="529"/>
                </a:lnTo>
                <a:lnTo>
                  <a:pt x="243" y="525"/>
                </a:lnTo>
                <a:lnTo>
                  <a:pt x="243" y="524"/>
                </a:lnTo>
                <a:lnTo>
                  <a:pt x="243" y="523"/>
                </a:lnTo>
                <a:lnTo>
                  <a:pt x="242" y="523"/>
                </a:lnTo>
                <a:lnTo>
                  <a:pt x="241" y="521"/>
                </a:lnTo>
                <a:lnTo>
                  <a:pt x="241" y="520"/>
                </a:lnTo>
                <a:lnTo>
                  <a:pt x="241" y="519"/>
                </a:lnTo>
                <a:lnTo>
                  <a:pt x="241" y="517"/>
                </a:lnTo>
                <a:lnTo>
                  <a:pt x="241" y="515"/>
                </a:lnTo>
                <a:lnTo>
                  <a:pt x="239" y="514"/>
                </a:lnTo>
                <a:lnTo>
                  <a:pt x="239" y="512"/>
                </a:lnTo>
                <a:lnTo>
                  <a:pt x="241" y="512"/>
                </a:lnTo>
                <a:lnTo>
                  <a:pt x="242" y="512"/>
                </a:lnTo>
                <a:lnTo>
                  <a:pt x="242" y="511"/>
                </a:lnTo>
                <a:lnTo>
                  <a:pt x="243" y="511"/>
                </a:lnTo>
                <a:lnTo>
                  <a:pt x="244" y="511"/>
                </a:lnTo>
                <a:lnTo>
                  <a:pt x="244" y="509"/>
                </a:lnTo>
                <a:lnTo>
                  <a:pt x="245" y="509"/>
                </a:lnTo>
                <a:lnTo>
                  <a:pt x="246" y="509"/>
                </a:lnTo>
                <a:lnTo>
                  <a:pt x="244" y="506"/>
                </a:lnTo>
                <a:lnTo>
                  <a:pt x="239" y="499"/>
                </a:lnTo>
                <a:lnTo>
                  <a:pt x="238" y="496"/>
                </a:lnTo>
                <a:lnTo>
                  <a:pt x="237" y="496"/>
                </a:lnTo>
                <a:lnTo>
                  <a:pt x="237" y="495"/>
                </a:lnTo>
                <a:lnTo>
                  <a:pt x="238" y="494"/>
                </a:lnTo>
                <a:lnTo>
                  <a:pt x="238" y="492"/>
                </a:lnTo>
                <a:lnTo>
                  <a:pt x="237" y="492"/>
                </a:lnTo>
                <a:lnTo>
                  <a:pt x="237" y="491"/>
                </a:lnTo>
                <a:lnTo>
                  <a:pt x="236" y="490"/>
                </a:lnTo>
                <a:lnTo>
                  <a:pt x="236" y="489"/>
                </a:lnTo>
                <a:lnTo>
                  <a:pt x="235" y="489"/>
                </a:lnTo>
                <a:lnTo>
                  <a:pt x="235" y="488"/>
                </a:lnTo>
                <a:lnTo>
                  <a:pt x="235" y="487"/>
                </a:lnTo>
                <a:lnTo>
                  <a:pt x="234" y="488"/>
                </a:lnTo>
                <a:lnTo>
                  <a:pt x="228" y="489"/>
                </a:lnTo>
                <a:lnTo>
                  <a:pt x="226" y="490"/>
                </a:lnTo>
                <a:lnTo>
                  <a:pt x="221" y="490"/>
                </a:lnTo>
                <a:lnTo>
                  <a:pt x="219" y="491"/>
                </a:lnTo>
                <a:lnTo>
                  <a:pt x="222" y="488"/>
                </a:lnTo>
                <a:lnTo>
                  <a:pt x="222" y="487"/>
                </a:lnTo>
                <a:lnTo>
                  <a:pt x="222" y="484"/>
                </a:lnTo>
                <a:lnTo>
                  <a:pt x="224" y="477"/>
                </a:lnTo>
                <a:lnTo>
                  <a:pt x="224" y="475"/>
                </a:lnTo>
                <a:lnTo>
                  <a:pt x="224" y="474"/>
                </a:lnTo>
                <a:lnTo>
                  <a:pt x="222" y="474"/>
                </a:lnTo>
                <a:lnTo>
                  <a:pt x="221" y="474"/>
                </a:lnTo>
                <a:lnTo>
                  <a:pt x="220" y="474"/>
                </a:lnTo>
                <a:lnTo>
                  <a:pt x="213" y="481"/>
                </a:lnTo>
                <a:lnTo>
                  <a:pt x="211" y="484"/>
                </a:lnTo>
                <a:lnTo>
                  <a:pt x="210" y="487"/>
                </a:lnTo>
                <a:lnTo>
                  <a:pt x="208" y="489"/>
                </a:lnTo>
                <a:lnTo>
                  <a:pt x="207" y="489"/>
                </a:lnTo>
                <a:lnTo>
                  <a:pt x="204" y="491"/>
                </a:lnTo>
                <a:lnTo>
                  <a:pt x="203" y="492"/>
                </a:lnTo>
                <a:lnTo>
                  <a:pt x="202" y="494"/>
                </a:lnTo>
                <a:lnTo>
                  <a:pt x="199" y="497"/>
                </a:lnTo>
                <a:lnTo>
                  <a:pt x="200" y="497"/>
                </a:lnTo>
                <a:lnTo>
                  <a:pt x="200" y="498"/>
                </a:lnTo>
                <a:lnTo>
                  <a:pt x="189" y="499"/>
                </a:lnTo>
                <a:lnTo>
                  <a:pt x="188" y="500"/>
                </a:lnTo>
                <a:lnTo>
                  <a:pt x="187" y="500"/>
                </a:lnTo>
                <a:lnTo>
                  <a:pt x="185" y="498"/>
                </a:lnTo>
                <a:lnTo>
                  <a:pt x="175" y="492"/>
                </a:lnTo>
                <a:lnTo>
                  <a:pt x="174" y="491"/>
                </a:lnTo>
                <a:lnTo>
                  <a:pt x="170" y="489"/>
                </a:lnTo>
                <a:lnTo>
                  <a:pt x="169" y="489"/>
                </a:lnTo>
                <a:lnTo>
                  <a:pt x="169" y="488"/>
                </a:lnTo>
                <a:lnTo>
                  <a:pt x="168" y="488"/>
                </a:lnTo>
                <a:lnTo>
                  <a:pt x="166" y="487"/>
                </a:lnTo>
                <a:lnTo>
                  <a:pt x="166" y="486"/>
                </a:lnTo>
                <a:lnTo>
                  <a:pt x="165" y="486"/>
                </a:lnTo>
                <a:lnTo>
                  <a:pt x="166" y="483"/>
                </a:lnTo>
                <a:lnTo>
                  <a:pt x="167" y="480"/>
                </a:lnTo>
                <a:lnTo>
                  <a:pt x="168" y="478"/>
                </a:lnTo>
                <a:lnTo>
                  <a:pt x="169" y="477"/>
                </a:lnTo>
                <a:lnTo>
                  <a:pt x="169" y="475"/>
                </a:lnTo>
                <a:lnTo>
                  <a:pt x="174" y="466"/>
                </a:lnTo>
                <a:lnTo>
                  <a:pt x="174" y="465"/>
                </a:lnTo>
                <a:lnTo>
                  <a:pt x="175" y="465"/>
                </a:lnTo>
                <a:lnTo>
                  <a:pt x="176" y="463"/>
                </a:lnTo>
                <a:lnTo>
                  <a:pt x="177" y="461"/>
                </a:lnTo>
                <a:lnTo>
                  <a:pt x="177" y="460"/>
                </a:lnTo>
                <a:lnTo>
                  <a:pt x="178" y="457"/>
                </a:lnTo>
                <a:lnTo>
                  <a:pt x="178" y="456"/>
                </a:lnTo>
                <a:lnTo>
                  <a:pt x="179" y="455"/>
                </a:lnTo>
                <a:lnTo>
                  <a:pt x="179" y="454"/>
                </a:lnTo>
                <a:lnTo>
                  <a:pt x="180" y="453"/>
                </a:lnTo>
                <a:lnTo>
                  <a:pt x="180" y="452"/>
                </a:lnTo>
                <a:lnTo>
                  <a:pt x="182" y="450"/>
                </a:lnTo>
                <a:lnTo>
                  <a:pt x="182" y="449"/>
                </a:lnTo>
                <a:lnTo>
                  <a:pt x="183" y="447"/>
                </a:lnTo>
                <a:lnTo>
                  <a:pt x="184" y="446"/>
                </a:lnTo>
                <a:lnTo>
                  <a:pt x="185" y="444"/>
                </a:lnTo>
                <a:lnTo>
                  <a:pt x="185" y="442"/>
                </a:lnTo>
                <a:lnTo>
                  <a:pt x="186" y="439"/>
                </a:lnTo>
                <a:lnTo>
                  <a:pt x="187" y="439"/>
                </a:lnTo>
                <a:lnTo>
                  <a:pt x="187" y="438"/>
                </a:lnTo>
                <a:lnTo>
                  <a:pt x="187" y="437"/>
                </a:lnTo>
                <a:lnTo>
                  <a:pt x="188" y="437"/>
                </a:lnTo>
                <a:lnTo>
                  <a:pt x="188" y="436"/>
                </a:lnTo>
                <a:lnTo>
                  <a:pt x="188" y="435"/>
                </a:lnTo>
                <a:lnTo>
                  <a:pt x="189" y="433"/>
                </a:lnTo>
                <a:lnTo>
                  <a:pt x="189" y="432"/>
                </a:lnTo>
                <a:lnTo>
                  <a:pt x="191" y="431"/>
                </a:lnTo>
                <a:lnTo>
                  <a:pt x="191" y="430"/>
                </a:lnTo>
                <a:lnTo>
                  <a:pt x="193" y="427"/>
                </a:lnTo>
                <a:lnTo>
                  <a:pt x="195" y="421"/>
                </a:lnTo>
                <a:lnTo>
                  <a:pt x="201" y="410"/>
                </a:lnTo>
                <a:lnTo>
                  <a:pt x="203" y="404"/>
                </a:lnTo>
                <a:lnTo>
                  <a:pt x="204" y="402"/>
                </a:lnTo>
                <a:lnTo>
                  <a:pt x="208" y="395"/>
                </a:lnTo>
                <a:lnTo>
                  <a:pt x="208" y="394"/>
                </a:lnTo>
                <a:lnTo>
                  <a:pt x="210" y="390"/>
                </a:lnTo>
                <a:lnTo>
                  <a:pt x="210" y="389"/>
                </a:lnTo>
                <a:lnTo>
                  <a:pt x="211" y="387"/>
                </a:lnTo>
                <a:lnTo>
                  <a:pt x="212" y="386"/>
                </a:lnTo>
                <a:lnTo>
                  <a:pt x="212" y="383"/>
                </a:lnTo>
                <a:lnTo>
                  <a:pt x="216" y="378"/>
                </a:lnTo>
                <a:lnTo>
                  <a:pt x="216" y="377"/>
                </a:lnTo>
                <a:lnTo>
                  <a:pt x="217" y="374"/>
                </a:lnTo>
                <a:lnTo>
                  <a:pt x="224" y="362"/>
                </a:lnTo>
                <a:lnTo>
                  <a:pt x="226" y="356"/>
                </a:lnTo>
                <a:lnTo>
                  <a:pt x="225" y="356"/>
                </a:lnTo>
                <a:lnTo>
                  <a:pt x="218" y="356"/>
                </a:lnTo>
                <a:lnTo>
                  <a:pt x="216" y="355"/>
                </a:lnTo>
                <a:lnTo>
                  <a:pt x="216" y="356"/>
                </a:lnTo>
                <a:lnTo>
                  <a:pt x="214" y="356"/>
                </a:lnTo>
                <a:lnTo>
                  <a:pt x="213" y="359"/>
                </a:lnTo>
                <a:lnTo>
                  <a:pt x="212" y="359"/>
                </a:lnTo>
                <a:lnTo>
                  <a:pt x="210" y="357"/>
                </a:lnTo>
                <a:lnTo>
                  <a:pt x="209" y="357"/>
                </a:lnTo>
                <a:lnTo>
                  <a:pt x="208" y="356"/>
                </a:lnTo>
                <a:lnTo>
                  <a:pt x="204" y="355"/>
                </a:lnTo>
                <a:lnTo>
                  <a:pt x="201" y="354"/>
                </a:lnTo>
                <a:lnTo>
                  <a:pt x="200" y="353"/>
                </a:lnTo>
                <a:lnTo>
                  <a:pt x="199" y="354"/>
                </a:lnTo>
                <a:lnTo>
                  <a:pt x="197" y="355"/>
                </a:lnTo>
                <a:lnTo>
                  <a:pt x="195" y="357"/>
                </a:lnTo>
                <a:lnTo>
                  <a:pt x="196" y="355"/>
                </a:lnTo>
                <a:lnTo>
                  <a:pt x="194" y="357"/>
                </a:lnTo>
                <a:lnTo>
                  <a:pt x="194" y="356"/>
                </a:lnTo>
                <a:lnTo>
                  <a:pt x="193" y="356"/>
                </a:lnTo>
                <a:lnTo>
                  <a:pt x="192" y="355"/>
                </a:lnTo>
                <a:lnTo>
                  <a:pt x="191" y="354"/>
                </a:lnTo>
                <a:lnTo>
                  <a:pt x="189" y="353"/>
                </a:lnTo>
                <a:lnTo>
                  <a:pt x="182" y="352"/>
                </a:lnTo>
                <a:lnTo>
                  <a:pt x="182" y="356"/>
                </a:lnTo>
                <a:lnTo>
                  <a:pt x="182" y="357"/>
                </a:lnTo>
                <a:lnTo>
                  <a:pt x="182" y="359"/>
                </a:lnTo>
                <a:lnTo>
                  <a:pt x="182" y="360"/>
                </a:lnTo>
                <a:lnTo>
                  <a:pt x="182" y="361"/>
                </a:lnTo>
                <a:lnTo>
                  <a:pt x="180" y="361"/>
                </a:lnTo>
                <a:lnTo>
                  <a:pt x="182" y="362"/>
                </a:lnTo>
                <a:lnTo>
                  <a:pt x="182" y="363"/>
                </a:lnTo>
                <a:lnTo>
                  <a:pt x="180" y="363"/>
                </a:lnTo>
                <a:lnTo>
                  <a:pt x="179" y="363"/>
                </a:lnTo>
                <a:lnTo>
                  <a:pt x="179" y="368"/>
                </a:lnTo>
                <a:lnTo>
                  <a:pt x="178" y="369"/>
                </a:lnTo>
                <a:lnTo>
                  <a:pt x="177" y="369"/>
                </a:lnTo>
                <a:lnTo>
                  <a:pt x="176" y="369"/>
                </a:lnTo>
                <a:lnTo>
                  <a:pt x="175" y="366"/>
                </a:lnTo>
                <a:lnTo>
                  <a:pt x="174" y="365"/>
                </a:lnTo>
                <a:lnTo>
                  <a:pt x="172" y="365"/>
                </a:lnTo>
                <a:lnTo>
                  <a:pt x="172" y="364"/>
                </a:lnTo>
                <a:lnTo>
                  <a:pt x="171" y="364"/>
                </a:lnTo>
                <a:lnTo>
                  <a:pt x="170" y="364"/>
                </a:lnTo>
                <a:lnTo>
                  <a:pt x="170" y="363"/>
                </a:lnTo>
                <a:lnTo>
                  <a:pt x="167" y="363"/>
                </a:lnTo>
                <a:lnTo>
                  <a:pt x="166" y="363"/>
                </a:lnTo>
                <a:lnTo>
                  <a:pt x="165" y="363"/>
                </a:lnTo>
                <a:lnTo>
                  <a:pt x="163" y="362"/>
                </a:lnTo>
                <a:lnTo>
                  <a:pt x="161" y="362"/>
                </a:lnTo>
                <a:lnTo>
                  <a:pt x="161" y="361"/>
                </a:lnTo>
                <a:lnTo>
                  <a:pt x="160" y="361"/>
                </a:lnTo>
                <a:lnTo>
                  <a:pt x="159" y="361"/>
                </a:lnTo>
                <a:lnTo>
                  <a:pt x="157" y="359"/>
                </a:lnTo>
                <a:lnTo>
                  <a:pt x="155" y="359"/>
                </a:lnTo>
                <a:lnTo>
                  <a:pt x="154" y="360"/>
                </a:lnTo>
                <a:lnTo>
                  <a:pt x="153" y="360"/>
                </a:lnTo>
                <a:lnTo>
                  <a:pt x="153" y="361"/>
                </a:lnTo>
                <a:lnTo>
                  <a:pt x="152" y="361"/>
                </a:lnTo>
                <a:lnTo>
                  <a:pt x="145" y="364"/>
                </a:lnTo>
                <a:lnTo>
                  <a:pt x="144" y="365"/>
                </a:lnTo>
                <a:lnTo>
                  <a:pt x="143" y="365"/>
                </a:lnTo>
                <a:lnTo>
                  <a:pt x="142" y="365"/>
                </a:lnTo>
                <a:lnTo>
                  <a:pt x="140" y="365"/>
                </a:lnTo>
                <a:lnTo>
                  <a:pt x="140" y="366"/>
                </a:lnTo>
                <a:lnTo>
                  <a:pt x="136" y="366"/>
                </a:lnTo>
                <a:lnTo>
                  <a:pt x="132" y="366"/>
                </a:lnTo>
                <a:lnTo>
                  <a:pt x="129" y="366"/>
                </a:lnTo>
                <a:lnTo>
                  <a:pt x="128" y="366"/>
                </a:lnTo>
                <a:lnTo>
                  <a:pt x="126" y="366"/>
                </a:lnTo>
                <a:lnTo>
                  <a:pt x="125" y="366"/>
                </a:lnTo>
                <a:lnTo>
                  <a:pt x="124" y="366"/>
                </a:lnTo>
                <a:lnTo>
                  <a:pt x="123" y="366"/>
                </a:lnTo>
                <a:lnTo>
                  <a:pt x="120" y="366"/>
                </a:lnTo>
                <a:lnTo>
                  <a:pt x="119" y="366"/>
                </a:lnTo>
                <a:lnTo>
                  <a:pt x="118" y="366"/>
                </a:lnTo>
                <a:lnTo>
                  <a:pt x="117" y="366"/>
                </a:lnTo>
                <a:lnTo>
                  <a:pt x="116" y="369"/>
                </a:lnTo>
                <a:lnTo>
                  <a:pt x="115" y="370"/>
                </a:lnTo>
                <a:lnTo>
                  <a:pt x="113" y="370"/>
                </a:lnTo>
                <a:lnTo>
                  <a:pt x="113" y="371"/>
                </a:lnTo>
                <a:lnTo>
                  <a:pt x="112" y="372"/>
                </a:lnTo>
                <a:lnTo>
                  <a:pt x="111" y="372"/>
                </a:lnTo>
                <a:lnTo>
                  <a:pt x="111" y="373"/>
                </a:lnTo>
                <a:lnTo>
                  <a:pt x="110" y="373"/>
                </a:lnTo>
                <a:lnTo>
                  <a:pt x="110" y="374"/>
                </a:lnTo>
                <a:lnTo>
                  <a:pt x="108" y="379"/>
                </a:lnTo>
                <a:lnTo>
                  <a:pt x="107" y="380"/>
                </a:lnTo>
                <a:lnTo>
                  <a:pt x="107" y="381"/>
                </a:lnTo>
                <a:lnTo>
                  <a:pt x="106" y="382"/>
                </a:lnTo>
                <a:lnTo>
                  <a:pt x="106" y="383"/>
                </a:lnTo>
                <a:lnTo>
                  <a:pt x="104" y="383"/>
                </a:lnTo>
                <a:lnTo>
                  <a:pt x="104" y="385"/>
                </a:lnTo>
                <a:lnTo>
                  <a:pt x="104" y="386"/>
                </a:lnTo>
                <a:lnTo>
                  <a:pt x="106" y="391"/>
                </a:lnTo>
                <a:lnTo>
                  <a:pt x="106" y="393"/>
                </a:lnTo>
                <a:lnTo>
                  <a:pt x="107" y="395"/>
                </a:lnTo>
                <a:lnTo>
                  <a:pt x="107" y="396"/>
                </a:lnTo>
                <a:lnTo>
                  <a:pt x="107" y="397"/>
                </a:lnTo>
                <a:lnTo>
                  <a:pt x="107" y="398"/>
                </a:lnTo>
                <a:lnTo>
                  <a:pt x="107" y="401"/>
                </a:lnTo>
                <a:lnTo>
                  <a:pt x="108" y="402"/>
                </a:lnTo>
                <a:lnTo>
                  <a:pt x="108" y="403"/>
                </a:lnTo>
                <a:lnTo>
                  <a:pt x="108" y="404"/>
                </a:lnTo>
                <a:lnTo>
                  <a:pt x="108" y="405"/>
                </a:lnTo>
                <a:lnTo>
                  <a:pt x="109" y="408"/>
                </a:lnTo>
                <a:lnTo>
                  <a:pt x="109" y="410"/>
                </a:lnTo>
                <a:lnTo>
                  <a:pt x="109" y="411"/>
                </a:lnTo>
                <a:lnTo>
                  <a:pt x="109" y="412"/>
                </a:lnTo>
                <a:lnTo>
                  <a:pt x="108" y="413"/>
                </a:lnTo>
                <a:lnTo>
                  <a:pt x="108" y="414"/>
                </a:lnTo>
                <a:lnTo>
                  <a:pt x="107" y="414"/>
                </a:lnTo>
                <a:lnTo>
                  <a:pt x="106" y="415"/>
                </a:lnTo>
                <a:lnTo>
                  <a:pt x="104" y="416"/>
                </a:lnTo>
                <a:lnTo>
                  <a:pt x="103" y="416"/>
                </a:lnTo>
                <a:lnTo>
                  <a:pt x="102" y="416"/>
                </a:lnTo>
                <a:lnTo>
                  <a:pt x="100" y="418"/>
                </a:lnTo>
                <a:lnTo>
                  <a:pt x="99" y="418"/>
                </a:lnTo>
                <a:lnTo>
                  <a:pt x="94" y="418"/>
                </a:lnTo>
                <a:lnTo>
                  <a:pt x="92" y="418"/>
                </a:lnTo>
                <a:lnTo>
                  <a:pt x="91" y="418"/>
                </a:lnTo>
                <a:lnTo>
                  <a:pt x="90" y="418"/>
                </a:lnTo>
                <a:lnTo>
                  <a:pt x="89" y="418"/>
                </a:lnTo>
                <a:lnTo>
                  <a:pt x="87" y="419"/>
                </a:lnTo>
                <a:lnTo>
                  <a:pt x="87" y="420"/>
                </a:lnTo>
                <a:lnTo>
                  <a:pt x="86" y="420"/>
                </a:lnTo>
                <a:lnTo>
                  <a:pt x="86" y="421"/>
                </a:lnTo>
                <a:lnTo>
                  <a:pt x="86" y="422"/>
                </a:lnTo>
                <a:lnTo>
                  <a:pt x="85" y="423"/>
                </a:lnTo>
                <a:lnTo>
                  <a:pt x="85" y="424"/>
                </a:lnTo>
                <a:lnTo>
                  <a:pt x="84" y="425"/>
                </a:lnTo>
                <a:lnTo>
                  <a:pt x="84" y="427"/>
                </a:lnTo>
                <a:lnTo>
                  <a:pt x="83" y="427"/>
                </a:lnTo>
                <a:lnTo>
                  <a:pt x="82" y="428"/>
                </a:lnTo>
                <a:lnTo>
                  <a:pt x="82" y="429"/>
                </a:lnTo>
                <a:lnTo>
                  <a:pt x="81" y="429"/>
                </a:lnTo>
                <a:lnTo>
                  <a:pt x="81" y="430"/>
                </a:lnTo>
                <a:lnTo>
                  <a:pt x="79" y="429"/>
                </a:lnTo>
                <a:lnTo>
                  <a:pt x="78" y="429"/>
                </a:lnTo>
                <a:lnTo>
                  <a:pt x="78" y="428"/>
                </a:lnTo>
                <a:lnTo>
                  <a:pt x="77" y="428"/>
                </a:lnTo>
                <a:lnTo>
                  <a:pt x="77" y="427"/>
                </a:lnTo>
                <a:lnTo>
                  <a:pt x="76" y="425"/>
                </a:lnTo>
                <a:lnTo>
                  <a:pt x="75" y="425"/>
                </a:lnTo>
                <a:lnTo>
                  <a:pt x="74" y="424"/>
                </a:lnTo>
                <a:lnTo>
                  <a:pt x="73" y="423"/>
                </a:lnTo>
                <a:lnTo>
                  <a:pt x="72" y="422"/>
                </a:lnTo>
                <a:lnTo>
                  <a:pt x="69" y="421"/>
                </a:lnTo>
                <a:lnTo>
                  <a:pt x="68" y="420"/>
                </a:lnTo>
                <a:lnTo>
                  <a:pt x="67" y="420"/>
                </a:lnTo>
                <a:lnTo>
                  <a:pt x="67" y="421"/>
                </a:lnTo>
                <a:lnTo>
                  <a:pt x="67" y="420"/>
                </a:lnTo>
                <a:lnTo>
                  <a:pt x="66" y="420"/>
                </a:lnTo>
                <a:lnTo>
                  <a:pt x="62" y="415"/>
                </a:lnTo>
                <a:lnTo>
                  <a:pt x="62" y="414"/>
                </a:lnTo>
                <a:lnTo>
                  <a:pt x="67" y="412"/>
                </a:lnTo>
                <a:lnTo>
                  <a:pt x="68" y="412"/>
                </a:lnTo>
                <a:lnTo>
                  <a:pt x="69" y="411"/>
                </a:lnTo>
                <a:lnTo>
                  <a:pt x="70" y="410"/>
                </a:lnTo>
                <a:lnTo>
                  <a:pt x="72" y="407"/>
                </a:lnTo>
                <a:lnTo>
                  <a:pt x="75" y="399"/>
                </a:lnTo>
                <a:lnTo>
                  <a:pt x="76" y="397"/>
                </a:lnTo>
                <a:lnTo>
                  <a:pt x="77" y="395"/>
                </a:lnTo>
                <a:lnTo>
                  <a:pt x="76" y="395"/>
                </a:lnTo>
                <a:lnTo>
                  <a:pt x="76" y="394"/>
                </a:lnTo>
                <a:lnTo>
                  <a:pt x="75" y="394"/>
                </a:lnTo>
                <a:lnTo>
                  <a:pt x="74" y="394"/>
                </a:lnTo>
                <a:lnTo>
                  <a:pt x="72" y="394"/>
                </a:lnTo>
                <a:lnTo>
                  <a:pt x="69" y="395"/>
                </a:lnTo>
                <a:lnTo>
                  <a:pt x="59" y="397"/>
                </a:lnTo>
                <a:lnTo>
                  <a:pt x="55" y="396"/>
                </a:lnTo>
                <a:lnTo>
                  <a:pt x="53" y="396"/>
                </a:lnTo>
                <a:lnTo>
                  <a:pt x="51" y="396"/>
                </a:lnTo>
                <a:lnTo>
                  <a:pt x="48" y="397"/>
                </a:lnTo>
                <a:lnTo>
                  <a:pt x="41" y="395"/>
                </a:lnTo>
                <a:lnTo>
                  <a:pt x="40" y="395"/>
                </a:lnTo>
                <a:lnTo>
                  <a:pt x="37" y="391"/>
                </a:lnTo>
                <a:lnTo>
                  <a:pt x="36" y="383"/>
                </a:lnTo>
                <a:lnTo>
                  <a:pt x="36" y="382"/>
                </a:lnTo>
                <a:lnTo>
                  <a:pt x="36" y="379"/>
                </a:lnTo>
                <a:lnTo>
                  <a:pt x="43" y="379"/>
                </a:lnTo>
                <a:lnTo>
                  <a:pt x="44" y="379"/>
                </a:lnTo>
                <a:lnTo>
                  <a:pt x="45" y="379"/>
                </a:lnTo>
                <a:lnTo>
                  <a:pt x="48" y="379"/>
                </a:lnTo>
                <a:lnTo>
                  <a:pt x="49" y="379"/>
                </a:lnTo>
                <a:lnTo>
                  <a:pt x="50" y="379"/>
                </a:lnTo>
                <a:lnTo>
                  <a:pt x="51" y="379"/>
                </a:lnTo>
                <a:lnTo>
                  <a:pt x="52" y="379"/>
                </a:lnTo>
                <a:lnTo>
                  <a:pt x="53" y="379"/>
                </a:lnTo>
                <a:lnTo>
                  <a:pt x="55" y="379"/>
                </a:lnTo>
                <a:lnTo>
                  <a:pt x="56" y="379"/>
                </a:lnTo>
                <a:lnTo>
                  <a:pt x="57" y="379"/>
                </a:lnTo>
                <a:lnTo>
                  <a:pt x="58" y="378"/>
                </a:lnTo>
                <a:lnTo>
                  <a:pt x="59" y="378"/>
                </a:lnTo>
                <a:lnTo>
                  <a:pt x="60" y="378"/>
                </a:lnTo>
                <a:lnTo>
                  <a:pt x="61" y="377"/>
                </a:lnTo>
                <a:lnTo>
                  <a:pt x="62" y="377"/>
                </a:lnTo>
                <a:lnTo>
                  <a:pt x="64" y="377"/>
                </a:lnTo>
                <a:lnTo>
                  <a:pt x="65" y="377"/>
                </a:lnTo>
                <a:lnTo>
                  <a:pt x="68" y="376"/>
                </a:lnTo>
                <a:lnTo>
                  <a:pt x="69" y="374"/>
                </a:lnTo>
                <a:lnTo>
                  <a:pt x="70" y="374"/>
                </a:lnTo>
                <a:lnTo>
                  <a:pt x="72" y="373"/>
                </a:lnTo>
                <a:lnTo>
                  <a:pt x="74" y="373"/>
                </a:lnTo>
                <a:lnTo>
                  <a:pt x="75" y="372"/>
                </a:lnTo>
                <a:lnTo>
                  <a:pt x="77" y="372"/>
                </a:lnTo>
                <a:lnTo>
                  <a:pt x="78" y="371"/>
                </a:lnTo>
                <a:lnTo>
                  <a:pt x="81" y="371"/>
                </a:lnTo>
                <a:lnTo>
                  <a:pt x="81" y="370"/>
                </a:lnTo>
                <a:lnTo>
                  <a:pt x="82" y="370"/>
                </a:lnTo>
                <a:lnTo>
                  <a:pt x="82" y="369"/>
                </a:lnTo>
                <a:lnTo>
                  <a:pt x="83" y="368"/>
                </a:lnTo>
                <a:lnTo>
                  <a:pt x="84" y="365"/>
                </a:lnTo>
                <a:lnTo>
                  <a:pt x="91" y="357"/>
                </a:lnTo>
                <a:lnTo>
                  <a:pt x="92" y="355"/>
                </a:lnTo>
                <a:lnTo>
                  <a:pt x="96" y="348"/>
                </a:lnTo>
                <a:lnTo>
                  <a:pt x="98" y="347"/>
                </a:lnTo>
                <a:lnTo>
                  <a:pt x="99" y="345"/>
                </a:lnTo>
                <a:lnTo>
                  <a:pt x="100" y="342"/>
                </a:lnTo>
                <a:lnTo>
                  <a:pt x="101" y="342"/>
                </a:lnTo>
                <a:lnTo>
                  <a:pt x="101" y="343"/>
                </a:lnTo>
                <a:lnTo>
                  <a:pt x="102" y="343"/>
                </a:lnTo>
                <a:lnTo>
                  <a:pt x="103" y="343"/>
                </a:lnTo>
                <a:lnTo>
                  <a:pt x="106" y="345"/>
                </a:lnTo>
                <a:lnTo>
                  <a:pt x="107" y="345"/>
                </a:lnTo>
                <a:lnTo>
                  <a:pt x="108" y="346"/>
                </a:lnTo>
                <a:lnTo>
                  <a:pt x="110" y="346"/>
                </a:lnTo>
                <a:lnTo>
                  <a:pt x="111" y="347"/>
                </a:lnTo>
                <a:lnTo>
                  <a:pt x="111" y="348"/>
                </a:lnTo>
                <a:lnTo>
                  <a:pt x="112" y="349"/>
                </a:lnTo>
                <a:lnTo>
                  <a:pt x="115" y="353"/>
                </a:lnTo>
                <a:lnTo>
                  <a:pt x="116" y="354"/>
                </a:lnTo>
                <a:lnTo>
                  <a:pt x="116" y="355"/>
                </a:lnTo>
                <a:lnTo>
                  <a:pt x="118" y="356"/>
                </a:lnTo>
                <a:lnTo>
                  <a:pt x="118" y="357"/>
                </a:lnTo>
                <a:lnTo>
                  <a:pt x="119" y="359"/>
                </a:lnTo>
                <a:lnTo>
                  <a:pt x="120" y="359"/>
                </a:lnTo>
                <a:lnTo>
                  <a:pt x="121" y="357"/>
                </a:lnTo>
                <a:lnTo>
                  <a:pt x="124" y="353"/>
                </a:lnTo>
                <a:lnTo>
                  <a:pt x="126" y="354"/>
                </a:lnTo>
                <a:lnTo>
                  <a:pt x="127" y="355"/>
                </a:lnTo>
                <a:lnTo>
                  <a:pt x="128" y="355"/>
                </a:lnTo>
                <a:lnTo>
                  <a:pt x="129" y="355"/>
                </a:lnTo>
                <a:lnTo>
                  <a:pt x="131" y="356"/>
                </a:lnTo>
                <a:lnTo>
                  <a:pt x="132" y="356"/>
                </a:lnTo>
                <a:lnTo>
                  <a:pt x="133" y="356"/>
                </a:lnTo>
                <a:lnTo>
                  <a:pt x="133" y="355"/>
                </a:lnTo>
                <a:lnTo>
                  <a:pt x="134" y="355"/>
                </a:lnTo>
                <a:lnTo>
                  <a:pt x="134" y="354"/>
                </a:lnTo>
                <a:lnTo>
                  <a:pt x="134" y="353"/>
                </a:lnTo>
                <a:lnTo>
                  <a:pt x="135" y="353"/>
                </a:lnTo>
                <a:lnTo>
                  <a:pt x="135" y="352"/>
                </a:lnTo>
                <a:lnTo>
                  <a:pt x="135" y="351"/>
                </a:lnTo>
                <a:lnTo>
                  <a:pt x="136" y="349"/>
                </a:lnTo>
                <a:lnTo>
                  <a:pt x="137" y="347"/>
                </a:lnTo>
                <a:lnTo>
                  <a:pt x="137" y="346"/>
                </a:lnTo>
                <a:lnTo>
                  <a:pt x="138" y="343"/>
                </a:lnTo>
                <a:lnTo>
                  <a:pt x="140" y="342"/>
                </a:lnTo>
                <a:lnTo>
                  <a:pt x="141" y="342"/>
                </a:lnTo>
                <a:lnTo>
                  <a:pt x="142" y="340"/>
                </a:lnTo>
                <a:lnTo>
                  <a:pt x="141" y="332"/>
                </a:lnTo>
                <a:lnTo>
                  <a:pt x="141" y="328"/>
                </a:lnTo>
                <a:lnTo>
                  <a:pt x="141" y="327"/>
                </a:lnTo>
                <a:lnTo>
                  <a:pt x="140" y="327"/>
                </a:lnTo>
                <a:lnTo>
                  <a:pt x="140" y="326"/>
                </a:lnTo>
                <a:lnTo>
                  <a:pt x="138" y="323"/>
                </a:lnTo>
                <a:lnTo>
                  <a:pt x="138" y="322"/>
                </a:lnTo>
                <a:lnTo>
                  <a:pt x="138" y="321"/>
                </a:lnTo>
                <a:lnTo>
                  <a:pt x="140" y="321"/>
                </a:lnTo>
                <a:lnTo>
                  <a:pt x="140" y="320"/>
                </a:lnTo>
                <a:lnTo>
                  <a:pt x="140" y="319"/>
                </a:lnTo>
                <a:lnTo>
                  <a:pt x="140" y="318"/>
                </a:lnTo>
                <a:lnTo>
                  <a:pt x="140" y="317"/>
                </a:lnTo>
                <a:lnTo>
                  <a:pt x="138" y="315"/>
                </a:lnTo>
                <a:lnTo>
                  <a:pt x="137" y="315"/>
                </a:lnTo>
                <a:lnTo>
                  <a:pt x="136" y="314"/>
                </a:lnTo>
                <a:lnTo>
                  <a:pt x="135" y="314"/>
                </a:lnTo>
                <a:lnTo>
                  <a:pt x="135" y="313"/>
                </a:lnTo>
                <a:lnTo>
                  <a:pt x="137" y="312"/>
                </a:lnTo>
                <a:lnTo>
                  <a:pt x="138" y="312"/>
                </a:lnTo>
                <a:lnTo>
                  <a:pt x="141" y="312"/>
                </a:lnTo>
                <a:lnTo>
                  <a:pt x="141" y="311"/>
                </a:lnTo>
                <a:lnTo>
                  <a:pt x="140" y="310"/>
                </a:lnTo>
                <a:lnTo>
                  <a:pt x="135" y="304"/>
                </a:lnTo>
                <a:lnTo>
                  <a:pt x="134" y="303"/>
                </a:lnTo>
                <a:lnTo>
                  <a:pt x="133" y="302"/>
                </a:lnTo>
                <a:lnTo>
                  <a:pt x="128" y="297"/>
                </a:lnTo>
                <a:lnTo>
                  <a:pt x="127" y="296"/>
                </a:lnTo>
                <a:lnTo>
                  <a:pt x="127" y="295"/>
                </a:lnTo>
                <a:lnTo>
                  <a:pt x="128" y="292"/>
                </a:lnTo>
                <a:lnTo>
                  <a:pt x="128" y="290"/>
                </a:lnTo>
                <a:lnTo>
                  <a:pt x="129" y="289"/>
                </a:lnTo>
                <a:lnTo>
                  <a:pt x="129" y="288"/>
                </a:lnTo>
                <a:lnTo>
                  <a:pt x="131" y="288"/>
                </a:lnTo>
                <a:lnTo>
                  <a:pt x="132" y="288"/>
                </a:lnTo>
                <a:lnTo>
                  <a:pt x="132" y="287"/>
                </a:lnTo>
                <a:lnTo>
                  <a:pt x="137" y="285"/>
                </a:lnTo>
                <a:lnTo>
                  <a:pt x="140" y="284"/>
                </a:lnTo>
                <a:lnTo>
                  <a:pt x="141" y="284"/>
                </a:lnTo>
                <a:lnTo>
                  <a:pt x="145" y="281"/>
                </a:lnTo>
                <a:lnTo>
                  <a:pt x="146" y="281"/>
                </a:lnTo>
                <a:lnTo>
                  <a:pt x="148" y="280"/>
                </a:lnTo>
                <a:lnTo>
                  <a:pt x="149" y="280"/>
                </a:lnTo>
                <a:lnTo>
                  <a:pt x="148" y="279"/>
                </a:lnTo>
                <a:lnTo>
                  <a:pt x="146" y="279"/>
                </a:lnTo>
                <a:lnTo>
                  <a:pt x="144" y="278"/>
                </a:lnTo>
                <a:lnTo>
                  <a:pt x="140" y="278"/>
                </a:lnTo>
                <a:lnTo>
                  <a:pt x="138" y="277"/>
                </a:lnTo>
                <a:lnTo>
                  <a:pt x="137" y="277"/>
                </a:lnTo>
                <a:lnTo>
                  <a:pt x="136" y="276"/>
                </a:lnTo>
                <a:lnTo>
                  <a:pt x="135" y="275"/>
                </a:lnTo>
                <a:lnTo>
                  <a:pt x="134" y="273"/>
                </a:lnTo>
                <a:lnTo>
                  <a:pt x="133" y="272"/>
                </a:lnTo>
                <a:lnTo>
                  <a:pt x="132" y="272"/>
                </a:lnTo>
                <a:lnTo>
                  <a:pt x="132" y="271"/>
                </a:lnTo>
                <a:lnTo>
                  <a:pt x="129" y="268"/>
                </a:lnTo>
                <a:lnTo>
                  <a:pt x="128" y="267"/>
                </a:lnTo>
                <a:lnTo>
                  <a:pt x="127" y="266"/>
                </a:lnTo>
                <a:lnTo>
                  <a:pt x="126" y="263"/>
                </a:lnTo>
                <a:lnTo>
                  <a:pt x="126" y="262"/>
                </a:lnTo>
                <a:lnTo>
                  <a:pt x="125" y="261"/>
                </a:lnTo>
                <a:lnTo>
                  <a:pt x="123" y="263"/>
                </a:lnTo>
                <a:lnTo>
                  <a:pt x="123" y="264"/>
                </a:lnTo>
                <a:lnTo>
                  <a:pt x="121" y="263"/>
                </a:lnTo>
                <a:lnTo>
                  <a:pt x="119" y="261"/>
                </a:lnTo>
                <a:lnTo>
                  <a:pt x="118" y="261"/>
                </a:lnTo>
                <a:lnTo>
                  <a:pt x="117" y="262"/>
                </a:lnTo>
                <a:lnTo>
                  <a:pt x="116" y="262"/>
                </a:lnTo>
                <a:lnTo>
                  <a:pt x="116" y="260"/>
                </a:lnTo>
                <a:lnTo>
                  <a:pt x="112" y="258"/>
                </a:lnTo>
                <a:lnTo>
                  <a:pt x="112" y="256"/>
                </a:lnTo>
                <a:lnTo>
                  <a:pt x="109" y="253"/>
                </a:lnTo>
                <a:lnTo>
                  <a:pt x="109" y="254"/>
                </a:lnTo>
                <a:lnTo>
                  <a:pt x="107" y="256"/>
                </a:lnTo>
                <a:lnTo>
                  <a:pt x="106" y="255"/>
                </a:lnTo>
                <a:lnTo>
                  <a:pt x="104" y="256"/>
                </a:lnTo>
                <a:lnTo>
                  <a:pt x="104" y="258"/>
                </a:lnTo>
                <a:lnTo>
                  <a:pt x="103" y="258"/>
                </a:lnTo>
                <a:lnTo>
                  <a:pt x="103" y="259"/>
                </a:lnTo>
                <a:lnTo>
                  <a:pt x="102" y="260"/>
                </a:lnTo>
                <a:lnTo>
                  <a:pt x="101" y="260"/>
                </a:lnTo>
                <a:lnTo>
                  <a:pt x="101" y="261"/>
                </a:lnTo>
                <a:lnTo>
                  <a:pt x="100" y="261"/>
                </a:lnTo>
                <a:lnTo>
                  <a:pt x="94" y="259"/>
                </a:lnTo>
                <a:lnTo>
                  <a:pt x="91" y="258"/>
                </a:lnTo>
                <a:lnTo>
                  <a:pt x="89" y="258"/>
                </a:lnTo>
                <a:lnTo>
                  <a:pt x="84" y="259"/>
                </a:lnTo>
                <a:lnTo>
                  <a:pt x="83" y="256"/>
                </a:lnTo>
                <a:lnTo>
                  <a:pt x="74" y="259"/>
                </a:lnTo>
                <a:lnTo>
                  <a:pt x="70" y="260"/>
                </a:lnTo>
                <a:lnTo>
                  <a:pt x="70" y="264"/>
                </a:lnTo>
                <a:lnTo>
                  <a:pt x="69" y="264"/>
                </a:lnTo>
                <a:lnTo>
                  <a:pt x="68" y="264"/>
                </a:lnTo>
                <a:lnTo>
                  <a:pt x="67" y="266"/>
                </a:lnTo>
                <a:lnTo>
                  <a:pt x="66" y="266"/>
                </a:lnTo>
                <a:lnTo>
                  <a:pt x="65" y="267"/>
                </a:lnTo>
                <a:lnTo>
                  <a:pt x="62" y="268"/>
                </a:lnTo>
                <a:lnTo>
                  <a:pt x="64" y="270"/>
                </a:lnTo>
                <a:lnTo>
                  <a:pt x="67" y="279"/>
                </a:lnTo>
                <a:lnTo>
                  <a:pt x="67" y="280"/>
                </a:lnTo>
                <a:lnTo>
                  <a:pt x="68" y="284"/>
                </a:lnTo>
                <a:lnTo>
                  <a:pt x="69" y="287"/>
                </a:lnTo>
                <a:lnTo>
                  <a:pt x="70" y="288"/>
                </a:lnTo>
                <a:lnTo>
                  <a:pt x="70" y="290"/>
                </a:lnTo>
                <a:lnTo>
                  <a:pt x="69" y="290"/>
                </a:lnTo>
                <a:lnTo>
                  <a:pt x="68" y="292"/>
                </a:lnTo>
                <a:lnTo>
                  <a:pt x="66" y="292"/>
                </a:lnTo>
                <a:lnTo>
                  <a:pt x="65" y="293"/>
                </a:lnTo>
                <a:lnTo>
                  <a:pt x="61" y="294"/>
                </a:lnTo>
                <a:lnTo>
                  <a:pt x="58" y="295"/>
                </a:lnTo>
                <a:lnTo>
                  <a:pt x="57" y="296"/>
                </a:lnTo>
                <a:lnTo>
                  <a:pt x="56" y="297"/>
                </a:lnTo>
                <a:lnTo>
                  <a:pt x="55" y="298"/>
                </a:lnTo>
                <a:lnTo>
                  <a:pt x="55" y="301"/>
                </a:lnTo>
                <a:lnTo>
                  <a:pt x="53" y="301"/>
                </a:lnTo>
                <a:lnTo>
                  <a:pt x="52" y="300"/>
                </a:lnTo>
                <a:lnTo>
                  <a:pt x="50" y="300"/>
                </a:lnTo>
                <a:lnTo>
                  <a:pt x="49" y="298"/>
                </a:lnTo>
                <a:lnTo>
                  <a:pt x="48" y="298"/>
                </a:lnTo>
                <a:lnTo>
                  <a:pt x="47" y="297"/>
                </a:lnTo>
                <a:lnTo>
                  <a:pt x="45" y="295"/>
                </a:lnTo>
                <a:lnTo>
                  <a:pt x="44" y="295"/>
                </a:lnTo>
                <a:lnTo>
                  <a:pt x="44" y="293"/>
                </a:lnTo>
                <a:lnTo>
                  <a:pt x="43" y="290"/>
                </a:lnTo>
                <a:lnTo>
                  <a:pt x="42" y="290"/>
                </a:lnTo>
                <a:lnTo>
                  <a:pt x="40" y="289"/>
                </a:lnTo>
                <a:lnTo>
                  <a:pt x="39" y="289"/>
                </a:lnTo>
                <a:lnTo>
                  <a:pt x="36" y="288"/>
                </a:lnTo>
                <a:lnTo>
                  <a:pt x="30" y="286"/>
                </a:lnTo>
                <a:lnTo>
                  <a:pt x="27" y="285"/>
                </a:lnTo>
                <a:lnTo>
                  <a:pt x="23" y="283"/>
                </a:lnTo>
                <a:lnTo>
                  <a:pt x="19" y="279"/>
                </a:lnTo>
                <a:lnTo>
                  <a:pt x="18" y="272"/>
                </a:lnTo>
                <a:lnTo>
                  <a:pt x="19" y="269"/>
                </a:lnTo>
                <a:lnTo>
                  <a:pt x="19" y="268"/>
                </a:lnTo>
                <a:lnTo>
                  <a:pt x="19" y="267"/>
                </a:lnTo>
                <a:lnTo>
                  <a:pt x="19" y="266"/>
                </a:lnTo>
                <a:lnTo>
                  <a:pt x="19" y="262"/>
                </a:lnTo>
                <a:lnTo>
                  <a:pt x="18" y="261"/>
                </a:lnTo>
                <a:lnTo>
                  <a:pt x="18" y="260"/>
                </a:lnTo>
                <a:lnTo>
                  <a:pt x="17" y="258"/>
                </a:lnTo>
                <a:lnTo>
                  <a:pt x="16" y="255"/>
                </a:lnTo>
                <a:lnTo>
                  <a:pt x="17" y="254"/>
                </a:lnTo>
                <a:lnTo>
                  <a:pt x="18" y="253"/>
                </a:lnTo>
                <a:lnTo>
                  <a:pt x="22" y="252"/>
                </a:lnTo>
                <a:lnTo>
                  <a:pt x="22" y="251"/>
                </a:lnTo>
                <a:lnTo>
                  <a:pt x="22" y="248"/>
                </a:lnTo>
                <a:lnTo>
                  <a:pt x="22" y="247"/>
                </a:lnTo>
                <a:lnTo>
                  <a:pt x="20" y="247"/>
                </a:lnTo>
                <a:lnTo>
                  <a:pt x="20" y="246"/>
                </a:lnTo>
                <a:lnTo>
                  <a:pt x="20" y="245"/>
                </a:lnTo>
                <a:lnTo>
                  <a:pt x="19" y="244"/>
                </a:lnTo>
                <a:lnTo>
                  <a:pt x="18" y="244"/>
                </a:lnTo>
                <a:lnTo>
                  <a:pt x="17" y="244"/>
                </a:lnTo>
                <a:lnTo>
                  <a:pt x="16" y="243"/>
                </a:lnTo>
                <a:lnTo>
                  <a:pt x="15" y="244"/>
                </a:lnTo>
                <a:lnTo>
                  <a:pt x="14" y="244"/>
                </a:lnTo>
                <a:lnTo>
                  <a:pt x="13" y="244"/>
                </a:lnTo>
                <a:lnTo>
                  <a:pt x="11" y="246"/>
                </a:lnTo>
                <a:lnTo>
                  <a:pt x="10" y="246"/>
                </a:lnTo>
                <a:lnTo>
                  <a:pt x="9" y="246"/>
                </a:lnTo>
                <a:lnTo>
                  <a:pt x="8" y="246"/>
                </a:lnTo>
                <a:lnTo>
                  <a:pt x="7" y="246"/>
                </a:lnTo>
                <a:lnTo>
                  <a:pt x="6" y="246"/>
                </a:lnTo>
                <a:lnTo>
                  <a:pt x="5" y="246"/>
                </a:lnTo>
                <a:lnTo>
                  <a:pt x="5" y="245"/>
                </a:lnTo>
                <a:lnTo>
                  <a:pt x="3" y="244"/>
                </a:lnTo>
                <a:lnTo>
                  <a:pt x="2" y="242"/>
                </a:lnTo>
                <a:lnTo>
                  <a:pt x="2" y="241"/>
                </a:lnTo>
                <a:lnTo>
                  <a:pt x="2" y="237"/>
                </a:lnTo>
                <a:lnTo>
                  <a:pt x="2" y="236"/>
                </a:lnTo>
                <a:lnTo>
                  <a:pt x="2" y="235"/>
                </a:lnTo>
                <a:lnTo>
                  <a:pt x="3" y="234"/>
                </a:lnTo>
                <a:lnTo>
                  <a:pt x="2" y="230"/>
                </a:lnTo>
                <a:lnTo>
                  <a:pt x="0" y="216"/>
                </a:lnTo>
                <a:lnTo>
                  <a:pt x="0" y="214"/>
                </a:lnTo>
                <a:lnTo>
                  <a:pt x="0" y="213"/>
                </a:lnTo>
                <a:lnTo>
                  <a:pt x="0" y="212"/>
                </a:lnTo>
                <a:lnTo>
                  <a:pt x="0" y="211"/>
                </a:lnTo>
                <a:lnTo>
                  <a:pt x="0" y="210"/>
                </a:lnTo>
                <a:lnTo>
                  <a:pt x="0" y="208"/>
                </a:lnTo>
                <a:lnTo>
                  <a:pt x="0" y="205"/>
                </a:lnTo>
                <a:lnTo>
                  <a:pt x="1" y="205"/>
                </a:lnTo>
                <a:lnTo>
                  <a:pt x="1" y="204"/>
                </a:lnTo>
                <a:lnTo>
                  <a:pt x="2" y="203"/>
                </a:lnTo>
                <a:lnTo>
                  <a:pt x="5" y="203"/>
                </a:lnTo>
                <a:lnTo>
                  <a:pt x="7" y="202"/>
                </a:lnTo>
                <a:lnTo>
                  <a:pt x="8" y="202"/>
                </a:lnTo>
                <a:lnTo>
                  <a:pt x="13" y="202"/>
                </a:lnTo>
                <a:lnTo>
                  <a:pt x="17" y="202"/>
                </a:lnTo>
                <a:lnTo>
                  <a:pt x="18" y="202"/>
                </a:lnTo>
                <a:lnTo>
                  <a:pt x="20" y="202"/>
                </a:lnTo>
                <a:lnTo>
                  <a:pt x="25" y="202"/>
                </a:lnTo>
                <a:lnTo>
                  <a:pt x="26" y="203"/>
                </a:lnTo>
                <a:lnTo>
                  <a:pt x="27" y="203"/>
                </a:lnTo>
                <a:lnTo>
                  <a:pt x="28" y="203"/>
                </a:lnTo>
                <a:lnTo>
                  <a:pt x="28" y="202"/>
                </a:lnTo>
                <a:lnTo>
                  <a:pt x="30" y="202"/>
                </a:lnTo>
                <a:lnTo>
                  <a:pt x="31" y="202"/>
                </a:lnTo>
                <a:lnTo>
                  <a:pt x="32" y="202"/>
                </a:lnTo>
                <a:lnTo>
                  <a:pt x="33" y="202"/>
                </a:lnTo>
                <a:lnTo>
                  <a:pt x="34" y="202"/>
                </a:lnTo>
                <a:lnTo>
                  <a:pt x="37" y="203"/>
                </a:lnTo>
                <a:lnTo>
                  <a:pt x="43" y="204"/>
                </a:lnTo>
                <a:lnTo>
                  <a:pt x="44" y="204"/>
                </a:lnTo>
                <a:lnTo>
                  <a:pt x="45" y="203"/>
                </a:lnTo>
                <a:lnTo>
                  <a:pt x="47" y="202"/>
                </a:lnTo>
                <a:lnTo>
                  <a:pt x="48" y="202"/>
                </a:lnTo>
                <a:lnTo>
                  <a:pt x="49" y="201"/>
                </a:lnTo>
                <a:lnTo>
                  <a:pt x="50" y="200"/>
                </a:lnTo>
                <a:lnTo>
                  <a:pt x="52" y="199"/>
                </a:lnTo>
                <a:lnTo>
                  <a:pt x="52" y="197"/>
                </a:lnTo>
                <a:lnTo>
                  <a:pt x="53" y="196"/>
                </a:lnTo>
                <a:lnTo>
                  <a:pt x="53" y="195"/>
                </a:lnTo>
                <a:lnTo>
                  <a:pt x="55" y="195"/>
                </a:lnTo>
                <a:lnTo>
                  <a:pt x="55" y="193"/>
                </a:lnTo>
                <a:lnTo>
                  <a:pt x="56" y="192"/>
                </a:lnTo>
                <a:lnTo>
                  <a:pt x="56" y="191"/>
                </a:lnTo>
                <a:lnTo>
                  <a:pt x="56" y="189"/>
                </a:lnTo>
                <a:lnTo>
                  <a:pt x="57" y="189"/>
                </a:lnTo>
                <a:lnTo>
                  <a:pt x="57" y="188"/>
                </a:lnTo>
                <a:lnTo>
                  <a:pt x="57" y="187"/>
                </a:lnTo>
                <a:lnTo>
                  <a:pt x="58" y="185"/>
                </a:lnTo>
                <a:lnTo>
                  <a:pt x="58" y="184"/>
                </a:lnTo>
                <a:lnTo>
                  <a:pt x="59" y="183"/>
                </a:lnTo>
                <a:lnTo>
                  <a:pt x="65" y="178"/>
                </a:lnTo>
                <a:lnTo>
                  <a:pt x="66" y="178"/>
                </a:lnTo>
                <a:lnTo>
                  <a:pt x="67" y="178"/>
                </a:lnTo>
                <a:lnTo>
                  <a:pt x="68" y="178"/>
                </a:lnTo>
                <a:lnTo>
                  <a:pt x="69" y="178"/>
                </a:lnTo>
                <a:lnTo>
                  <a:pt x="70" y="178"/>
                </a:lnTo>
                <a:lnTo>
                  <a:pt x="72" y="179"/>
                </a:lnTo>
                <a:lnTo>
                  <a:pt x="75" y="182"/>
                </a:lnTo>
                <a:lnTo>
                  <a:pt x="76" y="184"/>
                </a:lnTo>
                <a:lnTo>
                  <a:pt x="77" y="184"/>
                </a:lnTo>
                <a:lnTo>
                  <a:pt x="78" y="185"/>
                </a:lnTo>
                <a:lnTo>
                  <a:pt x="78" y="186"/>
                </a:lnTo>
                <a:lnTo>
                  <a:pt x="85" y="194"/>
                </a:lnTo>
                <a:lnTo>
                  <a:pt x="86" y="195"/>
                </a:lnTo>
                <a:lnTo>
                  <a:pt x="87" y="195"/>
                </a:lnTo>
                <a:lnTo>
                  <a:pt x="91" y="196"/>
                </a:lnTo>
                <a:lnTo>
                  <a:pt x="96" y="197"/>
                </a:lnTo>
                <a:lnTo>
                  <a:pt x="98" y="197"/>
                </a:lnTo>
                <a:lnTo>
                  <a:pt x="99" y="197"/>
                </a:lnTo>
                <a:lnTo>
                  <a:pt x="100" y="197"/>
                </a:lnTo>
                <a:lnTo>
                  <a:pt x="101" y="197"/>
                </a:lnTo>
                <a:lnTo>
                  <a:pt x="103" y="196"/>
                </a:lnTo>
                <a:lnTo>
                  <a:pt x="104" y="195"/>
                </a:lnTo>
                <a:lnTo>
                  <a:pt x="106" y="195"/>
                </a:lnTo>
                <a:lnTo>
                  <a:pt x="109" y="193"/>
                </a:lnTo>
                <a:lnTo>
                  <a:pt x="111" y="192"/>
                </a:lnTo>
                <a:lnTo>
                  <a:pt x="112" y="191"/>
                </a:lnTo>
                <a:lnTo>
                  <a:pt x="115" y="189"/>
                </a:lnTo>
                <a:lnTo>
                  <a:pt x="117" y="188"/>
                </a:lnTo>
                <a:lnTo>
                  <a:pt x="119" y="187"/>
                </a:lnTo>
                <a:lnTo>
                  <a:pt x="121" y="186"/>
                </a:lnTo>
                <a:lnTo>
                  <a:pt x="125" y="184"/>
                </a:lnTo>
                <a:lnTo>
                  <a:pt x="128" y="180"/>
                </a:lnTo>
                <a:lnTo>
                  <a:pt x="129" y="180"/>
                </a:lnTo>
                <a:lnTo>
                  <a:pt x="132" y="182"/>
                </a:lnTo>
                <a:lnTo>
                  <a:pt x="133" y="182"/>
                </a:lnTo>
                <a:lnTo>
                  <a:pt x="134" y="182"/>
                </a:lnTo>
                <a:lnTo>
                  <a:pt x="135" y="183"/>
                </a:lnTo>
                <a:lnTo>
                  <a:pt x="136" y="184"/>
                </a:lnTo>
                <a:lnTo>
                  <a:pt x="137" y="185"/>
                </a:lnTo>
                <a:lnTo>
                  <a:pt x="138" y="185"/>
                </a:lnTo>
                <a:lnTo>
                  <a:pt x="140" y="185"/>
                </a:lnTo>
                <a:lnTo>
                  <a:pt x="140" y="184"/>
                </a:lnTo>
                <a:lnTo>
                  <a:pt x="142" y="183"/>
                </a:lnTo>
                <a:lnTo>
                  <a:pt x="143" y="183"/>
                </a:lnTo>
                <a:lnTo>
                  <a:pt x="144" y="182"/>
                </a:lnTo>
                <a:lnTo>
                  <a:pt x="145" y="182"/>
                </a:lnTo>
                <a:lnTo>
                  <a:pt x="146" y="182"/>
                </a:lnTo>
                <a:lnTo>
                  <a:pt x="146" y="180"/>
                </a:lnTo>
                <a:lnTo>
                  <a:pt x="149" y="180"/>
                </a:lnTo>
                <a:lnTo>
                  <a:pt x="149" y="179"/>
                </a:lnTo>
                <a:lnTo>
                  <a:pt x="150" y="179"/>
                </a:lnTo>
                <a:lnTo>
                  <a:pt x="151" y="179"/>
                </a:lnTo>
                <a:lnTo>
                  <a:pt x="153" y="178"/>
                </a:lnTo>
                <a:lnTo>
                  <a:pt x="155" y="177"/>
                </a:lnTo>
                <a:lnTo>
                  <a:pt x="157" y="177"/>
                </a:lnTo>
                <a:lnTo>
                  <a:pt x="159" y="176"/>
                </a:lnTo>
                <a:lnTo>
                  <a:pt x="163" y="175"/>
                </a:lnTo>
                <a:lnTo>
                  <a:pt x="165" y="174"/>
                </a:lnTo>
                <a:lnTo>
                  <a:pt x="165" y="170"/>
                </a:lnTo>
                <a:lnTo>
                  <a:pt x="166" y="166"/>
                </a:lnTo>
                <a:lnTo>
                  <a:pt x="167" y="161"/>
                </a:lnTo>
                <a:lnTo>
                  <a:pt x="168" y="155"/>
                </a:lnTo>
                <a:lnTo>
                  <a:pt x="170" y="152"/>
                </a:lnTo>
                <a:lnTo>
                  <a:pt x="172" y="151"/>
                </a:lnTo>
                <a:lnTo>
                  <a:pt x="176" y="148"/>
                </a:lnTo>
                <a:lnTo>
                  <a:pt x="177" y="146"/>
                </a:lnTo>
                <a:lnTo>
                  <a:pt x="178" y="146"/>
                </a:lnTo>
                <a:lnTo>
                  <a:pt x="180" y="144"/>
                </a:lnTo>
                <a:lnTo>
                  <a:pt x="180" y="141"/>
                </a:lnTo>
                <a:lnTo>
                  <a:pt x="180" y="137"/>
                </a:lnTo>
                <a:lnTo>
                  <a:pt x="179" y="133"/>
                </a:lnTo>
                <a:lnTo>
                  <a:pt x="179" y="132"/>
                </a:lnTo>
                <a:lnTo>
                  <a:pt x="179" y="131"/>
                </a:lnTo>
                <a:lnTo>
                  <a:pt x="178" y="128"/>
                </a:lnTo>
                <a:lnTo>
                  <a:pt x="177" y="125"/>
                </a:lnTo>
                <a:lnTo>
                  <a:pt x="177" y="124"/>
                </a:lnTo>
                <a:lnTo>
                  <a:pt x="176" y="121"/>
                </a:lnTo>
                <a:lnTo>
                  <a:pt x="175" y="118"/>
                </a:lnTo>
                <a:lnTo>
                  <a:pt x="175" y="117"/>
                </a:lnTo>
                <a:lnTo>
                  <a:pt x="172" y="113"/>
                </a:lnTo>
                <a:lnTo>
                  <a:pt x="170" y="108"/>
                </a:lnTo>
                <a:lnTo>
                  <a:pt x="165" y="100"/>
                </a:lnTo>
                <a:lnTo>
                  <a:pt x="162" y="96"/>
                </a:lnTo>
                <a:lnTo>
                  <a:pt x="161" y="95"/>
                </a:lnTo>
                <a:lnTo>
                  <a:pt x="158" y="93"/>
                </a:lnTo>
                <a:lnTo>
                  <a:pt x="158" y="92"/>
                </a:lnTo>
                <a:lnTo>
                  <a:pt x="163" y="86"/>
                </a:lnTo>
                <a:lnTo>
                  <a:pt x="165" y="85"/>
                </a:lnTo>
                <a:lnTo>
                  <a:pt x="166" y="84"/>
                </a:lnTo>
                <a:lnTo>
                  <a:pt x="167" y="83"/>
                </a:lnTo>
                <a:lnTo>
                  <a:pt x="168" y="82"/>
                </a:lnTo>
                <a:lnTo>
                  <a:pt x="169" y="81"/>
                </a:lnTo>
                <a:lnTo>
                  <a:pt x="169" y="79"/>
                </a:lnTo>
                <a:lnTo>
                  <a:pt x="169" y="78"/>
                </a:lnTo>
                <a:lnTo>
                  <a:pt x="169" y="77"/>
                </a:lnTo>
                <a:lnTo>
                  <a:pt x="169" y="76"/>
                </a:lnTo>
                <a:lnTo>
                  <a:pt x="170" y="76"/>
                </a:lnTo>
                <a:lnTo>
                  <a:pt x="172" y="74"/>
                </a:lnTo>
                <a:lnTo>
                  <a:pt x="174" y="73"/>
                </a:lnTo>
                <a:lnTo>
                  <a:pt x="175" y="72"/>
                </a:lnTo>
                <a:lnTo>
                  <a:pt x="176" y="72"/>
                </a:lnTo>
                <a:lnTo>
                  <a:pt x="177" y="73"/>
                </a:lnTo>
                <a:lnTo>
                  <a:pt x="178" y="72"/>
                </a:lnTo>
                <a:lnTo>
                  <a:pt x="179" y="70"/>
                </a:lnTo>
                <a:lnTo>
                  <a:pt x="180" y="69"/>
                </a:lnTo>
                <a:lnTo>
                  <a:pt x="180" y="68"/>
                </a:lnTo>
                <a:lnTo>
                  <a:pt x="182" y="68"/>
                </a:lnTo>
                <a:lnTo>
                  <a:pt x="182" y="69"/>
                </a:lnTo>
                <a:lnTo>
                  <a:pt x="182" y="68"/>
                </a:lnTo>
                <a:lnTo>
                  <a:pt x="183" y="68"/>
                </a:lnTo>
                <a:lnTo>
                  <a:pt x="184" y="67"/>
                </a:lnTo>
                <a:lnTo>
                  <a:pt x="185" y="65"/>
                </a:lnTo>
                <a:lnTo>
                  <a:pt x="187" y="64"/>
                </a:lnTo>
                <a:lnTo>
                  <a:pt x="194" y="57"/>
                </a:lnTo>
                <a:lnTo>
                  <a:pt x="196" y="54"/>
                </a:lnTo>
                <a:lnTo>
                  <a:pt x="204" y="48"/>
                </a:lnTo>
                <a:lnTo>
                  <a:pt x="208" y="49"/>
                </a:lnTo>
                <a:lnTo>
                  <a:pt x="211" y="51"/>
                </a:lnTo>
                <a:lnTo>
                  <a:pt x="213" y="52"/>
                </a:lnTo>
                <a:lnTo>
                  <a:pt x="216" y="54"/>
                </a:lnTo>
                <a:lnTo>
                  <a:pt x="218" y="53"/>
                </a:lnTo>
                <a:lnTo>
                  <a:pt x="219" y="52"/>
                </a:lnTo>
                <a:lnTo>
                  <a:pt x="221" y="50"/>
                </a:lnTo>
                <a:lnTo>
                  <a:pt x="222" y="50"/>
                </a:lnTo>
                <a:lnTo>
                  <a:pt x="224" y="50"/>
                </a:lnTo>
                <a:lnTo>
                  <a:pt x="227" y="50"/>
                </a:lnTo>
                <a:lnTo>
                  <a:pt x="230" y="50"/>
                </a:lnTo>
                <a:lnTo>
                  <a:pt x="235" y="50"/>
                </a:lnTo>
                <a:lnTo>
                  <a:pt x="241" y="49"/>
                </a:lnTo>
                <a:lnTo>
                  <a:pt x="251" y="49"/>
                </a:lnTo>
                <a:lnTo>
                  <a:pt x="252" y="49"/>
                </a:lnTo>
                <a:lnTo>
                  <a:pt x="252" y="48"/>
                </a:lnTo>
                <a:lnTo>
                  <a:pt x="252" y="45"/>
                </a:lnTo>
                <a:lnTo>
                  <a:pt x="252" y="44"/>
                </a:lnTo>
                <a:lnTo>
                  <a:pt x="252" y="43"/>
                </a:lnTo>
                <a:lnTo>
                  <a:pt x="252" y="42"/>
                </a:lnTo>
                <a:lnTo>
                  <a:pt x="252" y="41"/>
                </a:lnTo>
                <a:lnTo>
                  <a:pt x="252" y="40"/>
                </a:lnTo>
                <a:lnTo>
                  <a:pt x="252" y="39"/>
                </a:lnTo>
                <a:lnTo>
                  <a:pt x="252" y="37"/>
                </a:lnTo>
                <a:lnTo>
                  <a:pt x="252" y="31"/>
                </a:lnTo>
                <a:lnTo>
                  <a:pt x="252" y="28"/>
                </a:lnTo>
                <a:lnTo>
                  <a:pt x="252" y="27"/>
                </a:lnTo>
                <a:lnTo>
                  <a:pt x="252" y="26"/>
                </a:lnTo>
                <a:lnTo>
                  <a:pt x="252" y="24"/>
                </a:lnTo>
                <a:lnTo>
                  <a:pt x="252" y="23"/>
                </a:lnTo>
                <a:lnTo>
                  <a:pt x="256" y="22"/>
                </a:lnTo>
                <a:lnTo>
                  <a:pt x="259" y="20"/>
                </a:lnTo>
                <a:lnTo>
                  <a:pt x="260" y="24"/>
                </a:lnTo>
                <a:lnTo>
                  <a:pt x="261" y="28"/>
                </a:lnTo>
                <a:lnTo>
                  <a:pt x="262" y="27"/>
                </a:lnTo>
                <a:lnTo>
                  <a:pt x="264" y="27"/>
                </a:lnTo>
                <a:lnTo>
                  <a:pt x="265" y="30"/>
                </a:lnTo>
                <a:lnTo>
                  <a:pt x="269" y="28"/>
                </a:lnTo>
                <a:lnTo>
                  <a:pt x="270" y="28"/>
                </a:lnTo>
                <a:lnTo>
                  <a:pt x="270" y="30"/>
                </a:lnTo>
                <a:lnTo>
                  <a:pt x="272" y="32"/>
                </a:lnTo>
                <a:lnTo>
                  <a:pt x="273" y="35"/>
                </a:lnTo>
                <a:lnTo>
                  <a:pt x="275" y="35"/>
                </a:lnTo>
                <a:lnTo>
                  <a:pt x="275" y="34"/>
                </a:lnTo>
                <a:lnTo>
                  <a:pt x="276" y="33"/>
                </a:lnTo>
                <a:lnTo>
                  <a:pt x="277" y="33"/>
                </a:lnTo>
                <a:lnTo>
                  <a:pt x="277" y="32"/>
                </a:lnTo>
                <a:lnTo>
                  <a:pt x="278" y="31"/>
                </a:lnTo>
                <a:lnTo>
                  <a:pt x="278" y="30"/>
                </a:lnTo>
                <a:lnTo>
                  <a:pt x="279" y="30"/>
                </a:lnTo>
                <a:lnTo>
                  <a:pt x="279" y="27"/>
                </a:lnTo>
                <a:lnTo>
                  <a:pt x="280" y="26"/>
                </a:lnTo>
                <a:lnTo>
                  <a:pt x="280" y="25"/>
                </a:lnTo>
                <a:lnTo>
                  <a:pt x="280" y="24"/>
                </a:lnTo>
                <a:lnTo>
                  <a:pt x="281" y="23"/>
                </a:lnTo>
                <a:lnTo>
                  <a:pt x="281" y="22"/>
                </a:lnTo>
                <a:lnTo>
                  <a:pt x="281" y="20"/>
                </a:lnTo>
                <a:lnTo>
                  <a:pt x="281" y="19"/>
                </a:lnTo>
                <a:lnTo>
                  <a:pt x="281" y="18"/>
                </a:lnTo>
                <a:lnTo>
                  <a:pt x="281" y="17"/>
                </a:lnTo>
                <a:lnTo>
                  <a:pt x="280" y="17"/>
                </a:lnTo>
                <a:lnTo>
                  <a:pt x="280" y="16"/>
                </a:lnTo>
                <a:lnTo>
                  <a:pt x="282" y="17"/>
                </a:lnTo>
                <a:lnTo>
                  <a:pt x="284" y="17"/>
                </a:lnTo>
                <a:lnTo>
                  <a:pt x="285" y="17"/>
                </a:lnTo>
                <a:lnTo>
                  <a:pt x="287" y="18"/>
                </a:lnTo>
                <a:lnTo>
                  <a:pt x="289" y="18"/>
                </a:lnTo>
                <a:lnTo>
                  <a:pt x="289" y="17"/>
                </a:lnTo>
                <a:lnTo>
                  <a:pt x="289" y="16"/>
                </a:lnTo>
                <a:lnTo>
                  <a:pt x="290" y="15"/>
                </a:lnTo>
                <a:lnTo>
                  <a:pt x="290" y="14"/>
                </a:lnTo>
                <a:lnTo>
                  <a:pt x="290" y="11"/>
                </a:lnTo>
                <a:lnTo>
                  <a:pt x="292" y="10"/>
                </a:lnTo>
                <a:lnTo>
                  <a:pt x="292" y="9"/>
                </a:lnTo>
                <a:lnTo>
                  <a:pt x="292" y="7"/>
                </a:lnTo>
                <a:lnTo>
                  <a:pt x="292" y="6"/>
                </a:lnTo>
                <a:lnTo>
                  <a:pt x="293" y="6"/>
                </a:lnTo>
                <a:lnTo>
                  <a:pt x="294" y="7"/>
                </a:lnTo>
                <a:lnTo>
                  <a:pt x="297" y="6"/>
                </a:lnTo>
                <a:lnTo>
                  <a:pt x="306" y="11"/>
                </a:lnTo>
                <a:lnTo>
                  <a:pt x="307" y="11"/>
                </a:lnTo>
                <a:lnTo>
                  <a:pt x="310" y="11"/>
                </a:lnTo>
                <a:lnTo>
                  <a:pt x="310" y="10"/>
                </a:lnTo>
                <a:lnTo>
                  <a:pt x="310" y="9"/>
                </a:lnTo>
                <a:lnTo>
                  <a:pt x="311" y="7"/>
                </a:lnTo>
                <a:lnTo>
                  <a:pt x="311" y="6"/>
                </a:lnTo>
                <a:lnTo>
                  <a:pt x="312" y="5"/>
                </a:lnTo>
                <a:lnTo>
                  <a:pt x="313" y="2"/>
                </a:lnTo>
                <a:lnTo>
                  <a:pt x="314" y="1"/>
                </a:lnTo>
                <a:lnTo>
                  <a:pt x="314" y="0"/>
                </a:lnTo>
                <a:lnTo>
                  <a:pt x="315" y="0"/>
                </a:lnTo>
                <a:lnTo>
                  <a:pt x="315" y="1"/>
                </a:lnTo>
                <a:lnTo>
                  <a:pt x="315" y="9"/>
                </a:lnTo>
                <a:lnTo>
                  <a:pt x="318" y="9"/>
                </a:lnTo>
                <a:lnTo>
                  <a:pt x="319" y="9"/>
                </a:lnTo>
                <a:lnTo>
                  <a:pt x="321" y="9"/>
                </a:lnTo>
                <a:lnTo>
                  <a:pt x="322" y="9"/>
                </a:lnTo>
                <a:lnTo>
                  <a:pt x="322" y="10"/>
                </a:lnTo>
                <a:lnTo>
                  <a:pt x="321" y="11"/>
                </a:lnTo>
                <a:lnTo>
                  <a:pt x="321" y="13"/>
                </a:lnTo>
                <a:lnTo>
                  <a:pt x="321" y="14"/>
                </a:lnTo>
                <a:lnTo>
                  <a:pt x="321" y="15"/>
                </a:lnTo>
                <a:lnTo>
                  <a:pt x="321" y="16"/>
                </a:lnTo>
                <a:lnTo>
                  <a:pt x="321" y="17"/>
                </a:lnTo>
                <a:lnTo>
                  <a:pt x="323" y="17"/>
                </a:lnTo>
                <a:lnTo>
                  <a:pt x="327" y="17"/>
                </a:lnTo>
                <a:lnTo>
                  <a:pt x="327" y="16"/>
                </a:lnTo>
                <a:lnTo>
                  <a:pt x="327" y="15"/>
                </a:lnTo>
                <a:lnTo>
                  <a:pt x="328" y="15"/>
                </a:lnTo>
                <a:lnTo>
                  <a:pt x="329" y="16"/>
                </a:lnTo>
                <a:lnTo>
                  <a:pt x="331" y="18"/>
                </a:lnTo>
                <a:lnTo>
                  <a:pt x="332" y="18"/>
                </a:lnTo>
                <a:lnTo>
                  <a:pt x="335" y="19"/>
                </a:lnTo>
                <a:lnTo>
                  <a:pt x="336" y="19"/>
                </a:lnTo>
                <a:lnTo>
                  <a:pt x="337" y="19"/>
                </a:lnTo>
                <a:lnTo>
                  <a:pt x="340" y="16"/>
                </a:lnTo>
                <a:lnTo>
                  <a:pt x="340" y="17"/>
                </a:lnTo>
                <a:lnTo>
                  <a:pt x="340" y="18"/>
                </a:lnTo>
                <a:lnTo>
                  <a:pt x="340" y="23"/>
                </a:lnTo>
                <a:lnTo>
                  <a:pt x="340" y="24"/>
                </a:lnTo>
                <a:lnTo>
                  <a:pt x="341" y="36"/>
                </a:lnTo>
                <a:lnTo>
                  <a:pt x="341" y="37"/>
                </a:lnTo>
                <a:lnTo>
                  <a:pt x="341" y="42"/>
                </a:lnTo>
                <a:lnTo>
                  <a:pt x="341" y="43"/>
                </a:lnTo>
                <a:lnTo>
                  <a:pt x="341" y="50"/>
                </a:lnTo>
                <a:lnTo>
                  <a:pt x="341" y="51"/>
                </a:lnTo>
                <a:lnTo>
                  <a:pt x="341" y="52"/>
                </a:lnTo>
                <a:lnTo>
                  <a:pt x="341" y="53"/>
                </a:lnTo>
                <a:lnTo>
                  <a:pt x="341" y="57"/>
                </a:lnTo>
                <a:lnTo>
                  <a:pt x="341" y="59"/>
                </a:lnTo>
                <a:lnTo>
                  <a:pt x="343" y="60"/>
                </a:lnTo>
                <a:lnTo>
                  <a:pt x="343" y="61"/>
                </a:lnTo>
                <a:lnTo>
                  <a:pt x="343" y="62"/>
                </a:lnTo>
                <a:lnTo>
                  <a:pt x="343" y="65"/>
                </a:lnTo>
                <a:lnTo>
                  <a:pt x="343" y="67"/>
                </a:lnTo>
                <a:lnTo>
                  <a:pt x="343" y="70"/>
                </a:lnTo>
                <a:lnTo>
                  <a:pt x="343" y="75"/>
                </a:lnTo>
                <a:lnTo>
                  <a:pt x="343" y="78"/>
                </a:lnTo>
                <a:lnTo>
                  <a:pt x="344" y="86"/>
                </a:lnTo>
                <a:lnTo>
                  <a:pt x="344" y="87"/>
                </a:lnTo>
                <a:lnTo>
                  <a:pt x="344" y="89"/>
                </a:lnTo>
                <a:lnTo>
                  <a:pt x="344" y="90"/>
                </a:lnTo>
                <a:lnTo>
                  <a:pt x="344" y="91"/>
                </a:lnTo>
                <a:lnTo>
                  <a:pt x="344" y="92"/>
                </a:lnTo>
                <a:lnTo>
                  <a:pt x="345" y="92"/>
                </a:lnTo>
                <a:lnTo>
                  <a:pt x="349" y="92"/>
                </a:lnTo>
                <a:lnTo>
                  <a:pt x="349" y="93"/>
                </a:lnTo>
                <a:lnTo>
                  <a:pt x="349" y="98"/>
                </a:lnTo>
                <a:lnTo>
                  <a:pt x="349" y="99"/>
                </a:lnTo>
                <a:lnTo>
                  <a:pt x="349" y="100"/>
                </a:lnTo>
                <a:lnTo>
                  <a:pt x="349" y="103"/>
                </a:lnTo>
                <a:lnTo>
                  <a:pt x="352" y="103"/>
                </a:lnTo>
                <a:lnTo>
                  <a:pt x="360" y="104"/>
                </a:lnTo>
                <a:lnTo>
                  <a:pt x="361" y="107"/>
                </a:lnTo>
                <a:lnTo>
                  <a:pt x="361" y="108"/>
                </a:lnTo>
                <a:lnTo>
                  <a:pt x="361" y="109"/>
                </a:lnTo>
                <a:lnTo>
                  <a:pt x="368" y="108"/>
                </a:lnTo>
                <a:lnTo>
                  <a:pt x="369" y="108"/>
                </a:lnTo>
                <a:lnTo>
                  <a:pt x="373" y="116"/>
                </a:lnTo>
                <a:lnTo>
                  <a:pt x="371" y="117"/>
                </a:lnTo>
                <a:lnTo>
                  <a:pt x="371" y="129"/>
                </a:lnTo>
                <a:lnTo>
                  <a:pt x="371" y="131"/>
                </a:lnTo>
                <a:lnTo>
                  <a:pt x="370" y="131"/>
                </a:lnTo>
                <a:lnTo>
                  <a:pt x="369" y="131"/>
                </a:lnTo>
                <a:lnTo>
                  <a:pt x="368" y="131"/>
                </a:lnTo>
                <a:lnTo>
                  <a:pt x="365" y="129"/>
                </a:lnTo>
                <a:lnTo>
                  <a:pt x="364" y="129"/>
                </a:lnTo>
                <a:lnTo>
                  <a:pt x="364" y="135"/>
                </a:lnTo>
                <a:lnTo>
                  <a:pt x="364" y="137"/>
                </a:lnTo>
                <a:lnTo>
                  <a:pt x="373" y="137"/>
                </a:lnTo>
                <a:lnTo>
                  <a:pt x="379" y="137"/>
                </a:lnTo>
                <a:lnTo>
                  <a:pt x="386" y="137"/>
                </a:lnTo>
                <a:lnTo>
                  <a:pt x="385" y="135"/>
                </a:lnTo>
                <a:lnTo>
                  <a:pt x="381" y="131"/>
                </a:lnTo>
                <a:lnTo>
                  <a:pt x="380" y="129"/>
                </a:lnTo>
                <a:lnTo>
                  <a:pt x="380" y="124"/>
                </a:lnTo>
                <a:lnTo>
                  <a:pt x="380" y="123"/>
                </a:lnTo>
                <a:lnTo>
                  <a:pt x="380" y="121"/>
                </a:lnTo>
                <a:lnTo>
                  <a:pt x="380" y="120"/>
                </a:lnTo>
                <a:lnTo>
                  <a:pt x="380" y="119"/>
                </a:lnTo>
                <a:lnTo>
                  <a:pt x="379" y="119"/>
                </a:lnTo>
                <a:lnTo>
                  <a:pt x="374" y="116"/>
                </a:lnTo>
                <a:lnTo>
                  <a:pt x="377" y="116"/>
                </a:lnTo>
                <a:lnTo>
                  <a:pt x="378" y="116"/>
                </a:lnTo>
                <a:lnTo>
                  <a:pt x="379" y="116"/>
                </a:lnTo>
                <a:lnTo>
                  <a:pt x="380" y="116"/>
                </a:lnTo>
                <a:lnTo>
                  <a:pt x="381" y="116"/>
                </a:lnTo>
                <a:lnTo>
                  <a:pt x="382" y="116"/>
                </a:lnTo>
                <a:lnTo>
                  <a:pt x="388" y="117"/>
                </a:lnTo>
                <a:lnTo>
                  <a:pt x="393" y="117"/>
                </a:lnTo>
                <a:lnTo>
                  <a:pt x="394" y="117"/>
                </a:lnTo>
                <a:lnTo>
                  <a:pt x="397" y="118"/>
                </a:lnTo>
                <a:lnTo>
                  <a:pt x="398" y="118"/>
                </a:lnTo>
                <a:lnTo>
                  <a:pt x="400" y="119"/>
                </a:lnTo>
                <a:lnTo>
                  <a:pt x="400" y="121"/>
                </a:lnTo>
                <a:lnTo>
                  <a:pt x="402" y="124"/>
                </a:lnTo>
                <a:lnTo>
                  <a:pt x="402" y="125"/>
                </a:lnTo>
                <a:lnTo>
                  <a:pt x="402" y="126"/>
                </a:lnTo>
                <a:lnTo>
                  <a:pt x="404" y="129"/>
                </a:lnTo>
                <a:lnTo>
                  <a:pt x="404" y="131"/>
                </a:lnTo>
                <a:lnTo>
                  <a:pt x="404" y="132"/>
                </a:lnTo>
                <a:lnTo>
                  <a:pt x="405" y="133"/>
                </a:lnTo>
                <a:lnTo>
                  <a:pt x="408" y="142"/>
                </a:lnTo>
                <a:lnTo>
                  <a:pt x="408" y="143"/>
                </a:lnTo>
                <a:lnTo>
                  <a:pt x="408" y="144"/>
                </a:lnTo>
                <a:lnTo>
                  <a:pt x="410" y="148"/>
                </a:lnTo>
                <a:lnTo>
                  <a:pt x="410" y="149"/>
                </a:lnTo>
                <a:lnTo>
                  <a:pt x="412" y="155"/>
                </a:lnTo>
                <a:lnTo>
                  <a:pt x="413" y="160"/>
                </a:lnTo>
                <a:lnTo>
                  <a:pt x="413" y="161"/>
                </a:lnTo>
                <a:lnTo>
                  <a:pt x="413" y="162"/>
                </a:lnTo>
                <a:lnTo>
                  <a:pt x="414" y="165"/>
                </a:lnTo>
                <a:lnTo>
                  <a:pt x="414" y="167"/>
                </a:lnTo>
                <a:lnTo>
                  <a:pt x="415" y="168"/>
                </a:lnTo>
                <a:lnTo>
                  <a:pt x="415" y="170"/>
                </a:lnTo>
                <a:lnTo>
                  <a:pt x="416" y="170"/>
                </a:lnTo>
                <a:lnTo>
                  <a:pt x="416" y="169"/>
                </a:lnTo>
                <a:lnTo>
                  <a:pt x="417" y="168"/>
                </a:lnTo>
                <a:lnTo>
                  <a:pt x="419" y="167"/>
                </a:lnTo>
                <a:lnTo>
                  <a:pt x="419" y="166"/>
                </a:lnTo>
                <a:lnTo>
                  <a:pt x="421" y="160"/>
                </a:lnTo>
                <a:lnTo>
                  <a:pt x="423" y="155"/>
                </a:lnTo>
                <a:lnTo>
                  <a:pt x="424" y="154"/>
                </a:lnTo>
                <a:lnTo>
                  <a:pt x="425" y="153"/>
                </a:lnTo>
                <a:lnTo>
                  <a:pt x="427" y="152"/>
                </a:lnTo>
                <a:lnTo>
                  <a:pt x="428" y="151"/>
                </a:lnTo>
                <a:lnTo>
                  <a:pt x="429" y="151"/>
                </a:lnTo>
                <a:lnTo>
                  <a:pt x="430" y="150"/>
                </a:lnTo>
                <a:lnTo>
                  <a:pt x="431" y="149"/>
                </a:lnTo>
                <a:lnTo>
                  <a:pt x="432" y="148"/>
                </a:lnTo>
                <a:lnTo>
                  <a:pt x="433" y="146"/>
                </a:lnTo>
                <a:lnTo>
                  <a:pt x="434" y="145"/>
                </a:lnTo>
                <a:lnTo>
                  <a:pt x="434" y="144"/>
                </a:lnTo>
                <a:lnTo>
                  <a:pt x="436" y="145"/>
                </a:lnTo>
                <a:lnTo>
                  <a:pt x="437" y="145"/>
                </a:lnTo>
                <a:lnTo>
                  <a:pt x="437" y="146"/>
                </a:lnTo>
                <a:lnTo>
                  <a:pt x="439" y="146"/>
                </a:lnTo>
                <a:lnTo>
                  <a:pt x="440" y="148"/>
                </a:lnTo>
                <a:lnTo>
                  <a:pt x="440" y="149"/>
                </a:lnTo>
                <a:lnTo>
                  <a:pt x="441" y="149"/>
                </a:lnTo>
                <a:lnTo>
                  <a:pt x="442" y="150"/>
                </a:lnTo>
                <a:lnTo>
                  <a:pt x="446" y="152"/>
                </a:lnTo>
                <a:lnTo>
                  <a:pt x="447" y="152"/>
                </a:lnTo>
                <a:lnTo>
                  <a:pt x="448" y="153"/>
                </a:lnTo>
                <a:lnTo>
                  <a:pt x="448" y="154"/>
                </a:lnTo>
                <a:lnTo>
                  <a:pt x="449" y="154"/>
                </a:lnTo>
                <a:lnTo>
                  <a:pt x="450" y="155"/>
                </a:lnTo>
                <a:lnTo>
                  <a:pt x="452" y="154"/>
                </a:lnTo>
                <a:lnTo>
                  <a:pt x="454" y="153"/>
                </a:lnTo>
                <a:lnTo>
                  <a:pt x="455" y="152"/>
                </a:lnTo>
                <a:lnTo>
                  <a:pt x="457" y="151"/>
                </a:lnTo>
                <a:lnTo>
                  <a:pt x="461" y="150"/>
                </a:lnTo>
                <a:lnTo>
                  <a:pt x="464" y="149"/>
                </a:lnTo>
                <a:lnTo>
                  <a:pt x="467" y="146"/>
                </a:lnTo>
                <a:lnTo>
                  <a:pt x="470" y="143"/>
                </a:lnTo>
                <a:lnTo>
                  <a:pt x="471" y="142"/>
                </a:lnTo>
                <a:lnTo>
                  <a:pt x="472" y="140"/>
                </a:lnTo>
                <a:lnTo>
                  <a:pt x="472" y="138"/>
                </a:lnTo>
                <a:lnTo>
                  <a:pt x="474" y="134"/>
                </a:lnTo>
                <a:lnTo>
                  <a:pt x="478" y="131"/>
                </a:lnTo>
                <a:lnTo>
                  <a:pt x="480" y="127"/>
                </a:lnTo>
                <a:lnTo>
                  <a:pt x="480" y="126"/>
                </a:lnTo>
                <a:lnTo>
                  <a:pt x="481" y="125"/>
                </a:lnTo>
                <a:lnTo>
                  <a:pt x="482" y="121"/>
                </a:lnTo>
                <a:lnTo>
                  <a:pt x="483" y="120"/>
                </a:lnTo>
                <a:lnTo>
                  <a:pt x="484" y="119"/>
                </a:lnTo>
                <a:lnTo>
                  <a:pt x="486" y="116"/>
                </a:lnTo>
                <a:lnTo>
                  <a:pt x="487" y="115"/>
                </a:lnTo>
                <a:lnTo>
                  <a:pt x="487" y="113"/>
                </a:lnTo>
                <a:lnTo>
                  <a:pt x="488" y="112"/>
                </a:lnTo>
                <a:lnTo>
                  <a:pt x="490" y="108"/>
                </a:lnTo>
                <a:lnTo>
                  <a:pt x="492" y="104"/>
                </a:lnTo>
                <a:lnTo>
                  <a:pt x="493" y="103"/>
                </a:lnTo>
                <a:lnTo>
                  <a:pt x="496" y="101"/>
                </a:lnTo>
                <a:lnTo>
                  <a:pt x="498" y="99"/>
                </a:lnTo>
                <a:lnTo>
                  <a:pt x="498" y="98"/>
                </a:lnTo>
                <a:lnTo>
                  <a:pt x="501" y="94"/>
                </a:lnTo>
                <a:lnTo>
                  <a:pt x="503" y="93"/>
                </a:lnTo>
                <a:lnTo>
                  <a:pt x="506" y="89"/>
                </a:lnTo>
                <a:lnTo>
                  <a:pt x="510" y="85"/>
                </a:lnTo>
                <a:lnTo>
                  <a:pt x="513" y="82"/>
                </a:lnTo>
                <a:lnTo>
                  <a:pt x="514" y="81"/>
                </a:lnTo>
                <a:lnTo>
                  <a:pt x="518" y="77"/>
                </a:lnTo>
                <a:lnTo>
                  <a:pt x="522" y="74"/>
                </a:lnTo>
                <a:lnTo>
                  <a:pt x="524" y="73"/>
                </a:lnTo>
                <a:lnTo>
                  <a:pt x="526" y="72"/>
                </a:lnTo>
                <a:lnTo>
                  <a:pt x="530" y="69"/>
                </a:lnTo>
                <a:lnTo>
                  <a:pt x="531" y="68"/>
                </a:lnTo>
                <a:lnTo>
                  <a:pt x="534" y="67"/>
                </a:lnTo>
                <a:lnTo>
                  <a:pt x="535" y="67"/>
                </a:lnTo>
                <a:lnTo>
                  <a:pt x="538" y="66"/>
                </a:lnTo>
                <a:lnTo>
                  <a:pt x="539" y="66"/>
                </a:lnTo>
                <a:lnTo>
                  <a:pt x="541" y="64"/>
                </a:lnTo>
                <a:lnTo>
                  <a:pt x="542" y="64"/>
                </a:lnTo>
                <a:lnTo>
                  <a:pt x="545" y="62"/>
                </a:lnTo>
                <a:lnTo>
                  <a:pt x="546" y="62"/>
                </a:lnTo>
                <a:lnTo>
                  <a:pt x="550" y="60"/>
                </a:lnTo>
                <a:lnTo>
                  <a:pt x="551" y="60"/>
                </a:lnTo>
                <a:lnTo>
                  <a:pt x="555" y="59"/>
                </a:lnTo>
                <a:lnTo>
                  <a:pt x="556" y="59"/>
                </a:lnTo>
                <a:lnTo>
                  <a:pt x="557" y="59"/>
                </a:lnTo>
                <a:lnTo>
                  <a:pt x="562" y="57"/>
                </a:lnTo>
                <a:lnTo>
                  <a:pt x="566" y="56"/>
                </a:lnTo>
                <a:lnTo>
                  <a:pt x="568" y="54"/>
                </a:lnTo>
                <a:lnTo>
                  <a:pt x="571" y="53"/>
                </a:lnTo>
                <a:lnTo>
                  <a:pt x="576" y="52"/>
                </a:lnTo>
                <a:lnTo>
                  <a:pt x="581" y="50"/>
                </a:lnTo>
                <a:lnTo>
                  <a:pt x="582" y="50"/>
                </a:lnTo>
                <a:lnTo>
                  <a:pt x="585" y="50"/>
                </a:lnTo>
                <a:lnTo>
                  <a:pt x="586" y="49"/>
                </a:lnTo>
                <a:lnTo>
                  <a:pt x="588" y="49"/>
                </a:lnTo>
                <a:lnTo>
                  <a:pt x="590" y="48"/>
                </a:lnTo>
                <a:lnTo>
                  <a:pt x="596" y="47"/>
                </a:lnTo>
                <a:lnTo>
                  <a:pt x="600" y="47"/>
                </a:lnTo>
                <a:lnTo>
                  <a:pt x="601" y="47"/>
                </a:lnTo>
                <a:lnTo>
                  <a:pt x="606" y="47"/>
                </a:lnTo>
                <a:lnTo>
                  <a:pt x="608" y="45"/>
                </a:lnTo>
                <a:lnTo>
                  <a:pt x="618" y="47"/>
                </a:lnTo>
                <a:lnTo>
                  <a:pt x="624" y="47"/>
                </a:lnTo>
                <a:lnTo>
                  <a:pt x="630" y="48"/>
                </a:lnTo>
                <a:lnTo>
                  <a:pt x="635" y="49"/>
                </a:lnTo>
                <a:lnTo>
                  <a:pt x="635" y="50"/>
                </a:lnTo>
                <a:lnTo>
                  <a:pt x="641" y="51"/>
                </a:lnTo>
                <a:lnTo>
                  <a:pt x="644" y="52"/>
                </a:lnTo>
                <a:lnTo>
                  <a:pt x="645" y="52"/>
                </a:lnTo>
                <a:lnTo>
                  <a:pt x="648" y="53"/>
                </a:lnTo>
                <a:lnTo>
                  <a:pt x="650" y="54"/>
                </a:lnTo>
                <a:lnTo>
                  <a:pt x="657" y="56"/>
                </a:lnTo>
                <a:lnTo>
                  <a:pt x="658" y="57"/>
                </a:lnTo>
                <a:lnTo>
                  <a:pt x="659" y="57"/>
                </a:lnTo>
                <a:lnTo>
                  <a:pt x="661" y="57"/>
                </a:lnTo>
                <a:lnTo>
                  <a:pt x="662" y="58"/>
                </a:lnTo>
                <a:lnTo>
                  <a:pt x="664" y="58"/>
                </a:lnTo>
                <a:lnTo>
                  <a:pt x="672" y="60"/>
                </a:lnTo>
                <a:lnTo>
                  <a:pt x="673" y="60"/>
                </a:lnTo>
                <a:lnTo>
                  <a:pt x="682" y="62"/>
                </a:lnTo>
                <a:lnTo>
                  <a:pt x="683" y="62"/>
                </a:lnTo>
                <a:lnTo>
                  <a:pt x="689" y="65"/>
                </a:lnTo>
                <a:lnTo>
                  <a:pt x="700" y="68"/>
                </a:lnTo>
                <a:lnTo>
                  <a:pt x="701" y="68"/>
                </a:lnTo>
                <a:lnTo>
                  <a:pt x="702" y="68"/>
                </a:lnTo>
                <a:lnTo>
                  <a:pt x="703" y="69"/>
                </a:lnTo>
                <a:lnTo>
                  <a:pt x="708" y="70"/>
                </a:lnTo>
                <a:lnTo>
                  <a:pt x="711" y="72"/>
                </a:lnTo>
                <a:lnTo>
                  <a:pt x="723" y="75"/>
                </a:lnTo>
                <a:lnTo>
                  <a:pt x="723" y="73"/>
                </a:lnTo>
                <a:lnTo>
                  <a:pt x="723" y="67"/>
                </a:lnTo>
                <a:lnTo>
                  <a:pt x="723" y="66"/>
                </a:lnTo>
                <a:lnTo>
                  <a:pt x="723" y="62"/>
                </a:lnTo>
                <a:lnTo>
                  <a:pt x="723" y="61"/>
                </a:lnTo>
                <a:lnTo>
                  <a:pt x="723" y="60"/>
                </a:lnTo>
                <a:lnTo>
                  <a:pt x="723" y="59"/>
                </a:lnTo>
                <a:lnTo>
                  <a:pt x="724" y="59"/>
                </a:lnTo>
                <a:lnTo>
                  <a:pt x="724" y="60"/>
                </a:lnTo>
                <a:lnTo>
                  <a:pt x="725" y="60"/>
                </a:lnTo>
                <a:lnTo>
                  <a:pt x="726" y="60"/>
                </a:lnTo>
                <a:lnTo>
                  <a:pt x="727" y="61"/>
                </a:lnTo>
                <a:lnTo>
                  <a:pt x="728" y="61"/>
                </a:lnTo>
                <a:lnTo>
                  <a:pt x="731" y="62"/>
                </a:lnTo>
                <a:lnTo>
                  <a:pt x="732" y="62"/>
                </a:lnTo>
                <a:lnTo>
                  <a:pt x="734" y="64"/>
                </a:lnTo>
                <a:lnTo>
                  <a:pt x="735" y="64"/>
                </a:lnTo>
                <a:lnTo>
                  <a:pt x="736" y="65"/>
                </a:lnTo>
                <a:lnTo>
                  <a:pt x="737" y="65"/>
                </a:lnTo>
                <a:lnTo>
                  <a:pt x="737" y="64"/>
                </a:lnTo>
                <a:lnTo>
                  <a:pt x="737" y="62"/>
                </a:lnTo>
                <a:lnTo>
                  <a:pt x="738" y="57"/>
                </a:lnTo>
                <a:lnTo>
                  <a:pt x="738" y="54"/>
                </a:lnTo>
                <a:lnTo>
                  <a:pt x="738" y="53"/>
                </a:lnTo>
                <a:lnTo>
                  <a:pt x="738" y="52"/>
                </a:lnTo>
                <a:lnTo>
                  <a:pt x="740" y="51"/>
                </a:lnTo>
                <a:lnTo>
                  <a:pt x="740" y="47"/>
                </a:lnTo>
                <a:lnTo>
                  <a:pt x="740" y="45"/>
                </a:lnTo>
                <a:lnTo>
                  <a:pt x="740" y="44"/>
                </a:lnTo>
                <a:lnTo>
                  <a:pt x="740" y="43"/>
                </a:lnTo>
                <a:lnTo>
                  <a:pt x="740" y="42"/>
                </a:lnTo>
                <a:lnTo>
                  <a:pt x="740" y="41"/>
                </a:lnTo>
                <a:lnTo>
                  <a:pt x="740" y="42"/>
                </a:lnTo>
                <a:lnTo>
                  <a:pt x="743" y="42"/>
                </a:lnTo>
                <a:lnTo>
                  <a:pt x="744" y="42"/>
                </a:lnTo>
                <a:lnTo>
                  <a:pt x="745" y="43"/>
                </a:lnTo>
                <a:lnTo>
                  <a:pt x="748" y="43"/>
                </a:lnTo>
                <a:lnTo>
                  <a:pt x="750" y="43"/>
                </a:lnTo>
                <a:lnTo>
                  <a:pt x="751" y="44"/>
                </a:lnTo>
                <a:lnTo>
                  <a:pt x="761" y="45"/>
                </a:lnTo>
                <a:lnTo>
                  <a:pt x="765" y="47"/>
                </a:lnTo>
                <a:lnTo>
                  <a:pt x="767" y="47"/>
                </a:lnTo>
                <a:close/>
                <a:moveTo>
                  <a:pt x="406" y="410"/>
                </a:moveTo>
                <a:lnTo>
                  <a:pt x="406" y="408"/>
                </a:lnTo>
                <a:lnTo>
                  <a:pt x="405" y="408"/>
                </a:lnTo>
                <a:lnTo>
                  <a:pt x="404" y="407"/>
                </a:lnTo>
                <a:lnTo>
                  <a:pt x="403" y="406"/>
                </a:lnTo>
                <a:lnTo>
                  <a:pt x="402" y="406"/>
                </a:lnTo>
                <a:lnTo>
                  <a:pt x="400" y="405"/>
                </a:lnTo>
                <a:lnTo>
                  <a:pt x="399" y="405"/>
                </a:lnTo>
                <a:lnTo>
                  <a:pt x="399" y="406"/>
                </a:lnTo>
                <a:lnTo>
                  <a:pt x="399" y="410"/>
                </a:lnTo>
                <a:lnTo>
                  <a:pt x="399" y="411"/>
                </a:lnTo>
                <a:lnTo>
                  <a:pt x="399" y="412"/>
                </a:lnTo>
                <a:lnTo>
                  <a:pt x="399" y="413"/>
                </a:lnTo>
                <a:lnTo>
                  <a:pt x="399" y="414"/>
                </a:lnTo>
                <a:lnTo>
                  <a:pt x="399" y="416"/>
                </a:lnTo>
                <a:lnTo>
                  <a:pt x="399" y="418"/>
                </a:lnTo>
                <a:lnTo>
                  <a:pt x="400" y="419"/>
                </a:lnTo>
                <a:lnTo>
                  <a:pt x="400" y="420"/>
                </a:lnTo>
                <a:lnTo>
                  <a:pt x="400" y="421"/>
                </a:lnTo>
                <a:lnTo>
                  <a:pt x="400" y="422"/>
                </a:lnTo>
                <a:lnTo>
                  <a:pt x="400" y="424"/>
                </a:lnTo>
                <a:lnTo>
                  <a:pt x="399" y="425"/>
                </a:lnTo>
                <a:lnTo>
                  <a:pt x="398" y="429"/>
                </a:lnTo>
                <a:lnTo>
                  <a:pt x="397" y="430"/>
                </a:lnTo>
                <a:lnTo>
                  <a:pt x="397" y="431"/>
                </a:lnTo>
                <a:lnTo>
                  <a:pt x="396" y="432"/>
                </a:lnTo>
                <a:lnTo>
                  <a:pt x="396" y="433"/>
                </a:lnTo>
                <a:lnTo>
                  <a:pt x="395" y="435"/>
                </a:lnTo>
                <a:lnTo>
                  <a:pt x="395" y="436"/>
                </a:lnTo>
                <a:lnTo>
                  <a:pt x="395" y="437"/>
                </a:lnTo>
                <a:lnTo>
                  <a:pt x="394" y="437"/>
                </a:lnTo>
                <a:lnTo>
                  <a:pt x="394" y="439"/>
                </a:lnTo>
                <a:lnTo>
                  <a:pt x="393" y="440"/>
                </a:lnTo>
                <a:lnTo>
                  <a:pt x="393" y="442"/>
                </a:lnTo>
                <a:lnTo>
                  <a:pt x="391" y="442"/>
                </a:lnTo>
                <a:lnTo>
                  <a:pt x="391" y="444"/>
                </a:lnTo>
                <a:lnTo>
                  <a:pt x="391" y="445"/>
                </a:lnTo>
                <a:lnTo>
                  <a:pt x="391" y="446"/>
                </a:lnTo>
                <a:lnTo>
                  <a:pt x="390" y="447"/>
                </a:lnTo>
                <a:lnTo>
                  <a:pt x="390" y="448"/>
                </a:lnTo>
                <a:lnTo>
                  <a:pt x="390" y="449"/>
                </a:lnTo>
                <a:lnTo>
                  <a:pt x="389" y="450"/>
                </a:lnTo>
                <a:lnTo>
                  <a:pt x="389" y="452"/>
                </a:lnTo>
                <a:lnTo>
                  <a:pt x="389" y="453"/>
                </a:lnTo>
                <a:lnTo>
                  <a:pt x="388" y="453"/>
                </a:lnTo>
                <a:lnTo>
                  <a:pt x="388" y="454"/>
                </a:lnTo>
                <a:lnTo>
                  <a:pt x="388" y="455"/>
                </a:lnTo>
                <a:lnTo>
                  <a:pt x="388" y="456"/>
                </a:lnTo>
                <a:lnTo>
                  <a:pt x="387" y="456"/>
                </a:lnTo>
                <a:lnTo>
                  <a:pt x="387" y="457"/>
                </a:lnTo>
                <a:lnTo>
                  <a:pt x="387" y="458"/>
                </a:lnTo>
                <a:lnTo>
                  <a:pt x="386" y="460"/>
                </a:lnTo>
                <a:lnTo>
                  <a:pt x="386" y="461"/>
                </a:lnTo>
                <a:lnTo>
                  <a:pt x="388" y="461"/>
                </a:lnTo>
                <a:lnTo>
                  <a:pt x="389" y="461"/>
                </a:lnTo>
                <a:lnTo>
                  <a:pt x="390" y="462"/>
                </a:lnTo>
                <a:lnTo>
                  <a:pt x="395" y="463"/>
                </a:lnTo>
                <a:lnTo>
                  <a:pt x="396" y="464"/>
                </a:lnTo>
                <a:lnTo>
                  <a:pt x="397" y="464"/>
                </a:lnTo>
                <a:lnTo>
                  <a:pt x="400" y="465"/>
                </a:lnTo>
                <a:lnTo>
                  <a:pt x="402" y="465"/>
                </a:lnTo>
                <a:lnTo>
                  <a:pt x="403" y="465"/>
                </a:lnTo>
                <a:lnTo>
                  <a:pt x="404" y="466"/>
                </a:lnTo>
                <a:lnTo>
                  <a:pt x="406" y="466"/>
                </a:lnTo>
                <a:lnTo>
                  <a:pt x="408" y="466"/>
                </a:lnTo>
                <a:lnTo>
                  <a:pt x="411" y="466"/>
                </a:lnTo>
                <a:lnTo>
                  <a:pt x="413" y="466"/>
                </a:lnTo>
                <a:lnTo>
                  <a:pt x="414" y="466"/>
                </a:lnTo>
                <a:lnTo>
                  <a:pt x="416" y="466"/>
                </a:lnTo>
                <a:lnTo>
                  <a:pt x="419" y="466"/>
                </a:lnTo>
                <a:lnTo>
                  <a:pt x="422" y="466"/>
                </a:lnTo>
                <a:lnTo>
                  <a:pt x="424" y="466"/>
                </a:lnTo>
                <a:lnTo>
                  <a:pt x="424" y="465"/>
                </a:lnTo>
                <a:lnTo>
                  <a:pt x="425" y="464"/>
                </a:lnTo>
                <a:lnTo>
                  <a:pt x="427" y="457"/>
                </a:lnTo>
                <a:lnTo>
                  <a:pt x="427" y="454"/>
                </a:lnTo>
                <a:lnTo>
                  <a:pt x="427" y="453"/>
                </a:lnTo>
                <a:lnTo>
                  <a:pt x="427" y="452"/>
                </a:lnTo>
                <a:lnTo>
                  <a:pt x="427" y="450"/>
                </a:lnTo>
                <a:lnTo>
                  <a:pt x="427" y="449"/>
                </a:lnTo>
                <a:lnTo>
                  <a:pt x="427" y="448"/>
                </a:lnTo>
                <a:lnTo>
                  <a:pt x="427" y="447"/>
                </a:lnTo>
                <a:lnTo>
                  <a:pt x="425" y="447"/>
                </a:lnTo>
                <a:lnTo>
                  <a:pt x="425" y="446"/>
                </a:lnTo>
                <a:lnTo>
                  <a:pt x="424" y="445"/>
                </a:lnTo>
                <a:lnTo>
                  <a:pt x="424" y="444"/>
                </a:lnTo>
                <a:lnTo>
                  <a:pt x="424" y="440"/>
                </a:lnTo>
                <a:lnTo>
                  <a:pt x="424" y="437"/>
                </a:lnTo>
                <a:lnTo>
                  <a:pt x="424" y="436"/>
                </a:lnTo>
                <a:lnTo>
                  <a:pt x="424" y="433"/>
                </a:lnTo>
                <a:lnTo>
                  <a:pt x="423" y="432"/>
                </a:lnTo>
                <a:lnTo>
                  <a:pt x="423" y="430"/>
                </a:lnTo>
                <a:lnTo>
                  <a:pt x="423" y="429"/>
                </a:lnTo>
                <a:lnTo>
                  <a:pt x="423" y="428"/>
                </a:lnTo>
                <a:lnTo>
                  <a:pt x="423" y="427"/>
                </a:lnTo>
                <a:lnTo>
                  <a:pt x="423" y="423"/>
                </a:lnTo>
                <a:lnTo>
                  <a:pt x="423" y="420"/>
                </a:lnTo>
                <a:lnTo>
                  <a:pt x="423" y="418"/>
                </a:lnTo>
                <a:lnTo>
                  <a:pt x="423" y="416"/>
                </a:lnTo>
                <a:lnTo>
                  <a:pt x="422" y="416"/>
                </a:lnTo>
                <a:lnTo>
                  <a:pt x="422" y="412"/>
                </a:lnTo>
                <a:lnTo>
                  <a:pt x="422" y="408"/>
                </a:lnTo>
                <a:lnTo>
                  <a:pt x="421" y="408"/>
                </a:lnTo>
                <a:lnTo>
                  <a:pt x="420" y="408"/>
                </a:lnTo>
                <a:lnTo>
                  <a:pt x="417" y="408"/>
                </a:lnTo>
                <a:lnTo>
                  <a:pt x="416" y="408"/>
                </a:lnTo>
                <a:lnTo>
                  <a:pt x="414" y="410"/>
                </a:lnTo>
                <a:lnTo>
                  <a:pt x="413" y="410"/>
                </a:lnTo>
                <a:lnTo>
                  <a:pt x="411" y="410"/>
                </a:lnTo>
                <a:lnTo>
                  <a:pt x="410" y="410"/>
                </a:lnTo>
                <a:lnTo>
                  <a:pt x="408" y="410"/>
                </a:lnTo>
                <a:lnTo>
                  <a:pt x="407" y="410"/>
                </a:lnTo>
                <a:lnTo>
                  <a:pt x="406" y="41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09" name="Freeform 586">
            <a:extLst>
              <a:ext uri="{FF2B5EF4-FFF2-40B4-BE49-F238E27FC236}">
                <a16:creationId xmlns:a16="http://schemas.microsoft.com/office/drawing/2014/main" id="{03B0D613-3C66-1C0D-7AB8-335D8FA40C57}"/>
              </a:ext>
            </a:extLst>
          </p:cNvPr>
          <p:cNvSpPr>
            <a:spLocks/>
          </p:cNvSpPr>
          <p:nvPr/>
        </p:nvSpPr>
        <p:spPr bwMode="auto">
          <a:xfrm>
            <a:off x="2069025" y="3186832"/>
            <a:ext cx="388938" cy="395288"/>
          </a:xfrm>
          <a:custGeom>
            <a:avLst/>
            <a:gdLst>
              <a:gd name="T0" fmla="*/ 141 w 245"/>
              <a:gd name="T1" fmla="*/ 27 h 249"/>
              <a:gd name="T2" fmla="*/ 143 w 245"/>
              <a:gd name="T3" fmla="*/ 43 h 249"/>
              <a:gd name="T4" fmla="*/ 150 w 245"/>
              <a:gd name="T5" fmla="*/ 54 h 249"/>
              <a:gd name="T6" fmla="*/ 155 w 245"/>
              <a:gd name="T7" fmla="*/ 61 h 249"/>
              <a:gd name="T8" fmla="*/ 155 w 245"/>
              <a:gd name="T9" fmla="*/ 64 h 249"/>
              <a:gd name="T10" fmla="*/ 158 w 245"/>
              <a:gd name="T11" fmla="*/ 68 h 249"/>
              <a:gd name="T12" fmla="*/ 162 w 245"/>
              <a:gd name="T13" fmla="*/ 80 h 249"/>
              <a:gd name="T14" fmla="*/ 168 w 245"/>
              <a:gd name="T15" fmla="*/ 88 h 249"/>
              <a:gd name="T16" fmla="*/ 178 w 245"/>
              <a:gd name="T17" fmla="*/ 89 h 249"/>
              <a:gd name="T18" fmla="*/ 184 w 245"/>
              <a:gd name="T19" fmla="*/ 72 h 249"/>
              <a:gd name="T20" fmla="*/ 189 w 245"/>
              <a:gd name="T21" fmla="*/ 67 h 249"/>
              <a:gd name="T22" fmla="*/ 189 w 245"/>
              <a:gd name="T23" fmla="*/ 59 h 249"/>
              <a:gd name="T24" fmla="*/ 196 w 245"/>
              <a:gd name="T25" fmla="*/ 56 h 249"/>
              <a:gd name="T26" fmla="*/ 203 w 245"/>
              <a:gd name="T27" fmla="*/ 53 h 249"/>
              <a:gd name="T28" fmla="*/ 213 w 245"/>
              <a:gd name="T29" fmla="*/ 53 h 249"/>
              <a:gd name="T30" fmla="*/ 221 w 245"/>
              <a:gd name="T31" fmla="*/ 59 h 249"/>
              <a:gd name="T32" fmla="*/ 234 w 245"/>
              <a:gd name="T33" fmla="*/ 68 h 249"/>
              <a:gd name="T34" fmla="*/ 234 w 245"/>
              <a:gd name="T35" fmla="*/ 73 h 249"/>
              <a:gd name="T36" fmla="*/ 231 w 245"/>
              <a:gd name="T37" fmla="*/ 99 h 249"/>
              <a:gd name="T38" fmla="*/ 226 w 245"/>
              <a:gd name="T39" fmla="*/ 119 h 249"/>
              <a:gd name="T40" fmla="*/ 240 w 245"/>
              <a:gd name="T41" fmla="*/ 144 h 249"/>
              <a:gd name="T42" fmla="*/ 211 w 245"/>
              <a:gd name="T43" fmla="*/ 165 h 249"/>
              <a:gd name="T44" fmla="*/ 200 w 245"/>
              <a:gd name="T45" fmla="*/ 158 h 249"/>
              <a:gd name="T46" fmla="*/ 195 w 245"/>
              <a:gd name="T47" fmla="*/ 155 h 249"/>
              <a:gd name="T48" fmla="*/ 187 w 245"/>
              <a:gd name="T49" fmla="*/ 156 h 249"/>
              <a:gd name="T50" fmla="*/ 172 w 245"/>
              <a:gd name="T51" fmla="*/ 161 h 249"/>
              <a:gd name="T52" fmla="*/ 192 w 245"/>
              <a:gd name="T53" fmla="*/ 189 h 249"/>
              <a:gd name="T54" fmla="*/ 195 w 245"/>
              <a:gd name="T55" fmla="*/ 198 h 249"/>
              <a:gd name="T56" fmla="*/ 187 w 245"/>
              <a:gd name="T57" fmla="*/ 194 h 249"/>
              <a:gd name="T58" fmla="*/ 175 w 245"/>
              <a:gd name="T59" fmla="*/ 223 h 249"/>
              <a:gd name="T60" fmla="*/ 179 w 245"/>
              <a:gd name="T61" fmla="*/ 230 h 249"/>
              <a:gd name="T62" fmla="*/ 188 w 245"/>
              <a:gd name="T63" fmla="*/ 229 h 249"/>
              <a:gd name="T64" fmla="*/ 172 w 245"/>
              <a:gd name="T65" fmla="*/ 237 h 249"/>
              <a:gd name="T66" fmla="*/ 147 w 245"/>
              <a:gd name="T67" fmla="*/ 242 h 249"/>
              <a:gd name="T68" fmla="*/ 126 w 245"/>
              <a:gd name="T69" fmla="*/ 248 h 249"/>
              <a:gd name="T70" fmla="*/ 119 w 245"/>
              <a:gd name="T71" fmla="*/ 236 h 249"/>
              <a:gd name="T72" fmla="*/ 102 w 245"/>
              <a:gd name="T73" fmla="*/ 222 h 249"/>
              <a:gd name="T74" fmla="*/ 84 w 245"/>
              <a:gd name="T75" fmla="*/ 206 h 249"/>
              <a:gd name="T76" fmla="*/ 74 w 245"/>
              <a:gd name="T77" fmla="*/ 197 h 249"/>
              <a:gd name="T78" fmla="*/ 56 w 245"/>
              <a:gd name="T79" fmla="*/ 190 h 249"/>
              <a:gd name="T80" fmla="*/ 41 w 245"/>
              <a:gd name="T81" fmla="*/ 186 h 249"/>
              <a:gd name="T82" fmla="*/ 32 w 245"/>
              <a:gd name="T83" fmla="*/ 170 h 249"/>
              <a:gd name="T84" fmla="*/ 19 w 245"/>
              <a:gd name="T85" fmla="*/ 150 h 249"/>
              <a:gd name="T86" fmla="*/ 17 w 245"/>
              <a:gd name="T87" fmla="*/ 143 h 249"/>
              <a:gd name="T88" fmla="*/ 25 w 245"/>
              <a:gd name="T89" fmla="*/ 123 h 249"/>
              <a:gd name="T90" fmla="*/ 58 w 245"/>
              <a:gd name="T91" fmla="*/ 126 h 249"/>
              <a:gd name="T92" fmla="*/ 61 w 245"/>
              <a:gd name="T93" fmla="*/ 124 h 249"/>
              <a:gd name="T94" fmla="*/ 57 w 245"/>
              <a:gd name="T95" fmla="*/ 115 h 249"/>
              <a:gd name="T96" fmla="*/ 61 w 245"/>
              <a:gd name="T97" fmla="*/ 103 h 249"/>
              <a:gd name="T98" fmla="*/ 56 w 245"/>
              <a:gd name="T99" fmla="*/ 77 h 249"/>
              <a:gd name="T100" fmla="*/ 41 w 245"/>
              <a:gd name="T101" fmla="*/ 74 h 249"/>
              <a:gd name="T102" fmla="*/ 37 w 245"/>
              <a:gd name="T103" fmla="*/ 68 h 249"/>
              <a:gd name="T104" fmla="*/ 57 w 245"/>
              <a:gd name="T105" fmla="*/ 48 h 249"/>
              <a:gd name="T106" fmla="*/ 64 w 245"/>
              <a:gd name="T107" fmla="*/ 45 h 249"/>
              <a:gd name="T108" fmla="*/ 69 w 245"/>
              <a:gd name="T109" fmla="*/ 42 h 249"/>
              <a:gd name="T110" fmla="*/ 78 w 245"/>
              <a:gd name="T111" fmla="*/ 44 h 249"/>
              <a:gd name="T112" fmla="*/ 91 w 245"/>
              <a:gd name="T113" fmla="*/ 53 h 249"/>
              <a:gd name="T114" fmla="*/ 101 w 245"/>
              <a:gd name="T115" fmla="*/ 46 h 249"/>
              <a:gd name="T116" fmla="*/ 104 w 245"/>
              <a:gd name="T117" fmla="*/ 31 h 249"/>
              <a:gd name="T118" fmla="*/ 110 w 245"/>
              <a:gd name="T119" fmla="*/ 4 h 249"/>
              <a:gd name="T120" fmla="*/ 121 w 245"/>
              <a:gd name="T121" fmla="*/ 2 h 249"/>
              <a:gd name="T122" fmla="*/ 127 w 245"/>
              <a:gd name="T123" fmla="*/ 2 h 249"/>
              <a:gd name="T124" fmla="*/ 146 w 245"/>
              <a:gd name="T125" fmla="*/ 14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5" h="249">
                <a:moveTo>
                  <a:pt x="146" y="14"/>
                </a:moveTo>
                <a:lnTo>
                  <a:pt x="145" y="15"/>
                </a:lnTo>
                <a:lnTo>
                  <a:pt x="145" y="17"/>
                </a:lnTo>
                <a:lnTo>
                  <a:pt x="145" y="18"/>
                </a:lnTo>
                <a:lnTo>
                  <a:pt x="144" y="18"/>
                </a:lnTo>
                <a:lnTo>
                  <a:pt x="142" y="25"/>
                </a:lnTo>
                <a:lnTo>
                  <a:pt x="141" y="27"/>
                </a:lnTo>
                <a:lnTo>
                  <a:pt x="141" y="28"/>
                </a:lnTo>
                <a:lnTo>
                  <a:pt x="141" y="30"/>
                </a:lnTo>
                <a:lnTo>
                  <a:pt x="141" y="33"/>
                </a:lnTo>
                <a:lnTo>
                  <a:pt x="141" y="34"/>
                </a:lnTo>
                <a:lnTo>
                  <a:pt x="141" y="37"/>
                </a:lnTo>
                <a:lnTo>
                  <a:pt x="141" y="39"/>
                </a:lnTo>
                <a:lnTo>
                  <a:pt x="143" y="43"/>
                </a:lnTo>
                <a:lnTo>
                  <a:pt x="143" y="44"/>
                </a:lnTo>
                <a:lnTo>
                  <a:pt x="144" y="44"/>
                </a:lnTo>
                <a:lnTo>
                  <a:pt x="144" y="46"/>
                </a:lnTo>
                <a:lnTo>
                  <a:pt x="147" y="51"/>
                </a:lnTo>
                <a:lnTo>
                  <a:pt x="147" y="52"/>
                </a:lnTo>
                <a:lnTo>
                  <a:pt x="149" y="53"/>
                </a:lnTo>
                <a:lnTo>
                  <a:pt x="150" y="54"/>
                </a:lnTo>
                <a:lnTo>
                  <a:pt x="150" y="55"/>
                </a:lnTo>
                <a:lnTo>
                  <a:pt x="151" y="56"/>
                </a:lnTo>
                <a:lnTo>
                  <a:pt x="151" y="57"/>
                </a:lnTo>
                <a:lnTo>
                  <a:pt x="152" y="59"/>
                </a:lnTo>
                <a:lnTo>
                  <a:pt x="153" y="59"/>
                </a:lnTo>
                <a:lnTo>
                  <a:pt x="154" y="60"/>
                </a:lnTo>
                <a:lnTo>
                  <a:pt x="155" y="61"/>
                </a:lnTo>
                <a:lnTo>
                  <a:pt x="157" y="61"/>
                </a:lnTo>
                <a:lnTo>
                  <a:pt x="158" y="61"/>
                </a:lnTo>
                <a:lnTo>
                  <a:pt x="159" y="61"/>
                </a:lnTo>
                <a:lnTo>
                  <a:pt x="158" y="61"/>
                </a:lnTo>
                <a:lnTo>
                  <a:pt x="157" y="63"/>
                </a:lnTo>
                <a:lnTo>
                  <a:pt x="155" y="63"/>
                </a:lnTo>
                <a:lnTo>
                  <a:pt x="155" y="64"/>
                </a:lnTo>
                <a:lnTo>
                  <a:pt x="154" y="65"/>
                </a:lnTo>
                <a:lnTo>
                  <a:pt x="153" y="67"/>
                </a:lnTo>
                <a:lnTo>
                  <a:pt x="154" y="67"/>
                </a:lnTo>
                <a:lnTo>
                  <a:pt x="155" y="69"/>
                </a:lnTo>
                <a:lnTo>
                  <a:pt x="155" y="70"/>
                </a:lnTo>
                <a:lnTo>
                  <a:pt x="158" y="69"/>
                </a:lnTo>
                <a:lnTo>
                  <a:pt x="158" y="68"/>
                </a:lnTo>
                <a:lnTo>
                  <a:pt x="162" y="74"/>
                </a:lnTo>
                <a:lnTo>
                  <a:pt x="160" y="76"/>
                </a:lnTo>
                <a:lnTo>
                  <a:pt x="160" y="77"/>
                </a:lnTo>
                <a:lnTo>
                  <a:pt x="160" y="78"/>
                </a:lnTo>
                <a:lnTo>
                  <a:pt x="161" y="78"/>
                </a:lnTo>
                <a:lnTo>
                  <a:pt x="161" y="79"/>
                </a:lnTo>
                <a:lnTo>
                  <a:pt x="162" y="80"/>
                </a:lnTo>
                <a:lnTo>
                  <a:pt x="163" y="81"/>
                </a:lnTo>
                <a:lnTo>
                  <a:pt x="165" y="82"/>
                </a:lnTo>
                <a:lnTo>
                  <a:pt x="166" y="84"/>
                </a:lnTo>
                <a:lnTo>
                  <a:pt x="167" y="85"/>
                </a:lnTo>
                <a:lnTo>
                  <a:pt x="168" y="86"/>
                </a:lnTo>
                <a:lnTo>
                  <a:pt x="168" y="87"/>
                </a:lnTo>
                <a:lnTo>
                  <a:pt x="168" y="88"/>
                </a:lnTo>
                <a:lnTo>
                  <a:pt x="168" y="89"/>
                </a:lnTo>
                <a:lnTo>
                  <a:pt x="169" y="93"/>
                </a:lnTo>
                <a:lnTo>
                  <a:pt x="171" y="91"/>
                </a:lnTo>
                <a:lnTo>
                  <a:pt x="175" y="90"/>
                </a:lnTo>
                <a:lnTo>
                  <a:pt x="176" y="90"/>
                </a:lnTo>
                <a:lnTo>
                  <a:pt x="177" y="89"/>
                </a:lnTo>
                <a:lnTo>
                  <a:pt x="178" y="89"/>
                </a:lnTo>
                <a:lnTo>
                  <a:pt x="177" y="86"/>
                </a:lnTo>
                <a:lnTo>
                  <a:pt x="179" y="85"/>
                </a:lnTo>
                <a:lnTo>
                  <a:pt x="180" y="84"/>
                </a:lnTo>
                <a:lnTo>
                  <a:pt x="180" y="82"/>
                </a:lnTo>
                <a:lnTo>
                  <a:pt x="183" y="76"/>
                </a:lnTo>
                <a:lnTo>
                  <a:pt x="184" y="73"/>
                </a:lnTo>
                <a:lnTo>
                  <a:pt x="184" y="72"/>
                </a:lnTo>
                <a:lnTo>
                  <a:pt x="185" y="72"/>
                </a:lnTo>
                <a:lnTo>
                  <a:pt x="185" y="71"/>
                </a:lnTo>
                <a:lnTo>
                  <a:pt x="185" y="68"/>
                </a:lnTo>
                <a:lnTo>
                  <a:pt x="185" y="67"/>
                </a:lnTo>
                <a:lnTo>
                  <a:pt x="186" y="67"/>
                </a:lnTo>
                <a:lnTo>
                  <a:pt x="187" y="68"/>
                </a:lnTo>
                <a:lnTo>
                  <a:pt x="189" y="67"/>
                </a:lnTo>
                <a:lnTo>
                  <a:pt x="191" y="67"/>
                </a:lnTo>
                <a:lnTo>
                  <a:pt x="192" y="67"/>
                </a:lnTo>
                <a:lnTo>
                  <a:pt x="193" y="67"/>
                </a:lnTo>
                <a:lnTo>
                  <a:pt x="188" y="61"/>
                </a:lnTo>
                <a:lnTo>
                  <a:pt x="188" y="60"/>
                </a:lnTo>
                <a:lnTo>
                  <a:pt x="188" y="59"/>
                </a:lnTo>
                <a:lnTo>
                  <a:pt x="189" y="59"/>
                </a:lnTo>
                <a:lnTo>
                  <a:pt x="191" y="59"/>
                </a:lnTo>
                <a:lnTo>
                  <a:pt x="191" y="57"/>
                </a:lnTo>
                <a:lnTo>
                  <a:pt x="192" y="57"/>
                </a:lnTo>
                <a:lnTo>
                  <a:pt x="193" y="57"/>
                </a:lnTo>
                <a:lnTo>
                  <a:pt x="194" y="57"/>
                </a:lnTo>
                <a:lnTo>
                  <a:pt x="195" y="56"/>
                </a:lnTo>
                <a:lnTo>
                  <a:pt x="196" y="56"/>
                </a:lnTo>
                <a:lnTo>
                  <a:pt x="197" y="55"/>
                </a:lnTo>
                <a:lnTo>
                  <a:pt x="199" y="55"/>
                </a:lnTo>
                <a:lnTo>
                  <a:pt x="200" y="55"/>
                </a:lnTo>
                <a:lnTo>
                  <a:pt x="200" y="54"/>
                </a:lnTo>
                <a:lnTo>
                  <a:pt x="201" y="54"/>
                </a:lnTo>
                <a:lnTo>
                  <a:pt x="202" y="54"/>
                </a:lnTo>
                <a:lnTo>
                  <a:pt x="203" y="53"/>
                </a:lnTo>
                <a:lnTo>
                  <a:pt x="204" y="53"/>
                </a:lnTo>
                <a:lnTo>
                  <a:pt x="205" y="53"/>
                </a:lnTo>
                <a:lnTo>
                  <a:pt x="206" y="52"/>
                </a:lnTo>
                <a:lnTo>
                  <a:pt x="208" y="52"/>
                </a:lnTo>
                <a:lnTo>
                  <a:pt x="210" y="51"/>
                </a:lnTo>
                <a:lnTo>
                  <a:pt x="211" y="52"/>
                </a:lnTo>
                <a:lnTo>
                  <a:pt x="213" y="53"/>
                </a:lnTo>
                <a:lnTo>
                  <a:pt x="214" y="54"/>
                </a:lnTo>
                <a:lnTo>
                  <a:pt x="217" y="55"/>
                </a:lnTo>
                <a:lnTo>
                  <a:pt x="218" y="56"/>
                </a:lnTo>
                <a:lnTo>
                  <a:pt x="219" y="56"/>
                </a:lnTo>
                <a:lnTo>
                  <a:pt x="219" y="57"/>
                </a:lnTo>
                <a:lnTo>
                  <a:pt x="220" y="57"/>
                </a:lnTo>
                <a:lnTo>
                  <a:pt x="221" y="59"/>
                </a:lnTo>
                <a:lnTo>
                  <a:pt x="225" y="61"/>
                </a:lnTo>
                <a:lnTo>
                  <a:pt x="226" y="61"/>
                </a:lnTo>
                <a:lnTo>
                  <a:pt x="227" y="62"/>
                </a:lnTo>
                <a:lnTo>
                  <a:pt x="228" y="63"/>
                </a:lnTo>
                <a:lnTo>
                  <a:pt x="231" y="65"/>
                </a:lnTo>
                <a:lnTo>
                  <a:pt x="233" y="67"/>
                </a:lnTo>
                <a:lnTo>
                  <a:pt x="234" y="68"/>
                </a:lnTo>
                <a:lnTo>
                  <a:pt x="233" y="69"/>
                </a:lnTo>
                <a:lnTo>
                  <a:pt x="231" y="68"/>
                </a:lnTo>
                <a:lnTo>
                  <a:pt x="230" y="68"/>
                </a:lnTo>
                <a:lnTo>
                  <a:pt x="227" y="72"/>
                </a:lnTo>
                <a:lnTo>
                  <a:pt x="228" y="72"/>
                </a:lnTo>
                <a:lnTo>
                  <a:pt x="230" y="73"/>
                </a:lnTo>
                <a:lnTo>
                  <a:pt x="234" y="73"/>
                </a:lnTo>
                <a:lnTo>
                  <a:pt x="238" y="74"/>
                </a:lnTo>
                <a:lnTo>
                  <a:pt x="238" y="76"/>
                </a:lnTo>
                <a:lnTo>
                  <a:pt x="238" y="79"/>
                </a:lnTo>
                <a:lnTo>
                  <a:pt x="238" y="89"/>
                </a:lnTo>
                <a:lnTo>
                  <a:pt x="237" y="91"/>
                </a:lnTo>
                <a:lnTo>
                  <a:pt x="235" y="95"/>
                </a:lnTo>
                <a:lnTo>
                  <a:pt x="231" y="99"/>
                </a:lnTo>
                <a:lnTo>
                  <a:pt x="230" y="101"/>
                </a:lnTo>
                <a:lnTo>
                  <a:pt x="229" y="104"/>
                </a:lnTo>
                <a:lnTo>
                  <a:pt x="228" y="106"/>
                </a:lnTo>
                <a:lnTo>
                  <a:pt x="228" y="109"/>
                </a:lnTo>
                <a:lnTo>
                  <a:pt x="228" y="110"/>
                </a:lnTo>
                <a:lnTo>
                  <a:pt x="227" y="118"/>
                </a:lnTo>
                <a:lnTo>
                  <a:pt x="226" y="119"/>
                </a:lnTo>
                <a:lnTo>
                  <a:pt x="226" y="120"/>
                </a:lnTo>
                <a:lnTo>
                  <a:pt x="235" y="124"/>
                </a:lnTo>
                <a:lnTo>
                  <a:pt x="234" y="124"/>
                </a:lnTo>
                <a:lnTo>
                  <a:pt x="231" y="129"/>
                </a:lnTo>
                <a:lnTo>
                  <a:pt x="230" y="130"/>
                </a:lnTo>
                <a:lnTo>
                  <a:pt x="231" y="132"/>
                </a:lnTo>
                <a:lnTo>
                  <a:pt x="240" y="144"/>
                </a:lnTo>
                <a:lnTo>
                  <a:pt x="245" y="147"/>
                </a:lnTo>
                <a:lnTo>
                  <a:pt x="245" y="148"/>
                </a:lnTo>
                <a:lnTo>
                  <a:pt x="244" y="148"/>
                </a:lnTo>
                <a:lnTo>
                  <a:pt x="233" y="158"/>
                </a:lnTo>
                <a:lnTo>
                  <a:pt x="229" y="160"/>
                </a:lnTo>
                <a:lnTo>
                  <a:pt x="223" y="161"/>
                </a:lnTo>
                <a:lnTo>
                  <a:pt x="211" y="165"/>
                </a:lnTo>
                <a:lnTo>
                  <a:pt x="210" y="166"/>
                </a:lnTo>
                <a:lnTo>
                  <a:pt x="209" y="165"/>
                </a:lnTo>
                <a:lnTo>
                  <a:pt x="208" y="165"/>
                </a:lnTo>
                <a:lnTo>
                  <a:pt x="202" y="161"/>
                </a:lnTo>
                <a:lnTo>
                  <a:pt x="201" y="160"/>
                </a:lnTo>
                <a:lnTo>
                  <a:pt x="200" y="160"/>
                </a:lnTo>
                <a:lnTo>
                  <a:pt x="200" y="158"/>
                </a:lnTo>
                <a:lnTo>
                  <a:pt x="199" y="158"/>
                </a:lnTo>
                <a:lnTo>
                  <a:pt x="199" y="157"/>
                </a:lnTo>
                <a:lnTo>
                  <a:pt x="197" y="157"/>
                </a:lnTo>
                <a:lnTo>
                  <a:pt x="197" y="156"/>
                </a:lnTo>
                <a:lnTo>
                  <a:pt x="196" y="156"/>
                </a:lnTo>
                <a:lnTo>
                  <a:pt x="196" y="155"/>
                </a:lnTo>
                <a:lnTo>
                  <a:pt x="195" y="155"/>
                </a:lnTo>
                <a:lnTo>
                  <a:pt x="194" y="154"/>
                </a:lnTo>
                <a:lnTo>
                  <a:pt x="194" y="155"/>
                </a:lnTo>
                <a:lnTo>
                  <a:pt x="192" y="156"/>
                </a:lnTo>
                <a:lnTo>
                  <a:pt x="191" y="157"/>
                </a:lnTo>
                <a:lnTo>
                  <a:pt x="189" y="157"/>
                </a:lnTo>
                <a:lnTo>
                  <a:pt x="188" y="155"/>
                </a:lnTo>
                <a:lnTo>
                  <a:pt x="187" y="156"/>
                </a:lnTo>
                <a:lnTo>
                  <a:pt x="186" y="157"/>
                </a:lnTo>
                <a:lnTo>
                  <a:pt x="182" y="158"/>
                </a:lnTo>
                <a:lnTo>
                  <a:pt x="179" y="158"/>
                </a:lnTo>
                <a:lnTo>
                  <a:pt x="178" y="160"/>
                </a:lnTo>
                <a:lnTo>
                  <a:pt x="175" y="161"/>
                </a:lnTo>
                <a:lnTo>
                  <a:pt x="174" y="161"/>
                </a:lnTo>
                <a:lnTo>
                  <a:pt x="172" y="161"/>
                </a:lnTo>
                <a:lnTo>
                  <a:pt x="170" y="162"/>
                </a:lnTo>
                <a:lnTo>
                  <a:pt x="172" y="164"/>
                </a:lnTo>
                <a:lnTo>
                  <a:pt x="172" y="165"/>
                </a:lnTo>
                <a:lnTo>
                  <a:pt x="175" y="168"/>
                </a:lnTo>
                <a:lnTo>
                  <a:pt x="178" y="171"/>
                </a:lnTo>
                <a:lnTo>
                  <a:pt x="192" y="188"/>
                </a:lnTo>
                <a:lnTo>
                  <a:pt x="192" y="189"/>
                </a:lnTo>
                <a:lnTo>
                  <a:pt x="201" y="195"/>
                </a:lnTo>
                <a:lnTo>
                  <a:pt x="200" y="196"/>
                </a:lnTo>
                <a:lnTo>
                  <a:pt x="200" y="197"/>
                </a:lnTo>
                <a:lnTo>
                  <a:pt x="199" y="197"/>
                </a:lnTo>
                <a:lnTo>
                  <a:pt x="197" y="199"/>
                </a:lnTo>
                <a:lnTo>
                  <a:pt x="196" y="199"/>
                </a:lnTo>
                <a:lnTo>
                  <a:pt x="195" y="198"/>
                </a:lnTo>
                <a:lnTo>
                  <a:pt x="193" y="197"/>
                </a:lnTo>
                <a:lnTo>
                  <a:pt x="191" y="196"/>
                </a:lnTo>
                <a:lnTo>
                  <a:pt x="191" y="195"/>
                </a:lnTo>
                <a:lnTo>
                  <a:pt x="189" y="195"/>
                </a:lnTo>
                <a:lnTo>
                  <a:pt x="189" y="194"/>
                </a:lnTo>
                <a:lnTo>
                  <a:pt x="188" y="192"/>
                </a:lnTo>
                <a:lnTo>
                  <a:pt x="187" y="194"/>
                </a:lnTo>
                <a:lnTo>
                  <a:pt x="186" y="195"/>
                </a:lnTo>
                <a:lnTo>
                  <a:pt x="184" y="198"/>
                </a:lnTo>
                <a:lnTo>
                  <a:pt x="180" y="202"/>
                </a:lnTo>
                <a:lnTo>
                  <a:pt x="177" y="217"/>
                </a:lnTo>
                <a:lnTo>
                  <a:pt x="176" y="220"/>
                </a:lnTo>
                <a:lnTo>
                  <a:pt x="176" y="222"/>
                </a:lnTo>
                <a:lnTo>
                  <a:pt x="175" y="223"/>
                </a:lnTo>
                <a:lnTo>
                  <a:pt x="176" y="223"/>
                </a:lnTo>
                <a:lnTo>
                  <a:pt x="178" y="224"/>
                </a:lnTo>
                <a:lnTo>
                  <a:pt x="178" y="225"/>
                </a:lnTo>
                <a:lnTo>
                  <a:pt x="177" y="228"/>
                </a:lnTo>
                <a:lnTo>
                  <a:pt x="177" y="230"/>
                </a:lnTo>
                <a:lnTo>
                  <a:pt x="178" y="230"/>
                </a:lnTo>
                <a:lnTo>
                  <a:pt x="179" y="230"/>
                </a:lnTo>
                <a:lnTo>
                  <a:pt x="180" y="230"/>
                </a:lnTo>
                <a:lnTo>
                  <a:pt x="182" y="230"/>
                </a:lnTo>
                <a:lnTo>
                  <a:pt x="183" y="230"/>
                </a:lnTo>
                <a:lnTo>
                  <a:pt x="184" y="230"/>
                </a:lnTo>
                <a:lnTo>
                  <a:pt x="185" y="230"/>
                </a:lnTo>
                <a:lnTo>
                  <a:pt x="186" y="229"/>
                </a:lnTo>
                <a:lnTo>
                  <a:pt x="188" y="229"/>
                </a:lnTo>
                <a:lnTo>
                  <a:pt x="188" y="231"/>
                </a:lnTo>
                <a:lnTo>
                  <a:pt x="187" y="232"/>
                </a:lnTo>
                <a:lnTo>
                  <a:pt x="183" y="233"/>
                </a:lnTo>
                <a:lnTo>
                  <a:pt x="180" y="234"/>
                </a:lnTo>
                <a:lnTo>
                  <a:pt x="178" y="234"/>
                </a:lnTo>
                <a:lnTo>
                  <a:pt x="176" y="236"/>
                </a:lnTo>
                <a:lnTo>
                  <a:pt x="172" y="237"/>
                </a:lnTo>
                <a:lnTo>
                  <a:pt x="168" y="242"/>
                </a:lnTo>
                <a:lnTo>
                  <a:pt x="167" y="244"/>
                </a:lnTo>
                <a:lnTo>
                  <a:pt x="166" y="246"/>
                </a:lnTo>
                <a:lnTo>
                  <a:pt x="158" y="240"/>
                </a:lnTo>
                <a:lnTo>
                  <a:pt x="155" y="240"/>
                </a:lnTo>
                <a:lnTo>
                  <a:pt x="154" y="241"/>
                </a:lnTo>
                <a:lnTo>
                  <a:pt x="147" y="242"/>
                </a:lnTo>
                <a:lnTo>
                  <a:pt x="141" y="245"/>
                </a:lnTo>
                <a:lnTo>
                  <a:pt x="140" y="245"/>
                </a:lnTo>
                <a:lnTo>
                  <a:pt x="135" y="246"/>
                </a:lnTo>
                <a:lnTo>
                  <a:pt x="134" y="246"/>
                </a:lnTo>
                <a:lnTo>
                  <a:pt x="132" y="247"/>
                </a:lnTo>
                <a:lnTo>
                  <a:pt x="130" y="247"/>
                </a:lnTo>
                <a:lnTo>
                  <a:pt x="126" y="248"/>
                </a:lnTo>
                <a:lnTo>
                  <a:pt x="124" y="248"/>
                </a:lnTo>
                <a:lnTo>
                  <a:pt x="124" y="249"/>
                </a:lnTo>
                <a:lnTo>
                  <a:pt x="123" y="249"/>
                </a:lnTo>
                <a:lnTo>
                  <a:pt x="124" y="241"/>
                </a:lnTo>
                <a:lnTo>
                  <a:pt x="124" y="239"/>
                </a:lnTo>
                <a:lnTo>
                  <a:pt x="123" y="239"/>
                </a:lnTo>
                <a:lnTo>
                  <a:pt x="119" y="236"/>
                </a:lnTo>
                <a:lnTo>
                  <a:pt x="118" y="234"/>
                </a:lnTo>
                <a:lnTo>
                  <a:pt x="116" y="233"/>
                </a:lnTo>
                <a:lnTo>
                  <a:pt x="116" y="232"/>
                </a:lnTo>
                <a:lnTo>
                  <a:pt x="115" y="232"/>
                </a:lnTo>
                <a:lnTo>
                  <a:pt x="109" y="228"/>
                </a:lnTo>
                <a:lnTo>
                  <a:pt x="107" y="225"/>
                </a:lnTo>
                <a:lnTo>
                  <a:pt x="102" y="222"/>
                </a:lnTo>
                <a:lnTo>
                  <a:pt x="96" y="216"/>
                </a:lnTo>
                <a:lnTo>
                  <a:pt x="95" y="216"/>
                </a:lnTo>
                <a:lnTo>
                  <a:pt x="92" y="213"/>
                </a:lnTo>
                <a:lnTo>
                  <a:pt x="91" y="212"/>
                </a:lnTo>
                <a:lnTo>
                  <a:pt x="87" y="208"/>
                </a:lnTo>
                <a:lnTo>
                  <a:pt x="86" y="208"/>
                </a:lnTo>
                <a:lnTo>
                  <a:pt x="84" y="206"/>
                </a:lnTo>
                <a:lnTo>
                  <a:pt x="83" y="204"/>
                </a:lnTo>
                <a:lnTo>
                  <a:pt x="82" y="204"/>
                </a:lnTo>
                <a:lnTo>
                  <a:pt x="81" y="203"/>
                </a:lnTo>
                <a:lnTo>
                  <a:pt x="79" y="202"/>
                </a:lnTo>
                <a:lnTo>
                  <a:pt x="78" y="200"/>
                </a:lnTo>
                <a:lnTo>
                  <a:pt x="76" y="198"/>
                </a:lnTo>
                <a:lnTo>
                  <a:pt x="74" y="197"/>
                </a:lnTo>
                <a:lnTo>
                  <a:pt x="71" y="196"/>
                </a:lnTo>
                <a:lnTo>
                  <a:pt x="70" y="196"/>
                </a:lnTo>
                <a:lnTo>
                  <a:pt x="68" y="195"/>
                </a:lnTo>
                <a:lnTo>
                  <a:pt x="65" y="194"/>
                </a:lnTo>
                <a:lnTo>
                  <a:pt x="64" y="192"/>
                </a:lnTo>
                <a:lnTo>
                  <a:pt x="59" y="191"/>
                </a:lnTo>
                <a:lnTo>
                  <a:pt x="56" y="190"/>
                </a:lnTo>
                <a:lnTo>
                  <a:pt x="54" y="189"/>
                </a:lnTo>
                <a:lnTo>
                  <a:pt x="51" y="188"/>
                </a:lnTo>
                <a:lnTo>
                  <a:pt x="44" y="186"/>
                </a:lnTo>
                <a:lnTo>
                  <a:pt x="43" y="186"/>
                </a:lnTo>
                <a:lnTo>
                  <a:pt x="43" y="187"/>
                </a:lnTo>
                <a:lnTo>
                  <a:pt x="42" y="186"/>
                </a:lnTo>
                <a:lnTo>
                  <a:pt x="41" y="186"/>
                </a:lnTo>
                <a:lnTo>
                  <a:pt x="36" y="180"/>
                </a:lnTo>
                <a:lnTo>
                  <a:pt x="37" y="179"/>
                </a:lnTo>
                <a:lnTo>
                  <a:pt x="39" y="178"/>
                </a:lnTo>
                <a:lnTo>
                  <a:pt x="37" y="177"/>
                </a:lnTo>
                <a:lnTo>
                  <a:pt x="35" y="174"/>
                </a:lnTo>
                <a:lnTo>
                  <a:pt x="35" y="173"/>
                </a:lnTo>
                <a:lnTo>
                  <a:pt x="32" y="170"/>
                </a:lnTo>
                <a:lnTo>
                  <a:pt x="28" y="165"/>
                </a:lnTo>
                <a:lnTo>
                  <a:pt x="27" y="163"/>
                </a:lnTo>
                <a:lnTo>
                  <a:pt x="23" y="158"/>
                </a:lnTo>
                <a:lnTo>
                  <a:pt x="23" y="157"/>
                </a:lnTo>
                <a:lnTo>
                  <a:pt x="20" y="153"/>
                </a:lnTo>
                <a:lnTo>
                  <a:pt x="19" y="152"/>
                </a:lnTo>
                <a:lnTo>
                  <a:pt x="19" y="150"/>
                </a:lnTo>
                <a:lnTo>
                  <a:pt x="18" y="148"/>
                </a:lnTo>
                <a:lnTo>
                  <a:pt x="18" y="147"/>
                </a:lnTo>
                <a:lnTo>
                  <a:pt x="17" y="146"/>
                </a:lnTo>
                <a:lnTo>
                  <a:pt x="17" y="145"/>
                </a:lnTo>
                <a:lnTo>
                  <a:pt x="17" y="144"/>
                </a:lnTo>
                <a:lnTo>
                  <a:pt x="16" y="144"/>
                </a:lnTo>
                <a:lnTo>
                  <a:pt x="17" y="143"/>
                </a:lnTo>
                <a:lnTo>
                  <a:pt x="2" y="124"/>
                </a:lnTo>
                <a:lnTo>
                  <a:pt x="0" y="121"/>
                </a:lnTo>
                <a:lnTo>
                  <a:pt x="0" y="119"/>
                </a:lnTo>
                <a:lnTo>
                  <a:pt x="15" y="123"/>
                </a:lnTo>
                <a:lnTo>
                  <a:pt x="19" y="124"/>
                </a:lnTo>
                <a:lnTo>
                  <a:pt x="24" y="124"/>
                </a:lnTo>
                <a:lnTo>
                  <a:pt x="25" y="123"/>
                </a:lnTo>
                <a:lnTo>
                  <a:pt x="33" y="120"/>
                </a:lnTo>
                <a:lnTo>
                  <a:pt x="34" y="120"/>
                </a:lnTo>
                <a:lnTo>
                  <a:pt x="54" y="115"/>
                </a:lnTo>
                <a:lnTo>
                  <a:pt x="56" y="119"/>
                </a:lnTo>
                <a:lnTo>
                  <a:pt x="57" y="122"/>
                </a:lnTo>
                <a:lnTo>
                  <a:pt x="58" y="123"/>
                </a:lnTo>
                <a:lnTo>
                  <a:pt x="58" y="126"/>
                </a:lnTo>
                <a:lnTo>
                  <a:pt x="59" y="124"/>
                </a:lnTo>
                <a:lnTo>
                  <a:pt x="59" y="126"/>
                </a:lnTo>
                <a:lnTo>
                  <a:pt x="59" y="127"/>
                </a:lnTo>
                <a:lnTo>
                  <a:pt x="60" y="127"/>
                </a:lnTo>
                <a:lnTo>
                  <a:pt x="60" y="126"/>
                </a:lnTo>
                <a:lnTo>
                  <a:pt x="61" y="126"/>
                </a:lnTo>
                <a:lnTo>
                  <a:pt x="61" y="124"/>
                </a:lnTo>
                <a:lnTo>
                  <a:pt x="62" y="124"/>
                </a:lnTo>
                <a:lnTo>
                  <a:pt x="60" y="122"/>
                </a:lnTo>
                <a:lnTo>
                  <a:pt x="59" y="121"/>
                </a:lnTo>
                <a:lnTo>
                  <a:pt x="58" y="120"/>
                </a:lnTo>
                <a:lnTo>
                  <a:pt x="58" y="119"/>
                </a:lnTo>
                <a:lnTo>
                  <a:pt x="57" y="118"/>
                </a:lnTo>
                <a:lnTo>
                  <a:pt x="57" y="115"/>
                </a:lnTo>
                <a:lnTo>
                  <a:pt x="56" y="115"/>
                </a:lnTo>
                <a:lnTo>
                  <a:pt x="56" y="114"/>
                </a:lnTo>
                <a:lnTo>
                  <a:pt x="62" y="109"/>
                </a:lnTo>
                <a:lnTo>
                  <a:pt x="62" y="106"/>
                </a:lnTo>
                <a:lnTo>
                  <a:pt x="61" y="105"/>
                </a:lnTo>
                <a:lnTo>
                  <a:pt x="61" y="104"/>
                </a:lnTo>
                <a:lnTo>
                  <a:pt x="61" y="103"/>
                </a:lnTo>
                <a:lnTo>
                  <a:pt x="61" y="101"/>
                </a:lnTo>
                <a:lnTo>
                  <a:pt x="61" y="99"/>
                </a:lnTo>
                <a:lnTo>
                  <a:pt x="58" y="95"/>
                </a:lnTo>
                <a:lnTo>
                  <a:pt x="57" y="94"/>
                </a:lnTo>
                <a:lnTo>
                  <a:pt x="57" y="93"/>
                </a:lnTo>
                <a:lnTo>
                  <a:pt x="54" y="91"/>
                </a:lnTo>
                <a:lnTo>
                  <a:pt x="56" y="77"/>
                </a:lnTo>
                <a:lnTo>
                  <a:pt x="56" y="74"/>
                </a:lnTo>
                <a:lnTo>
                  <a:pt x="47" y="80"/>
                </a:lnTo>
                <a:lnTo>
                  <a:pt x="45" y="79"/>
                </a:lnTo>
                <a:lnTo>
                  <a:pt x="43" y="77"/>
                </a:lnTo>
                <a:lnTo>
                  <a:pt x="42" y="76"/>
                </a:lnTo>
                <a:lnTo>
                  <a:pt x="42" y="74"/>
                </a:lnTo>
                <a:lnTo>
                  <a:pt x="41" y="74"/>
                </a:lnTo>
                <a:lnTo>
                  <a:pt x="40" y="72"/>
                </a:lnTo>
                <a:lnTo>
                  <a:pt x="39" y="72"/>
                </a:lnTo>
                <a:lnTo>
                  <a:pt x="39" y="71"/>
                </a:lnTo>
                <a:lnTo>
                  <a:pt x="37" y="71"/>
                </a:lnTo>
                <a:lnTo>
                  <a:pt x="37" y="70"/>
                </a:lnTo>
                <a:lnTo>
                  <a:pt x="37" y="69"/>
                </a:lnTo>
                <a:lnTo>
                  <a:pt x="37" y="68"/>
                </a:lnTo>
                <a:lnTo>
                  <a:pt x="52" y="64"/>
                </a:lnTo>
                <a:lnTo>
                  <a:pt x="57" y="64"/>
                </a:lnTo>
                <a:lnTo>
                  <a:pt x="57" y="63"/>
                </a:lnTo>
                <a:lnTo>
                  <a:pt x="57" y="56"/>
                </a:lnTo>
                <a:lnTo>
                  <a:pt x="57" y="51"/>
                </a:lnTo>
                <a:lnTo>
                  <a:pt x="57" y="50"/>
                </a:lnTo>
                <a:lnTo>
                  <a:pt x="57" y="48"/>
                </a:lnTo>
                <a:lnTo>
                  <a:pt x="58" y="48"/>
                </a:lnTo>
                <a:lnTo>
                  <a:pt x="59" y="48"/>
                </a:lnTo>
                <a:lnTo>
                  <a:pt x="60" y="48"/>
                </a:lnTo>
                <a:lnTo>
                  <a:pt x="60" y="47"/>
                </a:lnTo>
                <a:lnTo>
                  <a:pt x="61" y="47"/>
                </a:lnTo>
                <a:lnTo>
                  <a:pt x="62" y="46"/>
                </a:lnTo>
                <a:lnTo>
                  <a:pt x="64" y="45"/>
                </a:lnTo>
                <a:lnTo>
                  <a:pt x="65" y="45"/>
                </a:lnTo>
                <a:lnTo>
                  <a:pt x="65" y="44"/>
                </a:lnTo>
                <a:lnTo>
                  <a:pt x="66" y="44"/>
                </a:lnTo>
                <a:lnTo>
                  <a:pt x="67" y="43"/>
                </a:lnTo>
                <a:lnTo>
                  <a:pt x="68" y="43"/>
                </a:lnTo>
                <a:lnTo>
                  <a:pt x="69" y="43"/>
                </a:lnTo>
                <a:lnTo>
                  <a:pt x="69" y="42"/>
                </a:lnTo>
                <a:lnTo>
                  <a:pt x="71" y="43"/>
                </a:lnTo>
                <a:lnTo>
                  <a:pt x="73" y="43"/>
                </a:lnTo>
                <a:lnTo>
                  <a:pt x="74" y="43"/>
                </a:lnTo>
                <a:lnTo>
                  <a:pt x="75" y="43"/>
                </a:lnTo>
                <a:lnTo>
                  <a:pt x="76" y="43"/>
                </a:lnTo>
                <a:lnTo>
                  <a:pt x="77" y="44"/>
                </a:lnTo>
                <a:lnTo>
                  <a:pt x="78" y="44"/>
                </a:lnTo>
                <a:lnTo>
                  <a:pt x="79" y="45"/>
                </a:lnTo>
                <a:lnTo>
                  <a:pt x="82" y="46"/>
                </a:lnTo>
                <a:lnTo>
                  <a:pt x="84" y="48"/>
                </a:lnTo>
                <a:lnTo>
                  <a:pt x="85" y="48"/>
                </a:lnTo>
                <a:lnTo>
                  <a:pt x="86" y="50"/>
                </a:lnTo>
                <a:lnTo>
                  <a:pt x="87" y="51"/>
                </a:lnTo>
                <a:lnTo>
                  <a:pt x="91" y="53"/>
                </a:lnTo>
                <a:lnTo>
                  <a:pt x="92" y="53"/>
                </a:lnTo>
                <a:lnTo>
                  <a:pt x="92" y="54"/>
                </a:lnTo>
                <a:lnTo>
                  <a:pt x="93" y="54"/>
                </a:lnTo>
                <a:lnTo>
                  <a:pt x="94" y="53"/>
                </a:lnTo>
                <a:lnTo>
                  <a:pt x="102" y="51"/>
                </a:lnTo>
                <a:lnTo>
                  <a:pt x="101" y="48"/>
                </a:lnTo>
                <a:lnTo>
                  <a:pt x="101" y="46"/>
                </a:lnTo>
                <a:lnTo>
                  <a:pt x="107" y="46"/>
                </a:lnTo>
                <a:lnTo>
                  <a:pt x="109" y="45"/>
                </a:lnTo>
                <a:lnTo>
                  <a:pt x="110" y="45"/>
                </a:lnTo>
                <a:lnTo>
                  <a:pt x="111" y="44"/>
                </a:lnTo>
                <a:lnTo>
                  <a:pt x="108" y="37"/>
                </a:lnTo>
                <a:lnTo>
                  <a:pt x="106" y="35"/>
                </a:lnTo>
                <a:lnTo>
                  <a:pt x="104" y="31"/>
                </a:lnTo>
                <a:lnTo>
                  <a:pt x="107" y="29"/>
                </a:lnTo>
                <a:lnTo>
                  <a:pt x="109" y="28"/>
                </a:lnTo>
                <a:lnTo>
                  <a:pt x="110" y="28"/>
                </a:lnTo>
                <a:lnTo>
                  <a:pt x="111" y="27"/>
                </a:lnTo>
                <a:lnTo>
                  <a:pt x="110" y="12"/>
                </a:lnTo>
                <a:lnTo>
                  <a:pt x="109" y="4"/>
                </a:lnTo>
                <a:lnTo>
                  <a:pt x="110" y="4"/>
                </a:lnTo>
                <a:lnTo>
                  <a:pt x="115" y="4"/>
                </a:lnTo>
                <a:lnTo>
                  <a:pt x="116" y="4"/>
                </a:lnTo>
                <a:lnTo>
                  <a:pt x="117" y="4"/>
                </a:lnTo>
                <a:lnTo>
                  <a:pt x="119" y="5"/>
                </a:lnTo>
                <a:lnTo>
                  <a:pt x="120" y="6"/>
                </a:lnTo>
                <a:lnTo>
                  <a:pt x="121" y="4"/>
                </a:lnTo>
                <a:lnTo>
                  <a:pt x="121" y="2"/>
                </a:lnTo>
                <a:lnTo>
                  <a:pt x="123" y="0"/>
                </a:lnTo>
                <a:lnTo>
                  <a:pt x="123" y="1"/>
                </a:lnTo>
                <a:lnTo>
                  <a:pt x="123" y="0"/>
                </a:lnTo>
                <a:lnTo>
                  <a:pt x="124" y="0"/>
                </a:lnTo>
                <a:lnTo>
                  <a:pt x="124" y="1"/>
                </a:lnTo>
                <a:lnTo>
                  <a:pt x="126" y="2"/>
                </a:lnTo>
                <a:lnTo>
                  <a:pt x="127" y="2"/>
                </a:lnTo>
                <a:lnTo>
                  <a:pt x="127" y="3"/>
                </a:lnTo>
                <a:lnTo>
                  <a:pt x="128" y="3"/>
                </a:lnTo>
                <a:lnTo>
                  <a:pt x="132" y="5"/>
                </a:lnTo>
                <a:lnTo>
                  <a:pt x="133" y="6"/>
                </a:lnTo>
                <a:lnTo>
                  <a:pt x="143" y="12"/>
                </a:lnTo>
                <a:lnTo>
                  <a:pt x="145" y="14"/>
                </a:lnTo>
                <a:lnTo>
                  <a:pt x="146" y="1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22" name="Freeform 599">
            <a:extLst>
              <a:ext uri="{FF2B5EF4-FFF2-40B4-BE49-F238E27FC236}">
                <a16:creationId xmlns:a16="http://schemas.microsoft.com/office/drawing/2014/main" id="{50B7E799-B0CD-BA2F-8E9D-EC09C2D68D63}"/>
              </a:ext>
            </a:extLst>
          </p:cNvPr>
          <p:cNvSpPr>
            <a:spLocks/>
          </p:cNvSpPr>
          <p:nvPr/>
        </p:nvSpPr>
        <p:spPr bwMode="auto">
          <a:xfrm>
            <a:off x="3218375" y="2280369"/>
            <a:ext cx="669925" cy="620713"/>
          </a:xfrm>
          <a:custGeom>
            <a:avLst/>
            <a:gdLst>
              <a:gd name="T0" fmla="*/ 400 w 422"/>
              <a:gd name="T1" fmla="*/ 304 h 391"/>
              <a:gd name="T2" fmla="*/ 375 w 422"/>
              <a:gd name="T3" fmla="*/ 323 h 391"/>
              <a:gd name="T4" fmla="*/ 357 w 422"/>
              <a:gd name="T5" fmla="*/ 330 h 391"/>
              <a:gd name="T6" fmla="*/ 347 w 422"/>
              <a:gd name="T7" fmla="*/ 347 h 391"/>
              <a:gd name="T8" fmla="*/ 347 w 422"/>
              <a:gd name="T9" fmla="*/ 364 h 391"/>
              <a:gd name="T10" fmla="*/ 340 w 422"/>
              <a:gd name="T11" fmla="*/ 379 h 391"/>
              <a:gd name="T12" fmla="*/ 331 w 422"/>
              <a:gd name="T13" fmla="*/ 385 h 391"/>
              <a:gd name="T14" fmla="*/ 316 w 422"/>
              <a:gd name="T15" fmla="*/ 388 h 391"/>
              <a:gd name="T16" fmla="*/ 266 w 422"/>
              <a:gd name="T17" fmla="*/ 371 h 391"/>
              <a:gd name="T18" fmla="*/ 231 w 422"/>
              <a:gd name="T19" fmla="*/ 361 h 391"/>
              <a:gd name="T20" fmla="*/ 188 w 422"/>
              <a:gd name="T21" fmla="*/ 339 h 391"/>
              <a:gd name="T22" fmla="*/ 172 w 422"/>
              <a:gd name="T23" fmla="*/ 331 h 391"/>
              <a:gd name="T24" fmla="*/ 139 w 422"/>
              <a:gd name="T25" fmla="*/ 324 h 391"/>
              <a:gd name="T26" fmla="*/ 128 w 422"/>
              <a:gd name="T27" fmla="*/ 304 h 391"/>
              <a:gd name="T28" fmla="*/ 109 w 422"/>
              <a:gd name="T29" fmla="*/ 292 h 391"/>
              <a:gd name="T30" fmla="*/ 86 w 422"/>
              <a:gd name="T31" fmla="*/ 294 h 391"/>
              <a:gd name="T32" fmla="*/ 68 w 422"/>
              <a:gd name="T33" fmla="*/ 294 h 391"/>
              <a:gd name="T34" fmla="*/ 72 w 422"/>
              <a:gd name="T35" fmla="*/ 280 h 391"/>
              <a:gd name="T36" fmla="*/ 59 w 422"/>
              <a:gd name="T37" fmla="*/ 288 h 391"/>
              <a:gd name="T38" fmla="*/ 48 w 422"/>
              <a:gd name="T39" fmla="*/ 278 h 391"/>
              <a:gd name="T40" fmla="*/ 41 w 422"/>
              <a:gd name="T41" fmla="*/ 290 h 391"/>
              <a:gd name="T42" fmla="*/ 13 w 422"/>
              <a:gd name="T43" fmla="*/ 282 h 391"/>
              <a:gd name="T44" fmla="*/ 2 w 422"/>
              <a:gd name="T45" fmla="*/ 260 h 391"/>
              <a:gd name="T46" fmla="*/ 8 w 422"/>
              <a:gd name="T47" fmla="*/ 226 h 391"/>
              <a:gd name="T48" fmla="*/ 18 w 422"/>
              <a:gd name="T49" fmla="*/ 194 h 391"/>
              <a:gd name="T50" fmla="*/ 46 w 422"/>
              <a:gd name="T51" fmla="*/ 172 h 391"/>
              <a:gd name="T52" fmla="*/ 90 w 422"/>
              <a:gd name="T53" fmla="*/ 163 h 391"/>
              <a:gd name="T54" fmla="*/ 129 w 422"/>
              <a:gd name="T55" fmla="*/ 139 h 391"/>
              <a:gd name="T56" fmla="*/ 157 w 422"/>
              <a:gd name="T57" fmla="*/ 110 h 391"/>
              <a:gd name="T58" fmla="*/ 171 w 422"/>
              <a:gd name="T59" fmla="*/ 103 h 391"/>
              <a:gd name="T60" fmla="*/ 174 w 422"/>
              <a:gd name="T61" fmla="*/ 86 h 391"/>
              <a:gd name="T62" fmla="*/ 188 w 422"/>
              <a:gd name="T63" fmla="*/ 74 h 391"/>
              <a:gd name="T64" fmla="*/ 203 w 422"/>
              <a:gd name="T65" fmla="*/ 83 h 391"/>
              <a:gd name="T66" fmla="*/ 210 w 422"/>
              <a:gd name="T67" fmla="*/ 68 h 391"/>
              <a:gd name="T68" fmla="*/ 210 w 422"/>
              <a:gd name="T69" fmla="*/ 24 h 391"/>
              <a:gd name="T70" fmla="*/ 231 w 422"/>
              <a:gd name="T71" fmla="*/ 32 h 391"/>
              <a:gd name="T72" fmla="*/ 241 w 422"/>
              <a:gd name="T73" fmla="*/ 20 h 391"/>
              <a:gd name="T74" fmla="*/ 247 w 422"/>
              <a:gd name="T75" fmla="*/ 14 h 391"/>
              <a:gd name="T76" fmla="*/ 258 w 422"/>
              <a:gd name="T77" fmla="*/ 16 h 391"/>
              <a:gd name="T78" fmla="*/ 264 w 422"/>
              <a:gd name="T79" fmla="*/ 2 h 391"/>
              <a:gd name="T80" fmla="*/ 273 w 422"/>
              <a:gd name="T81" fmla="*/ 12 h 391"/>
              <a:gd name="T82" fmla="*/ 287 w 422"/>
              <a:gd name="T83" fmla="*/ 9 h 391"/>
              <a:gd name="T84" fmla="*/ 304 w 422"/>
              <a:gd name="T85" fmla="*/ 6 h 391"/>
              <a:gd name="T86" fmla="*/ 310 w 422"/>
              <a:gd name="T87" fmla="*/ 12 h 391"/>
              <a:gd name="T88" fmla="*/ 315 w 422"/>
              <a:gd name="T89" fmla="*/ 21 h 391"/>
              <a:gd name="T90" fmla="*/ 332 w 422"/>
              <a:gd name="T91" fmla="*/ 25 h 391"/>
              <a:gd name="T92" fmla="*/ 343 w 422"/>
              <a:gd name="T93" fmla="*/ 39 h 391"/>
              <a:gd name="T94" fmla="*/ 358 w 422"/>
              <a:gd name="T95" fmla="*/ 32 h 391"/>
              <a:gd name="T96" fmla="*/ 366 w 422"/>
              <a:gd name="T97" fmla="*/ 51 h 391"/>
              <a:gd name="T98" fmla="*/ 364 w 422"/>
              <a:gd name="T99" fmla="*/ 74 h 391"/>
              <a:gd name="T100" fmla="*/ 374 w 422"/>
              <a:gd name="T101" fmla="*/ 84 h 391"/>
              <a:gd name="T102" fmla="*/ 376 w 422"/>
              <a:gd name="T103" fmla="*/ 99 h 391"/>
              <a:gd name="T104" fmla="*/ 380 w 422"/>
              <a:gd name="T105" fmla="*/ 113 h 391"/>
              <a:gd name="T106" fmla="*/ 394 w 422"/>
              <a:gd name="T107" fmla="*/ 118 h 391"/>
              <a:gd name="T108" fmla="*/ 394 w 422"/>
              <a:gd name="T109" fmla="*/ 137 h 391"/>
              <a:gd name="T110" fmla="*/ 397 w 422"/>
              <a:gd name="T111" fmla="*/ 146 h 391"/>
              <a:gd name="T112" fmla="*/ 396 w 422"/>
              <a:gd name="T113" fmla="*/ 155 h 391"/>
              <a:gd name="T114" fmla="*/ 407 w 422"/>
              <a:gd name="T115" fmla="*/ 170 h 391"/>
              <a:gd name="T116" fmla="*/ 410 w 422"/>
              <a:gd name="T117" fmla="*/ 196 h 391"/>
              <a:gd name="T118" fmla="*/ 418 w 422"/>
              <a:gd name="T119" fmla="*/ 237 h 391"/>
              <a:gd name="T120" fmla="*/ 418 w 422"/>
              <a:gd name="T121" fmla="*/ 269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22" h="391">
                <a:moveTo>
                  <a:pt x="413" y="281"/>
                </a:moveTo>
                <a:lnTo>
                  <a:pt x="413" y="287"/>
                </a:lnTo>
                <a:lnTo>
                  <a:pt x="410" y="287"/>
                </a:lnTo>
                <a:lnTo>
                  <a:pt x="408" y="289"/>
                </a:lnTo>
                <a:lnTo>
                  <a:pt x="407" y="290"/>
                </a:lnTo>
                <a:lnTo>
                  <a:pt x="406" y="292"/>
                </a:lnTo>
                <a:lnTo>
                  <a:pt x="405" y="295"/>
                </a:lnTo>
                <a:lnTo>
                  <a:pt x="402" y="298"/>
                </a:lnTo>
                <a:lnTo>
                  <a:pt x="402" y="301"/>
                </a:lnTo>
                <a:lnTo>
                  <a:pt x="401" y="302"/>
                </a:lnTo>
                <a:lnTo>
                  <a:pt x="400" y="303"/>
                </a:lnTo>
                <a:lnTo>
                  <a:pt x="400" y="304"/>
                </a:lnTo>
                <a:lnTo>
                  <a:pt x="399" y="305"/>
                </a:lnTo>
                <a:lnTo>
                  <a:pt x="398" y="306"/>
                </a:lnTo>
                <a:lnTo>
                  <a:pt x="394" y="307"/>
                </a:lnTo>
                <a:lnTo>
                  <a:pt x="394" y="309"/>
                </a:lnTo>
                <a:lnTo>
                  <a:pt x="391" y="312"/>
                </a:lnTo>
                <a:lnTo>
                  <a:pt x="390" y="313"/>
                </a:lnTo>
                <a:lnTo>
                  <a:pt x="388" y="314"/>
                </a:lnTo>
                <a:lnTo>
                  <a:pt x="386" y="316"/>
                </a:lnTo>
                <a:lnTo>
                  <a:pt x="385" y="316"/>
                </a:lnTo>
                <a:lnTo>
                  <a:pt x="383" y="320"/>
                </a:lnTo>
                <a:lnTo>
                  <a:pt x="380" y="322"/>
                </a:lnTo>
                <a:lnTo>
                  <a:pt x="375" y="323"/>
                </a:lnTo>
                <a:lnTo>
                  <a:pt x="371" y="326"/>
                </a:lnTo>
                <a:lnTo>
                  <a:pt x="369" y="326"/>
                </a:lnTo>
                <a:lnTo>
                  <a:pt x="368" y="326"/>
                </a:lnTo>
                <a:lnTo>
                  <a:pt x="364" y="327"/>
                </a:lnTo>
                <a:lnTo>
                  <a:pt x="363" y="328"/>
                </a:lnTo>
                <a:lnTo>
                  <a:pt x="362" y="328"/>
                </a:lnTo>
                <a:lnTo>
                  <a:pt x="360" y="328"/>
                </a:lnTo>
                <a:lnTo>
                  <a:pt x="360" y="329"/>
                </a:lnTo>
                <a:lnTo>
                  <a:pt x="359" y="329"/>
                </a:lnTo>
                <a:lnTo>
                  <a:pt x="358" y="329"/>
                </a:lnTo>
                <a:lnTo>
                  <a:pt x="358" y="330"/>
                </a:lnTo>
                <a:lnTo>
                  <a:pt x="357" y="330"/>
                </a:lnTo>
                <a:lnTo>
                  <a:pt x="356" y="330"/>
                </a:lnTo>
                <a:lnTo>
                  <a:pt x="355" y="331"/>
                </a:lnTo>
                <a:lnTo>
                  <a:pt x="351" y="333"/>
                </a:lnTo>
                <a:lnTo>
                  <a:pt x="349" y="335"/>
                </a:lnTo>
                <a:lnTo>
                  <a:pt x="349" y="336"/>
                </a:lnTo>
                <a:lnTo>
                  <a:pt x="349" y="337"/>
                </a:lnTo>
                <a:lnTo>
                  <a:pt x="349" y="338"/>
                </a:lnTo>
                <a:lnTo>
                  <a:pt x="349" y="340"/>
                </a:lnTo>
                <a:lnTo>
                  <a:pt x="348" y="341"/>
                </a:lnTo>
                <a:lnTo>
                  <a:pt x="348" y="343"/>
                </a:lnTo>
                <a:lnTo>
                  <a:pt x="347" y="345"/>
                </a:lnTo>
                <a:lnTo>
                  <a:pt x="347" y="347"/>
                </a:lnTo>
                <a:lnTo>
                  <a:pt x="348" y="348"/>
                </a:lnTo>
                <a:lnTo>
                  <a:pt x="348" y="349"/>
                </a:lnTo>
                <a:lnTo>
                  <a:pt x="349" y="351"/>
                </a:lnTo>
                <a:lnTo>
                  <a:pt x="349" y="352"/>
                </a:lnTo>
                <a:lnTo>
                  <a:pt x="349" y="353"/>
                </a:lnTo>
                <a:lnTo>
                  <a:pt x="349" y="354"/>
                </a:lnTo>
                <a:lnTo>
                  <a:pt x="348" y="357"/>
                </a:lnTo>
                <a:lnTo>
                  <a:pt x="348" y="360"/>
                </a:lnTo>
                <a:lnTo>
                  <a:pt x="348" y="361"/>
                </a:lnTo>
                <a:lnTo>
                  <a:pt x="347" y="362"/>
                </a:lnTo>
                <a:lnTo>
                  <a:pt x="347" y="363"/>
                </a:lnTo>
                <a:lnTo>
                  <a:pt x="347" y="364"/>
                </a:lnTo>
                <a:lnTo>
                  <a:pt x="347" y="365"/>
                </a:lnTo>
                <a:lnTo>
                  <a:pt x="346" y="366"/>
                </a:lnTo>
                <a:lnTo>
                  <a:pt x="345" y="368"/>
                </a:lnTo>
                <a:lnTo>
                  <a:pt x="345" y="369"/>
                </a:lnTo>
                <a:lnTo>
                  <a:pt x="345" y="370"/>
                </a:lnTo>
                <a:lnTo>
                  <a:pt x="345" y="371"/>
                </a:lnTo>
                <a:lnTo>
                  <a:pt x="345" y="372"/>
                </a:lnTo>
                <a:lnTo>
                  <a:pt x="343" y="374"/>
                </a:lnTo>
                <a:lnTo>
                  <a:pt x="343" y="375"/>
                </a:lnTo>
                <a:lnTo>
                  <a:pt x="342" y="377"/>
                </a:lnTo>
                <a:lnTo>
                  <a:pt x="341" y="378"/>
                </a:lnTo>
                <a:lnTo>
                  <a:pt x="340" y="379"/>
                </a:lnTo>
                <a:lnTo>
                  <a:pt x="339" y="379"/>
                </a:lnTo>
                <a:lnTo>
                  <a:pt x="338" y="379"/>
                </a:lnTo>
                <a:lnTo>
                  <a:pt x="334" y="379"/>
                </a:lnTo>
                <a:lnTo>
                  <a:pt x="334" y="380"/>
                </a:lnTo>
                <a:lnTo>
                  <a:pt x="332" y="381"/>
                </a:lnTo>
                <a:lnTo>
                  <a:pt x="331" y="382"/>
                </a:lnTo>
                <a:lnTo>
                  <a:pt x="330" y="382"/>
                </a:lnTo>
                <a:lnTo>
                  <a:pt x="329" y="382"/>
                </a:lnTo>
                <a:lnTo>
                  <a:pt x="327" y="383"/>
                </a:lnTo>
                <a:lnTo>
                  <a:pt x="329" y="385"/>
                </a:lnTo>
                <a:lnTo>
                  <a:pt x="330" y="385"/>
                </a:lnTo>
                <a:lnTo>
                  <a:pt x="331" y="385"/>
                </a:lnTo>
                <a:lnTo>
                  <a:pt x="331" y="386"/>
                </a:lnTo>
                <a:lnTo>
                  <a:pt x="332" y="386"/>
                </a:lnTo>
                <a:lnTo>
                  <a:pt x="333" y="386"/>
                </a:lnTo>
                <a:lnTo>
                  <a:pt x="334" y="387"/>
                </a:lnTo>
                <a:lnTo>
                  <a:pt x="333" y="388"/>
                </a:lnTo>
                <a:lnTo>
                  <a:pt x="332" y="389"/>
                </a:lnTo>
                <a:lnTo>
                  <a:pt x="330" y="389"/>
                </a:lnTo>
                <a:lnTo>
                  <a:pt x="329" y="390"/>
                </a:lnTo>
                <a:lnTo>
                  <a:pt x="326" y="391"/>
                </a:lnTo>
                <a:lnTo>
                  <a:pt x="325" y="391"/>
                </a:lnTo>
                <a:lnTo>
                  <a:pt x="321" y="390"/>
                </a:lnTo>
                <a:lnTo>
                  <a:pt x="316" y="388"/>
                </a:lnTo>
                <a:lnTo>
                  <a:pt x="314" y="387"/>
                </a:lnTo>
                <a:lnTo>
                  <a:pt x="310" y="386"/>
                </a:lnTo>
                <a:lnTo>
                  <a:pt x="297" y="381"/>
                </a:lnTo>
                <a:lnTo>
                  <a:pt x="292" y="380"/>
                </a:lnTo>
                <a:lnTo>
                  <a:pt x="291" y="379"/>
                </a:lnTo>
                <a:lnTo>
                  <a:pt x="289" y="379"/>
                </a:lnTo>
                <a:lnTo>
                  <a:pt x="288" y="378"/>
                </a:lnTo>
                <a:lnTo>
                  <a:pt x="283" y="377"/>
                </a:lnTo>
                <a:lnTo>
                  <a:pt x="281" y="375"/>
                </a:lnTo>
                <a:lnTo>
                  <a:pt x="271" y="372"/>
                </a:lnTo>
                <a:lnTo>
                  <a:pt x="269" y="372"/>
                </a:lnTo>
                <a:lnTo>
                  <a:pt x="266" y="371"/>
                </a:lnTo>
                <a:lnTo>
                  <a:pt x="265" y="370"/>
                </a:lnTo>
                <a:lnTo>
                  <a:pt x="263" y="370"/>
                </a:lnTo>
                <a:lnTo>
                  <a:pt x="262" y="369"/>
                </a:lnTo>
                <a:lnTo>
                  <a:pt x="261" y="369"/>
                </a:lnTo>
                <a:lnTo>
                  <a:pt x="258" y="369"/>
                </a:lnTo>
                <a:lnTo>
                  <a:pt x="257" y="368"/>
                </a:lnTo>
                <a:lnTo>
                  <a:pt x="247" y="364"/>
                </a:lnTo>
                <a:lnTo>
                  <a:pt x="245" y="363"/>
                </a:lnTo>
                <a:lnTo>
                  <a:pt x="234" y="360"/>
                </a:lnTo>
                <a:lnTo>
                  <a:pt x="233" y="360"/>
                </a:lnTo>
                <a:lnTo>
                  <a:pt x="232" y="360"/>
                </a:lnTo>
                <a:lnTo>
                  <a:pt x="231" y="361"/>
                </a:lnTo>
                <a:lnTo>
                  <a:pt x="231" y="362"/>
                </a:lnTo>
                <a:lnTo>
                  <a:pt x="230" y="363"/>
                </a:lnTo>
                <a:lnTo>
                  <a:pt x="229" y="363"/>
                </a:lnTo>
                <a:lnTo>
                  <a:pt x="227" y="362"/>
                </a:lnTo>
                <a:lnTo>
                  <a:pt x="225" y="362"/>
                </a:lnTo>
                <a:lnTo>
                  <a:pt x="225" y="363"/>
                </a:lnTo>
                <a:lnTo>
                  <a:pt x="213" y="361"/>
                </a:lnTo>
                <a:lnTo>
                  <a:pt x="204" y="360"/>
                </a:lnTo>
                <a:lnTo>
                  <a:pt x="196" y="351"/>
                </a:lnTo>
                <a:lnTo>
                  <a:pt x="194" y="347"/>
                </a:lnTo>
                <a:lnTo>
                  <a:pt x="189" y="341"/>
                </a:lnTo>
                <a:lnTo>
                  <a:pt x="188" y="339"/>
                </a:lnTo>
                <a:lnTo>
                  <a:pt x="186" y="337"/>
                </a:lnTo>
                <a:lnTo>
                  <a:pt x="185" y="336"/>
                </a:lnTo>
                <a:lnTo>
                  <a:pt x="183" y="336"/>
                </a:lnTo>
                <a:lnTo>
                  <a:pt x="182" y="336"/>
                </a:lnTo>
                <a:lnTo>
                  <a:pt x="180" y="335"/>
                </a:lnTo>
                <a:lnTo>
                  <a:pt x="179" y="335"/>
                </a:lnTo>
                <a:lnTo>
                  <a:pt x="178" y="333"/>
                </a:lnTo>
                <a:lnTo>
                  <a:pt x="177" y="333"/>
                </a:lnTo>
                <a:lnTo>
                  <a:pt x="176" y="333"/>
                </a:lnTo>
                <a:lnTo>
                  <a:pt x="176" y="332"/>
                </a:lnTo>
                <a:lnTo>
                  <a:pt x="173" y="332"/>
                </a:lnTo>
                <a:lnTo>
                  <a:pt x="172" y="331"/>
                </a:lnTo>
                <a:lnTo>
                  <a:pt x="172" y="332"/>
                </a:lnTo>
                <a:lnTo>
                  <a:pt x="172" y="333"/>
                </a:lnTo>
                <a:lnTo>
                  <a:pt x="171" y="335"/>
                </a:lnTo>
                <a:lnTo>
                  <a:pt x="171" y="336"/>
                </a:lnTo>
                <a:lnTo>
                  <a:pt x="170" y="337"/>
                </a:lnTo>
                <a:lnTo>
                  <a:pt x="160" y="332"/>
                </a:lnTo>
                <a:lnTo>
                  <a:pt x="151" y="329"/>
                </a:lnTo>
                <a:lnTo>
                  <a:pt x="148" y="328"/>
                </a:lnTo>
                <a:lnTo>
                  <a:pt x="147" y="328"/>
                </a:lnTo>
                <a:lnTo>
                  <a:pt x="144" y="326"/>
                </a:lnTo>
                <a:lnTo>
                  <a:pt x="140" y="324"/>
                </a:lnTo>
                <a:lnTo>
                  <a:pt x="139" y="324"/>
                </a:lnTo>
                <a:lnTo>
                  <a:pt x="138" y="323"/>
                </a:lnTo>
                <a:lnTo>
                  <a:pt x="137" y="323"/>
                </a:lnTo>
                <a:lnTo>
                  <a:pt x="135" y="322"/>
                </a:lnTo>
                <a:lnTo>
                  <a:pt x="134" y="321"/>
                </a:lnTo>
                <a:lnTo>
                  <a:pt x="134" y="320"/>
                </a:lnTo>
                <a:lnTo>
                  <a:pt x="134" y="318"/>
                </a:lnTo>
                <a:lnTo>
                  <a:pt x="131" y="318"/>
                </a:lnTo>
                <a:lnTo>
                  <a:pt x="130" y="318"/>
                </a:lnTo>
                <a:lnTo>
                  <a:pt x="128" y="318"/>
                </a:lnTo>
                <a:lnTo>
                  <a:pt x="128" y="312"/>
                </a:lnTo>
                <a:lnTo>
                  <a:pt x="128" y="310"/>
                </a:lnTo>
                <a:lnTo>
                  <a:pt x="128" y="304"/>
                </a:lnTo>
                <a:lnTo>
                  <a:pt x="128" y="299"/>
                </a:lnTo>
                <a:lnTo>
                  <a:pt x="123" y="299"/>
                </a:lnTo>
                <a:lnTo>
                  <a:pt x="122" y="299"/>
                </a:lnTo>
                <a:lnTo>
                  <a:pt x="121" y="296"/>
                </a:lnTo>
                <a:lnTo>
                  <a:pt x="120" y="292"/>
                </a:lnTo>
                <a:lnTo>
                  <a:pt x="119" y="289"/>
                </a:lnTo>
                <a:lnTo>
                  <a:pt x="113" y="289"/>
                </a:lnTo>
                <a:lnTo>
                  <a:pt x="113" y="292"/>
                </a:lnTo>
                <a:lnTo>
                  <a:pt x="112" y="292"/>
                </a:lnTo>
                <a:lnTo>
                  <a:pt x="111" y="292"/>
                </a:lnTo>
                <a:lnTo>
                  <a:pt x="110" y="292"/>
                </a:lnTo>
                <a:lnTo>
                  <a:pt x="109" y="292"/>
                </a:lnTo>
                <a:lnTo>
                  <a:pt x="110" y="294"/>
                </a:lnTo>
                <a:lnTo>
                  <a:pt x="107" y="294"/>
                </a:lnTo>
                <a:lnTo>
                  <a:pt x="106" y="294"/>
                </a:lnTo>
                <a:lnTo>
                  <a:pt x="103" y="294"/>
                </a:lnTo>
                <a:lnTo>
                  <a:pt x="102" y="294"/>
                </a:lnTo>
                <a:lnTo>
                  <a:pt x="100" y="294"/>
                </a:lnTo>
                <a:lnTo>
                  <a:pt x="97" y="294"/>
                </a:lnTo>
                <a:lnTo>
                  <a:pt x="96" y="294"/>
                </a:lnTo>
                <a:lnTo>
                  <a:pt x="94" y="294"/>
                </a:lnTo>
                <a:lnTo>
                  <a:pt x="92" y="294"/>
                </a:lnTo>
                <a:lnTo>
                  <a:pt x="88" y="294"/>
                </a:lnTo>
                <a:lnTo>
                  <a:pt x="86" y="294"/>
                </a:lnTo>
                <a:lnTo>
                  <a:pt x="85" y="294"/>
                </a:lnTo>
                <a:lnTo>
                  <a:pt x="82" y="299"/>
                </a:lnTo>
                <a:lnTo>
                  <a:pt x="81" y="303"/>
                </a:lnTo>
                <a:lnTo>
                  <a:pt x="80" y="304"/>
                </a:lnTo>
                <a:lnTo>
                  <a:pt x="69" y="301"/>
                </a:lnTo>
                <a:lnTo>
                  <a:pt x="67" y="299"/>
                </a:lnTo>
                <a:lnTo>
                  <a:pt x="65" y="299"/>
                </a:lnTo>
                <a:lnTo>
                  <a:pt x="64" y="299"/>
                </a:lnTo>
                <a:lnTo>
                  <a:pt x="64" y="298"/>
                </a:lnTo>
                <a:lnTo>
                  <a:pt x="65" y="297"/>
                </a:lnTo>
                <a:lnTo>
                  <a:pt x="67" y="296"/>
                </a:lnTo>
                <a:lnTo>
                  <a:pt x="68" y="294"/>
                </a:lnTo>
                <a:lnTo>
                  <a:pt x="68" y="293"/>
                </a:lnTo>
                <a:lnTo>
                  <a:pt x="68" y="286"/>
                </a:lnTo>
                <a:lnTo>
                  <a:pt x="68" y="284"/>
                </a:lnTo>
                <a:lnTo>
                  <a:pt x="72" y="282"/>
                </a:lnTo>
                <a:lnTo>
                  <a:pt x="73" y="282"/>
                </a:lnTo>
                <a:lnTo>
                  <a:pt x="73" y="284"/>
                </a:lnTo>
                <a:lnTo>
                  <a:pt x="77" y="284"/>
                </a:lnTo>
                <a:lnTo>
                  <a:pt x="78" y="281"/>
                </a:lnTo>
                <a:lnTo>
                  <a:pt x="76" y="281"/>
                </a:lnTo>
                <a:lnTo>
                  <a:pt x="75" y="281"/>
                </a:lnTo>
                <a:lnTo>
                  <a:pt x="73" y="280"/>
                </a:lnTo>
                <a:lnTo>
                  <a:pt x="72" y="280"/>
                </a:lnTo>
                <a:lnTo>
                  <a:pt x="71" y="280"/>
                </a:lnTo>
                <a:lnTo>
                  <a:pt x="70" y="280"/>
                </a:lnTo>
                <a:lnTo>
                  <a:pt x="69" y="281"/>
                </a:lnTo>
                <a:lnTo>
                  <a:pt x="68" y="281"/>
                </a:lnTo>
                <a:lnTo>
                  <a:pt x="67" y="281"/>
                </a:lnTo>
                <a:lnTo>
                  <a:pt x="65" y="282"/>
                </a:lnTo>
                <a:lnTo>
                  <a:pt x="64" y="282"/>
                </a:lnTo>
                <a:lnTo>
                  <a:pt x="63" y="284"/>
                </a:lnTo>
                <a:lnTo>
                  <a:pt x="62" y="285"/>
                </a:lnTo>
                <a:lnTo>
                  <a:pt x="61" y="286"/>
                </a:lnTo>
                <a:lnTo>
                  <a:pt x="60" y="287"/>
                </a:lnTo>
                <a:lnTo>
                  <a:pt x="59" y="288"/>
                </a:lnTo>
                <a:lnTo>
                  <a:pt x="58" y="290"/>
                </a:lnTo>
                <a:lnTo>
                  <a:pt x="54" y="287"/>
                </a:lnTo>
                <a:lnTo>
                  <a:pt x="55" y="287"/>
                </a:lnTo>
                <a:lnTo>
                  <a:pt x="54" y="287"/>
                </a:lnTo>
                <a:lnTo>
                  <a:pt x="53" y="287"/>
                </a:lnTo>
                <a:lnTo>
                  <a:pt x="53" y="285"/>
                </a:lnTo>
                <a:lnTo>
                  <a:pt x="53" y="284"/>
                </a:lnTo>
                <a:lnTo>
                  <a:pt x="53" y="282"/>
                </a:lnTo>
                <a:lnTo>
                  <a:pt x="53" y="280"/>
                </a:lnTo>
                <a:lnTo>
                  <a:pt x="53" y="279"/>
                </a:lnTo>
                <a:lnTo>
                  <a:pt x="54" y="279"/>
                </a:lnTo>
                <a:lnTo>
                  <a:pt x="48" y="278"/>
                </a:lnTo>
                <a:lnTo>
                  <a:pt x="50" y="284"/>
                </a:lnTo>
                <a:lnTo>
                  <a:pt x="50" y="285"/>
                </a:lnTo>
                <a:lnTo>
                  <a:pt x="51" y="288"/>
                </a:lnTo>
                <a:lnTo>
                  <a:pt x="46" y="287"/>
                </a:lnTo>
                <a:lnTo>
                  <a:pt x="46" y="289"/>
                </a:lnTo>
                <a:lnTo>
                  <a:pt x="47" y="289"/>
                </a:lnTo>
                <a:lnTo>
                  <a:pt x="47" y="292"/>
                </a:lnTo>
                <a:lnTo>
                  <a:pt x="45" y="292"/>
                </a:lnTo>
                <a:lnTo>
                  <a:pt x="44" y="292"/>
                </a:lnTo>
                <a:lnTo>
                  <a:pt x="43" y="290"/>
                </a:lnTo>
                <a:lnTo>
                  <a:pt x="42" y="290"/>
                </a:lnTo>
                <a:lnTo>
                  <a:pt x="41" y="290"/>
                </a:lnTo>
                <a:lnTo>
                  <a:pt x="39" y="290"/>
                </a:lnTo>
                <a:lnTo>
                  <a:pt x="38" y="290"/>
                </a:lnTo>
                <a:lnTo>
                  <a:pt x="35" y="289"/>
                </a:lnTo>
                <a:lnTo>
                  <a:pt x="31" y="288"/>
                </a:lnTo>
                <a:lnTo>
                  <a:pt x="29" y="287"/>
                </a:lnTo>
                <a:lnTo>
                  <a:pt x="26" y="286"/>
                </a:lnTo>
                <a:lnTo>
                  <a:pt x="24" y="285"/>
                </a:lnTo>
                <a:lnTo>
                  <a:pt x="21" y="285"/>
                </a:lnTo>
                <a:lnTo>
                  <a:pt x="19" y="284"/>
                </a:lnTo>
                <a:lnTo>
                  <a:pt x="18" y="284"/>
                </a:lnTo>
                <a:lnTo>
                  <a:pt x="16" y="282"/>
                </a:lnTo>
                <a:lnTo>
                  <a:pt x="13" y="282"/>
                </a:lnTo>
                <a:lnTo>
                  <a:pt x="12" y="281"/>
                </a:lnTo>
                <a:lnTo>
                  <a:pt x="10" y="281"/>
                </a:lnTo>
                <a:lnTo>
                  <a:pt x="6" y="280"/>
                </a:lnTo>
                <a:lnTo>
                  <a:pt x="5" y="279"/>
                </a:lnTo>
                <a:lnTo>
                  <a:pt x="1" y="278"/>
                </a:lnTo>
                <a:lnTo>
                  <a:pt x="0" y="278"/>
                </a:lnTo>
                <a:lnTo>
                  <a:pt x="0" y="277"/>
                </a:lnTo>
                <a:lnTo>
                  <a:pt x="0" y="276"/>
                </a:lnTo>
                <a:lnTo>
                  <a:pt x="1" y="268"/>
                </a:lnTo>
                <a:lnTo>
                  <a:pt x="2" y="265"/>
                </a:lnTo>
                <a:lnTo>
                  <a:pt x="2" y="261"/>
                </a:lnTo>
                <a:lnTo>
                  <a:pt x="2" y="260"/>
                </a:lnTo>
                <a:lnTo>
                  <a:pt x="3" y="256"/>
                </a:lnTo>
                <a:lnTo>
                  <a:pt x="3" y="254"/>
                </a:lnTo>
                <a:lnTo>
                  <a:pt x="4" y="250"/>
                </a:lnTo>
                <a:lnTo>
                  <a:pt x="4" y="247"/>
                </a:lnTo>
                <a:lnTo>
                  <a:pt x="5" y="245"/>
                </a:lnTo>
                <a:lnTo>
                  <a:pt x="5" y="242"/>
                </a:lnTo>
                <a:lnTo>
                  <a:pt x="5" y="240"/>
                </a:lnTo>
                <a:lnTo>
                  <a:pt x="6" y="237"/>
                </a:lnTo>
                <a:lnTo>
                  <a:pt x="6" y="234"/>
                </a:lnTo>
                <a:lnTo>
                  <a:pt x="8" y="229"/>
                </a:lnTo>
                <a:lnTo>
                  <a:pt x="8" y="228"/>
                </a:lnTo>
                <a:lnTo>
                  <a:pt x="8" y="226"/>
                </a:lnTo>
                <a:lnTo>
                  <a:pt x="8" y="223"/>
                </a:lnTo>
                <a:lnTo>
                  <a:pt x="8" y="222"/>
                </a:lnTo>
                <a:lnTo>
                  <a:pt x="9" y="219"/>
                </a:lnTo>
                <a:lnTo>
                  <a:pt x="9" y="217"/>
                </a:lnTo>
                <a:lnTo>
                  <a:pt x="10" y="209"/>
                </a:lnTo>
                <a:lnTo>
                  <a:pt x="11" y="209"/>
                </a:lnTo>
                <a:lnTo>
                  <a:pt x="11" y="205"/>
                </a:lnTo>
                <a:lnTo>
                  <a:pt x="11" y="204"/>
                </a:lnTo>
                <a:lnTo>
                  <a:pt x="11" y="203"/>
                </a:lnTo>
                <a:lnTo>
                  <a:pt x="12" y="197"/>
                </a:lnTo>
                <a:lnTo>
                  <a:pt x="17" y="195"/>
                </a:lnTo>
                <a:lnTo>
                  <a:pt x="18" y="194"/>
                </a:lnTo>
                <a:lnTo>
                  <a:pt x="20" y="192"/>
                </a:lnTo>
                <a:lnTo>
                  <a:pt x="20" y="188"/>
                </a:lnTo>
                <a:lnTo>
                  <a:pt x="21" y="186"/>
                </a:lnTo>
                <a:lnTo>
                  <a:pt x="21" y="183"/>
                </a:lnTo>
                <a:lnTo>
                  <a:pt x="21" y="181"/>
                </a:lnTo>
                <a:lnTo>
                  <a:pt x="21" y="180"/>
                </a:lnTo>
                <a:lnTo>
                  <a:pt x="22" y="178"/>
                </a:lnTo>
                <a:lnTo>
                  <a:pt x="22" y="177"/>
                </a:lnTo>
                <a:lnTo>
                  <a:pt x="22" y="172"/>
                </a:lnTo>
                <a:lnTo>
                  <a:pt x="29" y="174"/>
                </a:lnTo>
                <a:lnTo>
                  <a:pt x="38" y="174"/>
                </a:lnTo>
                <a:lnTo>
                  <a:pt x="46" y="172"/>
                </a:lnTo>
                <a:lnTo>
                  <a:pt x="47" y="172"/>
                </a:lnTo>
                <a:lnTo>
                  <a:pt x="48" y="172"/>
                </a:lnTo>
                <a:lnTo>
                  <a:pt x="50" y="172"/>
                </a:lnTo>
                <a:lnTo>
                  <a:pt x="55" y="171"/>
                </a:lnTo>
                <a:lnTo>
                  <a:pt x="58" y="171"/>
                </a:lnTo>
                <a:lnTo>
                  <a:pt x="63" y="170"/>
                </a:lnTo>
                <a:lnTo>
                  <a:pt x="69" y="169"/>
                </a:lnTo>
                <a:lnTo>
                  <a:pt x="72" y="168"/>
                </a:lnTo>
                <a:lnTo>
                  <a:pt x="76" y="167"/>
                </a:lnTo>
                <a:lnTo>
                  <a:pt x="82" y="166"/>
                </a:lnTo>
                <a:lnTo>
                  <a:pt x="89" y="163"/>
                </a:lnTo>
                <a:lnTo>
                  <a:pt x="90" y="163"/>
                </a:lnTo>
                <a:lnTo>
                  <a:pt x="92" y="163"/>
                </a:lnTo>
                <a:lnTo>
                  <a:pt x="94" y="162"/>
                </a:lnTo>
                <a:lnTo>
                  <a:pt x="98" y="161"/>
                </a:lnTo>
                <a:lnTo>
                  <a:pt x="101" y="160"/>
                </a:lnTo>
                <a:lnTo>
                  <a:pt x="102" y="160"/>
                </a:lnTo>
                <a:lnTo>
                  <a:pt x="107" y="158"/>
                </a:lnTo>
                <a:lnTo>
                  <a:pt x="111" y="155"/>
                </a:lnTo>
                <a:lnTo>
                  <a:pt x="113" y="154"/>
                </a:lnTo>
                <a:lnTo>
                  <a:pt x="114" y="153"/>
                </a:lnTo>
                <a:lnTo>
                  <a:pt x="120" y="149"/>
                </a:lnTo>
                <a:lnTo>
                  <a:pt x="124" y="144"/>
                </a:lnTo>
                <a:lnTo>
                  <a:pt x="129" y="139"/>
                </a:lnTo>
                <a:lnTo>
                  <a:pt x="132" y="135"/>
                </a:lnTo>
                <a:lnTo>
                  <a:pt x="137" y="130"/>
                </a:lnTo>
                <a:lnTo>
                  <a:pt x="139" y="128"/>
                </a:lnTo>
                <a:lnTo>
                  <a:pt x="141" y="125"/>
                </a:lnTo>
                <a:lnTo>
                  <a:pt x="143" y="125"/>
                </a:lnTo>
                <a:lnTo>
                  <a:pt x="143" y="124"/>
                </a:lnTo>
                <a:lnTo>
                  <a:pt x="145" y="121"/>
                </a:lnTo>
                <a:lnTo>
                  <a:pt x="147" y="111"/>
                </a:lnTo>
                <a:lnTo>
                  <a:pt x="147" y="110"/>
                </a:lnTo>
                <a:lnTo>
                  <a:pt x="151" y="110"/>
                </a:lnTo>
                <a:lnTo>
                  <a:pt x="156" y="110"/>
                </a:lnTo>
                <a:lnTo>
                  <a:pt x="157" y="110"/>
                </a:lnTo>
                <a:lnTo>
                  <a:pt x="158" y="110"/>
                </a:lnTo>
                <a:lnTo>
                  <a:pt x="162" y="110"/>
                </a:lnTo>
                <a:lnTo>
                  <a:pt x="163" y="110"/>
                </a:lnTo>
                <a:lnTo>
                  <a:pt x="164" y="110"/>
                </a:lnTo>
                <a:lnTo>
                  <a:pt x="166" y="110"/>
                </a:lnTo>
                <a:lnTo>
                  <a:pt x="168" y="110"/>
                </a:lnTo>
                <a:lnTo>
                  <a:pt x="169" y="108"/>
                </a:lnTo>
                <a:lnTo>
                  <a:pt x="169" y="107"/>
                </a:lnTo>
                <a:lnTo>
                  <a:pt x="170" y="107"/>
                </a:lnTo>
                <a:lnTo>
                  <a:pt x="170" y="105"/>
                </a:lnTo>
                <a:lnTo>
                  <a:pt x="171" y="104"/>
                </a:lnTo>
                <a:lnTo>
                  <a:pt x="171" y="103"/>
                </a:lnTo>
                <a:lnTo>
                  <a:pt x="171" y="102"/>
                </a:lnTo>
                <a:lnTo>
                  <a:pt x="172" y="101"/>
                </a:lnTo>
                <a:lnTo>
                  <a:pt x="172" y="100"/>
                </a:lnTo>
                <a:lnTo>
                  <a:pt x="172" y="99"/>
                </a:lnTo>
                <a:lnTo>
                  <a:pt x="172" y="96"/>
                </a:lnTo>
                <a:lnTo>
                  <a:pt x="173" y="95"/>
                </a:lnTo>
                <a:lnTo>
                  <a:pt x="173" y="92"/>
                </a:lnTo>
                <a:lnTo>
                  <a:pt x="174" y="91"/>
                </a:lnTo>
                <a:lnTo>
                  <a:pt x="174" y="90"/>
                </a:lnTo>
                <a:lnTo>
                  <a:pt x="174" y="88"/>
                </a:lnTo>
                <a:lnTo>
                  <a:pt x="174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4"/>
                </a:lnTo>
                <a:lnTo>
                  <a:pt x="174" y="83"/>
                </a:lnTo>
                <a:lnTo>
                  <a:pt x="173" y="79"/>
                </a:lnTo>
                <a:lnTo>
                  <a:pt x="176" y="74"/>
                </a:lnTo>
                <a:lnTo>
                  <a:pt x="178" y="74"/>
                </a:lnTo>
                <a:lnTo>
                  <a:pt x="181" y="74"/>
                </a:lnTo>
                <a:lnTo>
                  <a:pt x="182" y="73"/>
                </a:lnTo>
                <a:lnTo>
                  <a:pt x="183" y="73"/>
                </a:lnTo>
                <a:lnTo>
                  <a:pt x="185" y="73"/>
                </a:lnTo>
                <a:lnTo>
                  <a:pt x="187" y="73"/>
                </a:lnTo>
                <a:lnTo>
                  <a:pt x="188" y="74"/>
                </a:lnTo>
                <a:lnTo>
                  <a:pt x="190" y="75"/>
                </a:lnTo>
                <a:lnTo>
                  <a:pt x="191" y="76"/>
                </a:lnTo>
                <a:lnTo>
                  <a:pt x="193" y="77"/>
                </a:lnTo>
                <a:lnTo>
                  <a:pt x="194" y="78"/>
                </a:lnTo>
                <a:lnTo>
                  <a:pt x="194" y="79"/>
                </a:lnTo>
                <a:lnTo>
                  <a:pt x="195" y="79"/>
                </a:lnTo>
                <a:lnTo>
                  <a:pt x="196" y="79"/>
                </a:lnTo>
                <a:lnTo>
                  <a:pt x="197" y="79"/>
                </a:lnTo>
                <a:lnTo>
                  <a:pt x="197" y="80"/>
                </a:lnTo>
                <a:lnTo>
                  <a:pt x="199" y="80"/>
                </a:lnTo>
                <a:lnTo>
                  <a:pt x="199" y="82"/>
                </a:lnTo>
                <a:lnTo>
                  <a:pt x="203" y="83"/>
                </a:lnTo>
                <a:lnTo>
                  <a:pt x="204" y="83"/>
                </a:lnTo>
                <a:lnTo>
                  <a:pt x="205" y="83"/>
                </a:lnTo>
                <a:lnTo>
                  <a:pt x="206" y="84"/>
                </a:lnTo>
                <a:lnTo>
                  <a:pt x="207" y="84"/>
                </a:lnTo>
                <a:lnTo>
                  <a:pt x="207" y="85"/>
                </a:lnTo>
                <a:lnTo>
                  <a:pt x="208" y="86"/>
                </a:lnTo>
                <a:lnTo>
                  <a:pt x="210" y="86"/>
                </a:lnTo>
                <a:lnTo>
                  <a:pt x="210" y="84"/>
                </a:lnTo>
                <a:lnTo>
                  <a:pt x="211" y="84"/>
                </a:lnTo>
                <a:lnTo>
                  <a:pt x="211" y="79"/>
                </a:lnTo>
                <a:lnTo>
                  <a:pt x="210" y="69"/>
                </a:lnTo>
                <a:lnTo>
                  <a:pt x="210" y="68"/>
                </a:lnTo>
                <a:lnTo>
                  <a:pt x="210" y="60"/>
                </a:lnTo>
                <a:lnTo>
                  <a:pt x="210" y="59"/>
                </a:lnTo>
                <a:lnTo>
                  <a:pt x="210" y="57"/>
                </a:lnTo>
                <a:lnTo>
                  <a:pt x="210" y="40"/>
                </a:lnTo>
                <a:lnTo>
                  <a:pt x="210" y="35"/>
                </a:lnTo>
                <a:lnTo>
                  <a:pt x="208" y="33"/>
                </a:lnTo>
                <a:lnTo>
                  <a:pt x="208" y="32"/>
                </a:lnTo>
                <a:lnTo>
                  <a:pt x="208" y="28"/>
                </a:lnTo>
                <a:lnTo>
                  <a:pt x="208" y="26"/>
                </a:lnTo>
                <a:lnTo>
                  <a:pt x="210" y="26"/>
                </a:lnTo>
                <a:lnTo>
                  <a:pt x="210" y="25"/>
                </a:lnTo>
                <a:lnTo>
                  <a:pt x="210" y="24"/>
                </a:lnTo>
                <a:lnTo>
                  <a:pt x="211" y="24"/>
                </a:lnTo>
                <a:lnTo>
                  <a:pt x="213" y="24"/>
                </a:lnTo>
                <a:lnTo>
                  <a:pt x="215" y="24"/>
                </a:lnTo>
                <a:lnTo>
                  <a:pt x="217" y="26"/>
                </a:lnTo>
                <a:lnTo>
                  <a:pt x="220" y="27"/>
                </a:lnTo>
                <a:lnTo>
                  <a:pt x="220" y="28"/>
                </a:lnTo>
                <a:lnTo>
                  <a:pt x="222" y="29"/>
                </a:lnTo>
                <a:lnTo>
                  <a:pt x="225" y="32"/>
                </a:lnTo>
                <a:lnTo>
                  <a:pt x="227" y="32"/>
                </a:lnTo>
                <a:lnTo>
                  <a:pt x="229" y="32"/>
                </a:lnTo>
                <a:lnTo>
                  <a:pt x="230" y="32"/>
                </a:lnTo>
                <a:lnTo>
                  <a:pt x="231" y="32"/>
                </a:lnTo>
                <a:lnTo>
                  <a:pt x="231" y="31"/>
                </a:lnTo>
                <a:lnTo>
                  <a:pt x="232" y="31"/>
                </a:lnTo>
                <a:lnTo>
                  <a:pt x="233" y="31"/>
                </a:lnTo>
                <a:lnTo>
                  <a:pt x="234" y="29"/>
                </a:lnTo>
                <a:lnTo>
                  <a:pt x="236" y="29"/>
                </a:lnTo>
                <a:lnTo>
                  <a:pt x="237" y="28"/>
                </a:lnTo>
                <a:lnTo>
                  <a:pt x="238" y="27"/>
                </a:lnTo>
                <a:lnTo>
                  <a:pt x="238" y="26"/>
                </a:lnTo>
                <a:lnTo>
                  <a:pt x="239" y="24"/>
                </a:lnTo>
                <a:lnTo>
                  <a:pt x="239" y="23"/>
                </a:lnTo>
                <a:lnTo>
                  <a:pt x="240" y="21"/>
                </a:lnTo>
                <a:lnTo>
                  <a:pt x="241" y="20"/>
                </a:lnTo>
                <a:lnTo>
                  <a:pt x="241" y="19"/>
                </a:lnTo>
                <a:lnTo>
                  <a:pt x="241" y="18"/>
                </a:lnTo>
                <a:lnTo>
                  <a:pt x="242" y="18"/>
                </a:lnTo>
                <a:lnTo>
                  <a:pt x="242" y="17"/>
                </a:lnTo>
                <a:lnTo>
                  <a:pt x="242" y="16"/>
                </a:lnTo>
                <a:lnTo>
                  <a:pt x="242" y="15"/>
                </a:lnTo>
                <a:lnTo>
                  <a:pt x="244" y="15"/>
                </a:lnTo>
                <a:lnTo>
                  <a:pt x="244" y="14"/>
                </a:lnTo>
                <a:lnTo>
                  <a:pt x="245" y="14"/>
                </a:lnTo>
                <a:lnTo>
                  <a:pt x="246" y="12"/>
                </a:lnTo>
                <a:lnTo>
                  <a:pt x="247" y="12"/>
                </a:lnTo>
                <a:lnTo>
                  <a:pt x="247" y="14"/>
                </a:lnTo>
                <a:lnTo>
                  <a:pt x="248" y="15"/>
                </a:lnTo>
                <a:lnTo>
                  <a:pt x="249" y="15"/>
                </a:lnTo>
                <a:lnTo>
                  <a:pt x="249" y="16"/>
                </a:lnTo>
                <a:lnTo>
                  <a:pt x="250" y="17"/>
                </a:lnTo>
                <a:lnTo>
                  <a:pt x="250" y="18"/>
                </a:lnTo>
                <a:lnTo>
                  <a:pt x="252" y="19"/>
                </a:lnTo>
                <a:lnTo>
                  <a:pt x="254" y="18"/>
                </a:lnTo>
                <a:lnTo>
                  <a:pt x="254" y="17"/>
                </a:lnTo>
                <a:lnTo>
                  <a:pt x="255" y="17"/>
                </a:lnTo>
                <a:lnTo>
                  <a:pt x="256" y="17"/>
                </a:lnTo>
                <a:lnTo>
                  <a:pt x="257" y="16"/>
                </a:lnTo>
                <a:lnTo>
                  <a:pt x="258" y="16"/>
                </a:lnTo>
                <a:lnTo>
                  <a:pt x="258" y="15"/>
                </a:lnTo>
                <a:lnTo>
                  <a:pt x="259" y="12"/>
                </a:lnTo>
                <a:lnTo>
                  <a:pt x="259" y="11"/>
                </a:lnTo>
                <a:lnTo>
                  <a:pt x="259" y="10"/>
                </a:lnTo>
                <a:lnTo>
                  <a:pt x="259" y="8"/>
                </a:lnTo>
                <a:lnTo>
                  <a:pt x="261" y="7"/>
                </a:lnTo>
                <a:lnTo>
                  <a:pt x="261" y="6"/>
                </a:lnTo>
                <a:lnTo>
                  <a:pt x="262" y="6"/>
                </a:lnTo>
                <a:lnTo>
                  <a:pt x="262" y="4"/>
                </a:lnTo>
                <a:lnTo>
                  <a:pt x="263" y="4"/>
                </a:lnTo>
                <a:lnTo>
                  <a:pt x="263" y="3"/>
                </a:lnTo>
                <a:lnTo>
                  <a:pt x="264" y="2"/>
                </a:lnTo>
                <a:lnTo>
                  <a:pt x="265" y="1"/>
                </a:lnTo>
                <a:lnTo>
                  <a:pt x="266" y="0"/>
                </a:lnTo>
                <a:lnTo>
                  <a:pt x="267" y="0"/>
                </a:lnTo>
                <a:lnTo>
                  <a:pt x="270" y="0"/>
                </a:lnTo>
                <a:lnTo>
                  <a:pt x="271" y="1"/>
                </a:lnTo>
                <a:lnTo>
                  <a:pt x="272" y="1"/>
                </a:lnTo>
                <a:lnTo>
                  <a:pt x="273" y="2"/>
                </a:lnTo>
                <a:lnTo>
                  <a:pt x="273" y="3"/>
                </a:lnTo>
                <a:lnTo>
                  <a:pt x="273" y="4"/>
                </a:lnTo>
                <a:lnTo>
                  <a:pt x="273" y="9"/>
                </a:lnTo>
                <a:lnTo>
                  <a:pt x="273" y="11"/>
                </a:lnTo>
                <a:lnTo>
                  <a:pt x="273" y="12"/>
                </a:lnTo>
                <a:lnTo>
                  <a:pt x="273" y="14"/>
                </a:lnTo>
                <a:lnTo>
                  <a:pt x="273" y="16"/>
                </a:lnTo>
                <a:lnTo>
                  <a:pt x="273" y="17"/>
                </a:lnTo>
                <a:lnTo>
                  <a:pt x="274" y="19"/>
                </a:lnTo>
                <a:lnTo>
                  <a:pt x="275" y="20"/>
                </a:lnTo>
                <a:lnTo>
                  <a:pt x="276" y="20"/>
                </a:lnTo>
                <a:lnTo>
                  <a:pt x="278" y="20"/>
                </a:lnTo>
                <a:lnTo>
                  <a:pt x="279" y="19"/>
                </a:lnTo>
                <a:lnTo>
                  <a:pt x="281" y="16"/>
                </a:lnTo>
                <a:lnTo>
                  <a:pt x="284" y="10"/>
                </a:lnTo>
                <a:lnTo>
                  <a:pt x="286" y="9"/>
                </a:lnTo>
                <a:lnTo>
                  <a:pt x="287" y="9"/>
                </a:lnTo>
                <a:lnTo>
                  <a:pt x="288" y="9"/>
                </a:lnTo>
                <a:lnTo>
                  <a:pt x="290" y="10"/>
                </a:lnTo>
                <a:lnTo>
                  <a:pt x="292" y="12"/>
                </a:lnTo>
                <a:lnTo>
                  <a:pt x="293" y="12"/>
                </a:lnTo>
                <a:lnTo>
                  <a:pt x="296" y="12"/>
                </a:lnTo>
                <a:lnTo>
                  <a:pt x="297" y="14"/>
                </a:lnTo>
                <a:lnTo>
                  <a:pt x="300" y="12"/>
                </a:lnTo>
                <a:lnTo>
                  <a:pt x="301" y="12"/>
                </a:lnTo>
                <a:lnTo>
                  <a:pt x="303" y="11"/>
                </a:lnTo>
                <a:lnTo>
                  <a:pt x="304" y="8"/>
                </a:lnTo>
                <a:lnTo>
                  <a:pt x="304" y="7"/>
                </a:lnTo>
                <a:lnTo>
                  <a:pt x="304" y="6"/>
                </a:lnTo>
                <a:lnTo>
                  <a:pt x="304" y="4"/>
                </a:lnTo>
                <a:lnTo>
                  <a:pt x="305" y="3"/>
                </a:lnTo>
                <a:lnTo>
                  <a:pt x="305" y="2"/>
                </a:lnTo>
                <a:lnTo>
                  <a:pt x="306" y="1"/>
                </a:lnTo>
                <a:lnTo>
                  <a:pt x="307" y="1"/>
                </a:lnTo>
                <a:lnTo>
                  <a:pt x="308" y="0"/>
                </a:lnTo>
                <a:lnTo>
                  <a:pt x="309" y="1"/>
                </a:lnTo>
                <a:lnTo>
                  <a:pt x="309" y="4"/>
                </a:lnTo>
                <a:lnTo>
                  <a:pt x="310" y="7"/>
                </a:lnTo>
                <a:lnTo>
                  <a:pt x="310" y="9"/>
                </a:lnTo>
                <a:lnTo>
                  <a:pt x="310" y="10"/>
                </a:lnTo>
                <a:lnTo>
                  <a:pt x="310" y="12"/>
                </a:lnTo>
                <a:lnTo>
                  <a:pt x="309" y="15"/>
                </a:lnTo>
                <a:lnTo>
                  <a:pt x="309" y="17"/>
                </a:lnTo>
                <a:lnTo>
                  <a:pt x="309" y="18"/>
                </a:lnTo>
                <a:lnTo>
                  <a:pt x="309" y="19"/>
                </a:lnTo>
                <a:lnTo>
                  <a:pt x="309" y="20"/>
                </a:lnTo>
                <a:lnTo>
                  <a:pt x="309" y="21"/>
                </a:lnTo>
                <a:lnTo>
                  <a:pt x="310" y="23"/>
                </a:lnTo>
                <a:lnTo>
                  <a:pt x="310" y="24"/>
                </a:lnTo>
                <a:lnTo>
                  <a:pt x="312" y="24"/>
                </a:lnTo>
                <a:lnTo>
                  <a:pt x="313" y="24"/>
                </a:lnTo>
                <a:lnTo>
                  <a:pt x="314" y="23"/>
                </a:lnTo>
                <a:lnTo>
                  <a:pt x="315" y="21"/>
                </a:lnTo>
                <a:lnTo>
                  <a:pt x="316" y="21"/>
                </a:lnTo>
                <a:lnTo>
                  <a:pt x="317" y="20"/>
                </a:lnTo>
                <a:lnTo>
                  <a:pt x="320" y="19"/>
                </a:lnTo>
                <a:lnTo>
                  <a:pt x="321" y="19"/>
                </a:lnTo>
                <a:lnTo>
                  <a:pt x="322" y="19"/>
                </a:lnTo>
                <a:lnTo>
                  <a:pt x="323" y="19"/>
                </a:lnTo>
                <a:lnTo>
                  <a:pt x="324" y="19"/>
                </a:lnTo>
                <a:lnTo>
                  <a:pt x="326" y="20"/>
                </a:lnTo>
                <a:lnTo>
                  <a:pt x="329" y="21"/>
                </a:lnTo>
                <a:lnTo>
                  <a:pt x="330" y="23"/>
                </a:lnTo>
                <a:lnTo>
                  <a:pt x="331" y="24"/>
                </a:lnTo>
                <a:lnTo>
                  <a:pt x="332" y="25"/>
                </a:lnTo>
                <a:lnTo>
                  <a:pt x="333" y="26"/>
                </a:lnTo>
                <a:lnTo>
                  <a:pt x="333" y="27"/>
                </a:lnTo>
                <a:lnTo>
                  <a:pt x="334" y="29"/>
                </a:lnTo>
                <a:lnTo>
                  <a:pt x="335" y="31"/>
                </a:lnTo>
                <a:lnTo>
                  <a:pt x="337" y="33"/>
                </a:lnTo>
                <a:lnTo>
                  <a:pt x="337" y="35"/>
                </a:lnTo>
                <a:lnTo>
                  <a:pt x="337" y="36"/>
                </a:lnTo>
                <a:lnTo>
                  <a:pt x="339" y="39"/>
                </a:lnTo>
                <a:lnTo>
                  <a:pt x="340" y="40"/>
                </a:lnTo>
                <a:lnTo>
                  <a:pt x="341" y="40"/>
                </a:lnTo>
                <a:lnTo>
                  <a:pt x="342" y="40"/>
                </a:lnTo>
                <a:lnTo>
                  <a:pt x="343" y="39"/>
                </a:lnTo>
                <a:lnTo>
                  <a:pt x="345" y="37"/>
                </a:lnTo>
                <a:lnTo>
                  <a:pt x="345" y="36"/>
                </a:lnTo>
                <a:lnTo>
                  <a:pt x="346" y="36"/>
                </a:lnTo>
                <a:lnTo>
                  <a:pt x="347" y="36"/>
                </a:lnTo>
                <a:lnTo>
                  <a:pt x="348" y="36"/>
                </a:lnTo>
                <a:lnTo>
                  <a:pt x="349" y="35"/>
                </a:lnTo>
                <a:lnTo>
                  <a:pt x="350" y="35"/>
                </a:lnTo>
                <a:lnTo>
                  <a:pt x="350" y="34"/>
                </a:lnTo>
                <a:lnTo>
                  <a:pt x="351" y="34"/>
                </a:lnTo>
                <a:lnTo>
                  <a:pt x="352" y="33"/>
                </a:lnTo>
                <a:lnTo>
                  <a:pt x="356" y="32"/>
                </a:lnTo>
                <a:lnTo>
                  <a:pt x="358" y="32"/>
                </a:lnTo>
                <a:lnTo>
                  <a:pt x="359" y="34"/>
                </a:lnTo>
                <a:lnTo>
                  <a:pt x="359" y="35"/>
                </a:lnTo>
                <a:lnTo>
                  <a:pt x="360" y="37"/>
                </a:lnTo>
                <a:lnTo>
                  <a:pt x="360" y="39"/>
                </a:lnTo>
                <a:lnTo>
                  <a:pt x="360" y="40"/>
                </a:lnTo>
                <a:lnTo>
                  <a:pt x="362" y="42"/>
                </a:lnTo>
                <a:lnTo>
                  <a:pt x="363" y="44"/>
                </a:lnTo>
                <a:lnTo>
                  <a:pt x="364" y="46"/>
                </a:lnTo>
                <a:lnTo>
                  <a:pt x="364" y="49"/>
                </a:lnTo>
                <a:lnTo>
                  <a:pt x="365" y="49"/>
                </a:lnTo>
                <a:lnTo>
                  <a:pt x="365" y="50"/>
                </a:lnTo>
                <a:lnTo>
                  <a:pt x="366" y="51"/>
                </a:lnTo>
                <a:lnTo>
                  <a:pt x="366" y="52"/>
                </a:lnTo>
                <a:lnTo>
                  <a:pt x="366" y="54"/>
                </a:lnTo>
                <a:lnTo>
                  <a:pt x="367" y="58"/>
                </a:lnTo>
                <a:lnTo>
                  <a:pt x="367" y="59"/>
                </a:lnTo>
                <a:lnTo>
                  <a:pt x="367" y="61"/>
                </a:lnTo>
                <a:lnTo>
                  <a:pt x="366" y="63"/>
                </a:lnTo>
                <a:lnTo>
                  <a:pt x="365" y="65"/>
                </a:lnTo>
                <a:lnTo>
                  <a:pt x="366" y="67"/>
                </a:lnTo>
                <a:lnTo>
                  <a:pt x="366" y="68"/>
                </a:lnTo>
                <a:lnTo>
                  <a:pt x="365" y="68"/>
                </a:lnTo>
                <a:lnTo>
                  <a:pt x="364" y="71"/>
                </a:lnTo>
                <a:lnTo>
                  <a:pt x="364" y="74"/>
                </a:lnTo>
                <a:lnTo>
                  <a:pt x="364" y="75"/>
                </a:lnTo>
                <a:lnTo>
                  <a:pt x="364" y="76"/>
                </a:lnTo>
                <a:lnTo>
                  <a:pt x="365" y="77"/>
                </a:lnTo>
                <a:lnTo>
                  <a:pt x="366" y="79"/>
                </a:lnTo>
                <a:lnTo>
                  <a:pt x="367" y="80"/>
                </a:lnTo>
                <a:lnTo>
                  <a:pt x="368" y="82"/>
                </a:lnTo>
                <a:lnTo>
                  <a:pt x="369" y="83"/>
                </a:lnTo>
                <a:lnTo>
                  <a:pt x="371" y="83"/>
                </a:lnTo>
                <a:lnTo>
                  <a:pt x="372" y="83"/>
                </a:lnTo>
                <a:lnTo>
                  <a:pt x="373" y="83"/>
                </a:lnTo>
                <a:lnTo>
                  <a:pt x="373" y="84"/>
                </a:lnTo>
                <a:lnTo>
                  <a:pt x="374" y="84"/>
                </a:lnTo>
                <a:lnTo>
                  <a:pt x="375" y="85"/>
                </a:lnTo>
                <a:lnTo>
                  <a:pt x="376" y="87"/>
                </a:lnTo>
                <a:lnTo>
                  <a:pt x="376" y="88"/>
                </a:lnTo>
                <a:lnTo>
                  <a:pt x="379" y="91"/>
                </a:lnTo>
                <a:lnTo>
                  <a:pt x="379" y="92"/>
                </a:lnTo>
                <a:lnTo>
                  <a:pt x="380" y="92"/>
                </a:lnTo>
                <a:lnTo>
                  <a:pt x="380" y="93"/>
                </a:lnTo>
                <a:lnTo>
                  <a:pt x="380" y="94"/>
                </a:lnTo>
                <a:lnTo>
                  <a:pt x="379" y="95"/>
                </a:lnTo>
                <a:lnTo>
                  <a:pt x="379" y="96"/>
                </a:lnTo>
                <a:lnTo>
                  <a:pt x="377" y="96"/>
                </a:lnTo>
                <a:lnTo>
                  <a:pt x="376" y="99"/>
                </a:lnTo>
                <a:lnTo>
                  <a:pt x="376" y="100"/>
                </a:lnTo>
                <a:lnTo>
                  <a:pt x="376" y="101"/>
                </a:lnTo>
                <a:lnTo>
                  <a:pt x="376" y="102"/>
                </a:lnTo>
                <a:lnTo>
                  <a:pt x="376" y="105"/>
                </a:lnTo>
                <a:lnTo>
                  <a:pt x="376" y="107"/>
                </a:lnTo>
                <a:lnTo>
                  <a:pt x="376" y="108"/>
                </a:lnTo>
                <a:lnTo>
                  <a:pt x="376" y="109"/>
                </a:lnTo>
                <a:lnTo>
                  <a:pt x="377" y="110"/>
                </a:lnTo>
                <a:lnTo>
                  <a:pt x="377" y="111"/>
                </a:lnTo>
                <a:lnTo>
                  <a:pt x="379" y="112"/>
                </a:lnTo>
                <a:lnTo>
                  <a:pt x="380" y="112"/>
                </a:lnTo>
                <a:lnTo>
                  <a:pt x="380" y="113"/>
                </a:lnTo>
                <a:lnTo>
                  <a:pt x="381" y="113"/>
                </a:lnTo>
                <a:lnTo>
                  <a:pt x="382" y="113"/>
                </a:lnTo>
                <a:lnTo>
                  <a:pt x="383" y="113"/>
                </a:lnTo>
                <a:lnTo>
                  <a:pt x="385" y="112"/>
                </a:lnTo>
                <a:lnTo>
                  <a:pt x="388" y="112"/>
                </a:lnTo>
                <a:lnTo>
                  <a:pt x="389" y="112"/>
                </a:lnTo>
                <a:lnTo>
                  <a:pt x="392" y="112"/>
                </a:lnTo>
                <a:lnTo>
                  <a:pt x="393" y="113"/>
                </a:lnTo>
                <a:lnTo>
                  <a:pt x="394" y="115"/>
                </a:lnTo>
                <a:lnTo>
                  <a:pt x="394" y="116"/>
                </a:lnTo>
                <a:lnTo>
                  <a:pt x="394" y="117"/>
                </a:lnTo>
                <a:lnTo>
                  <a:pt x="394" y="118"/>
                </a:lnTo>
                <a:lnTo>
                  <a:pt x="392" y="121"/>
                </a:lnTo>
                <a:lnTo>
                  <a:pt x="391" y="122"/>
                </a:lnTo>
                <a:lnTo>
                  <a:pt x="391" y="124"/>
                </a:lnTo>
                <a:lnTo>
                  <a:pt x="390" y="126"/>
                </a:lnTo>
                <a:lnTo>
                  <a:pt x="390" y="128"/>
                </a:lnTo>
                <a:lnTo>
                  <a:pt x="390" y="130"/>
                </a:lnTo>
                <a:lnTo>
                  <a:pt x="390" y="132"/>
                </a:lnTo>
                <a:lnTo>
                  <a:pt x="390" y="133"/>
                </a:lnTo>
                <a:lnTo>
                  <a:pt x="390" y="134"/>
                </a:lnTo>
                <a:lnTo>
                  <a:pt x="392" y="136"/>
                </a:lnTo>
                <a:lnTo>
                  <a:pt x="393" y="137"/>
                </a:lnTo>
                <a:lnTo>
                  <a:pt x="394" y="137"/>
                </a:lnTo>
                <a:lnTo>
                  <a:pt x="394" y="138"/>
                </a:lnTo>
                <a:lnTo>
                  <a:pt x="396" y="138"/>
                </a:lnTo>
                <a:lnTo>
                  <a:pt x="397" y="139"/>
                </a:lnTo>
                <a:lnTo>
                  <a:pt x="398" y="139"/>
                </a:lnTo>
                <a:lnTo>
                  <a:pt x="397" y="141"/>
                </a:lnTo>
                <a:lnTo>
                  <a:pt x="397" y="142"/>
                </a:lnTo>
                <a:lnTo>
                  <a:pt x="397" y="143"/>
                </a:lnTo>
                <a:lnTo>
                  <a:pt x="396" y="143"/>
                </a:lnTo>
                <a:lnTo>
                  <a:pt x="397" y="143"/>
                </a:lnTo>
                <a:lnTo>
                  <a:pt x="397" y="144"/>
                </a:lnTo>
                <a:lnTo>
                  <a:pt x="397" y="145"/>
                </a:lnTo>
                <a:lnTo>
                  <a:pt x="397" y="146"/>
                </a:lnTo>
                <a:lnTo>
                  <a:pt x="396" y="147"/>
                </a:lnTo>
                <a:lnTo>
                  <a:pt x="396" y="149"/>
                </a:lnTo>
                <a:lnTo>
                  <a:pt x="394" y="149"/>
                </a:lnTo>
                <a:lnTo>
                  <a:pt x="394" y="150"/>
                </a:lnTo>
                <a:lnTo>
                  <a:pt x="394" y="151"/>
                </a:lnTo>
                <a:lnTo>
                  <a:pt x="394" y="152"/>
                </a:lnTo>
                <a:lnTo>
                  <a:pt x="396" y="152"/>
                </a:lnTo>
                <a:lnTo>
                  <a:pt x="396" y="153"/>
                </a:lnTo>
                <a:lnTo>
                  <a:pt x="394" y="153"/>
                </a:lnTo>
                <a:lnTo>
                  <a:pt x="394" y="154"/>
                </a:lnTo>
                <a:lnTo>
                  <a:pt x="396" y="154"/>
                </a:lnTo>
                <a:lnTo>
                  <a:pt x="396" y="155"/>
                </a:lnTo>
                <a:lnTo>
                  <a:pt x="397" y="157"/>
                </a:lnTo>
                <a:lnTo>
                  <a:pt x="397" y="158"/>
                </a:lnTo>
                <a:lnTo>
                  <a:pt x="398" y="159"/>
                </a:lnTo>
                <a:lnTo>
                  <a:pt x="400" y="161"/>
                </a:lnTo>
                <a:lnTo>
                  <a:pt x="401" y="162"/>
                </a:lnTo>
                <a:lnTo>
                  <a:pt x="402" y="164"/>
                </a:lnTo>
                <a:lnTo>
                  <a:pt x="403" y="164"/>
                </a:lnTo>
                <a:lnTo>
                  <a:pt x="405" y="166"/>
                </a:lnTo>
                <a:lnTo>
                  <a:pt x="405" y="167"/>
                </a:lnTo>
                <a:lnTo>
                  <a:pt x="405" y="168"/>
                </a:lnTo>
                <a:lnTo>
                  <a:pt x="406" y="169"/>
                </a:lnTo>
                <a:lnTo>
                  <a:pt x="407" y="170"/>
                </a:lnTo>
                <a:lnTo>
                  <a:pt x="407" y="171"/>
                </a:lnTo>
                <a:lnTo>
                  <a:pt x="407" y="172"/>
                </a:lnTo>
                <a:lnTo>
                  <a:pt x="407" y="174"/>
                </a:lnTo>
                <a:lnTo>
                  <a:pt x="407" y="178"/>
                </a:lnTo>
                <a:lnTo>
                  <a:pt x="408" y="178"/>
                </a:lnTo>
                <a:lnTo>
                  <a:pt x="408" y="179"/>
                </a:lnTo>
                <a:lnTo>
                  <a:pt x="409" y="180"/>
                </a:lnTo>
                <a:lnTo>
                  <a:pt x="413" y="183"/>
                </a:lnTo>
                <a:lnTo>
                  <a:pt x="415" y="184"/>
                </a:lnTo>
                <a:lnTo>
                  <a:pt x="411" y="188"/>
                </a:lnTo>
                <a:lnTo>
                  <a:pt x="410" y="191"/>
                </a:lnTo>
                <a:lnTo>
                  <a:pt x="410" y="196"/>
                </a:lnTo>
                <a:lnTo>
                  <a:pt x="413" y="196"/>
                </a:lnTo>
                <a:lnTo>
                  <a:pt x="417" y="197"/>
                </a:lnTo>
                <a:lnTo>
                  <a:pt x="416" y="205"/>
                </a:lnTo>
                <a:lnTo>
                  <a:pt x="415" y="205"/>
                </a:lnTo>
                <a:lnTo>
                  <a:pt x="414" y="206"/>
                </a:lnTo>
                <a:lnTo>
                  <a:pt x="414" y="208"/>
                </a:lnTo>
                <a:lnTo>
                  <a:pt x="415" y="208"/>
                </a:lnTo>
                <a:lnTo>
                  <a:pt x="416" y="208"/>
                </a:lnTo>
                <a:lnTo>
                  <a:pt x="416" y="214"/>
                </a:lnTo>
                <a:lnTo>
                  <a:pt x="417" y="219"/>
                </a:lnTo>
                <a:lnTo>
                  <a:pt x="417" y="226"/>
                </a:lnTo>
                <a:lnTo>
                  <a:pt x="418" y="237"/>
                </a:lnTo>
                <a:lnTo>
                  <a:pt x="418" y="239"/>
                </a:lnTo>
                <a:lnTo>
                  <a:pt x="422" y="255"/>
                </a:lnTo>
                <a:lnTo>
                  <a:pt x="422" y="257"/>
                </a:lnTo>
                <a:lnTo>
                  <a:pt x="422" y="259"/>
                </a:lnTo>
                <a:lnTo>
                  <a:pt x="421" y="259"/>
                </a:lnTo>
                <a:lnTo>
                  <a:pt x="421" y="260"/>
                </a:lnTo>
                <a:lnTo>
                  <a:pt x="419" y="262"/>
                </a:lnTo>
                <a:lnTo>
                  <a:pt x="419" y="263"/>
                </a:lnTo>
                <a:lnTo>
                  <a:pt x="419" y="267"/>
                </a:lnTo>
                <a:lnTo>
                  <a:pt x="418" y="267"/>
                </a:lnTo>
                <a:lnTo>
                  <a:pt x="418" y="268"/>
                </a:lnTo>
                <a:lnTo>
                  <a:pt x="418" y="269"/>
                </a:lnTo>
                <a:lnTo>
                  <a:pt x="416" y="271"/>
                </a:lnTo>
                <a:lnTo>
                  <a:pt x="413" y="272"/>
                </a:lnTo>
                <a:lnTo>
                  <a:pt x="413" y="281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D4D8BDB1-6595-CDC9-FAFF-C6EF483F9B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21548" y="249360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A26ED4A5-FE01-1DC6-36C3-EBF6BFF13EFA}"/>
              </a:ext>
            </a:extLst>
          </p:cNvPr>
          <p:cNvCxnSpPr>
            <a:cxnSpLocks/>
            <a:stCxn id="13" idx="1"/>
            <a:endCxn id="8" idx="4"/>
          </p:cNvCxnSpPr>
          <p:nvPr/>
        </p:nvCxnSpPr>
        <p:spPr>
          <a:xfrm rot="10800000">
            <a:off x="3663756" y="2578020"/>
            <a:ext cx="272196" cy="9309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78374044-6649-25B7-2D76-2F0522A5E055}"/>
              </a:ext>
            </a:extLst>
          </p:cNvPr>
          <p:cNvSpPr/>
          <p:nvPr/>
        </p:nvSpPr>
        <p:spPr>
          <a:xfrm>
            <a:off x="3935952" y="3344939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Penn Hills </a:t>
            </a:r>
          </a:p>
          <a:p>
            <a:pPr algn="ctr" defTabSz="913706"/>
            <a:r>
              <a:rPr lang="en-US" altLang="zh-CN" sz="1400" dirty="0"/>
              <a:t>township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9C032C38-2B58-BC52-CA4E-DBFA2BD434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27088" y="338514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B26A04BB-F834-0B00-E92D-6A95D86CADEF}"/>
              </a:ext>
            </a:extLst>
          </p:cNvPr>
          <p:cNvCxnSpPr>
            <a:cxnSpLocks/>
            <a:stCxn id="17" idx="3"/>
            <a:endCxn id="15" idx="4"/>
          </p:cNvCxnSpPr>
          <p:nvPr/>
        </p:nvCxnSpPr>
        <p:spPr>
          <a:xfrm flipV="1">
            <a:off x="1776511" y="3469560"/>
            <a:ext cx="492785" cy="53580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6FB4A526-B2F7-CF38-B93D-E72B3D5049C4}"/>
              </a:ext>
            </a:extLst>
          </p:cNvPr>
          <p:cNvSpPr/>
          <p:nvPr/>
        </p:nvSpPr>
        <p:spPr>
          <a:xfrm>
            <a:off x="445221" y="3841385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Mount Lebanon </a:t>
            </a:r>
          </a:p>
          <a:p>
            <a:pPr algn="ctr" defTabSz="913706"/>
            <a:r>
              <a:rPr lang="en-US" altLang="zh-CN" sz="1400" dirty="0"/>
              <a:t>township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0B8D760C-C795-201F-D6AF-59DED1319F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3348" y="288984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EA6B94D9-3257-80D7-C6B3-3392AE098280}"/>
              </a:ext>
            </a:extLst>
          </p:cNvPr>
          <p:cNvCxnSpPr>
            <a:cxnSpLocks/>
            <a:stCxn id="24" idx="3"/>
            <a:endCxn id="19" idx="4"/>
          </p:cNvCxnSpPr>
          <p:nvPr/>
        </p:nvCxnSpPr>
        <p:spPr>
          <a:xfrm flipV="1">
            <a:off x="2419069" y="2974260"/>
            <a:ext cx="406487" cy="146240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0D505280-C157-E8F5-1B1F-51FD03EF4086}"/>
              </a:ext>
            </a:extLst>
          </p:cNvPr>
          <p:cNvSpPr/>
          <p:nvPr/>
        </p:nvSpPr>
        <p:spPr>
          <a:xfrm>
            <a:off x="1087779" y="4272682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Pittsburgh city</a:t>
            </a:r>
          </a:p>
        </p:txBody>
      </p:sp>
      <p:grpSp>
        <p:nvGrpSpPr>
          <p:cNvPr id="1382" name="Group 1381">
            <a:extLst>
              <a:ext uri="{FF2B5EF4-FFF2-40B4-BE49-F238E27FC236}">
                <a16:creationId xmlns:a16="http://schemas.microsoft.com/office/drawing/2014/main" id="{4E8998B2-4FDF-89A6-9865-14CC9683E284}"/>
              </a:ext>
            </a:extLst>
          </p:cNvPr>
          <p:cNvGrpSpPr/>
          <p:nvPr/>
        </p:nvGrpSpPr>
        <p:grpSpPr>
          <a:xfrm>
            <a:off x="5320972" y="1257084"/>
            <a:ext cx="3362360" cy="3541061"/>
            <a:chOff x="1524000" y="539750"/>
            <a:chExt cx="6096000" cy="4063999"/>
          </a:xfrm>
        </p:grpSpPr>
        <p:sp>
          <p:nvSpPr>
            <p:cNvPr id="1383" name="Rectangle: Rounded Corners 1382">
              <a:extLst>
                <a:ext uri="{FF2B5EF4-FFF2-40B4-BE49-F238E27FC236}">
                  <a16:creationId xmlns:a16="http://schemas.microsoft.com/office/drawing/2014/main" id="{771FC534-A9DB-2207-2485-FEBC88E4B64F}"/>
                </a:ext>
              </a:extLst>
            </p:cNvPr>
            <p:cNvSpPr/>
            <p:nvPr/>
          </p:nvSpPr>
          <p:spPr>
            <a:xfrm>
              <a:off x="1524000" y="539750"/>
              <a:ext cx="6096000" cy="182880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75000"/>
                  <a:alpha val="90000"/>
                </a:schemeClr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384" name="Rectangle: Rounded Corners 1383">
              <a:extLst>
                <a:ext uri="{FF2B5EF4-FFF2-40B4-BE49-F238E27FC236}">
                  <a16:creationId xmlns:a16="http://schemas.microsoft.com/office/drawing/2014/main" id="{61BB67BF-BDB8-961E-E75D-2B35CF790BDF}"/>
                </a:ext>
              </a:extLst>
            </p:cNvPr>
            <p:cNvSpPr/>
            <p:nvPr/>
          </p:nvSpPr>
          <p:spPr>
            <a:xfrm>
              <a:off x="1706879" y="783590"/>
              <a:ext cx="1790700" cy="134112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385" name="Freeform: Shape 1384">
              <a:extLst>
                <a:ext uri="{FF2B5EF4-FFF2-40B4-BE49-F238E27FC236}">
                  <a16:creationId xmlns:a16="http://schemas.microsoft.com/office/drawing/2014/main" id="{F260F4A1-910A-15D4-B220-DE5B1D5AE486}"/>
                </a:ext>
              </a:extLst>
            </p:cNvPr>
            <p:cNvSpPr/>
            <p:nvPr/>
          </p:nvSpPr>
          <p:spPr>
            <a:xfrm rot="21600000">
              <a:off x="1706878" y="2368548"/>
              <a:ext cx="1790701" cy="2235201"/>
            </a:xfrm>
            <a:custGeom>
              <a:avLst/>
              <a:gdLst>
                <a:gd name="csX0" fmla="*/ 188024 w 1790700"/>
                <a:gd name="csY0" fmla="*/ 0 h 2235200"/>
                <a:gd name="csX1" fmla="*/ 1602677 w 1790700"/>
                <a:gd name="csY1" fmla="*/ 0 h 2235200"/>
                <a:gd name="csX2" fmla="*/ 1790701 w 1790700"/>
                <a:gd name="csY2" fmla="*/ 188024 h 2235200"/>
                <a:gd name="csX3" fmla="*/ 1790700 w 1790700"/>
                <a:gd name="csY3" fmla="*/ 2235200 h 2235200"/>
                <a:gd name="csX4" fmla="*/ 1790700 w 1790700"/>
                <a:gd name="csY4" fmla="*/ 2235200 h 2235200"/>
                <a:gd name="csX5" fmla="*/ 0 w 1790700"/>
                <a:gd name="csY5" fmla="*/ 2235200 h 2235200"/>
                <a:gd name="csX6" fmla="*/ 0 w 1790700"/>
                <a:gd name="csY6" fmla="*/ 2235200 h 2235200"/>
                <a:gd name="csX7" fmla="*/ 0 w 1790700"/>
                <a:gd name="csY7" fmla="*/ 188024 h 2235200"/>
                <a:gd name="csX8" fmla="*/ 188024 w 1790700"/>
                <a:gd name="csY8" fmla="*/ 0 h 2235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790700" h="2235200">
                  <a:moveTo>
                    <a:pt x="1602676" y="2235200"/>
                  </a:moveTo>
                  <a:lnTo>
                    <a:pt x="188023" y="2235200"/>
                  </a:lnTo>
                  <a:cubicBezTo>
                    <a:pt x="84180" y="2235200"/>
                    <a:pt x="0" y="2151019"/>
                    <a:pt x="0" y="2047176"/>
                  </a:cubicBezTo>
                  <a:cubicBezTo>
                    <a:pt x="0" y="1364784"/>
                    <a:pt x="0" y="682392"/>
                    <a:pt x="0" y="0"/>
                  </a:cubicBezTo>
                  <a:lnTo>
                    <a:pt x="0" y="0"/>
                  </a:lnTo>
                  <a:lnTo>
                    <a:pt x="1790700" y="0"/>
                  </a:lnTo>
                  <a:lnTo>
                    <a:pt x="1790700" y="0"/>
                  </a:lnTo>
                  <a:lnTo>
                    <a:pt x="1790700" y="2047176"/>
                  </a:lnTo>
                  <a:cubicBezTo>
                    <a:pt x="1790700" y="2151019"/>
                    <a:pt x="1706519" y="2235200"/>
                    <a:pt x="1602676" y="2235200"/>
                  </a:cubicBezTo>
                  <a:close/>
                </a:path>
              </a:pathLst>
            </a:cu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775" tIns="298705" rIns="353774" bIns="353774" numCol="1" spcCol="1270" anchor="t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200" kern="1200"/>
            </a:p>
          </p:txBody>
        </p:sp>
        <p:sp>
          <p:nvSpPr>
            <p:cNvPr id="1386" name="Rectangle: Rounded Corners 1385">
              <a:extLst>
                <a:ext uri="{FF2B5EF4-FFF2-40B4-BE49-F238E27FC236}">
                  <a16:creationId xmlns:a16="http://schemas.microsoft.com/office/drawing/2014/main" id="{95F207A5-34D9-FB72-9469-747FF2A36B2B}"/>
                </a:ext>
              </a:extLst>
            </p:cNvPr>
            <p:cNvSpPr/>
            <p:nvPr/>
          </p:nvSpPr>
          <p:spPr>
            <a:xfrm>
              <a:off x="3676650" y="783590"/>
              <a:ext cx="1790700" cy="134112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020F410C-39EC-A3C6-28FF-2D612B35C22A}"/>
                </a:ext>
              </a:extLst>
            </p:cNvPr>
            <p:cNvSpPr/>
            <p:nvPr/>
          </p:nvSpPr>
          <p:spPr>
            <a:xfrm rot="21600000">
              <a:off x="3676650" y="2368548"/>
              <a:ext cx="1790701" cy="2235201"/>
            </a:xfrm>
            <a:custGeom>
              <a:avLst/>
              <a:gdLst>
                <a:gd name="csX0" fmla="*/ 188024 w 1790700"/>
                <a:gd name="csY0" fmla="*/ 0 h 2235200"/>
                <a:gd name="csX1" fmla="*/ 1602677 w 1790700"/>
                <a:gd name="csY1" fmla="*/ 0 h 2235200"/>
                <a:gd name="csX2" fmla="*/ 1790701 w 1790700"/>
                <a:gd name="csY2" fmla="*/ 188024 h 2235200"/>
                <a:gd name="csX3" fmla="*/ 1790700 w 1790700"/>
                <a:gd name="csY3" fmla="*/ 2235200 h 2235200"/>
                <a:gd name="csX4" fmla="*/ 1790700 w 1790700"/>
                <a:gd name="csY4" fmla="*/ 2235200 h 2235200"/>
                <a:gd name="csX5" fmla="*/ 0 w 1790700"/>
                <a:gd name="csY5" fmla="*/ 2235200 h 2235200"/>
                <a:gd name="csX6" fmla="*/ 0 w 1790700"/>
                <a:gd name="csY6" fmla="*/ 2235200 h 2235200"/>
                <a:gd name="csX7" fmla="*/ 0 w 1790700"/>
                <a:gd name="csY7" fmla="*/ 188024 h 2235200"/>
                <a:gd name="csX8" fmla="*/ 188024 w 1790700"/>
                <a:gd name="csY8" fmla="*/ 0 h 2235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790700" h="2235200">
                  <a:moveTo>
                    <a:pt x="1602676" y="2235200"/>
                  </a:moveTo>
                  <a:lnTo>
                    <a:pt x="188023" y="2235200"/>
                  </a:lnTo>
                  <a:cubicBezTo>
                    <a:pt x="84180" y="2235200"/>
                    <a:pt x="0" y="2151019"/>
                    <a:pt x="0" y="2047176"/>
                  </a:cubicBezTo>
                  <a:cubicBezTo>
                    <a:pt x="0" y="1364784"/>
                    <a:pt x="0" y="682392"/>
                    <a:pt x="0" y="0"/>
                  </a:cubicBezTo>
                  <a:lnTo>
                    <a:pt x="0" y="0"/>
                  </a:lnTo>
                  <a:lnTo>
                    <a:pt x="1790700" y="0"/>
                  </a:lnTo>
                  <a:lnTo>
                    <a:pt x="1790700" y="0"/>
                  </a:lnTo>
                  <a:lnTo>
                    <a:pt x="1790700" y="2047176"/>
                  </a:lnTo>
                  <a:cubicBezTo>
                    <a:pt x="1790700" y="2151019"/>
                    <a:pt x="1706519" y="2235200"/>
                    <a:pt x="1602676" y="2235200"/>
                  </a:cubicBez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774" tIns="298705" rIns="353775" bIns="353774" numCol="1" spcCol="1270" anchor="t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200" kern="1200"/>
            </a:p>
          </p:txBody>
        </p:sp>
        <p:sp>
          <p:nvSpPr>
            <p:cNvPr id="1388" name="Rectangle: Rounded Corners 1387">
              <a:extLst>
                <a:ext uri="{FF2B5EF4-FFF2-40B4-BE49-F238E27FC236}">
                  <a16:creationId xmlns:a16="http://schemas.microsoft.com/office/drawing/2014/main" id="{7CF31954-A302-5476-3E93-0AFDC8C4A4EB}"/>
                </a:ext>
              </a:extLst>
            </p:cNvPr>
            <p:cNvSpPr/>
            <p:nvPr/>
          </p:nvSpPr>
          <p:spPr>
            <a:xfrm>
              <a:off x="5646420" y="783590"/>
              <a:ext cx="1790700" cy="134112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389" name="Freeform: Shape 1388">
              <a:extLst>
                <a:ext uri="{FF2B5EF4-FFF2-40B4-BE49-F238E27FC236}">
                  <a16:creationId xmlns:a16="http://schemas.microsoft.com/office/drawing/2014/main" id="{85FEF371-6B36-49A2-FD01-3093A0FCBE8C}"/>
                </a:ext>
              </a:extLst>
            </p:cNvPr>
            <p:cNvSpPr/>
            <p:nvPr/>
          </p:nvSpPr>
          <p:spPr>
            <a:xfrm rot="21600000">
              <a:off x="5646420" y="2368548"/>
              <a:ext cx="1790700" cy="2235201"/>
            </a:xfrm>
            <a:custGeom>
              <a:avLst/>
              <a:gdLst>
                <a:gd name="csX0" fmla="*/ 188024 w 1790700"/>
                <a:gd name="csY0" fmla="*/ 0 h 2235200"/>
                <a:gd name="csX1" fmla="*/ 1602677 w 1790700"/>
                <a:gd name="csY1" fmla="*/ 0 h 2235200"/>
                <a:gd name="csX2" fmla="*/ 1790701 w 1790700"/>
                <a:gd name="csY2" fmla="*/ 188024 h 2235200"/>
                <a:gd name="csX3" fmla="*/ 1790700 w 1790700"/>
                <a:gd name="csY3" fmla="*/ 2235200 h 2235200"/>
                <a:gd name="csX4" fmla="*/ 1790700 w 1790700"/>
                <a:gd name="csY4" fmla="*/ 2235200 h 2235200"/>
                <a:gd name="csX5" fmla="*/ 0 w 1790700"/>
                <a:gd name="csY5" fmla="*/ 2235200 h 2235200"/>
                <a:gd name="csX6" fmla="*/ 0 w 1790700"/>
                <a:gd name="csY6" fmla="*/ 2235200 h 2235200"/>
                <a:gd name="csX7" fmla="*/ 0 w 1790700"/>
                <a:gd name="csY7" fmla="*/ 188024 h 2235200"/>
                <a:gd name="csX8" fmla="*/ 188024 w 1790700"/>
                <a:gd name="csY8" fmla="*/ 0 h 2235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790700" h="2235200">
                  <a:moveTo>
                    <a:pt x="1602676" y="2235200"/>
                  </a:moveTo>
                  <a:lnTo>
                    <a:pt x="188023" y="2235200"/>
                  </a:lnTo>
                  <a:cubicBezTo>
                    <a:pt x="84180" y="2235200"/>
                    <a:pt x="0" y="2151019"/>
                    <a:pt x="0" y="2047176"/>
                  </a:cubicBezTo>
                  <a:cubicBezTo>
                    <a:pt x="0" y="1364784"/>
                    <a:pt x="0" y="682392"/>
                    <a:pt x="0" y="0"/>
                  </a:cubicBezTo>
                  <a:lnTo>
                    <a:pt x="0" y="0"/>
                  </a:lnTo>
                  <a:lnTo>
                    <a:pt x="1790700" y="0"/>
                  </a:lnTo>
                  <a:lnTo>
                    <a:pt x="1790700" y="0"/>
                  </a:lnTo>
                  <a:lnTo>
                    <a:pt x="1790700" y="2047176"/>
                  </a:lnTo>
                  <a:cubicBezTo>
                    <a:pt x="1790700" y="2151019"/>
                    <a:pt x="1706519" y="2235200"/>
                    <a:pt x="1602676" y="2235200"/>
                  </a:cubicBez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774" tIns="298705" rIns="353774" bIns="353774" numCol="1" spcCol="1270" anchor="t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200" kern="1200"/>
            </a:p>
          </p:txBody>
        </p:sp>
      </p:grpSp>
      <p:sp>
        <p:nvSpPr>
          <p:cNvPr id="1390" name="Freeform 599">
            <a:extLst>
              <a:ext uri="{FF2B5EF4-FFF2-40B4-BE49-F238E27FC236}">
                <a16:creationId xmlns:a16="http://schemas.microsoft.com/office/drawing/2014/main" id="{8DEF035D-F1A4-812F-3889-89C44269C5ED}"/>
              </a:ext>
            </a:extLst>
          </p:cNvPr>
          <p:cNvSpPr>
            <a:spLocks/>
          </p:cNvSpPr>
          <p:nvPr/>
        </p:nvSpPr>
        <p:spPr bwMode="auto">
          <a:xfrm>
            <a:off x="6588224" y="1724242"/>
            <a:ext cx="792126" cy="733937"/>
          </a:xfrm>
          <a:custGeom>
            <a:avLst/>
            <a:gdLst>
              <a:gd name="T0" fmla="*/ 400 w 422"/>
              <a:gd name="T1" fmla="*/ 304 h 391"/>
              <a:gd name="T2" fmla="*/ 375 w 422"/>
              <a:gd name="T3" fmla="*/ 323 h 391"/>
              <a:gd name="T4" fmla="*/ 357 w 422"/>
              <a:gd name="T5" fmla="*/ 330 h 391"/>
              <a:gd name="T6" fmla="*/ 347 w 422"/>
              <a:gd name="T7" fmla="*/ 347 h 391"/>
              <a:gd name="T8" fmla="*/ 347 w 422"/>
              <a:gd name="T9" fmla="*/ 364 h 391"/>
              <a:gd name="T10" fmla="*/ 340 w 422"/>
              <a:gd name="T11" fmla="*/ 379 h 391"/>
              <a:gd name="T12" fmla="*/ 331 w 422"/>
              <a:gd name="T13" fmla="*/ 385 h 391"/>
              <a:gd name="T14" fmla="*/ 316 w 422"/>
              <a:gd name="T15" fmla="*/ 388 h 391"/>
              <a:gd name="T16" fmla="*/ 266 w 422"/>
              <a:gd name="T17" fmla="*/ 371 h 391"/>
              <a:gd name="T18" fmla="*/ 231 w 422"/>
              <a:gd name="T19" fmla="*/ 361 h 391"/>
              <a:gd name="T20" fmla="*/ 188 w 422"/>
              <a:gd name="T21" fmla="*/ 339 h 391"/>
              <a:gd name="T22" fmla="*/ 172 w 422"/>
              <a:gd name="T23" fmla="*/ 331 h 391"/>
              <a:gd name="T24" fmla="*/ 139 w 422"/>
              <a:gd name="T25" fmla="*/ 324 h 391"/>
              <a:gd name="T26" fmla="*/ 128 w 422"/>
              <a:gd name="T27" fmla="*/ 304 h 391"/>
              <a:gd name="T28" fmla="*/ 109 w 422"/>
              <a:gd name="T29" fmla="*/ 292 h 391"/>
              <a:gd name="T30" fmla="*/ 86 w 422"/>
              <a:gd name="T31" fmla="*/ 294 h 391"/>
              <a:gd name="T32" fmla="*/ 68 w 422"/>
              <a:gd name="T33" fmla="*/ 294 h 391"/>
              <a:gd name="T34" fmla="*/ 72 w 422"/>
              <a:gd name="T35" fmla="*/ 280 h 391"/>
              <a:gd name="T36" fmla="*/ 59 w 422"/>
              <a:gd name="T37" fmla="*/ 288 h 391"/>
              <a:gd name="T38" fmla="*/ 48 w 422"/>
              <a:gd name="T39" fmla="*/ 278 h 391"/>
              <a:gd name="T40" fmla="*/ 41 w 422"/>
              <a:gd name="T41" fmla="*/ 290 h 391"/>
              <a:gd name="T42" fmla="*/ 13 w 422"/>
              <a:gd name="T43" fmla="*/ 282 h 391"/>
              <a:gd name="T44" fmla="*/ 2 w 422"/>
              <a:gd name="T45" fmla="*/ 260 h 391"/>
              <a:gd name="T46" fmla="*/ 8 w 422"/>
              <a:gd name="T47" fmla="*/ 226 h 391"/>
              <a:gd name="T48" fmla="*/ 18 w 422"/>
              <a:gd name="T49" fmla="*/ 194 h 391"/>
              <a:gd name="T50" fmla="*/ 46 w 422"/>
              <a:gd name="T51" fmla="*/ 172 h 391"/>
              <a:gd name="T52" fmla="*/ 90 w 422"/>
              <a:gd name="T53" fmla="*/ 163 h 391"/>
              <a:gd name="T54" fmla="*/ 129 w 422"/>
              <a:gd name="T55" fmla="*/ 139 h 391"/>
              <a:gd name="T56" fmla="*/ 157 w 422"/>
              <a:gd name="T57" fmla="*/ 110 h 391"/>
              <a:gd name="T58" fmla="*/ 171 w 422"/>
              <a:gd name="T59" fmla="*/ 103 h 391"/>
              <a:gd name="T60" fmla="*/ 174 w 422"/>
              <a:gd name="T61" fmla="*/ 86 h 391"/>
              <a:gd name="T62" fmla="*/ 188 w 422"/>
              <a:gd name="T63" fmla="*/ 74 h 391"/>
              <a:gd name="T64" fmla="*/ 203 w 422"/>
              <a:gd name="T65" fmla="*/ 83 h 391"/>
              <a:gd name="T66" fmla="*/ 210 w 422"/>
              <a:gd name="T67" fmla="*/ 68 h 391"/>
              <a:gd name="T68" fmla="*/ 210 w 422"/>
              <a:gd name="T69" fmla="*/ 24 h 391"/>
              <a:gd name="T70" fmla="*/ 231 w 422"/>
              <a:gd name="T71" fmla="*/ 32 h 391"/>
              <a:gd name="T72" fmla="*/ 241 w 422"/>
              <a:gd name="T73" fmla="*/ 20 h 391"/>
              <a:gd name="T74" fmla="*/ 247 w 422"/>
              <a:gd name="T75" fmla="*/ 14 h 391"/>
              <a:gd name="T76" fmla="*/ 258 w 422"/>
              <a:gd name="T77" fmla="*/ 16 h 391"/>
              <a:gd name="T78" fmla="*/ 264 w 422"/>
              <a:gd name="T79" fmla="*/ 2 h 391"/>
              <a:gd name="T80" fmla="*/ 273 w 422"/>
              <a:gd name="T81" fmla="*/ 12 h 391"/>
              <a:gd name="T82" fmla="*/ 287 w 422"/>
              <a:gd name="T83" fmla="*/ 9 h 391"/>
              <a:gd name="T84" fmla="*/ 304 w 422"/>
              <a:gd name="T85" fmla="*/ 6 h 391"/>
              <a:gd name="T86" fmla="*/ 310 w 422"/>
              <a:gd name="T87" fmla="*/ 12 h 391"/>
              <a:gd name="T88" fmla="*/ 315 w 422"/>
              <a:gd name="T89" fmla="*/ 21 h 391"/>
              <a:gd name="T90" fmla="*/ 332 w 422"/>
              <a:gd name="T91" fmla="*/ 25 h 391"/>
              <a:gd name="T92" fmla="*/ 343 w 422"/>
              <a:gd name="T93" fmla="*/ 39 h 391"/>
              <a:gd name="T94" fmla="*/ 358 w 422"/>
              <a:gd name="T95" fmla="*/ 32 h 391"/>
              <a:gd name="T96" fmla="*/ 366 w 422"/>
              <a:gd name="T97" fmla="*/ 51 h 391"/>
              <a:gd name="T98" fmla="*/ 364 w 422"/>
              <a:gd name="T99" fmla="*/ 74 h 391"/>
              <a:gd name="T100" fmla="*/ 374 w 422"/>
              <a:gd name="T101" fmla="*/ 84 h 391"/>
              <a:gd name="T102" fmla="*/ 376 w 422"/>
              <a:gd name="T103" fmla="*/ 99 h 391"/>
              <a:gd name="T104" fmla="*/ 380 w 422"/>
              <a:gd name="T105" fmla="*/ 113 h 391"/>
              <a:gd name="T106" fmla="*/ 394 w 422"/>
              <a:gd name="T107" fmla="*/ 118 h 391"/>
              <a:gd name="T108" fmla="*/ 394 w 422"/>
              <a:gd name="T109" fmla="*/ 137 h 391"/>
              <a:gd name="T110" fmla="*/ 397 w 422"/>
              <a:gd name="T111" fmla="*/ 146 h 391"/>
              <a:gd name="T112" fmla="*/ 396 w 422"/>
              <a:gd name="T113" fmla="*/ 155 h 391"/>
              <a:gd name="T114" fmla="*/ 407 w 422"/>
              <a:gd name="T115" fmla="*/ 170 h 391"/>
              <a:gd name="T116" fmla="*/ 410 w 422"/>
              <a:gd name="T117" fmla="*/ 196 h 391"/>
              <a:gd name="T118" fmla="*/ 418 w 422"/>
              <a:gd name="T119" fmla="*/ 237 h 391"/>
              <a:gd name="T120" fmla="*/ 418 w 422"/>
              <a:gd name="T121" fmla="*/ 269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22" h="391">
                <a:moveTo>
                  <a:pt x="413" y="281"/>
                </a:moveTo>
                <a:lnTo>
                  <a:pt x="413" y="287"/>
                </a:lnTo>
                <a:lnTo>
                  <a:pt x="410" y="287"/>
                </a:lnTo>
                <a:lnTo>
                  <a:pt x="408" y="289"/>
                </a:lnTo>
                <a:lnTo>
                  <a:pt x="407" y="290"/>
                </a:lnTo>
                <a:lnTo>
                  <a:pt x="406" y="292"/>
                </a:lnTo>
                <a:lnTo>
                  <a:pt x="405" y="295"/>
                </a:lnTo>
                <a:lnTo>
                  <a:pt x="402" y="298"/>
                </a:lnTo>
                <a:lnTo>
                  <a:pt x="402" y="301"/>
                </a:lnTo>
                <a:lnTo>
                  <a:pt x="401" y="302"/>
                </a:lnTo>
                <a:lnTo>
                  <a:pt x="400" y="303"/>
                </a:lnTo>
                <a:lnTo>
                  <a:pt x="400" y="304"/>
                </a:lnTo>
                <a:lnTo>
                  <a:pt x="399" y="305"/>
                </a:lnTo>
                <a:lnTo>
                  <a:pt x="398" y="306"/>
                </a:lnTo>
                <a:lnTo>
                  <a:pt x="394" y="307"/>
                </a:lnTo>
                <a:lnTo>
                  <a:pt x="394" y="309"/>
                </a:lnTo>
                <a:lnTo>
                  <a:pt x="391" y="312"/>
                </a:lnTo>
                <a:lnTo>
                  <a:pt x="390" y="313"/>
                </a:lnTo>
                <a:lnTo>
                  <a:pt x="388" y="314"/>
                </a:lnTo>
                <a:lnTo>
                  <a:pt x="386" y="316"/>
                </a:lnTo>
                <a:lnTo>
                  <a:pt x="385" y="316"/>
                </a:lnTo>
                <a:lnTo>
                  <a:pt x="383" y="320"/>
                </a:lnTo>
                <a:lnTo>
                  <a:pt x="380" y="322"/>
                </a:lnTo>
                <a:lnTo>
                  <a:pt x="375" y="323"/>
                </a:lnTo>
                <a:lnTo>
                  <a:pt x="371" y="326"/>
                </a:lnTo>
                <a:lnTo>
                  <a:pt x="369" y="326"/>
                </a:lnTo>
                <a:lnTo>
                  <a:pt x="368" y="326"/>
                </a:lnTo>
                <a:lnTo>
                  <a:pt x="364" y="327"/>
                </a:lnTo>
                <a:lnTo>
                  <a:pt x="363" y="328"/>
                </a:lnTo>
                <a:lnTo>
                  <a:pt x="362" y="328"/>
                </a:lnTo>
                <a:lnTo>
                  <a:pt x="360" y="328"/>
                </a:lnTo>
                <a:lnTo>
                  <a:pt x="360" y="329"/>
                </a:lnTo>
                <a:lnTo>
                  <a:pt x="359" y="329"/>
                </a:lnTo>
                <a:lnTo>
                  <a:pt x="358" y="329"/>
                </a:lnTo>
                <a:lnTo>
                  <a:pt x="358" y="330"/>
                </a:lnTo>
                <a:lnTo>
                  <a:pt x="357" y="330"/>
                </a:lnTo>
                <a:lnTo>
                  <a:pt x="356" y="330"/>
                </a:lnTo>
                <a:lnTo>
                  <a:pt x="355" y="331"/>
                </a:lnTo>
                <a:lnTo>
                  <a:pt x="351" y="333"/>
                </a:lnTo>
                <a:lnTo>
                  <a:pt x="349" y="335"/>
                </a:lnTo>
                <a:lnTo>
                  <a:pt x="349" y="336"/>
                </a:lnTo>
                <a:lnTo>
                  <a:pt x="349" y="337"/>
                </a:lnTo>
                <a:lnTo>
                  <a:pt x="349" y="338"/>
                </a:lnTo>
                <a:lnTo>
                  <a:pt x="349" y="340"/>
                </a:lnTo>
                <a:lnTo>
                  <a:pt x="348" y="341"/>
                </a:lnTo>
                <a:lnTo>
                  <a:pt x="348" y="343"/>
                </a:lnTo>
                <a:lnTo>
                  <a:pt x="347" y="345"/>
                </a:lnTo>
                <a:lnTo>
                  <a:pt x="347" y="347"/>
                </a:lnTo>
                <a:lnTo>
                  <a:pt x="348" y="348"/>
                </a:lnTo>
                <a:lnTo>
                  <a:pt x="348" y="349"/>
                </a:lnTo>
                <a:lnTo>
                  <a:pt x="349" y="351"/>
                </a:lnTo>
                <a:lnTo>
                  <a:pt x="349" y="352"/>
                </a:lnTo>
                <a:lnTo>
                  <a:pt x="349" y="353"/>
                </a:lnTo>
                <a:lnTo>
                  <a:pt x="349" y="354"/>
                </a:lnTo>
                <a:lnTo>
                  <a:pt x="348" y="357"/>
                </a:lnTo>
                <a:lnTo>
                  <a:pt x="348" y="360"/>
                </a:lnTo>
                <a:lnTo>
                  <a:pt x="348" y="361"/>
                </a:lnTo>
                <a:lnTo>
                  <a:pt x="347" y="362"/>
                </a:lnTo>
                <a:lnTo>
                  <a:pt x="347" y="363"/>
                </a:lnTo>
                <a:lnTo>
                  <a:pt x="347" y="364"/>
                </a:lnTo>
                <a:lnTo>
                  <a:pt x="347" y="365"/>
                </a:lnTo>
                <a:lnTo>
                  <a:pt x="346" y="366"/>
                </a:lnTo>
                <a:lnTo>
                  <a:pt x="345" y="368"/>
                </a:lnTo>
                <a:lnTo>
                  <a:pt x="345" y="369"/>
                </a:lnTo>
                <a:lnTo>
                  <a:pt x="345" y="370"/>
                </a:lnTo>
                <a:lnTo>
                  <a:pt x="345" y="371"/>
                </a:lnTo>
                <a:lnTo>
                  <a:pt x="345" y="372"/>
                </a:lnTo>
                <a:lnTo>
                  <a:pt x="343" y="374"/>
                </a:lnTo>
                <a:lnTo>
                  <a:pt x="343" y="375"/>
                </a:lnTo>
                <a:lnTo>
                  <a:pt x="342" y="377"/>
                </a:lnTo>
                <a:lnTo>
                  <a:pt x="341" y="378"/>
                </a:lnTo>
                <a:lnTo>
                  <a:pt x="340" y="379"/>
                </a:lnTo>
                <a:lnTo>
                  <a:pt x="339" y="379"/>
                </a:lnTo>
                <a:lnTo>
                  <a:pt x="338" y="379"/>
                </a:lnTo>
                <a:lnTo>
                  <a:pt x="334" y="379"/>
                </a:lnTo>
                <a:lnTo>
                  <a:pt x="334" y="380"/>
                </a:lnTo>
                <a:lnTo>
                  <a:pt x="332" y="381"/>
                </a:lnTo>
                <a:lnTo>
                  <a:pt x="331" y="382"/>
                </a:lnTo>
                <a:lnTo>
                  <a:pt x="330" y="382"/>
                </a:lnTo>
                <a:lnTo>
                  <a:pt x="329" y="382"/>
                </a:lnTo>
                <a:lnTo>
                  <a:pt x="327" y="383"/>
                </a:lnTo>
                <a:lnTo>
                  <a:pt x="329" y="385"/>
                </a:lnTo>
                <a:lnTo>
                  <a:pt x="330" y="385"/>
                </a:lnTo>
                <a:lnTo>
                  <a:pt x="331" y="385"/>
                </a:lnTo>
                <a:lnTo>
                  <a:pt x="331" y="386"/>
                </a:lnTo>
                <a:lnTo>
                  <a:pt x="332" y="386"/>
                </a:lnTo>
                <a:lnTo>
                  <a:pt x="333" y="386"/>
                </a:lnTo>
                <a:lnTo>
                  <a:pt x="334" y="387"/>
                </a:lnTo>
                <a:lnTo>
                  <a:pt x="333" y="388"/>
                </a:lnTo>
                <a:lnTo>
                  <a:pt x="332" y="389"/>
                </a:lnTo>
                <a:lnTo>
                  <a:pt x="330" y="389"/>
                </a:lnTo>
                <a:lnTo>
                  <a:pt x="329" y="390"/>
                </a:lnTo>
                <a:lnTo>
                  <a:pt x="326" y="391"/>
                </a:lnTo>
                <a:lnTo>
                  <a:pt x="325" y="391"/>
                </a:lnTo>
                <a:lnTo>
                  <a:pt x="321" y="390"/>
                </a:lnTo>
                <a:lnTo>
                  <a:pt x="316" y="388"/>
                </a:lnTo>
                <a:lnTo>
                  <a:pt x="314" y="387"/>
                </a:lnTo>
                <a:lnTo>
                  <a:pt x="310" y="386"/>
                </a:lnTo>
                <a:lnTo>
                  <a:pt x="297" y="381"/>
                </a:lnTo>
                <a:lnTo>
                  <a:pt x="292" y="380"/>
                </a:lnTo>
                <a:lnTo>
                  <a:pt x="291" y="379"/>
                </a:lnTo>
                <a:lnTo>
                  <a:pt x="289" y="379"/>
                </a:lnTo>
                <a:lnTo>
                  <a:pt x="288" y="378"/>
                </a:lnTo>
                <a:lnTo>
                  <a:pt x="283" y="377"/>
                </a:lnTo>
                <a:lnTo>
                  <a:pt x="281" y="375"/>
                </a:lnTo>
                <a:lnTo>
                  <a:pt x="271" y="372"/>
                </a:lnTo>
                <a:lnTo>
                  <a:pt x="269" y="372"/>
                </a:lnTo>
                <a:lnTo>
                  <a:pt x="266" y="371"/>
                </a:lnTo>
                <a:lnTo>
                  <a:pt x="265" y="370"/>
                </a:lnTo>
                <a:lnTo>
                  <a:pt x="263" y="370"/>
                </a:lnTo>
                <a:lnTo>
                  <a:pt x="262" y="369"/>
                </a:lnTo>
                <a:lnTo>
                  <a:pt x="261" y="369"/>
                </a:lnTo>
                <a:lnTo>
                  <a:pt x="258" y="369"/>
                </a:lnTo>
                <a:lnTo>
                  <a:pt x="257" y="368"/>
                </a:lnTo>
                <a:lnTo>
                  <a:pt x="247" y="364"/>
                </a:lnTo>
                <a:lnTo>
                  <a:pt x="245" y="363"/>
                </a:lnTo>
                <a:lnTo>
                  <a:pt x="234" y="360"/>
                </a:lnTo>
                <a:lnTo>
                  <a:pt x="233" y="360"/>
                </a:lnTo>
                <a:lnTo>
                  <a:pt x="232" y="360"/>
                </a:lnTo>
                <a:lnTo>
                  <a:pt x="231" y="361"/>
                </a:lnTo>
                <a:lnTo>
                  <a:pt x="231" y="362"/>
                </a:lnTo>
                <a:lnTo>
                  <a:pt x="230" y="363"/>
                </a:lnTo>
                <a:lnTo>
                  <a:pt x="229" y="363"/>
                </a:lnTo>
                <a:lnTo>
                  <a:pt x="227" y="362"/>
                </a:lnTo>
                <a:lnTo>
                  <a:pt x="225" y="362"/>
                </a:lnTo>
                <a:lnTo>
                  <a:pt x="225" y="363"/>
                </a:lnTo>
                <a:lnTo>
                  <a:pt x="213" y="361"/>
                </a:lnTo>
                <a:lnTo>
                  <a:pt x="204" y="360"/>
                </a:lnTo>
                <a:lnTo>
                  <a:pt x="196" y="351"/>
                </a:lnTo>
                <a:lnTo>
                  <a:pt x="194" y="347"/>
                </a:lnTo>
                <a:lnTo>
                  <a:pt x="189" y="341"/>
                </a:lnTo>
                <a:lnTo>
                  <a:pt x="188" y="339"/>
                </a:lnTo>
                <a:lnTo>
                  <a:pt x="186" y="337"/>
                </a:lnTo>
                <a:lnTo>
                  <a:pt x="185" y="336"/>
                </a:lnTo>
                <a:lnTo>
                  <a:pt x="183" y="336"/>
                </a:lnTo>
                <a:lnTo>
                  <a:pt x="182" y="336"/>
                </a:lnTo>
                <a:lnTo>
                  <a:pt x="180" y="335"/>
                </a:lnTo>
                <a:lnTo>
                  <a:pt x="179" y="335"/>
                </a:lnTo>
                <a:lnTo>
                  <a:pt x="178" y="333"/>
                </a:lnTo>
                <a:lnTo>
                  <a:pt x="177" y="333"/>
                </a:lnTo>
                <a:lnTo>
                  <a:pt x="176" y="333"/>
                </a:lnTo>
                <a:lnTo>
                  <a:pt x="176" y="332"/>
                </a:lnTo>
                <a:lnTo>
                  <a:pt x="173" y="332"/>
                </a:lnTo>
                <a:lnTo>
                  <a:pt x="172" y="331"/>
                </a:lnTo>
                <a:lnTo>
                  <a:pt x="172" y="332"/>
                </a:lnTo>
                <a:lnTo>
                  <a:pt x="172" y="333"/>
                </a:lnTo>
                <a:lnTo>
                  <a:pt x="171" y="335"/>
                </a:lnTo>
                <a:lnTo>
                  <a:pt x="171" y="336"/>
                </a:lnTo>
                <a:lnTo>
                  <a:pt x="170" y="337"/>
                </a:lnTo>
                <a:lnTo>
                  <a:pt x="160" y="332"/>
                </a:lnTo>
                <a:lnTo>
                  <a:pt x="151" y="329"/>
                </a:lnTo>
                <a:lnTo>
                  <a:pt x="148" y="328"/>
                </a:lnTo>
                <a:lnTo>
                  <a:pt x="147" y="328"/>
                </a:lnTo>
                <a:lnTo>
                  <a:pt x="144" y="326"/>
                </a:lnTo>
                <a:lnTo>
                  <a:pt x="140" y="324"/>
                </a:lnTo>
                <a:lnTo>
                  <a:pt x="139" y="324"/>
                </a:lnTo>
                <a:lnTo>
                  <a:pt x="138" y="323"/>
                </a:lnTo>
                <a:lnTo>
                  <a:pt x="137" y="323"/>
                </a:lnTo>
                <a:lnTo>
                  <a:pt x="135" y="322"/>
                </a:lnTo>
                <a:lnTo>
                  <a:pt x="134" y="321"/>
                </a:lnTo>
                <a:lnTo>
                  <a:pt x="134" y="320"/>
                </a:lnTo>
                <a:lnTo>
                  <a:pt x="134" y="318"/>
                </a:lnTo>
                <a:lnTo>
                  <a:pt x="131" y="318"/>
                </a:lnTo>
                <a:lnTo>
                  <a:pt x="130" y="318"/>
                </a:lnTo>
                <a:lnTo>
                  <a:pt x="128" y="318"/>
                </a:lnTo>
                <a:lnTo>
                  <a:pt x="128" y="312"/>
                </a:lnTo>
                <a:lnTo>
                  <a:pt x="128" y="310"/>
                </a:lnTo>
                <a:lnTo>
                  <a:pt x="128" y="304"/>
                </a:lnTo>
                <a:lnTo>
                  <a:pt x="128" y="299"/>
                </a:lnTo>
                <a:lnTo>
                  <a:pt x="123" y="299"/>
                </a:lnTo>
                <a:lnTo>
                  <a:pt x="122" y="299"/>
                </a:lnTo>
                <a:lnTo>
                  <a:pt x="121" y="296"/>
                </a:lnTo>
                <a:lnTo>
                  <a:pt x="120" y="292"/>
                </a:lnTo>
                <a:lnTo>
                  <a:pt x="119" y="289"/>
                </a:lnTo>
                <a:lnTo>
                  <a:pt x="113" y="289"/>
                </a:lnTo>
                <a:lnTo>
                  <a:pt x="113" y="292"/>
                </a:lnTo>
                <a:lnTo>
                  <a:pt x="112" y="292"/>
                </a:lnTo>
                <a:lnTo>
                  <a:pt x="111" y="292"/>
                </a:lnTo>
                <a:lnTo>
                  <a:pt x="110" y="292"/>
                </a:lnTo>
                <a:lnTo>
                  <a:pt x="109" y="292"/>
                </a:lnTo>
                <a:lnTo>
                  <a:pt x="110" y="294"/>
                </a:lnTo>
                <a:lnTo>
                  <a:pt x="107" y="294"/>
                </a:lnTo>
                <a:lnTo>
                  <a:pt x="106" y="294"/>
                </a:lnTo>
                <a:lnTo>
                  <a:pt x="103" y="294"/>
                </a:lnTo>
                <a:lnTo>
                  <a:pt x="102" y="294"/>
                </a:lnTo>
                <a:lnTo>
                  <a:pt x="100" y="294"/>
                </a:lnTo>
                <a:lnTo>
                  <a:pt x="97" y="294"/>
                </a:lnTo>
                <a:lnTo>
                  <a:pt x="96" y="294"/>
                </a:lnTo>
                <a:lnTo>
                  <a:pt x="94" y="294"/>
                </a:lnTo>
                <a:lnTo>
                  <a:pt x="92" y="294"/>
                </a:lnTo>
                <a:lnTo>
                  <a:pt x="88" y="294"/>
                </a:lnTo>
                <a:lnTo>
                  <a:pt x="86" y="294"/>
                </a:lnTo>
                <a:lnTo>
                  <a:pt x="85" y="294"/>
                </a:lnTo>
                <a:lnTo>
                  <a:pt x="82" y="299"/>
                </a:lnTo>
                <a:lnTo>
                  <a:pt x="81" y="303"/>
                </a:lnTo>
                <a:lnTo>
                  <a:pt x="80" y="304"/>
                </a:lnTo>
                <a:lnTo>
                  <a:pt x="69" y="301"/>
                </a:lnTo>
                <a:lnTo>
                  <a:pt x="67" y="299"/>
                </a:lnTo>
                <a:lnTo>
                  <a:pt x="65" y="299"/>
                </a:lnTo>
                <a:lnTo>
                  <a:pt x="64" y="299"/>
                </a:lnTo>
                <a:lnTo>
                  <a:pt x="64" y="298"/>
                </a:lnTo>
                <a:lnTo>
                  <a:pt x="65" y="297"/>
                </a:lnTo>
                <a:lnTo>
                  <a:pt x="67" y="296"/>
                </a:lnTo>
                <a:lnTo>
                  <a:pt x="68" y="294"/>
                </a:lnTo>
                <a:lnTo>
                  <a:pt x="68" y="293"/>
                </a:lnTo>
                <a:lnTo>
                  <a:pt x="68" y="286"/>
                </a:lnTo>
                <a:lnTo>
                  <a:pt x="68" y="284"/>
                </a:lnTo>
                <a:lnTo>
                  <a:pt x="72" y="282"/>
                </a:lnTo>
                <a:lnTo>
                  <a:pt x="73" y="282"/>
                </a:lnTo>
                <a:lnTo>
                  <a:pt x="73" y="284"/>
                </a:lnTo>
                <a:lnTo>
                  <a:pt x="77" y="284"/>
                </a:lnTo>
                <a:lnTo>
                  <a:pt x="78" y="281"/>
                </a:lnTo>
                <a:lnTo>
                  <a:pt x="76" y="281"/>
                </a:lnTo>
                <a:lnTo>
                  <a:pt x="75" y="281"/>
                </a:lnTo>
                <a:lnTo>
                  <a:pt x="73" y="280"/>
                </a:lnTo>
                <a:lnTo>
                  <a:pt x="72" y="280"/>
                </a:lnTo>
                <a:lnTo>
                  <a:pt x="71" y="280"/>
                </a:lnTo>
                <a:lnTo>
                  <a:pt x="70" y="280"/>
                </a:lnTo>
                <a:lnTo>
                  <a:pt x="69" y="281"/>
                </a:lnTo>
                <a:lnTo>
                  <a:pt x="68" y="281"/>
                </a:lnTo>
                <a:lnTo>
                  <a:pt x="67" y="281"/>
                </a:lnTo>
                <a:lnTo>
                  <a:pt x="65" y="282"/>
                </a:lnTo>
                <a:lnTo>
                  <a:pt x="64" y="282"/>
                </a:lnTo>
                <a:lnTo>
                  <a:pt x="63" y="284"/>
                </a:lnTo>
                <a:lnTo>
                  <a:pt x="62" y="285"/>
                </a:lnTo>
                <a:lnTo>
                  <a:pt x="61" y="286"/>
                </a:lnTo>
                <a:lnTo>
                  <a:pt x="60" y="287"/>
                </a:lnTo>
                <a:lnTo>
                  <a:pt x="59" y="288"/>
                </a:lnTo>
                <a:lnTo>
                  <a:pt x="58" y="290"/>
                </a:lnTo>
                <a:lnTo>
                  <a:pt x="54" y="287"/>
                </a:lnTo>
                <a:lnTo>
                  <a:pt x="55" y="287"/>
                </a:lnTo>
                <a:lnTo>
                  <a:pt x="54" y="287"/>
                </a:lnTo>
                <a:lnTo>
                  <a:pt x="53" y="287"/>
                </a:lnTo>
                <a:lnTo>
                  <a:pt x="53" y="285"/>
                </a:lnTo>
                <a:lnTo>
                  <a:pt x="53" y="284"/>
                </a:lnTo>
                <a:lnTo>
                  <a:pt x="53" y="282"/>
                </a:lnTo>
                <a:lnTo>
                  <a:pt x="53" y="280"/>
                </a:lnTo>
                <a:lnTo>
                  <a:pt x="53" y="279"/>
                </a:lnTo>
                <a:lnTo>
                  <a:pt x="54" y="279"/>
                </a:lnTo>
                <a:lnTo>
                  <a:pt x="48" y="278"/>
                </a:lnTo>
                <a:lnTo>
                  <a:pt x="50" y="284"/>
                </a:lnTo>
                <a:lnTo>
                  <a:pt x="50" y="285"/>
                </a:lnTo>
                <a:lnTo>
                  <a:pt x="51" y="288"/>
                </a:lnTo>
                <a:lnTo>
                  <a:pt x="46" y="287"/>
                </a:lnTo>
                <a:lnTo>
                  <a:pt x="46" y="289"/>
                </a:lnTo>
                <a:lnTo>
                  <a:pt x="47" y="289"/>
                </a:lnTo>
                <a:lnTo>
                  <a:pt x="47" y="292"/>
                </a:lnTo>
                <a:lnTo>
                  <a:pt x="45" y="292"/>
                </a:lnTo>
                <a:lnTo>
                  <a:pt x="44" y="292"/>
                </a:lnTo>
                <a:lnTo>
                  <a:pt x="43" y="290"/>
                </a:lnTo>
                <a:lnTo>
                  <a:pt x="42" y="290"/>
                </a:lnTo>
                <a:lnTo>
                  <a:pt x="41" y="290"/>
                </a:lnTo>
                <a:lnTo>
                  <a:pt x="39" y="290"/>
                </a:lnTo>
                <a:lnTo>
                  <a:pt x="38" y="290"/>
                </a:lnTo>
                <a:lnTo>
                  <a:pt x="35" y="289"/>
                </a:lnTo>
                <a:lnTo>
                  <a:pt x="31" y="288"/>
                </a:lnTo>
                <a:lnTo>
                  <a:pt x="29" y="287"/>
                </a:lnTo>
                <a:lnTo>
                  <a:pt x="26" y="286"/>
                </a:lnTo>
                <a:lnTo>
                  <a:pt x="24" y="285"/>
                </a:lnTo>
                <a:lnTo>
                  <a:pt x="21" y="285"/>
                </a:lnTo>
                <a:lnTo>
                  <a:pt x="19" y="284"/>
                </a:lnTo>
                <a:lnTo>
                  <a:pt x="18" y="284"/>
                </a:lnTo>
                <a:lnTo>
                  <a:pt x="16" y="282"/>
                </a:lnTo>
                <a:lnTo>
                  <a:pt x="13" y="282"/>
                </a:lnTo>
                <a:lnTo>
                  <a:pt x="12" y="281"/>
                </a:lnTo>
                <a:lnTo>
                  <a:pt x="10" y="281"/>
                </a:lnTo>
                <a:lnTo>
                  <a:pt x="6" y="280"/>
                </a:lnTo>
                <a:lnTo>
                  <a:pt x="5" y="279"/>
                </a:lnTo>
                <a:lnTo>
                  <a:pt x="1" y="278"/>
                </a:lnTo>
                <a:lnTo>
                  <a:pt x="0" y="278"/>
                </a:lnTo>
                <a:lnTo>
                  <a:pt x="0" y="277"/>
                </a:lnTo>
                <a:lnTo>
                  <a:pt x="0" y="276"/>
                </a:lnTo>
                <a:lnTo>
                  <a:pt x="1" y="268"/>
                </a:lnTo>
                <a:lnTo>
                  <a:pt x="2" y="265"/>
                </a:lnTo>
                <a:lnTo>
                  <a:pt x="2" y="261"/>
                </a:lnTo>
                <a:lnTo>
                  <a:pt x="2" y="260"/>
                </a:lnTo>
                <a:lnTo>
                  <a:pt x="3" y="256"/>
                </a:lnTo>
                <a:lnTo>
                  <a:pt x="3" y="254"/>
                </a:lnTo>
                <a:lnTo>
                  <a:pt x="4" y="250"/>
                </a:lnTo>
                <a:lnTo>
                  <a:pt x="4" y="247"/>
                </a:lnTo>
                <a:lnTo>
                  <a:pt x="5" y="245"/>
                </a:lnTo>
                <a:lnTo>
                  <a:pt x="5" y="242"/>
                </a:lnTo>
                <a:lnTo>
                  <a:pt x="5" y="240"/>
                </a:lnTo>
                <a:lnTo>
                  <a:pt x="6" y="237"/>
                </a:lnTo>
                <a:lnTo>
                  <a:pt x="6" y="234"/>
                </a:lnTo>
                <a:lnTo>
                  <a:pt x="8" y="229"/>
                </a:lnTo>
                <a:lnTo>
                  <a:pt x="8" y="228"/>
                </a:lnTo>
                <a:lnTo>
                  <a:pt x="8" y="226"/>
                </a:lnTo>
                <a:lnTo>
                  <a:pt x="8" y="223"/>
                </a:lnTo>
                <a:lnTo>
                  <a:pt x="8" y="222"/>
                </a:lnTo>
                <a:lnTo>
                  <a:pt x="9" y="219"/>
                </a:lnTo>
                <a:lnTo>
                  <a:pt x="9" y="217"/>
                </a:lnTo>
                <a:lnTo>
                  <a:pt x="10" y="209"/>
                </a:lnTo>
                <a:lnTo>
                  <a:pt x="11" y="209"/>
                </a:lnTo>
                <a:lnTo>
                  <a:pt x="11" y="205"/>
                </a:lnTo>
                <a:lnTo>
                  <a:pt x="11" y="204"/>
                </a:lnTo>
                <a:lnTo>
                  <a:pt x="11" y="203"/>
                </a:lnTo>
                <a:lnTo>
                  <a:pt x="12" y="197"/>
                </a:lnTo>
                <a:lnTo>
                  <a:pt x="17" y="195"/>
                </a:lnTo>
                <a:lnTo>
                  <a:pt x="18" y="194"/>
                </a:lnTo>
                <a:lnTo>
                  <a:pt x="20" y="192"/>
                </a:lnTo>
                <a:lnTo>
                  <a:pt x="20" y="188"/>
                </a:lnTo>
                <a:lnTo>
                  <a:pt x="21" y="186"/>
                </a:lnTo>
                <a:lnTo>
                  <a:pt x="21" y="183"/>
                </a:lnTo>
                <a:lnTo>
                  <a:pt x="21" y="181"/>
                </a:lnTo>
                <a:lnTo>
                  <a:pt x="21" y="180"/>
                </a:lnTo>
                <a:lnTo>
                  <a:pt x="22" y="178"/>
                </a:lnTo>
                <a:lnTo>
                  <a:pt x="22" y="177"/>
                </a:lnTo>
                <a:lnTo>
                  <a:pt x="22" y="172"/>
                </a:lnTo>
                <a:lnTo>
                  <a:pt x="29" y="174"/>
                </a:lnTo>
                <a:lnTo>
                  <a:pt x="38" y="174"/>
                </a:lnTo>
                <a:lnTo>
                  <a:pt x="46" y="172"/>
                </a:lnTo>
                <a:lnTo>
                  <a:pt x="47" y="172"/>
                </a:lnTo>
                <a:lnTo>
                  <a:pt x="48" y="172"/>
                </a:lnTo>
                <a:lnTo>
                  <a:pt x="50" y="172"/>
                </a:lnTo>
                <a:lnTo>
                  <a:pt x="55" y="171"/>
                </a:lnTo>
                <a:lnTo>
                  <a:pt x="58" y="171"/>
                </a:lnTo>
                <a:lnTo>
                  <a:pt x="63" y="170"/>
                </a:lnTo>
                <a:lnTo>
                  <a:pt x="69" y="169"/>
                </a:lnTo>
                <a:lnTo>
                  <a:pt x="72" y="168"/>
                </a:lnTo>
                <a:lnTo>
                  <a:pt x="76" y="167"/>
                </a:lnTo>
                <a:lnTo>
                  <a:pt x="82" y="166"/>
                </a:lnTo>
                <a:lnTo>
                  <a:pt x="89" y="163"/>
                </a:lnTo>
                <a:lnTo>
                  <a:pt x="90" y="163"/>
                </a:lnTo>
                <a:lnTo>
                  <a:pt x="92" y="163"/>
                </a:lnTo>
                <a:lnTo>
                  <a:pt x="94" y="162"/>
                </a:lnTo>
                <a:lnTo>
                  <a:pt x="98" y="161"/>
                </a:lnTo>
                <a:lnTo>
                  <a:pt x="101" y="160"/>
                </a:lnTo>
                <a:lnTo>
                  <a:pt x="102" y="160"/>
                </a:lnTo>
                <a:lnTo>
                  <a:pt x="107" y="158"/>
                </a:lnTo>
                <a:lnTo>
                  <a:pt x="111" y="155"/>
                </a:lnTo>
                <a:lnTo>
                  <a:pt x="113" y="154"/>
                </a:lnTo>
                <a:lnTo>
                  <a:pt x="114" y="153"/>
                </a:lnTo>
                <a:lnTo>
                  <a:pt x="120" y="149"/>
                </a:lnTo>
                <a:lnTo>
                  <a:pt x="124" y="144"/>
                </a:lnTo>
                <a:lnTo>
                  <a:pt x="129" y="139"/>
                </a:lnTo>
                <a:lnTo>
                  <a:pt x="132" y="135"/>
                </a:lnTo>
                <a:lnTo>
                  <a:pt x="137" y="130"/>
                </a:lnTo>
                <a:lnTo>
                  <a:pt x="139" y="128"/>
                </a:lnTo>
                <a:lnTo>
                  <a:pt x="141" y="125"/>
                </a:lnTo>
                <a:lnTo>
                  <a:pt x="143" y="125"/>
                </a:lnTo>
                <a:lnTo>
                  <a:pt x="143" y="124"/>
                </a:lnTo>
                <a:lnTo>
                  <a:pt x="145" y="121"/>
                </a:lnTo>
                <a:lnTo>
                  <a:pt x="147" y="111"/>
                </a:lnTo>
                <a:lnTo>
                  <a:pt x="147" y="110"/>
                </a:lnTo>
                <a:lnTo>
                  <a:pt x="151" y="110"/>
                </a:lnTo>
                <a:lnTo>
                  <a:pt x="156" y="110"/>
                </a:lnTo>
                <a:lnTo>
                  <a:pt x="157" y="110"/>
                </a:lnTo>
                <a:lnTo>
                  <a:pt x="158" y="110"/>
                </a:lnTo>
                <a:lnTo>
                  <a:pt x="162" y="110"/>
                </a:lnTo>
                <a:lnTo>
                  <a:pt x="163" y="110"/>
                </a:lnTo>
                <a:lnTo>
                  <a:pt x="164" y="110"/>
                </a:lnTo>
                <a:lnTo>
                  <a:pt x="166" y="110"/>
                </a:lnTo>
                <a:lnTo>
                  <a:pt x="168" y="110"/>
                </a:lnTo>
                <a:lnTo>
                  <a:pt x="169" y="108"/>
                </a:lnTo>
                <a:lnTo>
                  <a:pt x="169" y="107"/>
                </a:lnTo>
                <a:lnTo>
                  <a:pt x="170" y="107"/>
                </a:lnTo>
                <a:lnTo>
                  <a:pt x="170" y="105"/>
                </a:lnTo>
                <a:lnTo>
                  <a:pt x="171" y="104"/>
                </a:lnTo>
                <a:lnTo>
                  <a:pt x="171" y="103"/>
                </a:lnTo>
                <a:lnTo>
                  <a:pt x="171" y="102"/>
                </a:lnTo>
                <a:lnTo>
                  <a:pt x="172" y="101"/>
                </a:lnTo>
                <a:lnTo>
                  <a:pt x="172" y="100"/>
                </a:lnTo>
                <a:lnTo>
                  <a:pt x="172" y="99"/>
                </a:lnTo>
                <a:lnTo>
                  <a:pt x="172" y="96"/>
                </a:lnTo>
                <a:lnTo>
                  <a:pt x="173" y="95"/>
                </a:lnTo>
                <a:lnTo>
                  <a:pt x="173" y="92"/>
                </a:lnTo>
                <a:lnTo>
                  <a:pt x="174" y="91"/>
                </a:lnTo>
                <a:lnTo>
                  <a:pt x="174" y="90"/>
                </a:lnTo>
                <a:lnTo>
                  <a:pt x="174" y="88"/>
                </a:lnTo>
                <a:lnTo>
                  <a:pt x="174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4"/>
                </a:lnTo>
                <a:lnTo>
                  <a:pt x="174" y="83"/>
                </a:lnTo>
                <a:lnTo>
                  <a:pt x="173" y="79"/>
                </a:lnTo>
                <a:lnTo>
                  <a:pt x="176" y="74"/>
                </a:lnTo>
                <a:lnTo>
                  <a:pt x="178" y="74"/>
                </a:lnTo>
                <a:lnTo>
                  <a:pt x="181" y="74"/>
                </a:lnTo>
                <a:lnTo>
                  <a:pt x="182" y="73"/>
                </a:lnTo>
                <a:lnTo>
                  <a:pt x="183" y="73"/>
                </a:lnTo>
                <a:lnTo>
                  <a:pt x="185" y="73"/>
                </a:lnTo>
                <a:lnTo>
                  <a:pt x="187" y="73"/>
                </a:lnTo>
                <a:lnTo>
                  <a:pt x="188" y="74"/>
                </a:lnTo>
                <a:lnTo>
                  <a:pt x="190" y="75"/>
                </a:lnTo>
                <a:lnTo>
                  <a:pt x="191" y="76"/>
                </a:lnTo>
                <a:lnTo>
                  <a:pt x="193" y="77"/>
                </a:lnTo>
                <a:lnTo>
                  <a:pt x="194" y="78"/>
                </a:lnTo>
                <a:lnTo>
                  <a:pt x="194" y="79"/>
                </a:lnTo>
                <a:lnTo>
                  <a:pt x="195" y="79"/>
                </a:lnTo>
                <a:lnTo>
                  <a:pt x="196" y="79"/>
                </a:lnTo>
                <a:lnTo>
                  <a:pt x="197" y="79"/>
                </a:lnTo>
                <a:lnTo>
                  <a:pt x="197" y="80"/>
                </a:lnTo>
                <a:lnTo>
                  <a:pt x="199" y="80"/>
                </a:lnTo>
                <a:lnTo>
                  <a:pt x="199" y="82"/>
                </a:lnTo>
                <a:lnTo>
                  <a:pt x="203" y="83"/>
                </a:lnTo>
                <a:lnTo>
                  <a:pt x="204" y="83"/>
                </a:lnTo>
                <a:lnTo>
                  <a:pt x="205" y="83"/>
                </a:lnTo>
                <a:lnTo>
                  <a:pt x="206" y="84"/>
                </a:lnTo>
                <a:lnTo>
                  <a:pt x="207" y="84"/>
                </a:lnTo>
                <a:lnTo>
                  <a:pt x="207" y="85"/>
                </a:lnTo>
                <a:lnTo>
                  <a:pt x="208" y="86"/>
                </a:lnTo>
                <a:lnTo>
                  <a:pt x="210" y="86"/>
                </a:lnTo>
                <a:lnTo>
                  <a:pt x="210" y="84"/>
                </a:lnTo>
                <a:lnTo>
                  <a:pt x="211" y="84"/>
                </a:lnTo>
                <a:lnTo>
                  <a:pt x="211" y="79"/>
                </a:lnTo>
                <a:lnTo>
                  <a:pt x="210" y="69"/>
                </a:lnTo>
                <a:lnTo>
                  <a:pt x="210" y="68"/>
                </a:lnTo>
                <a:lnTo>
                  <a:pt x="210" y="60"/>
                </a:lnTo>
                <a:lnTo>
                  <a:pt x="210" y="59"/>
                </a:lnTo>
                <a:lnTo>
                  <a:pt x="210" y="57"/>
                </a:lnTo>
                <a:lnTo>
                  <a:pt x="210" y="40"/>
                </a:lnTo>
                <a:lnTo>
                  <a:pt x="210" y="35"/>
                </a:lnTo>
                <a:lnTo>
                  <a:pt x="208" y="33"/>
                </a:lnTo>
                <a:lnTo>
                  <a:pt x="208" y="32"/>
                </a:lnTo>
                <a:lnTo>
                  <a:pt x="208" y="28"/>
                </a:lnTo>
                <a:lnTo>
                  <a:pt x="208" y="26"/>
                </a:lnTo>
                <a:lnTo>
                  <a:pt x="210" y="26"/>
                </a:lnTo>
                <a:lnTo>
                  <a:pt x="210" y="25"/>
                </a:lnTo>
                <a:lnTo>
                  <a:pt x="210" y="24"/>
                </a:lnTo>
                <a:lnTo>
                  <a:pt x="211" y="24"/>
                </a:lnTo>
                <a:lnTo>
                  <a:pt x="213" y="24"/>
                </a:lnTo>
                <a:lnTo>
                  <a:pt x="215" y="24"/>
                </a:lnTo>
                <a:lnTo>
                  <a:pt x="217" y="26"/>
                </a:lnTo>
                <a:lnTo>
                  <a:pt x="220" y="27"/>
                </a:lnTo>
                <a:lnTo>
                  <a:pt x="220" y="28"/>
                </a:lnTo>
                <a:lnTo>
                  <a:pt x="222" y="29"/>
                </a:lnTo>
                <a:lnTo>
                  <a:pt x="225" y="32"/>
                </a:lnTo>
                <a:lnTo>
                  <a:pt x="227" y="32"/>
                </a:lnTo>
                <a:lnTo>
                  <a:pt x="229" y="32"/>
                </a:lnTo>
                <a:lnTo>
                  <a:pt x="230" y="32"/>
                </a:lnTo>
                <a:lnTo>
                  <a:pt x="231" y="32"/>
                </a:lnTo>
                <a:lnTo>
                  <a:pt x="231" y="31"/>
                </a:lnTo>
                <a:lnTo>
                  <a:pt x="232" y="31"/>
                </a:lnTo>
                <a:lnTo>
                  <a:pt x="233" y="31"/>
                </a:lnTo>
                <a:lnTo>
                  <a:pt x="234" y="29"/>
                </a:lnTo>
                <a:lnTo>
                  <a:pt x="236" y="29"/>
                </a:lnTo>
                <a:lnTo>
                  <a:pt x="237" y="28"/>
                </a:lnTo>
                <a:lnTo>
                  <a:pt x="238" y="27"/>
                </a:lnTo>
                <a:lnTo>
                  <a:pt x="238" y="26"/>
                </a:lnTo>
                <a:lnTo>
                  <a:pt x="239" y="24"/>
                </a:lnTo>
                <a:lnTo>
                  <a:pt x="239" y="23"/>
                </a:lnTo>
                <a:lnTo>
                  <a:pt x="240" y="21"/>
                </a:lnTo>
                <a:lnTo>
                  <a:pt x="241" y="20"/>
                </a:lnTo>
                <a:lnTo>
                  <a:pt x="241" y="19"/>
                </a:lnTo>
                <a:lnTo>
                  <a:pt x="241" y="18"/>
                </a:lnTo>
                <a:lnTo>
                  <a:pt x="242" y="18"/>
                </a:lnTo>
                <a:lnTo>
                  <a:pt x="242" y="17"/>
                </a:lnTo>
                <a:lnTo>
                  <a:pt x="242" y="16"/>
                </a:lnTo>
                <a:lnTo>
                  <a:pt x="242" y="15"/>
                </a:lnTo>
                <a:lnTo>
                  <a:pt x="244" y="15"/>
                </a:lnTo>
                <a:lnTo>
                  <a:pt x="244" y="14"/>
                </a:lnTo>
                <a:lnTo>
                  <a:pt x="245" y="14"/>
                </a:lnTo>
                <a:lnTo>
                  <a:pt x="246" y="12"/>
                </a:lnTo>
                <a:lnTo>
                  <a:pt x="247" y="12"/>
                </a:lnTo>
                <a:lnTo>
                  <a:pt x="247" y="14"/>
                </a:lnTo>
                <a:lnTo>
                  <a:pt x="248" y="15"/>
                </a:lnTo>
                <a:lnTo>
                  <a:pt x="249" y="15"/>
                </a:lnTo>
                <a:lnTo>
                  <a:pt x="249" y="16"/>
                </a:lnTo>
                <a:lnTo>
                  <a:pt x="250" y="17"/>
                </a:lnTo>
                <a:lnTo>
                  <a:pt x="250" y="18"/>
                </a:lnTo>
                <a:lnTo>
                  <a:pt x="252" y="19"/>
                </a:lnTo>
                <a:lnTo>
                  <a:pt x="254" y="18"/>
                </a:lnTo>
                <a:lnTo>
                  <a:pt x="254" y="17"/>
                </a:lnTo>
                <a:lnTo>
                  <a:pt x="255" y="17"/>
                </a:lnTo>
                <a:lnTo>
                  <a:pt x="256" y="17"/>
                </a:lnTo>
                <a:lnTo>
                  <a:pt x="257" y="16"/>
                </a:lnTo>
                <a:lnTo>
                  <a:pt x="258" y="16"/>
                </a:lnTo>
                <a:lnTo>
                  <a:pt x="258" y="15"/>
                </a:lnTo>
                <a:lnTo>
                  <a:pt x="259" y="12"/>
                </a:lnTo>
                <a:lnTo>
                  <a:pt x="259" y="11"/>
                </a:lnTo>
                <a:lnTo>
                  <a:pt x="259" y="10"/>
                </a:lnTo>
                <a:lnTo>
                  <a:pt x="259" y="8"/>
                </a:lnTo>
                <a:lnTo>
                  <a:pt x="261" y="7"/>
                </a:lnTo>
                <a:lnTo>
                  <a:pt x="261" y="6"/>
                </a:lnTo>
                <a:lnTo>
                  <a:pt x="262" y="6"/>
                </a:lnTo>
                <a:lnTo>
                  <a:pt x="262" y="4"/>
                </a:lnTo>
                <a:lnTo>
                  <a:pt x="263" y="4"/>
                </a:lnTo>
                <a:lnTo>
                  <a:pt x="263" y="3"/>
                </a:lnTo>
                <a:lnTo>
                  <a:pt x="264" y="2"/>
                </a:lnTo>
                <a:lnTo>
                  <a:pt x="265" y="1"/>
                </a:lnTo>
                <a:lnTo>
                  <a:pt x="266" y="0"/>
                </a:lnTo>
                <a:lnTo>
                  <a:pt x="267" y="0"/>
                </a:lnTo>
                <a:lnTo>
                  <a:pt x="270" y="0"/>
                </a:lnTo>
                <a:lnTo>
                  <a:pt x="271" y="1"/>
                </a:lnTo>
                <a:lnTo>
                  <a:pt x="272" y="1"/>
                </a:lnTo>
                <a:lnTo>
                  <a:pt x="273" y="2"/>
                </a:lnTo>
                <a:lnTo>
                  <a:pt x="273" y="3"/>
                </a:lnTo>
                <a:lnTo>
                  <a:pt x="273" y="4"/>
                </a:lnTo>
                <a:lnTo>
                  <a:pt x="273" y="9"/>
                </a:lnTo>
                <a:lnTo>
                  <a:pt x="273" y="11"/>
                </a:lnTo>
                <a:lnTo>
                  <a:pt x="273" y="12"/>
                </a:lnTo>
                <a:lnTo>
                  <a:pt x="273" y="14"/>
                </a:lnTo>
                <a:lnTo>
                  <a:pt x="273" y="16"/>
                </a:lnTo>
                <a:lnTo>
                  <a:pt x="273" y="17"/>
                </a:lnTo>
                <a:lnTo>
                  <a:pt x="274" y="19"/>
                </a:lnTo>
                <a:lnTo>
                  <a:pt x="275" y="20"/>
                </a:lnTo>
                <a:lnTo>
                  <a:pt x="276" y="20"/>
                </a:lnTo>
                <a:lnTo>
                  <a:pt x="278" y="20"/>
                </a:lnTo>
                <a:lnTo>
                  <a:pt x="279" y="19"/>
                </a:lnTo>
                <a:lnTo>
                  <a:pt x="281" y="16"/>
                </a:lnTo>
                <a:lnTo>
                  <a:pt x="284" y="10"/>
                </a:lnTo>
                <a:lnTo>
                  <a:pt x="286" y="9"/>
                </a:lnTo>
                <a:lnTo>
                  <a:pt x="287" y="9"/>
                </a:lnTo>
                <a:lnTo>
                  <a:pt x="288" y="9"/>
                </a:lnTo>
                <a:lnTo>
                  <a:pt x="290" y="10"/>
                </a:lnTo>
                <a:lnTo>
                  <a:pt x="292" y="12"/>
                </a:lnTo>
                <a:lnTo>
                  <a:pt x="293" y="12"/>
                </a:lnTo>
                <a:lnTo>
                  <a:pt x="296" y="12"/>
                </a:lnTo>
                <a:lnTo>
                  <a:pt x="297" y="14"/>
                </a:lnTo>
                <a:lnTo>
                  <a:pt x="300" y="12"/>
                </a:lnTo>
                <a:lnTo>
                  <a:pt x="301" y="12"/>
                </a:lnTo>
                <a:lnTo>
                  <a:pt x="303" y="11"/>
                </a:lnTo>
                <a:lnTo>
                  <a:pt x="304" y="8"/>
                </a:lnTo>
                <a:lnTo>
                  <a:pt x="304" y="7"/>
                </a:lnTo>
                <a:lnTo>
                  <a:pt x="304" y="6"/>
                </a:lnTo>
                <a:lnTo>
                  <a:pt x="304" y="4"/>
                </a:lnTo>
                <a:lnTo>
                  <a:pt x="305" y="3"/>
                </a:lnTo>
                <a:lnTo>
                  <a:pt x="305" y="2"/>
                </a:lnTo>
                <a:lnTo>
                  <a:pt x="306" y="1"/>
                </a:lnTo>
                <a:lnTo>
                  <a:pt x="307" y="1"/>
                </a:lnTo>
                <a:lnTo>
                  <a:pt x="308" y="0"/>
                </a:lnTo>
                <a:lnTo>
                  <a:pt x="309" y="1"/>
                </a:lnTo>
                <a:lnTo>
                  <a:pt x="309" y="4"/>
                </a:lnTo>
                <a:lnTo>
                  <a:pt x="310" y="7"/>
                </a:lnTo>
                <a:lnTo>
                  <a:pt x="310" y="9"/>
                </a:lnTo>
                <a:lnTo>
                  <a:pt x="310" y="10"/>
                </a:lnTo>
                <a:lnTo>
                  <a:pt x="310" y="12"/>
                </a:lnTo>
                <a:lnTo>
                  <a:pt x="309" y="15"/>
                </a:lnTo>
                <a:lnTo>
                  <a:pt x="309" y="17"/>
                </a:lnTo>
                <a:lnTo>
                  <a:pt x="309" y="18"/>
                </a:lnTo>
                <a:lnTo>
                  <a:pt x="309" y="19"/>
                </a:lnTo>
                <a:lnTo>
                  <a:pt x="309" y="20"/>
                </a:lnTo>
                <a:lnTo>
                  <a:pt x="309" y="21"/>
                </a:lnTo>
                <a:lnTo>
                  <a:pt x="310" y="23"/>
                </a:lnTo>
                <a:lnTo>
                  <a:pt x="310" y="24"/>
                </a:lnTo>
                <a:lnTo>
                  <a:pt x="312" y="24"/>
                </a:lnTo>
                <a:lnTo>
                  <a:pt x="313" y="24"/>
                </a:lnTo>
                <a:lnTo>
                  <a:pt x="314" y="23"/>
                </a:lnTo>
                <a:lnTo>
                  <a:pt x="315" y="21"/>
                </a:lnTo>
                <a:lnTo>
                  <a:pt x="316" y="21"/>
                </a:lnTo>
                <a:lnTo>
                  <a:pt x="317" y="20"/>
                </a:lnTo>
                <a:lnTo>
                  <a:pt x="320" y="19"/>
                </a:lnTo>
                <a:lnTo>
                  <a:pt x="321" y="19"/>
                </a:lnTo>
                <a:lnTo>
                  <a:pt x="322" y="19"/>
                </a:lnTo>
                <a:lnTo>
                  <a:pt x="323" y="19"/>
                </a:lnTo>
                <a:lnTo>
                  <a:pt x="324" y="19"/>
                </a:lnTo>
                <a:lnTo>
                  <a:pt x="326" y="20"/>
                </a:lnTo>
                <a:lnTo>
                  <a:pt x="329" y="21"/>
                </a:lnTo>
                <a:lnTo>
                  <a:pt x="330" y="23"/>
                </a:lnTo>
                <a:lnTo>
                  <a:pt x="331" y="24"/>
                </a:lnTo>
                <a:lnTo>
                  <a:pt x="332" y="25"/>
                </a:lnTo>
                <a:lnTo>
                  <a:pt x="333" y="26"/>
                </a:lnTo>
                <a:lnTo>
                  <a:pt x="333" y="27"/>
                </a:lnTo>
                <a:lnTo>
                  <a:pt x="334" y="29"/>
                </a:lnTo>
                <a:lnTo>
                  <a:pt x="335" y="31"/>
                </a:lnTo>
                <a:lnTo>
                  <a:pt x="337" y="33"/>
                </a:lnTo>
                <a:lnTo>
                  <a:pt x="337" y="35"/>
                </a:lnTo>
                <a:lnTo>
                  <a:pt x="337" y="36"/>
                </a:lnTo>
                <a:lnTo>
                  <a:pt x="339" y="39"/>
                </a:lnTo>
                <a:lnTo>
                  <a:pt x="340" y="40"/>
                </a:lnTo>
                <a:lnTo>
                  <a:pt x="341" y="40"/>
                </a:lnTo>
                <a:lnTo>
                  <a:pt x="342" y="40"/>
                </a:lnTo>
                <a:lnTo>
                  <a:pt x="343" y="39"/>
                </a:lnTo>
                <a:lnTo>
                  <a:pt x="345" y="37"/>
                </a:lnTo>
                <a:lnTo>
                  <a:pt x="345" y="36"/>
                </a:lnTo>
                <a:lnTo>
                  <a:pt x="346" y="36"/>
                </a:lnTo>
                <a:lnTo>
                  <a:pt x="347" y="36"/>
                </a:lnTo>
                <a:lnTo>
                  <a:pt x="348" y="36"/>
                </a:lnTo>
                <a:lnTo>
                  <a:pt x="349" y="35"/>
                </a:lnTo>
                <a:lnTo>
                  <a:pt x="350" y="35"/>
                </a:lnTo>
                <a:lnTo>
                  <a:pt x="350" y="34"/>
                </a:lnTo>
                <a:lnTo>
                  <a:pt x="351" y="34"/>
                </a:lnTo>
                <a:lnTo>
                  <a:pt x="352" y="33"/>
                </a:lnTo>
                <a:lnTo>
                  <a:pt x="356" y="32"/>
                </a:lnTo>
                <a:lnTo>
                  <a:pt x="358" y="32"/>
                </a:lnTo>
                <a:lnTo>
                  <a:pt x="359" y="34"/>
                </a:lnTo>
                <a:lnTo>
                  <a:pt x="359" y="35"/>
                </a:lnTo>
                <a:lnTo>
                  <a:pt x="360" y="37"/>
                </a:lnTo>
                <a:lnTo>
                  <a:pt x="360" y="39"/>
                </a:lnTo>
                <a:lnTo>
                  <a:pt x="360" y="40"/>
                </a:lnTo>
                <a:lnTo>
                  <a:pt x="362" y="42"/>
                </a:lnTo>
                <a:lnTo>
                  <a:pt x="363" y="44"/>
                </a:lnTo>
                <a:lnTo>
                  <a:pt x="364" y="46"/>
                </a:lnTo>
                <a:lnTo>
                  <a:pt x="364" y="49"/>
                </a:lnTo>
                <a:lnTo>
                  <a:pt x="365" y="49"/>
                </a:lnTo>
                <a:lnTo>
                  <a:pt x="365" y="50"/>
                </a:lnTo>
                <a:lnTo>
                  <a:pt x="366" y="51"/>
                </a:lnTo>
                <a:lnTo>
                  <a:pt x="366" y="52"/>
                </a:lnTo>
                <a:lnTo>
                  <a:pt x="366" y="54"/>
                </a:lnTo>
                <a:lnTo>
                  <a:pt x="367" y="58"/>
                </a:lnTo>
                <a:lnTo>
                  <a:pt x="367" y="59"/>
                </a:lnTo>
                <a:lnTo>
                  <a:pt x="367" y="61"/>
                </a:lnTo>
                <a:lnTo>
                  <a:pt x="366" y="63"/>
                </a:lnTo>
                <a:lnTo>
                  <a:pt x="365" y="65"/>
                </a:lnTo>
                <a:lnTo>
                  <a:pt x="366" y="67"/>
                </a:lnTo>
                <a:lnTo>
                  <a:pt x="366" y="68"/>
                </a:lnTo>
                <a:lnTo>
                  <a:pt x="365" y="68"/>
                </a:lnTo>
                <a:lnTo>
                  <a:pt x="364" y="71"/>
                </a:lnTo>
                <a:lnTo>
                  <a:pt x="364" y="74"/>
                </a:lnTo>
                <a:lnTo>
                  <a:pt x="364" y="75"/>
                </a:lnTo>
                <a:lnTo>
                  <a:pt x="364" y="76"/>
                </a:lnTo>
                <a:lnTo>
                  <a:pt x="365" y="77"/>
                </a:lnTo>
                <a:lnTo>
                  <a:pt x="366" y="79"/>
                </a:lnTo>
                <a:lnTo>
                  <a:pt x="367" y="80"/>
                </a:lnTo>
                <a:lnTo>
                  <a:pt x="368" y="82"/>
                </a:lnTo>
                <a:lnTo>
                  <a:pt x="369" y="83"/>
                </a:lnTo>
                <a:lnTo>
                  <a:pt x="371" y="83"/>
                </a:lnTo>
                <a:lnTo>
                  <a:pt x="372" y="83"/>
                </a:lnTo>
                <a:lnTo>
                  <a:pt x="373" y="83"/>
                </a:lnTo>
                <a:lnTo>
                  <a:pt x="373" y="84"/>
                </a:lnTo>
                <a:lnTo>
                  <a:pt x="374" y="84"/>
                </a:lnTo>
                <a:lnTo>
                  <a:pt x="375" y="85"/>
                </a:lnTo>
                <a:lnTo>
                  <a:pt x="376" y="87"/>
                </a:lnTo>
                <a:lnTo>
                  <a:pt x="376" y="88"/>
                </a:lnTo>
                <a:lnTo>
                  <a:pt x="379" y="91"/>
                </a:lnTo>
                <a:lnTo>
                  <a:pt x="379" y="92"/>
                </a:lnTo>
                <a:lnTo>
                  <a:pt x="380" y="92"/>
                </a:lnTo>
                <a:lnTo>
                  <a:pt x="380" y="93"/>
                </a:lnTo>
                <a:lnTo>
                  <a:pt x="380" y="94"/>
                </a:lnTo>
                <a:lnTo>
                  <a:pt x="379" y="95"/>
                </a:lnTo>
                <a:lnTo>
                  <a:pt x="379" y="96"/>
                </a:lnTo>
                <a:lnTo>
                  <a:pt x="377" y="96"/>
                </a:lnTo>
                <a:lnTo>
                  <a:pt x="376" y="99"/>
                </a:lnTo>
                <a:lnTo>
                  <a:pt x="376" y="100"/>
                </a:lnTo>
                <a:lnTo>
                  <a:pt x="376" y="101"/>
                </a:lnTo>
                <a:lnTo>
                  <a:pt x="376" y="102"/>
                </a:lnTo>
                <a:lnTo>
                  <a:pt x="376" y="105"/>
                </a:lnTo>
                <a:lnTo>
                  <a:pt x="376" y="107"/>
                </a:lnTo>
                <a:lnTo>
                  <a:pt x="376" y="108"/>
                </a:lnTo>
                <a:lnTo>
                  <a:pt x="376" y="109"/>
                </a:lnTo>
                <a:lnTo>
                  <a:pt x="377" y="110"/>
                </a:lnTo>
                <a:lnTo>
                  <a:pt x="377" y="111"/>
                </a:lnTo>
                <a:lnTo>
                  <a:pt x="379" y="112"/>
                </a:lnTo>
                <a:lnTo>
                  <a:pt x="380" y="112"/>
                </a:lnTo>
                <a:lnTo>
                  <a:pt x="380" y="113"/>
                </a:lnTo>
                <a:lnTo>
                  <a:pt x="381" y="113"/>
                </a:lnTo>
                <a:lnTo>
                  <a:pt x="382" y="113"/>
                </a:lnTo>
                <a:lnTo>
                  <a:pt x="383" y="113"/>
                </a:lnTo>
                <a:lnTo>
                  <a:pt x="385" y="112"/>
                </a:lnTo>
                <a:lnTo>
                  <a:pt x="388" y="112"/>
                </a:lnTo>
                <a:lnTo>
                  <a:pt x="389" y="112"/>
                </a:lnTo>
                <a:lnTo>
                  <a:pt x="392" y="112"/>
                </a:lnTo>
                <a:lnTo>
                  <a:pt x="393" y="113"/>
                </a:lnTo>
                <a:lnTo>
                  <a:pt x="394" y="115"/>
                </a:lnTo>
                <a:lnTo>
                  <a:pt x="394" y="116"/>
                </a:lnTo>
                <a:lnTo>
                  <a:pt x="394" y="117"/>
                </a:lnTo>
                <a:lnTo>
                  <a:pt x="394" y="118"/>
                </a:lnTo>
                <a:lnTo>
                  <a:pt x="392" y="121"/>
                </a:lnTo>
                <a:lnTo>
                  <a:pt x="391" y="122"/>
                </a:lnTo>
                <a:lnTo>
                  <a:pt x="391" y="124"/>
                </a:lnTo>
                <a:lnTo>
                  <a:pt x="390" y="126"/>
                </a:lnTo>
                <a:lnTo>
                  <a:pt x="390" y="128"/>
                </a:lnTo>
                <a:lnTo>
                  <a:pt x="390" y="130"/>
                </a:lnTo>
                <a:lnTo>
                  <a:pt x="390" y="132"/>
                </a:lnTo>
                <a:lnTo>
                  <a:pt x="390" y="133"/>
                </a:lnTo>
                <a:lnTo>
                  <a:pt x="390" y="134"/>
                </a:lnTo>
                <a:lnTo>
                  <a:pt x="392" y="136"/>
                </a:lnTo>
                <a:lnTo>
                  <a:pt x="393" y="137"/>
                </a:lnTo>
                <a:lnTo>
                  <a:pt x="394" y="137"/>
                </a:lnTo>
                <a:lnTo>
                  <a:pt x="394" y="138"/>
                </a:lnTo>
                <a:lnTo>
                  <a:pt x="396" y="138"/>
                </a:lnTo>
                <a:lnTo>
                  <a:pt x="397" y="139"/>
                </a:lnTo>
                <a:lnTo>
                  <a:pt x="398" y="139"/>
                </a:lnTo>
                <a:lnTo>
                  <a:pt x="397" y="141"/>
                </a:lnTo>
                <a:lnTo>
                  <a:pt x="397" y="142"/>
                </a:lnTo>
                <a:lnTo>
                  <a:pt x="397" y="143"/>
                </a:lnTo>
                <a:lnTo>
                  <a:pt x="396" y="143"/>
                </a:lnTo>
                <a:lnTo>
                  <a:pt x="397" y="143"/>
                </a:lnTo>
                <a:lnTo>
                  <a:pt x="397" y="144"/>
                </a:lnTo>
                <a:lnTo>
                  <a:pt x="397" y="145"/>
                </a:lnTo>
                <a:lnTo>
                  <a:pt x="397" y="146"/>
                </a:lnTo>
                <a:lnTo>
                  <a:pt x="396" y="147"/>
                </a:lnTo>
                <a:lnTo>
                  <a:pt x="396" y="149"/>
                </a:lnTo>
                <a:lnTo>
                  <a:pt x="394" y="149"/>
                </a:lnTo>
                <a:lnTo>
                  <a:pt x="394" y="150"/>
                </a:lnTo>
                <a:lnTo>
                  <a:pt x="394" y="151"/>
                </a:lnTo>
                <a:lnTo>
                  <a:pt x="394" y="152"/>
                </a:lnTo>
                <a:lnTo>
                  <a:pt x="396" y="152"/>
                </a:lnTo>
                <a:lnTo>
                  <a:pt x="396" y="153"/>
                </a:lnTo>
                <a:lnTo>
                  <a:pt x="394" y="153"/>
                </a:lnTo>
                <a:lnTo>
                  <a:pt x="394" y="154"/>
                </a:lnTo>
                <a:lnTo>
                  <a:pt x="396" y="154"/>
                </a:lnTo>
                <a:lnTo>
                  <a:pt x="396" y="155"/>
                </a:lnTo>
                <a:lnTo>
                  <a:pt x="397" y="157"/>
                </a:lnTo>
                <a:lnTo>
                  <a:pt x="397" y="158"/>
                </a:lnTo>
                <a:lnTo>
                  <a:pt x="398" y="159"/>
                </a:lnTo>
                <a:lnTo>
                  <a:pt x="400" y="161"/>
                </a:lnTo>
                <a:lnTo>
                  <a:pt x="401" y="162"/>
                </a:lnTo>
                <a:lnTo>
                  <a:pt x="402" y="164"/>
                </a:lnTo>
                <a:lnTo>
                  <a:pt x="403" y="164"/>
                </a:lnTo>
                <a:lnTo>
                  <a:pt x="405" y="166"/>
                </a:lnTo>
                <a:lnTo>
                  <a:pt x="405" y="167"/>
                </a:lnTo>
                <a:lnTo>
                  <a:pt x="405" y="168"/>
                </a:lnTo>
                <a:lnTo>
                  <a:pt x="406" y="169"/>
                </a:lnTo>
                <a:lnTo>
                  <a:pt x="407" y="170"/>
                </a:lnTo>
                <a:lnTo>
                  <a:pt x="407" y="171"/>
                </a:lnTo>
                <a:lnTo>
                  <a:pt x="407" y="172"/>
                </a:lnTo>
                <a:lnTo>
                  <a:pt x="407" y="174"/>
                </a:lnTo>
                <a:lnTo>
                  <a:pt x="407" y="178"/>
                </a:lnTo>
                <a:lnTo>
                  <a:pt x="408" y="178"/>
                </a:lnTo>
                <a:lnTo>
                  <a:pt x="408" y="179"/>
                </a:lnTo>
                <a:lnTo>
                  <a:pt x="409" y="180"/>
                </a:lnTo>
                <a:lnTo>
                  <a:pt x="413" y="183"/>
                </a:lnTo>
                <a:lnTo>
                  <a:pt x="415" y="184"/>
                </a:lnTo>
                <a:lnTo>
                  <a:pt x="411" y="188"/>
                </a:lnTo>
                <a:lnTo>
                  <a:pt x="410" y="191"/>
                </a:lnTo>
                <a:lnTo>
                  <a:pt x="410" y="196"/>
                </a:lnTo>
                <a:lnTo>
                  <a:pt x="413" y="196"/>
                </a:lnTo>
                <a:lnTo>
                  <a:pt x="417" y="197"/>
                </a:lnTo>
                <a:lnTo>
                  <a:pt x="416" y="205"/>
                </a:lnTo>
                <a:lnTo>
                  <a:pt x="415" y="205"/>
                </a:lnTo>
                <a:lnTo>
                  <a:pt x="414" y="206"/>
                </a:lnTo>
                <a:lnTo>
                  <a:pt x="414" y="208"/>
                </a:lnTo>
                <a:lnTo>
                  <a:pt x="415" y="208"/>
                </a:lnTo>
                <a:lnTo>
                  <a:pt x="416" y="208"/>
                </a:lnTo>
                <a:lnTo>
                  <a:pt x="416" y="214"/>
                </a:lnTo>
                <a:lnTo>
                  <a:pt x="417" y="219"/>
                </a:lnTo>
                <a:lnTo>
                  <a:pt x="417" y="226"/>
                </a:lnTo>
                <a:lnTo>
                  <a:pt x="418" y="237"/>
                </a:lnTo>
                <a:lnTo>
                  <a:pt x="418" y="239"/>
                </a:lnTo>
                <a:lnTo>
                  <a:pt x="422" y="255"/>
                </a:lnTo>
                <a:lnTo>
                  <a:pt x="422" y="257"/>
                </a:lnTo>
                <a:lnTo>
                  <a:pt x="422" y="259"/>
                </a:lnTo>
                <a:lnTo>
                  <a:pt x="421" y="259"/>
                </a:lnTo>
                <a:lnTo>
                  <a:pt x="421" y="260"/>
                </a:lnTo>
                <a:lnTo>
                  <a:pt x="419" y="262"/>
                </a:lnTo>
                <a:lnTo>
                  <a:pt x="419" y="263"/>
                </a:lnTo>
                <a:lnTo>
                  <a:pt x="419" y="267"/>
                </a:lnTo>
                <a:lnTo>
                  <a:pt x="418" y="267"/>
                </a:lnTo>
                <a:lnTo>
                  <a:pt x="418" y="268"/>
                </a:lnTo>
                <a:lnTo>
                  <a:pt x="418" y="269"/>
                </a:lnTo>
                <a:lnTo>
                  <a:pt x="416" y="271"/>
                </a:lnTo>
                <a:lnTo>
                  <a:pt x="413" y="272"/>
                </a:lnTo>
                <a:lnTo>
                  <a:pt x="413" y="281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91" name="Freeform 603">
            <a:extLst>
              <a:ext uri="{FF2B5EF4-FFF2-40B4-BE49-F238E27FC236}">
                <a16:creationId xmlns:a16="http://schemas.microsoft.com/office/drawing/2014/main" id="{77240D96-25E5-FAA0-9E58-5D01B3C38D98}"/>
              </a:ext>
            </a:extLst>
          </p:cNvPr>
          <p:cNvSpPr>
            <a:spLocks noEditPoints="1"/>
          </p:cNvSpPr>
          <p:nvPr/>
        </p:nvSpPr>
        <p:spPr bwMode="auto">
          <a:xfrm>
            <a:off x="5508104" y="1785024"/>
            <a:ext cx="841445" cy="673155"/>
          </a:xfrm>
          <a:custGeom>
            <a:avLst/>
            <a:gdLst>
              <a:gd name="T0" fmla="*/ 788 w 855"/>
              <a:gd name="T1" fmla="*/ 93 h 684"/>
              <a:gd name="T2" fmla="*/ 766 w 855"/>
              <a:gd name="T3" fmla="*/ 193 h 684"/>
              <a:gd name="T4" fmla="*/ 819 w 855"/>
              <a:gd name="T5" fmla="*/ 202 h 684"/>
              <a:gd name="T6" fmla="*/ 846 w 855"/>
              <a:gd name="T7" fmla="*/ 219 h 684"/>
              <a:gd name="T8" fmla="*/ 797 w 855"/>
              <a:gd name="T9" fmla="*/ 253 h 684"/>
              <a:gd name="T10" fmla="*/ 759 w 855"/>
              <a:gd name="T11" fmla="*/ 250 h 684"/>
              <a:gd name="T12" fmla="*/ 746 w 855"/>
              <a:gd name="T13" fmla="*/ 314 h 684"/>
              <a:gd name="T14" fmla="*/ 759 w 855"/>
              <a:gd name="T15" fmla="*/ 365 h 684"/>
              <a:gd name="T16" fmla="*/ 717 w 855"/>
              <a:gd name="T17" fmla="*/ 418 h 684"/>
              <a:gd name="T18" fmla="*/ 606 w 855"/>
              <a:gd name="T19" fmla="*/ 506 h 684"/>
              <a:gd name="T20" fmla="*/ 660 w 855"/>
              <a:gd name="T21" fmla="*/ 499 h 684"/>
              <a:gd name="T22" fmla="*/ 665 w 855"/>
              <a:gd name="T23" fmla="*/ 574 h 684"/>
              <a:gd name="T24" fmla="*/ 698 w 855"/>
              <a:gd name="T25" fmla="*/ 602 h 684"/>
              <a:gd name="T26" fmla="*/ 708 w 855"/>
              <a:gd name="T27" fmla="*/ 681 h 684"/>
              <a:gd name="T28" fmla="*/ 657 w 855"/>
              <a:gd name="T29" fmla="*/ 665 h 684"/>
              <a:gd name="T30" fmla="*/ 577 w 855"/>
              <a:gd name="T31" fmla="*/ 619 h 684"/>
              <a:gd name="T32" fmla="*/ 566 w 855"/>
              <a:gd name="T33" fmla="*/ 549 h 684"/>
              <a:gd name="T34" fmla="*/ 513 w 855"/>
              <a:gd name="T35" fmla="*/ 545 h 684"/>
              <a:gd name="T36" fmla="*/ 486 w 855"/>
              <a:gd name="T37" fmla="*/ 457 h 684"/>
              <a:gd name="T38" fmla="*/ 532 w 855"/>
              <a:gd name="T39" fmla="*/ 484 h 684"/>
              <a:gd name="T40" fmla="*/ 577 w 855"/>
              <a:gd name="T41" fmla="*/ 509 h 684"/>
              <a:gd name="T42" fmla="*/ 506 w 855"/>
              <a:gd name="T43" fmla="*/ 447 h 684"/>
              <a:gd name="T44" fmla="*/ 438 w 855"/>
              <a:gd name="T45" fmla="*/ 481 h 684"/>
              <a:gd name="T46" fmla="*/ 454 w 855"/>
              <a:gd name="T47" fmla="*/ 536 h 684"/>
              <a:gd name="T48" fmla="*/ 439 w 855"/>
              <a:gd name="T49" fmla="*/ 573 h 684"/>
              <a:gd name="T50" fmla="*/ 410 w 855"/>
              <a:gd name="T51" fmla="*/ 600 h 684"/>
              <a:gd name="T52" fmla="*/ 354 w 855"/>
              <a:gd name="T53" fmla="*/ 615 h 684"/>
              <a:gd name="T54" fmla="*/ 341 w 855"/>
              <a:gd name="T55" fmla="*/ 583 h 684"/>
              <a:gd name="T56" fmla="*/ 304 w 855"/>
              <a:gd name="T57" fmla="*/ 572 h 684"/>
              <a:gd name="T58" fmla="*/ 267 w 855"/>
              <a:gd name="T59" fmla="*/ 547 h 684"/>
              <a:gd name="T60" fmla="*/ 244 w 855"/>
              <a:gd name="T61" fmla="*/ 506 h 684"/>
              <a:gd name="T62" fmla="*/ 200 w 855"/>
              <a:gd name="T63" fmla="*/ 497 h 684"/>
              <a:gd name="T64" fmla="*/ 185 w 855"/>
              <a:gd name="T65" fmla="*/ 442 h 684"/>
              <a:gd name="T66" fmla="*/ 209 w 855"/>
              <a:gd name="T67" fmla="*/ 357 h 684"/>
              <a:gd name="T68" fmla="*/ 167 w 855"/>
              <a:gd name="T69" fmla="*/ 363 h 684"/>
              <a:gd name="T70" fmla="*/ 111 w 855"/>
              <a:gd name="T71" fmla="*/ 372 h 684"/>
              <a:gd name="T72" fmla="*/ 92 w 855"/>
              <a:gd name="T73" fmla="*/ 418 h 684"/>
              <a:gd name="T74" fmla="*/ 68 w 855"/>
              <a:gd name="T75" fmla="*/ 412 h 684"/>
              <a:gd name="T76" fmla="*/ 59 w 855"/>
              <a:gd name="T77" fmla="*/ 378 h 684"/>
              <a:gd name="T78" fmla="*/ 115 w 855"/>
              <a:gd name="T79" fmla="*/ 353 h 684"/>
              <a:gd name="T80" fmla="*/ 138 w 855"/>
              <a:gd name="T81" fmla="*/ 321 h 684"/>
              <a:gd name="T82" fmla="*/ 146 w 855"/>
              <a:gd name="T83" fmla="*/ 279 h 684"/>
              <a:gd name="T84" fmla="*/ 101 w 855"/>
              <a:gd name="T85" fmla="*/ 261 h 684"/>
              <a:gd name="T86" fmla="*/ 48 w 855"/>
              <a:gd name="T87" fmla="*/ 298 h 684"/>
              <a:gd name="T88" fmla="*/ 15 w 855"/>
              <a:gd name="T89" fmla="*/ 244 h 684"/>
              <a:gd name="T90" fmla="*/ 25 w 855"/>
              <a:gd name="T91" fmla="*/ 202 h 684"/>
              <a:gd name="T92" fmla="*/ 69 w 855"/>
              <a:gd name="T93" fmla="*/ 178 h 684"/>
              <a:gd name="T94" fmla="*/ 140 w 855"/>
              <a:gd name="T95" fmla="*/ 185 h 684"/>
              <a:gd name="T96" fmla="*/ 175 w 855"/>
              <a:gd name="T97" fmla="*/ 118 h 684"/>
              <a:gd name="T98" fmla="*/ 196 w 855"/>
              <a:gd name="T99" fmla="*/ 54 h 684"/>
              <a:gd name="T100" fmla="*/ 264 w 855"/>
              <a:gd name="T101" fmla="*/ 27 h 684"/>
              <a:gd name="T102" fmla="*/ 292 w 855"/>
              <a:gd name="T103" fmla="*/ 10 h 684"/>
              <a:gd name="T104" fmla="*/ 329 w 855"/>
              <a:gd name="T105" fmla="*/ 16 h 684"/>
              <a:gd name="T106" fmla="*/ 349 w 855"/>
              <a:gd name="T107" fmla="*/ 93 h 684"/>
              <a:gd name="T108" fmla="*/ 378 w 855"/>
              <a:gd name="T109" fmla="*/ 116 h 684"/>
              <a:gd name="T110" fmla="*/ 421 w 855"/>
              <a:gd name="T111" fmla="*/ 160 h 684"/>
              <a:gd name="T112" fmla="*/ 472 w 855"/>
              <a:gd name="T113" fmla="*/ 138 h 684"/>
              <a:gd name="T114" fmla="*/ 545 w 855"/>
              <a:gd name="T115" fmla="*/ 62 h 684"/>
              <a:gd name="T116" fmla="*/ 662 w 855"/>
              <a:gd name="T117" fmla="*/ 58 h 684"/>
              <a:gd name="T118" fmla="*/ 738 w 855"/>
              <a:gd name="T119" fmla="*/ 53 h 684"/>
              <a:gd name="T120" fmla="*/ 400 w 855"/>
              <a:gd name="T121" fmla="*/ 421 h 684"/>
              <a:gd name="T122" fmla="*/ 390 w 855"/>
              <a:gd name="T123" fmla="*/ 462 h 684"/>
              <a:gd name="T124" fmla="*/ 423 w 855"/>
              <a:gd name="T125" fmla="*/ 42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55" h="684">
                <a:moveTo>
                  <a:pt x="767" y="47"/>
                </a:moveTo>
                <a:lnTo>
                  <a:pt x="770" y="48"/>
                </a:lnTo>
                <a:lnTo>
                  <a:pt x="775" y="49"/>
                </a:lnTo>
                <a:lnTo>
                  <a:pt x="776" y="49"/>
                </a:lnTo>
                <a:lnTo>
                  <a:pt x="777" y="49"/>
                </a:lnTo>
                <a:lnTo>
                  <a:pt x="779" y="49"/>
                </a:lnTo>
                <a:lnTo>
                  <a:pt x="783" y="50"/>
                </a:lnTo>
                <a:lnTo>
                  <a:pt x="785" y="50"/>
                </a:lnTo>
                <a:lnTo>
                  <a:pt x="786" y="50"/>
                </a:lnTo>
                <a:lnTo>
                  <a:pt x="786" y="51"/>
                </a:lnTo>
                <a:lnTo>
                  <a:pt x="786" y="52"/>
                </a:lnTo>
                <a:lnTo>
                  <a:pt x="785" y="52"/>
                </a:lnTo>
                <a:lnTo>
                  <a:pt x="785" y="53"/>
                </a:lnTo>
                <a:lnTo>
                  <a:pt x="786" y="54"/>
                </a:lnTo>
                <a:lnTo>
                  <a:pt x="786" y="56"/>
                </a:lnTo>
                <a:lnTo>
                  <a:pt x="786" y="58"/>
                </a:lnTo>
                <a:lnTo>
                  <a:pt x="786" y="59"/>
                </a:lnTo>
                <a:lnTo>
                  <a:pt x="786" y="61"/>
                </a:lnTo>
                <a:lnTo>
                  <a:pt x="786" y="62"/>
                </a:lnTo>
                <a:lnTo>
                  <a:pt x="786" y="66"/>
                </a:lnTo>
                <a:lnTo>
                  <a:pt x="786" y="67"/>
                </a:lnTo>
                <a:lnTo>
                  <a:pt x="786" y="68"/>
                </a:lnTo>
                <a:lnTo>
                  <a:pt x="786" y="69"/>
                </a:lnTo>
                <a:lnTo>
                  <a:pt x="786" y="70"/>
                </a:lnTo>
                <a:lnTo>
                  <a:pt x="783" y="70"/>
                </a:lnTo>
                <a:lnTo>
                  <a:pt x="779" y="72"/>
                </a:lnTo>
                <a:lnTo>
                  <a:pt x="776" y="72"/>
                </a:lnTo>
                <a:lnTo>
                  <a:pt x="774" y="72"/>
                </a:lnTo>
                <a:lnTo>
                  <a:pt x="772" y="72"/>
                </a:lnTo>
                <a:lnTo>
                  <a:pt x="772" y="73"/>
                </a:lnTo>
                <a:lnTo>
                  <a:pt x="772" y="78"/>
                </a:lnTo>
                <a:lnTo>
                  <a:pt x="772" y="84"/>
                </a:lnTo>
                <a:lnTo>
                  <a:pt x="772" y="85"/>
                </a:lnTo>
                <a:lnTo>
                  <a:pt x="786" y="87"/>
                </a:lnTo>
                <a:lnTo>
                  <a:pt x="788" y="87"/>
                </a:lnTo>
                <a:lnTo>
                  <a:pt x="788" y="92"/>
                </a:lnTo>
                <a:lnTo>
                  <a:pt x="788" y="93"/>
                </a:lnTo>
                <a:lnTo>
                  <a:pt x="787" y="95"/>
                </a:lnTo>
                <a:lnTo>
                  <a:pt x="787" y="96"/>
                </a:lnTo>
                <a:lnTo>
                  <a:pt x="787" y="98"/>
                </a:lnTo>
                <a:lnTo>
                  <a:pt x="787" y="101"/>
                </a:lnTo>
                <a:lnTo>
                  <a:pt x="786" y="103"/>
                </a:lnTo>
                <a:lnTo>
                  <a:pt x="786" y="107"/>
                </a:lnTo>
                <a:lnTo>
                  <a:pt x="784" y="109"/>
                </a:lnTo>
                <a:lnTo>
                  <a:pt x="783" y="110"/>
                </a:lnTo>
                <a:lnTo>
                  <a:pt x="778" y="112"/>
                </a:lnTo>
                <a:lnTo>
                  <a:pt x="777" y="118"/>
                </a:lnTo>
                <a:lnTo>
                  <a:pt x="777" y="119"/>
                </a:lnTo>
                <a:lnTo>
                  <a:pt x="777" y="120"/>
                </a:lnTo>
                <a:lnTo>
                  <a:pt x="777" y="124"/>
                </a:lnTo>
                <a:lnTo>
                  <a:pt x="776" y="124"/>
                </a:lnTo>
                <a:lnTo>
                  <a:pt x="775" y="132"/>
                </a:lnTo>
                <a:lnTo>
                  <a:pt x="775" y="134"/>
                </a:lnTo>
                <a:lnTo>
                  <a:pt x="774" y="137"/>
                </a:lnTo>
                <a:lnTo>
                  <a:pt x="774" y="138"/>
                </a:lnTo>
                <a:lnTo>
                  <a:pt x="774" y="141"/>
                </a:lnTo>
                <a:lnTo>
                  <a:pt x="774" y="143"/>
                </a:lnTo>
                <a:lnTo>
                  <a:pt x="774" y="144"/>
                </a:lnTo>
                <a:lnTo>
                  <a:pt x="772" y="149"/>
                </a:lnTo>
                <a:lnTo>
                  <a:pt x="772" y="152"/>
                </a:lnTo>
                <a:lnTo>
                  <a:pt x="771" y="155"/>
                </a:lnTo>
                <a:lnTo>
                  <a:pt x="771" y="157"/>
                </a:lnTo>
                <a:lnTo>
                  <a:pt x="771" y="160"/>
                </a:lnTo>
                <a:lnTo>
                  <a:pt x="770" y="162"/>
                </a:lnTo>
                <a:lnTo>
                  <a:pt x="770" y="165"/>
                </a:lnTo>
                <a:lnTo>
                  <a:pt x="769" y="169"/>
                </a:lnTo>
                <a:lnTo>
                  <a:pt x="769" y="171"/>
                </a:lnTo>
                <a:lnTo>
                  <a:pt x="768" y="175"/>
                </a:lnTo>
                <a:lnTo>
                  <a:pt x="768" y="176"/>
                </a:lnTo>
                <a:lnTo>
                  <a:pt x="768" y="180"/>
                </a:lnTo>
                <a:lnTo>
                  <a:pt x="767" y="183"/>
                </a:lnTo>
                <a:lnTo>
                  <a:pt x="766" y="191"/>
                </a:lnTo>
                <a:lnTo>
                  <a:pt x="766" y="192"/>
                </a:lnTo>
                <a:lnTo>
                  <a:pt x="766" y="193"/>
                </a:lnTo>
                <a:lnTo>
                  <a:pt x="767" y="193"/>
                </a:lnTo>
                <a:lnTo>
                  <a:pt x="771" y="194"/>
                </a:lnTo>
                <a:lnTo>
                  <a:pt x="772" y="195"/>
                </a:lnTo>
                <a:lnTo>
                  <a:pt x="776" y="196"/>
                </a:lnTo>
                <a:lnTo>
                  <a:pt x="778" y="196"/>
                </a:lnTo>
                <a:lnTo>
                  <a:pt x="779" y="197"/>
                </a:lnTo>
                <a:lnTo>
                  <a:pt x="782" y="197"/>
                </a:lnTo>
                <a:lnTo>
                  <a:pt x="784" y="199"/>
                </a:lnTo>
                <a:lnTo>
                  <a:pt x="785" y="199"/>
                </a:lnTo>
                <a:lnTo>
                  <a:pt x="787" y="200"/>
                </a:lnTo>
                <a:lnTo>
                  <a:pt x="790" y="200"/>
                </a:lnTo>
                <a:lnTo>
                  <a:pt x="792" y="201"/>
                </a:lnTo>
                <a:lnTo>
                  <a:pt x="795" y="202"/>
                </a:lnTo>
                <a:lnTo>
                  <a:pt x="797" y="203"/>
                </a:lnTo>
                <a:lnTo>
                  <a:pt x="801" y="204"/>
                </a:lnTo>
                <a:lnTo>
                  <a:pt x="804" y="205"/>
                </a:lnTo>
                <a:lnTo>
                  <a:pt x="805" y="205"/>
                </a:lnTo>
                <a:lnTo>
                  <a:pt x="807" y="205"/>
                </a:lnTo>
                <a:lnTo>
                  <a:pt x="808" y="205"/>
                </a:lnTo>
                <a:lnTo>
                  <a:pt x="809" y="205"/>
                </a:lnTo>
                <a:lnTo>
                  <a:pt x="810" y="207"/>
                </a:lnTo>
                <a:lnTo>
                  <a:pt x="811" y="207"/>
                </a:lnTo>
                <a:lnTo>
                  <a:pt x="813" y="207"/>
                </a:lnTo>
                <a:lnTo>
                  <a:pt x="813" y="204"/>
                </a:lnTo>
                <a:lnTo>
                  <a:pt x="812" y="204"/>
                </a:lnTo>
                <a:lnTo>
                  <a:pt x="812" y="202"/>
                </a:lnTo>
                <a:lnTo>
                  <a:pt x="817" y="203"/>
                </a:lnTo>
                <a:lnTo>
                  <a:pt x="816" y="200"/>
                </a:lnTo>
                <a:lnTo>
                  <a:pt x="816" y="199"/>
                </a:lnTo>
                <a:lnTo>
                  <a:pt x="814" y="193"/>
                </a:lnTo>
                <a:lnTo>
                  <a:pt x="820" y="194"/>
                </a:lnTo>
                <a:lnTo>
                  <a:pt x="819" y="194"/>
                </a:lnTo>
                <a:lnTo>
                  <a:pt x="819" y="195"/>
                </a:lnTo>
                <a:lnTo>
                  <a:pt x="819" y="197"/>
                </a:lnTo>
                <a:lnTo>
                  <a:pt x="819" y="199"/>
                </a:lnTo>
                <a:lnTo>
                  <a:pt x="819" y="200"/>
                </a:lnTo>
                <a:lnTo>
                  <a:pt x="819" y="202"/>
                </a:lnTo>
                <a:lnTo>
                  <a:pt x="820" y="202"/>
                </a:lnTo>
                <a:lnTo>
                  <a:pt x="821" y="202"/>
                </a:lnTo>
                <a:lnTo>
                  <a:pt x="820" y="202"/>
                </a:lnTo>
                <a:lnTo>
                  <a:pt x="824" y="205"/>
                </a:lnTo>
                <a:lnTo>
                  <a:pt x="825" y="203"/>
                </a:lnTo>
                <a:lnTo>
                  <a:pt x="826" y="202"/>
                </a:lnTo>
                <a:lnTo>
                  <a:pt x="827" y="201"/>
                </a:lnTo>
                <a:lnTo>
                  <a:pt x="828" y="200"/>
                </a:lnTo>
                <a:lnTo>
                  <a:pt x="829" y="199"/>
                </a:lnTo>
                <a:lnTo>
                  <a:pt x="830" y="197"/>
                </a:lnTo>
                <a:lnTo>
                  <a:pt x="831" y="197"/>
                </a:lnTo>
                <a:lnTo>
                  <a:pt x="833" y="196"/>
                </a:lnTo>
                <a:lnTo>
                  <a:pt x="834" y="196"/>
                </a:lnTo>
                <a:lnTo>
                  <a:pt x="835" y="196"/>
                </a:lnTo>
                <a:lnTo>
                  <a:pt x="836" y="195"/>
                </a:lnTo>
                <a:lnTo>
                  <a:pt x="837" y="195"/>
                </a:lnTo>
                <a:lnTo>
                  <a:pt x="838" y="195"/>
                </a:lnTo>
                <a:lnTo>
                  <a:pt x="839" y="195"/>
                </a:lnTo>
                <a:lnTo>
                  <a:pt x="841" y="196"/>
                </a:lnTo>
                <a:lnTo>
                  <a:pt x="842" y="196"/>
                </a:lnTo>
                <a:lnTo>
                  <a:pt x="844" y="196"/>
                </a:lnTo>
                <a:lnTo>
                  <a:pt x="843" y="199"/>
                </a:lnTo>
                <a:lnTo>
                  <a:pt x="839" y="199"/>
                </a:lnTo>
                <a:lnTo>
                  <a:pt x="839" y="197"/>
                </a:lnTo>
                <a:lnTo>
                  <a:pt x="838" y="197"/>
                </a:lnTo>
                <a:lnTo>
                  <a:pt x="834" y="199"/>
                </a:lnTo>
                <a:lnTo>
                  <a:pt x="834" y="201"/>
                </a:lnTo>
                <a:lnTo>
                  <a:pt x="834" y="208"/>
                </a:lnTo>
                <a:lnTo>
                  <a:pt x="834" y="209"/>
                </a:lnTo>
                <a:lnTo>
                  <a:pt x="833" y="211"/>
                </a:lnTo>
                <a:lnTo>
                  <a:pt x="831" y="212"/>
                </a:lnTo>
                <a:lnTo>
                  <a:pt x="830" y="213"/>
                </a:lnTo>
                <a:lnTo>
                  <a:pt x="830" y="214"/>
                </a:lnTo>
                <a:lnTo>
                  <a:pt x="831" y="214"/>
                </a:lnTo>
                <a:lnTo>
                  <a:pt x="833" y="214"/>
                </a:lnTo>
                <a:lnTo>
                  <a:pt x="835" y="216"/>
                </a:lnTo>
                <a:lnTo>
                  <a:pt x="846" y="219"/>
                </a:lnTo>
                <a:lnTo>
                  <a:pt x="855" y="222"/>
                </a:lnTo>
                <a:lnTo>
                  <a:pt x="855" y="226"/>
                </a:lnTo>
                <a:lnTo>
                  <a:pt x="854" y="233"/>
                </a:lnTo>
                <a:lnTo>
                  <a:pt x="853" y="237"/>
                </a:lnTo>
                <a:lnTo>
                  <a:pt x="853" y="241"/>
                </a:lnTo>
                <a:lnTo>
                  <a:pt x="852" y="244"/>
                </a:lnTo>
                <a:lnTo>
                  <a:pt x="852" y="246"/>
                </a:lnTo>
                <a:lnTo>
                  <a:pt x="852" y="247"/>
                </a:lnTo>
                <a:lnTo>
                  <a:pt x="852" y="248"/>
                </a:lnTo>
                <a:lnTo>
                  <a:pt x="851" y="253"/>
                </a:lnTo>
                <a:lnTo>
                  <a:pt x="850" y="253"/>
                </a:lnTo>
                <a:lnTo>
                  <a:pt x="846" y="253"/>
                </a:lnTo>
                <a:lnTo>
                  <a:pt x="844" y="253"/>
                </a:lnTo>
                <a:lnTo>
                  <a:pt x="841" y="253"/>
                </a:lnTo>
                <a:lnTo>
                  <a:pt x="839" y="253"/>
                </a:lnTo>
                <a:lnTo>
                  <a:pt x="837" y="253"/>
                </a:lnTo>
                <a:lnTo>
                  <a:pt x="836" y="253"/>
                </a:lnTo>
                <a:lnTo>
                  <a:pt x="834" y="253"/>
                </a:lnTo>
                <a:lnTo>
                  <a:pt x="830" y="253"/>
                </a:lnTo>
                <a:lnTo>
                  <a:pt x="828" y="253"/>
                </a:lnTo>
                <a:lnTo>
                  <a:pt x="826" y="253"/>
                </a:lnTo>
                <a:lnTo>
                  <a:pt x="825" y="253"/>
                </a:lnTo>
                <a:lnTo>
                  <a:pt x="824" y="253"/>
                </a:lnTo>
                <a:lnTo>
                  <a:pt x="816" y="252"/>
                </a:lnTo>
                <a:lnTo>
                  <a:pt x="813" y="251"/>
                </a:lnTo>
                <a:lnTo>
                  <a:pt x="811" y="251"/>
                </a:lnTo>
                <a:lnTo>
                  <a:pt x="809" y="251"/>
                </a:lnTo>
                <a:lnTo>
                  <a:pt x="807" y="252"/>
                </a:lnTo>
                <a:lnTo>
                  <a:pt x="805" y="252"/>
                </a:lnTo>
                <a:lnTo>
                  <a:pt x="804" y="252"/>
                </a:lnTo>
                <a:lnTo>
                  <a:pt x="803" y="252"/>
                </a:lnTo>
                <a:lnTo>
                  <a:pt x="802" y="252"/>
                </a:lnTo>
                <a:lnTo>
                  <a:pt x="802" y="253"/>
                </a:lnTo>
                <a:lnTo>
                  <a:pt x="801" y="253"/>
                </a:lnTo>
                <a:lnTo>
                  <a:pt x="799" y="253"/>
                </a:lnTo>
                <a:lnTo>
                  <a:pt x="797" y="254"/>
                </a:lnTo>
                <a:lnTo>
                  <a:pt x="797" y="253"/>
                </a:lnTo>
                <a:lnTo>
                  <a:pt x="796" y="253"/>
                </a:lnTo>
                <a:lnTo>
                  <a:pt x="795" y="254"/>
                </a:lnTo>
                <a:lnTo>
                  <a:pt x="794" y="254"/>
                </a:lnTo>
                <a:lnTo>
                  <a:pt x="793" y="254"/>
                </a:lnTo>
                <a:lnTo>
                  <a:pt x="792" y="254"/>
                </a:lnTo>
                <a:lnTo>
                  <a:pt x="792" y="255"/>
                </a:lnTo>
                <a:lnTo>
                  <a:pt x="791" y="255"/>
                </a:lnTo>
                <a:lnTo>
                  <a:pt x="790" y="255"/>
                </a:lnTo>
                <a:lnTo>
                  <a:pt x="788" y="255"/>
                </a:lnTo>
                <a:lnTo>
                  <a:pt x="787" y="255"/>
                </a:lnTo>
                <a:lnTo>
                  <a:pt x="787" y="254"/>
                </a:lnTo>
                <a:lnTo>
                  <a:pt x="786" y="254"/>
                </a:lnTo>
                <a:lnTo>
                  <a:pt x="785" y="256"/>
                </a:lnTo>
                <a:lnTo>
                  <a:pt x="784" y="258"/>
                </a:lnTo>
                <a:lnTo>
                  <a:pt x="784" y="259"/>
                </a:lnTo>
                <a:lnTo>
                  <a:pt x="784" y="260"/>
                </a:lnTo>
                <a:lnTo>
                  <a:pt x="783" y="260"/>
                </a:lnTo>
                <a:lnTo>
                  <a:pt x="783" y="261"/>
                </a:lnTo>
                <a:lnTo>
                  <a:pt x="783" y="262"/>
                </a:lnTo>
                <a:lnTo>
                  <a:pt x="782" y="262"/>
                </a:lnTo>
                <a:lnTo>
                  <a:pt x="782" y="263"/>
                </a:lnTo>
                <a:lnTo>
                  <a:pt x="782" y="264"/>
                </a:lnTo>
                <a:lnTo>
                  <a:pt x="782" y="266"/>
                </a:lnTo>
                <a:lnTo>
                  <a:pt x="780" y="266"/>
                </a:lnTo>
                <a:lnTo>
                  <a:pt x="779" y="264"/>
                </a:lnTo>
                <a:lnTo>
                  <a:pt x="774" y="262"/>
                </a:lnTo>
                <a:lnTo>
                  <a:pt x="772" y="262"/>
                </a:lnTo>
                <a:lnTo>
                  <a:pt x="771" y="262"/>
                </a:lnTo>
                <a:lnTo>
                  <a:pt x="771" y="261"/>
                </a:lnTo>
                <a:lnTo>
                  <a:pt x="770" y="260"/>
                </a:lnTo>
                <a:lnTo>
                  <a:pt x="769" y="259"/>
                </a:lnTo>
                <a:lnTo>
                  <a:pt x="768" y="258"/>
                </a:lnTo>
                <a:lnTo>
                  <a:pt x="767" y="255"/>
                </a:lnTo>
                <a:lnTo>
                  <a:pt x="765" y="253"/>
                </a:lnTo>
                <a:lnTo>
                  <a:pt x="761" y="252"/>
                </a:lnTo>
                <a:lnTo>
                  <a:pt x="761" y="251"/>
                </a:lnTo>
                <a:lnTo>
                  <a:pt x="759" y="250"/>
                </a:lnTo>
                <a:lnTo>
                  <a:pt x="758" y="250"/>
                </a:lnTo>
                <a:lnTo>
                  <a:pt x="757" y="250"/>
                </a:lnTo>
                <a:lnTo>
                  <a:pt x="757" y="248"/>
                </a:lnTo>
                <a:lnTo>
                  <a:pt x="757" y="250"/>
                </a:lnTo>
                <a:lnTo>
                  <a:pt x="757" y="251"/>
                </a:lnTo>
                <a:lnTo>
                  <a:pt x="755" y="254"/>
                </a:lnTo>
                <a:lnTo>
                  <a:pt x="755" y="255"/>
                </a:lnTo>
                <a:lnTo>
                  <a:pt x="755" y="258"/>
                </a:lnTo>
                <a:lnTo>
                  <a:pt x="754" y="262"/>
                </a:lnTo>
                <a:lnTo>
                  <a:pt x="754" y="263"/>
                </a:lnTo>
                <a:lnTo>
                  <a:pt x="754" y="266"/>
                </a:lnTo>
                <a:lnTo>
                  <a:pt x="753" y="268"/>
                </a:lnTo>
                <a:lnTo>
                  <a:pt x="753" y="270"/>
                </a:lnTo>
                <a:lnTo>
                  <a:pt x="753" y="272"/>
                </a:lnTo>
                <a:lnTo>
                  <a:pt x="752" y="277"/>
                </a:lnTo>
                <a:lnTo>
                  <a:pt x="752" y="280"/>
                </a:lnTo>
                <a:lnTo>
                  <a:pt x="752" y="281"/>
                </a:lnTo>
                <a:lnTo>
                  <a:pt x="751" y="283"/>
                </a:lnTo>
                <a:lnTo>
                  <a:pt x="751" y="285"/>
                </a:lnTo>
                <a:lnTo>
                  <a:pt x="751" y="286"/>
                </a:lnTo>
                <a:lnTo>
                  <a:pt x="751" y="288"/>
                </a:lnTo>
                <a:lnTo>
                  <a:pt x="750" y="290"/>
                </a:lnTo>
                <a:lnTo>
                  <a:pt x="750" y="292"/>
                </a:lnTo>
                <a:lnTo>
                  <a:pt x="750" y="293"/>
                </a:lnTo>
                <a:lnTo>
                  <a:pt x="750" y="294"/>
                </a:lnTo>
                <a:lnTo>
                  <a:pt x="749" y="296"/>
                </a:lnTo>
                <a:lnTo>
                  <a:pt x="749" y="297"/>
                </a:lnTo>
                <a:lnTo>
                  <a:pt x="749" y="300"/>
                </a:lnTo>
                <a:lnTo>
                  <a:pt x="749" y="301"/>
                </a:lnTo>
                <a:lnTo>
                  <a:pt x="748" y="302"/>
                </a:lnTo>
                <a:lnTo>
                  <a:pt x="748" y="303"/>
                </a:lnTo>
                <a:lnTo>
                  <a:pt x="748" y="304"/>
                </a:lnTo>
                <a:lnTo>
                  <a:pt x="748" y="305"/>
                </a:lnTo>
                <a:lnTo>
                  <a:pt x="748" y="306"/>
                </a:lnTo>
                <a:lnTo>
                  <a:pt x="746" y="311"/>
                </a:lnTo>
                <a:lnTo>
                  <a:pt x="746" y="313"/>
                </a:lnTo>
                <a:lnTo>
                  <a:pt x="746" y="314"/>
                </a:lnTo>
                <a:lnTo>
                  <a:pt x="746" y="315"/>
                </a:lnTo>
                <a:lnTo>
                  <a:pt x="745" y="319"/>
                </a:lnTo>
                <a:lnTo>
                  <a:pt x="745" y="320"/>
                </a:lnTo>
                <a:lnTo>
                  <a:pt x="745" y="325"/>
                </a:lnTo>
                <a:lnTo>
                  <a:pt x="744" y="328"/>
                </a:lnTo>
                <a:lnTo>
                  <a:pt x="744" y="329"/>
                </a:lnTo>
                <a:lnTo>
                  <a:pt x="744" y="331"/>
                </a:lnTo>
                <a:lnTo>
                  <a:pt x="743" y="335"/>
                </a:lnTo>
                <a:lnTo>
                  <a:pt x="743" y="337"/>
                </a:lnTo>
                <a:lnTo>
                  <a:pt x="742" y="339"/>
                </a:lnTo>
                <a:lnTo>
                  <a:pt x="742" y="340"/>
                </a:lnTo>
                <a:lnTo>
                  <a:pt x="742" y="344"/>
                </a:lnTo>
                <a:lnTo>
                  <a:pt x="741" y="347"/>
                </a:lnTo>
                <a:lnTo>
                  <a:pt x="741" y="351"/>
                </a:lnTo>
                <a:lnTo>
                  <a:pt x="741" y="352"/>
                </a:lnTo>
                <a:lnTo>
                  <a:pt x="740" y="354"/>
                </a:lnTo>
                <a:lnTo>
                  <a:pt x="740" y="355"/>
                </a:lnTo>
                <a:lnTo>
                  <a:pt x="740" y="357"/>
                </a:lnTo>
                <a:lnTo>
                  <a:pt x="740" y="359"/>
                </a:lnTo>
                <a:lnTo>
                  <a:pt x="740" y="360"/>
                </a:lnTo>
                <a:lnTo>
                  <a:pt x="741" y="361"/>
                </a:lnTo>
                <a:lnTo>
                  <a:pt x="746" y="357"/>
                </a:lnTo>
                <a:lnTo>
                  <a:pt x="748" y="359"/>
                </a:lnTo>
                <a:lnTo>
                  <a:pt x="748" y="360"/>
                </a:lnTo>
                <a:lnTo>
                  <a:pt x="750" y="363"/>
                </a:lnTo>
                <a:lnTo>
                  <a:pt x="751" y="363"/>
                </a:lnTo>
                <a:lnTo>
                  <a:pt x="752" y="363"/>
                </a:lnTo>
                <a:lnTo>
                  <a:pt x="754" y="359"/>
                </a:lnTo>
                <a:lnTo>
                  <a:pt x="755" y="357"/>
                </a:lnTo>
                <a:lnTo>
                  <a:pt x="757" y="357"/>
                </a:lnTo>
                <a:lnTo>
                  <a:pt x="757" y="359"/>
                </a:lnTo>
                <a:lnTo>
                  <a:pt x="758" y="359"/>
                </a:lnTo>
                <a:lnTo>
                  <a:pt x="759" y="360"/>
                </a:lnTo>
                <a:lnTo>
                  <a:pt x="760" y="361"/>
                </a:lnTo>
                <a:lnTo>
                  <a:pt x="761" y="361"/>
                </a:lnTo>
                <a:lnTo>
                  <a:pt x="762" y="362"/>
                </a:lnTo>
                <a:lnTo>
                  <a:pt x="759" y="365"/>
                </a:lnTo>
                <a:lnTo>
                  <a:pt x="758" y="366"/>
                </a:lnTo>
                <a:lnTo>
                  <a:pt x="753" y="370"/>
                </a:lnTo>
                <a:lnTo>
                  <a:pt x="750" y="370"/>
                </a:lnTo>
                <a:lnTo>
                  <a:pt x="749" y="370"/>
                </a:lnTo>
                <a:lnTo>
                  <a:pt x="748" y="369"/>
                </a:lnTo>
                <a:lnTo>
                  <a:pt x="746" y="369"/>
                </a:lnTo>
                <a:lnTo>
                  <a:pt x="746" y="368"/>
                </a:lnTo>
                <a:lnTo>
                  <a:pt x="745" y="368"/>
                </a:lnTo>
                <a:lnTo>
                  <a:pt x="744" y="368"/>
                </a:lnTo>
                <a:lnTo>
                  <a:pt x="743" y="366"/>
                </a:lnTo>
                <a:lnTo>
                  <a:pt x="742" y="366"/>
                </a:lnTo>
                <a:lnTo>
                  <a:pt x="741" y="365"/>
                </a:lnTo>
                <a:lnTo>
                  <a:pt x="741" y="366"/>
                </a:lnTo>
                <a:lnTo>
                  <a:pt x="738" y="368"/>
                </a:lnTo>
                <a:lnTo>
                  <a:pt x="737" y="369"/>
                </a:lnTo>
                <a:lnTo>
                  <a:pt x="737" y="373"/>
                </a:lnTo>
                <a:lnTo>
                  <a:pt x="737" y="374"/>
                </a:lnTo>
                <a:lnTo>
                  <a:pt x="736" y="376"/>
                </a:lnTo>
                <a:lnTo>
                  <a:pt x="736" y="378"/>
                </a:lnTo>
                <a:lnTo>
                  <a:pt x="736" y="379"/>
                </a:lnTo>
                <a:lnTo>
                  <a:pt x="736" y="381"/>
                </a:lnTo>
                <a:lnTo>
                  <a:pt x="735" y="385"/>
                </a:lnTo>
                <a:lnTo>
                  <a:pt x="735" y="386"/>
                </a:lnTo>
                <a:lnTo>
                  <a:pt x="734" y="390"/>
                </a:lnTo>
                <a:lnTo>
                  <a:pt x="734" y="396"/>
                </a:lnTo>
                <a:lnTo>
                  <a:pt x="734" y="397"/>
                </a:lnTo>
                <a:lnTo>
                  <a:pt x="733" y="399"/>
                </a:lnTo>
                <a:lnTo>
                  <a:pt x="733" y="401"/>
                </a:lnTo>
                <a:lnTo>
                  <a:pt x="733" y="403"/>
                </a:lnTo>
                <a:lnTo>
                  <a:pt x="732" y="408"/>
                </a:lnTo>
                <a:lnTo>
                  <a:pt x="731" y="412"/>
                </a:lnTo>
                <a:lnTo>
                  <a:pt x="729" y="420"/>
                </a:lnTo>
                <a:lnTo>
                  <a:pt x="728" y="419"/>
                </a:lnTo>
                <a:lnTo>
                  <a:pt x="727" y="419"/>
                </a:lnTo>
                <a:lnTo>
                  <a:pt x="723" y="418"/>
                </a:lnTo>
                <a:lnTo>
                  <a:pt x="721" y="418"/>
                </a:lnTo>
                <a:lnTo>
                  <a:pt x="717" y="418"/>
                </a:lnTo>
                <a:lnTo>
                  <a:pt x="706" y="419"/>
                </a:lnTo>
                <a:lnTo>
                  <a:pt x="702" y="419"/>
                </a:lnTo>
                <a:lnTo>
                  <a:pt x="701" y="419"/>
                </a:lnTo>
                <a:lnTo>
                  <a:pt x="699" y="420"/>
                </a:lnTo>
                <a:lnTo>
                  <a:pt x="687" y="422"/>
                </a:lnTo>
                <a:lnTo>
                  <a:pt x="685" y="422"/>
                </a:lnTo>
                <a:lnTo>
                  <a:pt x="684" y="423"/>
                </a:lnTo>
                <a:lnTo>
                  <a:pt x="681" y="424"/>
                </a:lnTo>
                <a:lnTo>
                  <a:pt x="678" y="425"/>
                </a:lnTo>
                <a:lnTo>
                  <a:pt x="676" y="427"/>
                </a:lnTo>
                <a:lnTo>
                  <a:pt x="675" y="428"/>
                </a:lnTo>
                <a:lnTo>
                  <a:pt x="673" y="430"/>
                </a:lnTo>
                <a:lnTo>
                  <a:pt x="670" y="430"/>
                </a:lnTo>
                <a:lnTo>
                  <a:pt x="665" y="436"/>
                </a:lnTo>
                <a:lnTo>
                  <a:pt x="664" y="437"/>
                </a:lnTo>
                <a:lnTo>
                  <a:pt x="659" y="442"/>
                </a:lnTo>
                <a:lnTo>
                  <a:pt x="658" y="444"/>
                </a:lnTo>
                <a:lnTo>
                  <a:pt x="656" y="447"/>
                </a:lnTo>
                <a:lnTo>
                  <a:pt x="652" y="450"/>
                </a:lnTo>
                <a:lnTo>
                  <a:pt x="650" y="455"/>
                </a:lnTo>
                <a:lnTo>
                  <a:pt x="649" y="455"/>
                </a:lnTo>
                <a:lnTo>
                  <a:pt x="645" y="461"/>
                </a:lnTo>
                <a:lnTo>
                  <a:pt x="644" y="463"/>
                </a:lnTo>
                <a:lnTo>
                  <a:pt x="641" y="470"/>
                </a:lnTo>
                <a:lnTo>
                  <a:pt x="639" y="473"/>
                </a:lnTo>
                <a:lnTo>
                  <a:pt x="636" y="477"/>
                </a:lnTo>
                <a:lnTo>
                  <a:pt x="633" y="481"/>
                </a:lnTo>
                <a:lnTo>
                  <a:pt x="631" y="486"/>
                </a:lnTo>
                <a:lnTo>
                  <a:pt x="627" y="491"/>
                </a:lnTo>
                <a:lnTo>
                  <a:pt x="623" y="495"/>
                </a:lnTo>
                <a:lnTo>
                  <a:pt x="619" y="499"/>
                </a:lnTo>
                <a:lnTo>
                  <a:pt x="614" y="503"/>
                </a:lnTo>
                <a:lnTo>
                  <a:pt x="613" y="503"/>
                </a:lnTo>
                <a:lnTo>
                  <a:pt x="611" y="504"/>
                </a:lnTo>
                <a:lnTo>
                  <a:pt x="610" y="504"/>
                </a:lnTo>
                <a:lnTo>
                  <a:pt x="608" y="506"/>
                </a:lnTo>
                <a:lnTo>
                  <a:pt x="606" y="506"/>
                </a:lnTo>
                <a:lnTo>
                  <a:pt x="606" y="507"/>
                </a:lnTo>
                <a:lnTo>
                  <a:pt x="606" y="508"/>
                </a:lnTo>
                <a:lnTo>
                  <a:pt x="606" y="511"/>
                </a:lnTo>
                <a:lnTo>
                  <a:pt x="606" y="512"/>
                </a:lnTo>
                <a:lnTo>
                  <a:pt x="606" y="513"/>
                </a:lnTo>
                <a:lnTo>
                  <a:pt x="606" y="515"/>
                </a:lnTo>
                <a:lnTo>
                  <a:pt x="607" y="520"/>
                </a:lnTo>
                <a:lnTo>
                  <a:pt x="607" y="521"/>
                </a:lnTo>
                <a:lnTo>
                  <a:pt x="607" y="524"/>
                </a:lnTo>
                <a:lnTo>
                  <a:pt x="607" y="526"/>
                </a:lnTo>
                <a:lnTo>
                  <a:pt x="607" y="530"/>
                </a:lnTo>
                <a:lnTo>
                  <a:pt x="608" y="534"/>
                </a:lnTo>
                <a:lnTo>
                  <a:pt x="608" y="536"/>
                </a:lnTo>
                <a:lnTo>
                  <a:pt x="608" y="537"/>
                </a:lnTo>
                <a:lnTo>
                  <a:pt x="609" y="539"/>
                </a:lnTo>
                <a:lnTo>
                  <a:pt x="610" y="539"/>
                </a:lnTo>
                <a:lnTo>
                  <a:pt x="611" y="540"/>
                </a:lnTo>
                <a:lnTo>
                  <a:pt x="617" y="546"/>
                </a:lnTo>
                <a:lnTo>
                  <a:pt x="618" y="546"/>
                </a:lnTo>
                <a:lnTo>
                  <a:pt x="619" y="545"/>
                </a:lnTo>
                <a:lnTo>
                  <a:pt x="624" y="539"/>
                </a:lnTo>
                <a:lnTo>
                  <a:pt x="625" y="538"/>
                </a:lnTo>
                <a:lnTo>
                  <a:pt x="628" y="533"/>
                </a:lnTo>
                <a:lnTo>
                  <a:pt x="630" y="533"/>
                </a:lnTo>
                <a:lnTo>
                  <a:pt x="631" y="532"/>
                </a:lnTo>
                <a:lnTo>
                  <a:pt x="631" y="531"/>
                </a:lnTo>
                <a:lnTo>
                  <a:pt x="632" y="531"/>
                </a:lnTo>
                <a:lnTo>
                  <a:pt x="635" y="526"/>
                </a:lnTo>
                <a:lnTo>
                  <a:pt x="636" y="525"/>
                </a:lnTo>
                <a:lnTo>
                  <a:pt x="636" y="524"/>
                </a:lnTo>
                <a:lnTo>
                  <a:pt x="641" y="521"/>
                </a:lnTo>
                <a:lnTo>
                  <a:pt x="642" y="520"/>
                </a:lnTo>
                <a:lnTo>
                  <a:pt x="644" y="516"/>
                </a:lnTo>
                <a:lnTo>
                  <a:pt x="645" y="515"/>
                </a:lnTo>
                <a:lnTo>
                  <a:pt x="648" y="513"/>
                </a:lnTo>
                <a:lnTo>
                  <a:pt x="651" y="508"/>
                </a:lnTo>
                <a:lnTo>
                  <a:pt x="660" y="499"/>
                </a:lnTo>
                <a:lnTo>
                  <a:pt x="664" y="500"/>
                </a:lnTo>
                <a:lnTo>
                  <a:pt x="667" y="503"/>
                </a:lnTo>
                <a:lnTo>
                  <a:pt x="667" y="501"/>
                </a:lnTo>
                <a:lnTo>
                  <a:pt x="668" y="501"/>
                </a:lnTo>
                <a:lnTo>
                  <a:pt x="669" y="503"/>
                </a:lnTo>
                <a:lnTo>
                  <a:pt x="670" y="504"/>
                </a:lnTo>
                <a:lnTo>
                  <a:pt x="673" y="505"/>
                </a:lnTo>
                <a:lnTo>
                  <a:pt x="678" y="511"/>
                </a:lnTo>
                <a:lnTo>
                  <a:pt x="677" y="512"/>
                </a:lnTo>
                <a:lnTo>
                  <a:pt x="672" y="517"/>
                </a:lnTo>
                <a:lnTo>
                  <a:pt x="668" y="522"/>
                </a:lnTo>
                <a:lnTo>
                  <a:pt x="667" y="523"/>
                </a:lnTo>
                <a:lnTo>
                  <a:pt x="666" y="525"/>
                </a:lnTo>
                <a:lnTo>
                  <a:pt x="673" y="528"/>
                </a:lnTo>
                <a:lnTo>
                  <a:pt x="672" y="531"/>
                </a:lnTo>
                <a:lnTo>
                  <a:pt x="670" y="531"/>
                </a:lnTo>
                <a:lnTo>
                  <a:pt x="670" y="533"/>
                </a:lnTo>
                <a:lnTo>
                  <a:pt x="669" y="534"/>
                </a:lnTo>
                <a:lnTo>
                  <a:pt x="667" y="538"/>
                </a:lnTo>
                <a:lnTo>
                  <a:pt x="666" y="537"/>
                </a:lnTo>
                <a:lnTo>
                  <a:pt x="665" y="540"/>
                </a:lnTo>
                <a:lnTo>
                  <a:pt x="666" y="540"/>
                </a:lnTo>
                <a:lnTo>
                  <a:pt x="664" y="545"/>
                </a:lnTo>
                <a:lnTo>
                  <a:pt x="662" y="547"/>
                </a:lnTo>
                <a:lnTo>
                  <a:pt x="659" y="551"/>
                </a:lnTo>
                <a:lnTo>
                  <a:pt x="661" y="554"/>
                </a:lnTo>
                <a:lnTo>
                  <a:pt x="662" y="557"/>
                </a:lnTo>
                <a:lnTo>
                  <a:pt x="662" y="560"/>
                </a:lnTo>
                <a:lnTo>
                  <a:pt x="664" y="562"/>
                </a:lnTo>
                <a:lnTo>
                  <a:pt x="664" y="564"/>
                </a:lnTo>
                <a:lnTo>
                  <a:pt x="664" y="565"/>
                </a:lnTo>
                <a:lnTo>
                  <a:pt x="664" y="566"/>
                </a:lnTo>
                <a:lnTo>
                  <a:pt x="664" y="567"/>
                </a:lnTo>
                <a:lnTo>
                  <a:pt x="665" y="570"/>
                </a:lnTo>
                <a:lnTo>
                  <a:pt x="665" y="571"/>
                </a:lnTo>
                <a:lnTo>
                  <a:pt x="664" y="571"/>
                </a:lnTo>
                <a:lnTo>
                  <a:pt x="665" y="574"/>
                </a:lnTo>
                <a:lnTo>
                  <a:pt x="665" y="575"/>
                </a:lnTo>
                <a:lnTo>
                  <a:pt x="667" y="580"/>
                </a:lnTo>
                <a:lnTo>
                  <a:pt x="668" y="583"/>
                </a:lnTo>
                <a:lnTo>
                  <a:pt x="666" y="584"/>
                </a:lnTo>
                <a:lnTo>
                  <a:pt x="664" y="585"/>
                </a:lnTo>
                <a:lnTo>
                  <a:pt x="666" y="590"/>
                </a:lnTo>
                <a:lnTo>
                  <a:pt x="668" y="593"/>
                </a:lnTo>
                <a:lnTo>
                  <a:pt x="668" y="592"/>
                </a:lnTo>
                <a:lnTo>
                  <a:pt x="669" y="592"/>
                </a:lnTo>
                <a:lnTo>
                  <a:pt x="670" y="592"/>
                </a:lnTo>
                <a:lnTo>
                  <a:pt x="670" y="591"/>
                </a:lnTo>
                <a:lnTo>
                  <a:pt x="672" y="591"/>
                </a:lnTo>
                <a:lnTo>
                  <a:pt x="673" y="591"/>
                </a:lnTo>
                <a:lnTo>
                  <a:pt x="673" y="590"/>
                </a:lnTo>
                <a:lnTo>
                  <a:pt x="675" y="590"/>
                </a:lnTo>
                <a:lnTo>
                  <a:pt x="676" y="589"/>
                </a:lnTo>
                <a:lnTo>
                  <a:pt x="677" y="589"/>
                </a:lnTo>
                <a:lnTo>
                  <a:pt x="678" y="589"/>
                </a:lnTo>
                <a:lnTo>
                  <a:pt x="679" y="589"/>
                </a:lnTo>
                <a:lnTo>
                  <a:pt x="681" y="589"/>
                </a:lnTo>
                <a:lnTo>
                  <a:pt x="684" y="590"/>
                </a:lnTo>
                <a:lnTo>
                  <a:pt x="685" y="591"/>
                </a:lnTo>
                <a:lnTo>
                  <a:pt x="685" y="596"/>
                </a:lnTo>
                <a:lnTo>
                  <a:pt x="686" y="596"/>
                </a:lnTo>
                <a:lnTo>
                  <a:pt x="686" y="597"/>
                </a:lnTo>
                <a:lnTo>
                  <a:pt x="687" y="597"/>
                </a:lnTo>
                <a:lnTo>
                  <a:pt x="687" y="598"/>
                </a:lnTo>
                <a:lnTo>
                  <a:pt x="689" y="599"/>
                </a:lnTo>
                <a:lnTo>
                  <a:pt x="689" y="600"/>
                </a:lnTo>
                <a:lnTo>
                  <a:pt x="690" y="601"/>
                </a:lnTo>
                <a:lnTo>
                  <a:pt x="690" y="600"/>
                </a:lnTo>
                <a:lnTo>
                  <a:pt x="692" y="601"/>
                </a:lnTo>
                <a:lnTo>
                  <a:pt x="693" y="601"/>
                </a:lnTo>
                <a:lnTo>
                  <a:pt x="694" y="601"/>
                </a:lnTo>
                <a:lnTo>
                  <a:pt x="695" y="601"/>
                </a:lnTo>
                <a:lnTo>
                  <a:pt x="697" y="602"/>
                </a:lnTo>
                <a:lnTo>
                  <a:pt x="698" y="602"/>
                </a:lnTo>
                <a:lnTo>
                  <a:pt x="697" y="602"/>
                </a:lnTo>
                <a:lnTo>
                  <a:pt x="697" y="604"/>
                </a:lnTo>
                <a:lnTo>
                  <a:pt x="697" y="605"/>
                </a:lnTo>
                <a:lnTo>
                  <a:pt x="694" y="607"/>
                </a:lnTo>
                <a:lnTo>
                  <a:pt x="693" y="608"/>
                </a:lnTo>
                <a:lnTo>
                  <a:pt x="694" y="608"/>
                </a:lnTo>
                <a:lnTo>
                  <a:pt x="695" y="609"/>
                </a:lnTo>
                <a:lnTo>
                  <a:pt x="694" y="612"/>
                </a:lnTo>
                <a:lnTo>
                  <a:pt x="692" y="616"/>
                </a:lnTo>
                <a:lnTo>
                  <a:pt x="690" y="619"/>
                </a:lnTo>
                <a:lnTo>
                  <a:pt x="689" y="622"/>
                </a:lnTo>
                <a:lnTo>
                  <a:pt x="687" y="623"/>
                </a:lnTo>
                <a:lnTo>
                  <a:pt x="685" y="626"/>
                </a:lnTo>
                <a:lnTo>
                  <a:pt x="684" y="629"/>
                </a:lnTo>
                <a:lnTo>
                  <a:pt x="685" y="629"/>
                </a:lnTo>
                <a:lnTo>
                  <a:pt x="687" y="632"/>
                </a:lnTo>
                <a:lnTo>
                  <a:pt x="693" y="636"/>
                </a:lnTo>
                <a:lnTo>
                  <a:pt x="695" y="639"/>
                </a:lnTo>
                <a:lnTo>
                  <a:pt x="697" y="640"/>
                </a:lnTo>
                <a:lnTo>
                  <a:pt x="703" y="638"/>
                </a:lnTo>
                <a:lnTo>
                  <a:pt x="714" y="633"/>
                </a:lnTo>
                <a:lnTo>
                  <a:pt x="716" y="633"/>
                </a:lnTo>
                <a:lnTo>
                  <a:pt x="724" y="655"/>
                </a:lnTo>
                <a:lnTo>
                  <a:pt x="725" y="660"/>
                </a:lnTo>
                <a:lnTo>
                  <a:pt x="727" y="665"/>
                </a:lnTo>
                <a:lnTo>
                  <a:pt x="725" y="667"/>
                </a:lnTo>
                <a:lnTo>
                  <a:pt x="724" y="667"/>
                </a:lnTo>
                <a:lnTo>
                  <a:pt x="721" y="669"/>
                </a:lnTo>
                <a:lnTo>
                  <a:pt x="716" y="673"/>
                </a:lnTo>
                <a:lnTo>
                  <a:pt x="712" y="675"/>
                </a:lnTo>
                <a:lnTo>
                  <a:pt x="711" y="676"/>
                </a:lnTo>
                <a:lnTo>
                  <a:pt x="710" y="676"/>
                </a:lnTo>
                <a:lnTo>
                  <a:pt x="709" y="677"/>
                </a:lnTo>
                <a:lnTo>
                  <a:pt x="710" y="680"/>
                </a:lnTo>
                <a:lnTo>
                  <a:pt x="710" y="681"/>
                </a:lnTo>
                <a:lnTo>
                  <a:pt x="709" y="681"/>
                </a:lnTo>
                <a:lnTo>
                  <a:pt x="708" y="681"/>
                </a:lnTo>
                <a:lnTo>
                  <a:pt x="707" y="681"/>
                </a:lnTo>
                <a:lnTo>
                  <a:pt x="706" y="681"/>
                </a:lnTo>
                <a:lnTo>
                  <a:pt x="702" y="683"/>
                </a:lnTo>
                <a:lnTo>
                  <a:pt x="701" y="684"/>
                </a:lnTo>
                <a:lnTo>
                  <a:pt x="701" y="681"/>
                </a:lnTo>
                <a:lnTo>
                  <a:pt x="700" y="680"/>
                </a:lnTo>
                <a:lnTo>
                  <a:pt x="698" y="674"/>
                </a:lnTo>
                <a:lnTo>
                  <a:pt x="697" y="674"/>
                </a:lnTo>
                <a:lnTo>
                  <a:pt x="695" y="674"/>
                </a:lnTo>
                <a:lnTo>
                  <a:pt x="693" y="675"/>
                </a:lnTo>
                <a:lnTo>
                  <a:pt x="692" y="675"/>
                </a:lnTo>
                <a:lnTo>
                  <a:pt x="692" y="676"/>
                </a:lnTo>
                <a:lnTo>
                  <a:pt x="689" y="677"/>
                </a:lnTo>
                <a:lnTo>
                  <a:pt x="687" y="676"/>
                </a:lnTo>
                <a:lnTo>
                  <a:pt x="687" y="675"/>
                </a:lnTo>
                <a:lnTo>
                  <a:pt x="687" y="674"/>
                </a:lnTo>
                <a:lnTo>
                  <a:pt x="686" y="673"/>
                </a:lnTo>
                <a:lnTo>
                  <a:pt x="686" y="672"/>
                </a:lnTo>
                <a:lnTo>
                  <a:pt x="686" y="671"/>
                </a:lnTo>
                <a:lnTo>
                  <a:pt x="684" y="667"/>
                </a:lnTo>
                <a:lnTo>
                  <a:pt x="683" y="667"/>
                </a:lnTo>
                <a:lnTo>
                  <a:pt x="681" y="668"/>
                </a:lnTo>
                <a:lnTo>
                  <a:pt x="678" y="668"/>
                </a:lnTo>
                <a:lnTo>
                  <a:pt x="678" y="667"/>
                </a:lnTo>
                <a:lnTo>
                  <a:pt x="677" y="665"/>
                </a:lnTo>
                <a:lnTo>
                  <a:pt x="677" y="664"/>
                </a:lnTo>
                <a:lnTo>
                  <a:pt x="675" y="664"/>
                </a:lnTo>
                <a:lnTo>
                  <a:pt x="673" y="664"/>
                </a:lnTo>
                <a:lnTo>
                  <a:pt x="672" y="664"/>
                </a:lnTo>
                <a:lnTo>
                  <a:pt x="670" y="664"/>
                </a:lnTo>
                <a:lnTo>
                  <a:pt x="669" y="664"/>
                </a:lnTo>
                <a:lnTo>
                  <a:pt x="665" y="665"/>
                </a:lnTo>
                <a:lnTo>
                  <a:pt x="664" y="665"/>
                </a:lnTo>
                <a:lnTo>
                  <a:pt x="662" y="665"/>
                </a:lnTo>
                <a:lnTo>
                  <a:pt x="659" y="665"/>
                </a:lnTo>
                <a:lnTo>
                  <a:pt x="658" y="665"/>
                </a:lnTo>
                <a:lnTo>
                  <a:pt x="657" y="665"/>
                </a:lnTo>
                <a:lnTo>
                  <a:pt x="655" y="665"/>
                </a:lnTo>
                <a:lnTo>
                  <a:pt x="652" y="665"/>
                </a:lnTo>
                <a:lnTo>
                  <a:pt x="651" y="665"/>
                </a:lnTo>
                <a:lnTo>
                  <a:pt x="651" y="663"/>
                </a:lnTo>
                <a:lnTo>
                  <a:pt x="650" y="663"/>
                </a:lnTo>
                <a:lnTo>
                  <a:pt x="650" y="660"/>
                </a:lnTo>
                <a:lnTo>
                  <a:pt x="649" y="659"/>
                </a:lnTo>
                <a:lnTo>
                  <a:pt x="649" y="658"/>
                </a:lnTo>
                <a:lnTo>
                  <a:pt x="649" y="657"/>
                </a:lnTo>
                <a:lnTo>
                  <a:pt x="648" y="657"/>
                </a:lnTo>
                <a:lnTo>
                  <a:pt x="648" y="655"/>
                </a:lnTo>
                <a:lnTo>
                  <a:pt x="647" y="654"/>
                </a:lnTo>
                <a:lnTo>
                  <a:pt x="647" y="651"/>
                </a:lnTo>
                <a:lnTo>
                  <a:pt x="645" y="650"/>
                </a:lnTo>
                <a:lnTo>
                  <a:pt x="645" y="649"/>
                </a:lnTo>
                <a:lnTo>
                  <a:pt x="645" y="648"/>
                </a:lnTo>
                <a:lnTo>
                  <a:pt x="645" y="647"/>
                </a:lnTo>
                <a:lnTo>
                  <a:pt x="645" y="643"/>
                </a:lnTo>
                <a:lnTo>
                  <a:pt x="645" y="641"/>
                </a:lnTo>
                <a:lnTo>
                  <a:pt x="645" y="639"/>
                </a:lnTo>
                <a:lnTo>
                  <a:pt x="642" y="640"/>
                </a:lnTo>
                <a:lnTo>
                  <a:pt x="641" y="640"/>
                </a:lnTo>
                <a:lnTo>
                  <a:pt x="640" y="636"/>
                </a:lnTo>
                <a:lnTo>
                  <a:pt x="639" y="632"/>
                </a:lnTo>
                <a:lnTo>
                  <a:pt x="638" y="630"/>
                </a:lnTo>
                <a:lnTo>
                  <a:pt x="636" y="627"/>
                </a:lnTo>
                <a:lnTo>
                  <a:pt x="635" y="617"/>
                </a:lnTo>
                <a:lnTo>
                  <a:pt x="630" y="617"/>
                </a:lnTo>
                <a:lnTo>
                  <a:pt x="628" y="618"/>
                </a:lnTo>
                <a:lnTo>
                  <a:pt x="627" y="618"/>
                </a:lnTo>
                <a:lnTo>
                  <a:pt x="621" y="618"/>
                </a:lnTo>
                <a:lnTo>
                  <a:pt x="613" y="619"/>
                </a:lnTo>
                <a:lnTo>
                  <a:pt x="610" y="619"/>
                </a:lnTo>
                <a:lnTo>
                  <a:pt x="609" y="619"/>
                </a:lnTo>
                <a:lnTo>
                  <a:pt x="586" y="622"/>
                </a:lnTo>
                <a:lnTo>
                  <a:pt x="581" y="623"/>
                </a:lnTo>
                <a:lnTo>
                  <a:pt x="577" y="619"/>
                </a:lnTo>
                <a:lnTo>
                  <a:pt x="576" y="619"/>
                </a:lnTo>
                <a:lnTo>
                  <a:pt x="576" y="618"/>
                </a:lnTo>
                <a:lnTo>
                  <a:pt x="575" y="618"/>
                </a:lnTo>
                <a:lnTo>
                  <a:pt x="574" y="617"/>
                </a:lnTo>
                <a:lnTo>
                  <a:pt x="573" y="616"/>
                </a:lnTo>
                <a:lnTo>
                  <a:pt x="572" y="615"/>
                </a:lnTo>
                <a:lnTo>
                  <a:pt x="569" y="613"/>
                </a:lnTo>
                <a:lnTo>
                  <a:pt x="566" y="617"/>
                </a:lnTo>
                <a:lnTo>
                  <a:pt x="566" y="618"/>
                </a:lnTo>
                <a:lnTo>
                  <a:pt x="560" y="614"/>
                </a:lnTo>
                <a:lnTo>
                  <a:pt x="559" y="613"/>
                </a:lnTo>
                <a:lnTo>
                  <a:pt x="567" y="602"/>
                </a:lnTo>
                <a:lnTo>
                  <a:pt x="564" y="600"/>
                </a:lnTo>
                <a:lnTo>
                  <a:pt x="567" y="596"/>
                </a:lnTo>
                <a:lnTo>
                  <a:pt x="568" y="597"/>
                </a:lnTo>
                <a:lnTo>
                  <a:pt x="569" y="595"/>
                </a:lnTo>
                <a:lnTo>
                  <a:pt x="574" y="595"/>
                </a:lnTo>
                <a:lnTo>
                  <a:pt x="582" y="593"/>
                </a:lnTo>
                <a:lnTo>
                  <a:pt x="584" y="592"/>
                </a:lnTo>
                <a:lnTo>
                  <a:pt x="585" y="592"/>
                </a:lnTo>
                <a:lnTo>
                  <a:pt x="592" y="590"/>
                </a:lnTo>
                <a:lnTo>
                  <a:pt x="596" y="589"/>
                </a:lnTo>
                <a:lnTo>
                  <a:pt x="596" y="585"/>
                </a:lnTo>
                <a:lnTo>
                  <a:pt x="596" y="583"/>
                </a:lnTo>
                <a:lnTo>
                  <a:pt x="596" y="581"/>
                </a:lnTo>
                <a:lnTo>
                  <a:pt x="597" y="576"/>
                </a:lnTo>
                <a:lnTo>
                  <a:pt x="597" y="575"/>
                </a:lnTo>
                <a:lnTo>
                  <a:pt x="597" y="574"/>
                </a:lnTo>
                <a:lnTo>
                  <a:pt x="596" y="572"/>
                </a:lnTo>
                <a:lnTo>
                  <a:pt x="596" y="571"/>
                </a:lnTo>
                <a:lnTo>
                  <a:pt x="594" y="562"/>
                </a:lnTo>
                <a:lnTo>
                  <a:pt x="594" y="554"/>
                </a:lnTo>
                <a:lnTo>
                  <a:pt x="593" y="550"/>
                </a:lnTo>
                <a:lnTo>
                  <a:pt x="592" y="550"/>
                </a:lnTo>
                <a:lnTo>
                  <a:pt x="577" y="553"/>
                </a:lnTo>
                <a:lnTo>
                  <a:pt x="572" y="553"/>
                </a:lnTo>
                <a:lnTo>
                  <a:pt x="566" y="549"/>
                </a:lnTo>
                <a:lnTo>
                  <a:pt x="565" y="549"/>
                </a:lnTo>
                <a:lnTo>
                  <a:pt x="563" y="543"/>
                </a:lnTo>
                <a:lnTo>
                  <a:pt x="560" y="543"/>
                </a:lnTo>
                <a:lnTo>
                  <a:pt x="558" y="543"/>
                </a:lnTo>
                <a:lnTo>
                  <a:pt x="556" y="543"/>
                </a:lnTo>
                <a:lnTo>
                  <a:pt x="554" y="543"/>
                </a:lnTo>
                <a:lnTo>
                  <a:pt x="552" y="543"/>
                </a:lnTo>
                <a:lnTo>
                  <a:pt x="552" y="545"/>
                </a:lnTo>
                <a:lnTo>
                  <a:pt x="545" y="541"/>
                </a:lnTo>
                <a:lnTo>
                  <a:pt x="545" y="540"/>
                </a:lnTo>
                <a:lnTo>
                  <a:pt x="546" y="538"/>
                </a:lnTo>
                <a:lnTo>
                  <a:pt x="543" y="538"/>
                </a:lnTo>
                <a:lnTo>
                  <a:pt x="543" y="540"/>
                </a:lnTo>
                <a:lnTo>
                  <a:pt x="543" y="541"/>
                </a:lnTo>
                <a:lnTo>
                  <a:pt x="543" y="540"/>
                </a:lnTo>
                <a:lnTo>
                  <a:pt x="542" y="540"/>
                </a:lnTo>
                <a:lnTo>
                  <a:pt x="541" y="540"/>
                </a:lnTo>
                <a:lnTo>
                  <a:pt x="540" y="541"/>
                </a:lnTo>
                <a:lnTo>
                  <a:pt x="539" y="541"/>
                </a:lnTo>
                <a:lnTo>
                  <a:pt x="538" y="542"/>
                </a:lnTo>
                <a:lnTo>
                  <a:pt x="537" y="542"/>
                </a:lnTo>
                <a:lnTo>
                  <a:pt x="535" y="542"/>
                </a:lnTo>
                <a:lnTo>
                  <a:pt x="534" y="543"/>
                </a:lnTo>
                <a:lnTo>
                  <a:pt x="533" y="543"/>
                </a:lnTo>
                <a:lnTo>
                  <a:pt x="532" y="543"/>
                </a:lnTo>
                <a:lnTo>
                  <a:pt x="531" y="543"/>
                </a:lnTo>
                <a:lnTo>
                  <a:pt x="530" y="543"/>
                </a:lnTo>
                <a:lnTo>
                  <a:pt x="529" y="543"/>
                </a:lnTo>
                <a:lnTo>
                  <a:pt x="527" y="543"/>
                </a:lnTo>
                <a:lnTo>
                  <a:pt x="526" y="543"/>
                </a:lnTo>
                <a:lnTo>
                  <a:pt x="526" y="545"/>
                </a:lnTo>
                <a:lnTo>
                  <a:pt x="525" y="545"/>
                </a:lnTo>
                <a:lnTo>
                  <a:pt x="524" y="545"/>
                </a:lnTo>
                <a:lnTo>
                  <a:pt x="520" y="545"/>
                </a:lnTo>
                <a:lnTo>
                  <a:pt x="515" y="545"/>
                </a:lnTo>
                <a:lnTo>
                  <a:pt x="514" y="545"/>
                </a:lnTo>
                <a:lnTo>
                  <a:pt x="513" y="545"/>
                </a:lnTo>
                <a:lnTo>
                  <a:pt x="513" y="529"/>
                </a:lnTo>
                <a:lnTo>
                  <a:pt x="513" y="526"/>
                </a:lnTo>
                <a:lnTo>
                  <a:pt x="512" y="517"/>
                </a:lnTo>
                <a:lnTo>
                  <a:pt x="505" y="517"/>
                </a:lnTo>
                <a:lnTo>
                  <a:pt x="506" y="514"/>
                </a:lnTo>
                <a:lnTo>
                  <a:pt x="506" y="507"/>
                </a:lnTo>
                <a:lnTo>
                  <a:pt x="505" y="507"/>
                </a:lnTo>
                <a:lnTo>
                  <a:pt x="504" y="507"/>
                </a:lnTo>
                <a:lnTo>
                  <a:pt x="504" y="506"/>
                </a:lnTo>
                <a:lnTo>
                  <a:pt x="501" y="506"/>
                </a:lnTo>
                <a:lnTo>
                  <a:pt x="500" y="506"/>
                </a:lnTo>
                <a:lnTo>
                  <a:pt x="499" y="506"/>
                </a:lnTo>
                <a:lnTo>
                  <a:pt x="498" y="506"/>
                </a:lnTo>
                <a:lnTo>
                  <a:pt x="495" y="505"/>
                </a:lnTo>
                <a:lnTo>
                  <a:pt x="493" y="505"/>
                </a:lnTo>
                <a:lnTo>
                  <a:pt x="492" y="504"/>
                </a:lnTo>
                <a:lnTo>
                  <a:pt x="491" y="504"/>
                </a:lnTo>
                <a:lnTo>
                  <a:pt x="491" y="501"/>
                </a:lnTo>
                <a:lnTo>
                  <a:pt x="490" y="497"/>
                </a:lnTo>
                <a:lnTo>
                  <a:pt x="488" y="497"/>
                </a:lnTo>
                <a:lnTo>
                  <a:pt x="487" y="497"/>
                </a:lnTo>
                <a:lnTo>
                  <a:pt x="481" y="496"/>
                </a:lnTo>
                <a:lnTo>
                  <a:pt x="478" y="495"/>
                </a:lnTo>
                <a:lnTo>
                  <a:pt x="471" y="494"/>
                </a:lnTo>
                <a:lnTo>
                  <a:pt x="471" y="492"/>
                </a:lnTo>
                <a:lnTo>
                  <a:pt x="470" y="490"/>
                </a:lnTo>
                <a:lnTo>
                  <a:pt x="467" y="488"/>
                </a:lnTo>
                <a:lnTo>
                  <a:pt x="464" y="481"/>
                </a:lnTo>
                <a:lnTo>
                  <a:pt x="464" y="480"/>
                </a:lnTo>
                <a:lnTo>
                  <a:pt x="464" y="479"/>
                </a:lnTo>
                <a:lnTo>
                  <a:pt x="465" y="479"/>
                </a:lnTo>
                <a:lnTo>
                  <a:pt x="467" y="472"/>
                </a:lnTo>
                <a:lnTo>
                  <a:pt x="470" y="471"/>
                </a:lnTo>
                <a:lnTo>
                  <a:pt x="471" y="469"/>
                </a:lnTo>
                <a:lnTo>
                  <a:pt x="478" y="464"/>
                </a:lnTo>
                <a:lnTo>
                  <a:pt x="483" y="460"/>
                </a:lnTo>
                <a:lnTo>
                  <a:pt x="486" y="457"/>
                </a:lnTo>
                <a:lnTo>
                  <a:pt x="488" y="455"/>
                </a:lnTo>
                <a:lnTo>
                  <a:pt x="490" y="453"/>
                </a:lnTo>
                <a:lnTo>
                  <a:pt x="491" y="453"/>
                </a:lnTo>
                <a:lnTo>
                  <a:pt x="493" y="457"/>
                </a:lnTo>
                <a:lnTo>
                  <a:pt x="493" y="456"/>
                </a:lnTo>
                <a:lnTo>
                  <a:pt x="497" y="455"/>
                </a:lnTo>
                <a:lnTo>
                  <a:pt x="499" y="456"/>
                </a:lnTo>
                <a:lnTo>
                  <a:pt x="501" y="458"/>
                </a:lnTo>
                <a:lnTo>
                  <a:pt x="503" y="457"/>
                </a:lnTo>
                <a:lnTo>
                  <a:pt x="504" y="457"/>
                </a:lnTo>
                <a:lnTo>
                  <a:pt x="504" y="455"/>
                </a:lnTo>
                <a:lnTo>
                  <a:pt x="504" y="453"/>
                </a:lnTo>
                <a:lnTo>
                  <a:pt x="505" y="453"/>
                </a:lnTo>
                <a:lnTo>
                  <a:pt x="507" y="453"/>
                </a:lnTo>
                <a:lnTo>
                  <a:pt x="507" y="450"/>
                </a:lnTo>
                <a:lnTo>
                  <a:pt x="508" y="450"/>
                </a:lnTo>
                <a:lnTo>
                  <a:pt x="508" y="448"/>
                </a:lnTo>
                <a:lnTo>
                  <a:pt x="509" y="447"/>
                </a:lnTo>
                <a:lnTo>
                  <a:pt x="512" y="446"/>
                </a:lnTo>
                <a:lnTo>
                  <a:pt x="517" y="445"/>
                </a:lnTo>
                <a:lnTo>
                  <a:pt x="520" y="445"/>
                </a:lnTo>
                <a:lnTo>
                  <a:pt x="518" y="449"/>
                </a:lnTo>
                <a:lnTo>
                  <a:pt x="520" y="450"/>
                </a:lnTo>
                <a:lnTo>
                  <a:pt x="517" y="455"/>
                </a:lnTo>
                <a:lnTo>
                  <a:pt x="517" y="457"/>
                </a:lnTo>
                <a:lnTo>
                  <a:pt x="518" y="461"/>
                </a:lnTo>
                <a:lnTo>
                  <a:pt x="520" y="462"/>
                </a:lnTo>
                <a:lnTo>
                  <a:pt x="520" y="463"/>
                </a:lnTo>
                <a:lnTo>
                  <a:pt x="524" y="462"/>
                </a:lnTo>
                <a:lnTo>
                  <a:pt x="527" y="473"/>
                </a:lnTo>
                <a:lnTo>
                  <a:pt x="527" y="474"/>
                </a:lnTo>
                <a:lnTo>
                  <a:pt x="530" y="479"/>
                </a:lnTo>
                <a:lnTo>
                  <a:pt x="529" y="480"/>
                </a:lnTo>
                <a:lnTo>
                  <a:pt x="530" y="482"/>
                </a:lnTo>
                <a:lnTo>
                  <a:pt x="530" y="483"/>
                </a:lnTo>
                <a:lnTo>
                  <a:pt x="531" y="482"/>
                </a:lnTo>
                <a:lnTo>
                  <a:pt x="532" y="484"/>
                </a:lnTo>
                <a:lnTo>
                  <a:pt x="531" y="487"/>
                </a:lnTo>
                <a:lnTo>
                  <a:pt x="535" y="494"/>
                </a:lnTo>
                <a:lnTo>
                  <a:pt x="537" y="495"/>
                </a:lnTo>
                <a:lnTo>
                  <a:pt x="538" y="495"/>
                </a:lnTo>
                <a:lnTo>
                  <a:pt x="540" y="497"/>
                </a:lnTo>
                <a:lnTo>
                  <a:pt x="546" y="504"/>
                </a:lnTo>
                <a:lnTo>
                  <a:pt x="548" y="506"/>
                </a:lnTo>
                <a:lnTo>
                  <a:pt x="551" y="509"/>
                </a:lnTo>
                <a:lnTo>
                  <a:pt x="551" y="511"/>
                </a:lnTo>
                <a:lnTo>
                  <a:pt x="557" y="515"/>
                </a:lnTo>
                <a:lnTo>
                  <a:pt x="560" y="517"/>
                </a:lnTo>
                <a:lnTo>
                  <a:pt x="560" y="519"/>
                </a:lnTo>
                <a:lnTo>
                  <a:pt x="559" y="520"/>
                </a:lnTo>
                <a:lnTo>
                  <a:pt x="560" y="521"/>
                </a:lnTo>
                <a:lnTo>
                  <a:pt x="563" y="523"/>
                </a:lnTo>
                <a:lnTo>
                  <a:pt x="565" y="524"/>
                </a:lnTo>
                <a:lnTo>
                  <a:pt x="580" y="528"/>
                </a:lnTo>
                <a:lnTo>
                  <a:pt x="586" y="530"/>
                </a:lnTo>
                <a:lnTo>
                  <a:pt x="586" y="529"/>
                </a:lnTo>
                <a:lnTo>
                  <a:pt x="585" y="524"/>
                </a:lnTo>
                <a:lnTo>
                  <a:pt x="584" y="524"/>
                </a:lnTo>
                <a:lnTo>
                  <a:pt x="584" y="523"/>
                </a:lnTo>
                <a:lnTo>
                  <a:pt x="584" y="522"/>
                </a:lnTo>
                <a:lnTo>
                  <a:pt x="584" y="521"/>
                </a:lnTo>
                <a:lnTo>
                  <a:pt x="584" y="520"/>
                </a:lnTo>
                <a:lnTo>
                  <a:pt x="590" y="520"/>
                </a:lnTo>
                <a:lnTo>
                  <a:pt x="591" y="519"/>
                </a:lnTo>
                <a:lnTo>
                  <a:pt x="590" y="519"/>
                </a:lnTo>
                <a:lnTo>
                  <a:pt x="590" y="517"/>
                </a:lnTo>
                <a:lnTo>
                  <a:pt x="589" y="517"/>
                </a:lnTo>
                <a:lnTo>
                  <a:pt x="589" y="516"/>
                </a:lnTo>
                <a:lnTo>
                  <a:pt x="588" y="514"/>
                </a:lnTo>
                <a:lnTo>
                  <a:pt x="588" y="511"/>
                </a:lnTo>
                <a:lnTo>
                  <a:pt x="585" y="511"/>
                </a:lnTo>
                <a:lnTo>
                  <a:pt x="584" y="511"/>
                </a:lnTo>
                <a:lnTo>
                  <a:pt x="582" y="509"/>
                </a:lnTo>
                <a:lnTo>
                  <a:pt x="577" y="509"/>
                </a:lnTo>
                <a:lnTo>
                  <a:pt x="575" y="509"/>
                </a:lnTo>
                <a:lnTo>
                  <a:pt x="572" y="508"/>
                </a:lnTo>
                <a:lnTo>
                  <a:pt x="569" y="508"/>
                </a:lnTo>
                <a:lnTo>
                  <a:pt x="565" y="506"/>
                </a:lnTo>
                <a:lnTo>
                  <a:pt x="559" y="503"/>
                </a:lnTo>
                <a:lnTo>
                  <a:pt x="555" y="499"/>
                </a:lnTo>
                <a:lnTo>
                  <a:pt x="554" y="498"/>
                </a:lnTo>
                <a:lnTo>
                  <a:pt x="552" y="497"/>
                </a:lnTo>
                <a:lnTo>
                  <a:pt x="551" y="496"/>
                </a:lnTo>
                <a:lnTo>
                  <a:pt x="550" y="495"/>
                </a:lnTo>
                <a:lnTo>
                  <a:pt x="549" y="494"/>
                </a:lnTo>
                <a:lnTo>
                  <a:pt x="546" y="489"/>
                </a:lnTo>
                <a:lnTo>
                  <a:pt x="542" y="483"/>
                </a:lnTo>
                <a:lnTo>
                  <a:pt x="539" y="477"/>
                </a:lnTo>
                <a:lnTo>
                  <a:pt x="535" y="469"/>
                </a:lnTo>
                <a:lnTo>
                  <a:pt x="533" y="460"/>
                </a:lnTo>
                <a:lnTo>
                  <a:pt x="532" y="452"/>
                </a:lnTo>
                <a:lnTo>
                  <a:pt x="531" y="446"/>
                </a:lnTo>
                <a:lnTo>
                  <a:pt x="531" y="444"/>
                </a:lnTo>
                <a:lnTo>
                  <a:pt x="526" y="444"/>
                </a:lnTo>
                <a:lnTo>
                  <a:pt x="525" y="444"/>
                </a:lnTo>
                <a:lnTo>
                  <a:pt x="524" y="444"/>
                </a:lnTo>
                <a:lnTo>
                  <a:pt x="523" y="444"/>
                </a:lnTo>
                <a:lnTo>
                  <a:pt x="522" y="444"/>
                </a:lnTo>
                <a:lnTo>
                  <a:pt x="521" y="444"/>
                </a:lnTo>
                <a:lnTo>
                  <a:pt x="520" y="444"/>
                </a:lnTo>
                <a:lnTo>
                  <a:pt x="518" y="444"/>
                </a:lnTo>
                <a:lnTo>
                  <a:pt x="517" y="444"/>
                </a:lnTo>
                <a:lnTo>
                  <a:pt x="516" y="444"/>
                </a:lnTo>
                <a:lnTo>
                  <a:pt x="515" y="444"/>
                </a:lnTo>
                <a:lnTo>
                  <a:pt x="513" y="445"/>
                </a:lnTo>
                <a:lnTo>
                  <a:pt x="512" y="446"/>
                </a:lnTo>
                <a:lnTo>
                  <a:pt x="510" y="447"/>
                </a:lnTo>
                <a:lnTo>
                  <a:pt x="509" y="447"/>
                </a:lnTo>
                <a:lnTo>
                  <a:pt x="508" y="447"/>
                </a:lnTo>
                <a:lnTo>
                  <a:pt x="507" y="447"/>
                </a:lnTo>
                <a:lnTo>
                  <a:pt x="506" y="447"/>
                </a:lnTo>
                <a:lnTo>
                  <a:pt x="505" y="447"/>
                </a:lnTo>
                <a:lnTo>
                  <a:pt x="504" y="447"/>
                </a:lnTo>
                <a:lnTo>
                  <a:pt x="503" y="447"/>
                </a:lnTo>
                <a:lnTo>
                  <a:pt x="501" y="447"/>
                </a:lnTo>
                <a:lnTo>
                  <a:pt x="500" y="447"/>
                </a:lnTo>
                <a:lnTo>
                  <a:pt x="499" y="448"/>
                </a:lnTo>
                <a:lnTo>
                  <a:pt x="497" y="448"/>
                </a:lnTo>
                <a:lnTo>
                  <a:pt x="496" y="448"/>
                </a:lnTo>
                <a:lnTo>
                  <a:pt x="495" y="448"/>
                </a:lnTo>
                <a:lnTo>
                  <a:pt x="491" y="449"/>
                </a:lnTo>
                <a:lnTo>
                  <a:pt x="490" y="449"/>
                </a:lnTo>
                <a:lnTo>
                  <a:pt x="489" y="449"/>
                </a:lnTo>
                <a:lnTo>
                  <a:pt x="488" y="450"/>
                </a:lnTo>
                <a:lnTo>
                  <a:pt x="486" y="455"/>
                </a:lnTo>
                <a:lnTo>
                  <a:pt x="486" y="456"/>
                </a:lnTo>
                <a:lnTo>
                  <a:pt x="481" y="461"/>
                </a:lnTo>
                <a:lnTo>
                  <a:pt x="475" y="464"/>
                </a:lnTo>
                <a:lnTo>
                  <a:pt x="472" y="467"/>
                </a:lnTo>
                <a:lnTo>
                  <a:pt x="471" y="467"/>
                </a:lnTo>
                <a:lnTo>
                  <a:pt x="471" y="469"/>
                </a:lnTo>
                <a:lnTo>
                  <a:pt x="470" y="469"/>
                </a:lnTo>
                <a:lnTo>
                  <a:pt x="459" y="471"/>
                </a:lnTo>
                <a:lnTo>
                  <a:pt x="457" y="472"/>
                </a:lnTo>
                <a:lnTo>
                  <a:pt x="456" y="472"/>
                </a:lnTo>
                <a:lnTo>
                  <a:pt x="455" y="472"/>
                </a:lnTo>
                <a:lnTo>
                  <a:pt x="454" y="472"/>
                </a:lnTo>
                <a:lnTo>
                  <a:pt x="453" y="472"/>
                </a:lnTo>
                <a:lnTo>
                  <a:pt x="450" y="472"/>
                </a:lnTo>
                <a:lnTo>
                  <a:pt x="449" y="473"/>
                </a:lnTo>
                <a:lnTo>
                  <a:pt x="448" y="473"/>
                </a:lnTo>
                <a:lnTo>
                  <a:pt x="447" y="474"/>
                </a:lnTo>
                <a:lnTo>
                  <a:pt x="446" y="474"/>
                </a:lnTo>
                <a:lnTo>
                  <a:pt x="445" y="475"/>
                </a:lnTo>
                <a:lnTo>
                  <a:pt x="444" y="475"/>
                </a:lnTo>
                <a:lnTo>
                  <a:pt x="442" y="477"/>
                </a:lnTo>
                <a:lnTo>
                  <a:pt x="440" y="479"/>
                </a:lnTo>
                <a:lnTo>
                  <a:pt x="438" y="481"/>
                </a:lnTo>
                <a:lnTo>
                  <a:pt x="436" y="482"/>
                </a:lnTo>
                <a:lnTo>
                  <a:pt x="434" y="484"/>
                </a:lnTo>
                <a:lnTo>
                  <a:pt x="433" y="484"/>
                </a:lnTo>
                <a:lnTo>
                  <a:pt x="432" y="486"/>
                </a:lnTo>
                <a:lnTo>
                  <a:pt x="432" y="487"/>
                </a:lnTo>
                <a:lnTo>
                  <a:pt x="431" y="488"/>
                </a:lnTo>
                <a:lnTo>
                  <a:pt x="431" y="489"/>
                </a:lnTo>
                <a:lnTo>
                  <a:pt x="430" y="490"/>
                </a:lnTo>
                <a:lnTo>
                  <a:pt x="430" y="491"/>
                </a:lnTo>
                <a:lnTo>
                  <a:pt x="430" y="492"/>
                </a:lnTo>
                <a:lnTo>
                  <a:pt x="430" y="494"/>
                </a:lnTo>
                <a:lnTo>
                  <a:pt x="430" y="495"/>
                </a:lnTo>
                <a:lnTo>
                  <a:pt x="430" y="496"/>
                </a:lnTo>
                <a:lnTo>
                  <a:pt x="431" y="497"/>
                </a:lnTo>
                <a:lnTo>
                  <a:pt x="431" y="498"/>
                </a:lnTo>
                <a:lnTo>
                  <a:pt x="432" y="499"/>
                </a:lnTo>
                <a:lnTo>
                  <a:pt x="432" y="500"/>
                </a:lnTo>
                <a:lnTo>
                  <a:pt x="433" y="503"/>
                </a:lnTo>
                <a:lnTo>
                  <a:pt x="437" y="511"/>
                </a:lnTo>
                <a:lnTo>
                  <a:pt x="438" y="512"/>
                </a:lnTo>
                <a:lnTo>
                  <a:pt x="439" y="514"/>
                </a:lnTo>
                <a:lnTo>
                  <a:pt x="440" y="516"/>
                </a:lnTo>
                <a:lnTo>
                  <a:pt x="442" y="522"/>
                </a:lnTo>
                <a:lnTo>
                  <a:pt x="444" y="525"/>
                </a:lnTo>
                <a:lnTo>
                  <a:pt x="446" y="529"/>
                </a:lnTo>
                <a:lnTo>
                  <a:pt x="447" y="529"/>
                </a:lnTo>
                <a:lnTo>
                  <a:pt x="448" y="529"/>
                </a:lnTo>
                <a:lnTo>
                  <a:pt x="450" y="528"/>
                </a:lnTo>
                <a:lnTo>
                  <a:pt x="452" y="528"/>
                </a:lnTo>
                <a:lnTo>
                  <a:pt x="453" y="528"/>
                </a:lnTo>
                <a:lnTo>
                  <a:pt x="454" y="530"/>
                </a:lnTo>
                <a:lnTo>
                  <a:pt x="454" y="531"/>
                </a:lnTo>
                <a:lnTo>
                  <a:pt x="455" y="531"/>
                </a:lnTo>
                <a:lnTo>
                  <a:pt x="456" y="532"/>
                </a:lnTo>
                <a:lnTo>
                  <a:pt x="454" y="533"/>
                </a:lnTo>
                <a:lnTo>
                  <a:pt x="454" y="534"/>
                </a:lnTo>
                <a:lnTo>
                  <a:pt x="454" y="536"/>
                </a:lnTo>
                <a:lnTo>
                  <a:pt x="455" y="537"/>
                </a:lnTo>
                <a:lnTo>
                  <a:pt x="455" y="539"/>
                </a:lnTo>
                <a:lnTo>
                  <a:pt x="455" y="540"/>
                </a:lnTo>
                <a:lnTo>
                  <a:pt x="455" y="541"/>
                </a:lnTo>
                <a:lnTo>
                  <a:pt x="456" y="543"/>
                </a:lnTo>
                <a:lnTo>
                  <a:pt x="455" y="543"/>
                </a:lnTo>
                <a:lnTo>
                  <a:pt x="456" y="547"/>
                </a:lnTo>
                <a:lnTo>
                  <a:pt x="456" y="548"/>
                </a:lnTo>
                <a:lnTo>
                  <a:pt x="456" y="550"/>
                </a:lnTo>
                <a:lnTo>
                  <a:pt x="454" y="551"/>
                </a:lnTo>
                <a:lnTo>
                  <a:pt x="453" y="551"/>
                </a:lnTo>
                <a:lnTo>
                  <a:pt x="450" y="551"/>
                </a:lnTo>
                <a:lnTo>
                  <a:pt x="449" y="553"/>
                </a:lnTo>
                <a:lnTo>
                  <a:pt x="448" y="553"/>
                </a:lnTo>
                <a:lnTo>
                  <a:pt x="447" y="553"/>
                </a:lnTo>
                <a:lnTo>
                  <a:pt x="447" y="556"/>
                </a:lnTo>
                <a:lnTo>
                  <a:pt x="446" y="557"/>
                </a:lnTo>
                <a:lnTo>
                  <a:pt x="446" y="558"/>
                </a:lnTo>
                <a:lnTo>
                  <a:pt x="447" y="560"/>
                </a:lnTo>
                <a:lnTo>
                  <a:pt x="450" y="567"/>
                </a:lnTo>
                <a:lnTo>
                  <a:pt x="452" y="568"/>
                </a:lnTo>
                <a:lnTo>
                  <a:pt x="452" y="570"/>
                </a:lnTo>
                <a:lnTo>
                  <a:pt x="453" y="570"/>
                </a:lnTo>
                <a:lnTo>
                  <a:pt x="452" y="570"/>
                </a:lnTo>
                <a:lnTo>
                  <a:pt x="450" y="570"/>
                </a:lnTo>
                <a:lnTo>
                  <a:pt x="447" y="568"/>
                </a:lnTo>
                <a:lnTo>
                  <a:pt x="446" y="567"/>
                </a:lnTo>
                <a:lnTo>
                  <a:pt x="445" y="567"/>
                </a:lnTo>
                <a:lnTo>
                  <a:pt x="444" y="567"/>
                </a:lnTo>
                <a:lnTo>
                  <a:pt x="442" y="567"/>
                </a:lnTo>
                <a:lnTo>
                  <a:pt x="442" y="568"/>
                </a:lnTo>
                <a:lnTo>
                  <a:pt x="441" y="570"/>
                </a:lnTo>
                <a:lnTo>
                  <a:pt x="441" y="571"/>
                </a:lnTo>
                <a:lnTo>
                  <a:pt x="440" y="571"/>
                </a:lnTo>
                <a:lnTo>
                  <a:pt x="440" y="572"/>
                </a:lnTo>
                <a:lnTo>
                  <a:pt x="439" y="572"/>
                </a:lnTo>
                <a:lnTo>
                  <a:pt x="439" y="573"/>
                </a:lnTo>
                <a:lnTo>
                  <a:pt x="439" y="574"/>
                </a:lnTo>
                <a:lnTo>
                  <a:pt x="440" y="575"/>
                </a:lnTo>
                <a:lnTo>
                  <a:pt x="440" y="576"/>
                </a:lnTo>
                <a:lnTo>
                  <a:pt x="441" y="577"/>
                </a:lnTo>
                <a:lnTo>
                  <a:pt x="441" y="579"/>
                </a:lnTo>
                <a:lnTo>
                  <a:pt x="441" y="580"/>
                </a:lnTo>
                <a:lnTo>
                  <a:pt x="442" y="580"/>
                </a:lnTo>
                <a:lnTo>
                  <a:pt x="442" y="581"/>
                </a:lnTo>
                <a:lnTo>
                  <a:pt x="442" y="582"/>
                </a:lnTo>
                <a:lnTo>
                  <a:pt x="444" y="583"/>
                </a:lnTo>
                <a:lnTo>
                  <a:pt x="445" y="587"/>
                </a:lnTo>
                <a:lnTo>
                  <a:pt x="444" y="587"/>
                </a:lnTo>
                <a:lnTo>
                  <a:pt x="444" y="588"/>
                </a:lnTo>
                <a:lnTo>
                  <a:pt x="442" y="588"/>
                </a:lnTo>
                <a:lnTo>
                  <a:pt x="441" y="588"/>
                </a:lnTo>
                <a:lnTo>
                  <a:pt x="440" y="587"/>
                </a:lnTo>
                <a:lnTo>
                  <a:pt x="439" y="585"/>
                </a:lnTo>
                <a:lnTo>
                  <a:pt x="439" y="584"/>
                </a:lnTo>
                <a:lnTo>
                  <a:pt x="438" y="584"/>
                </a:lnTo>
                <a:lnTo>
                  <a:pt x="436" y="584"/>
                </a:lnTo>
                <a:lnTo>
                  <a:pt x="434" y="585"/>
                </a:lnTo>
                <a:lnTo>
                  <a:pt x="433" y="585"/>
                </a:lnTo>
                <a:lnTo>
                  <a:pt x="431" y="587"/>
                </a:lnTo>
                <a:lnTo>
                  <a:pt x="430" y="587"/>
                </a:lnTo>
                <a:lnTo>
                  <a:pt x="429" y="588"/>
                </a:lnTo>
                <a:lnTo>
                  <a:pt x="424" y="590"/>
                </a:lnTo>
                <a:lnTo>
                  <a:pt x="423" y="590"/>
                </a:lnTo>
                <a:lnTo>
                  <a:pt x="422" y="589"/>
                </a:lnTo>
                <a:lnTo>
                  <a:pt x="420" y="585"/>
                </a:lnTo>
                <a:lnTo>
                  <a:pt x="417" y="585"/>
                </a:lnTo>
                <a:lnTo>
                  <a:pt x="413" y="593"/>
                </a:lnTo>
                <a:lnTo>
                  <a:pt x="413" y="595"/>
                </a:lnTo>
                <a:lnTo>
                  <a:pt x="412" y="596"/>
                </a:lnTo>
                <a:lnTo>
                  <a:pt x="412" y="597"/>
                </a:lnTo>
                <a:lnTo>
                  <a:pt x="411" y="598"/>
                </a:lnTo>
                <a:lnTo>
                  <a:pt x="411" y="599"/>
                </a:lnTo>
                <a:lnTo>
                  <a:pt x="410" y="600"/>
                </a:lnTo>
                <a:lnTo>
                  <a:pt x="410" y="601"/>
                </a:lnTo>
                <a:lnTo>
                  <a:pt x="408" y="601"/>
                </a:lnTo>
                <a:lnTo>
                  <a:pt x="407" y="604"/>
                </a:lnTo>
                <a:lnTo>
                  <a:pt x="406" y="604"/>
                </a:lnTo>
                <a:lnTo>
                  <a:pt x="404" y="602"/>
                </a:lnTo>
                <a:lnTo>
                  <a:pt x="403" y="602"/>
                </a:lnTo>
                <a:lnTo>
                  <a:pt x="395" y="600"/>
                </a:lnTo>
                <a:lnTo>
                  <a:pt x="394" y="600"/>
                </a:lnTo>
                <a:lnTo>
                  <a:pt x="393" y="599"/>
                </a:lnTo>
                <a:lnTo>
                  <a:pt x="389" y="599"/>
                </a:lnTo>
                <a:lnTo>
                  <a:pt x="383" y="600"/>
                </a:lnTo>
                <a:lnTo>
                  <a:pt x="382" y="600"/>
                </a:lnTo>
                <a:lnTo>
                  <a:pt x="381" y="600"/>
                </a:lnTo>
                <a:lnTo>
                  <a:pt x="380" y="601"/>
                </a:lnTo>
                <a:lnTo>
                  <a:pt x="379" y="601"/>
                </a:lnTo>
                <a:lnTo>
                  <a:pt x="379" y="602"/>
                </a:lnTo>
                <a:lnTo>
                  <a:pt x="378" y="606"/>
                </a:lnTo>
                <a:lnTo>
                  <a:pt x="378" y="607"/>
                </a:lnTo>
                <a:lnTo>
                  <a:pt x="378" y="608"/>
                </a:lnTo>
                <a:lnTo>
                  <a:pt x="378" y="609"/>
                </a:lnTo>
                <a:lnTo>
                  <a:pt x="378" y="610"/>
                </a:lnTo>
                <a:lnTo>
                  <a:pt x="378" y="613"/>
                </a:lnTo>
                <a:lnTo>
                  <a:pt x="378" y="614"/>
                </a:lnTo>
                <a:lnTo>
                  <a:pt x="377" y="614"/>
                </a:lnTo>
                <a:lnTo>
                  <a:pt x="376" y="614"/>
                </a:lnTo>
                <a:lnTo>
                  <a:pt x="374" y="615"/>
                </a:lnTo>
                <a:lnTo>
                  <a:pt x="368" y="613"/>
                </a:lnTo>
                <a:lnTo>
                  <a:pt x="366" y="612"/>
                </a:lnTo>
                <a:lnTo>
                  <a:pt x="363" y="610"/>
                </a:lnTo>
                <a:lnTo>
                  <a:pt x="362" y="609"/>
                </a:lnTo>
                <a:lnTo>
                  <a:pt x="358" y="606"/>
                </a:lnTo>
                <a:lnTo>
                  <a:pt x="358" y="607"/>
                </a:lnTo>
                <a:lnTo>
                  <a:pt x="357" y="608"/>
                </a:lnTo>
                <a:lnTo>
                  <a:pt x="357" y="609"/>
                </a:lnTo>
                <a:lnTo>
                  <a:pt x="355" y="613"/>
                </a:lnTo>
                <a:lnTo>
                  <a:pt x="354" y="613"/>
                </a:lnTo>
                <a:lnTo>
                  <a:pt x="354" y="615"/>
                </a:lnTo>
                <a:lnTo>
                  <a:pt x="353" y="615"/>
                </a:lnTo>
                <a:lnTo>
                  <a:pt x="353" y="616"/>
                </a:lnTo>
                <a:lnTo>
                  <a:pt x="351" y="617"/>
                </a:lnTo>
                <a:lnTo>
                  <a:pt x="351" y="618"/>
                </a:lnTo>
                <a:lnTo>
                  <a:pt x="349" y="618"/>
                </a:lnTo>
                <a:lnTo>
                  <a:pt x="348" y="619"/>
                </a:lnTo>
                <a:lnTo>
                  <a:pt x="347" y="619"/>
                </a:lnTo>
                <a:lnTo>
                  <a:pt x="345" y="619"/>
                </a:lnTo>
                <a:lnTo>
                  <a:pt x="344" y="621"/>
                </a:lnTo>
                <a:lnTo>
                  <a:pt x="341" y="621"/>
                </a:lnTo>
                <a:lnTo>
                  <a:pt x="340" y="622"/>
                </a:lnTo>
                <a:lnTo>
                  <a:pt x="340" y="623"/>
                </a:lnTo>
                <a:lnTo>
                  <a:pt x="339" y="622"/>
                </a:lnTo>
                <a:lnTo>
                  <a:pt x="338" y="622"/>
                </a:lnTo>
                <a:lnTo>
                  <a:pt x="337" y="621"/>
                </a:lnTo>
                <a:lnTo>
                  <a:pt x="336" y="619"/>
                </a:lnTo>
                <a:lnTo>
                  <a:pt x="335" y="619"/>
                </a:lnTo>
                <a:lnTo>
                  <a:pt x="334" y="619"/>
                </a:lnTo>
                <a:lnTo>
                  <a:pt x="331" y="618"/>
                </a:lnTo>
                <a:lnTo>
                  <a:pt x="330" y="618"/>
                </a:lnTo>
                <a:lnTo>
                  <a:pt x="332" y="616"/>
                </a:lnTo>
                <a:lnTo>
                  <a:pt x="332" y="615"/>
                </a:lnTo>
                <a:lnTo>
                  <a:pt x="334" y="613"/>
                </a:lnTo>
                <a:lnTo>
                  <a:pt x="335" y="609"/>
                </a:lnTo>
                <a:lnTo>
                  <a:pt x="336" y="607"/>
                </a:lnTo>
                <a:lnTo>
                  <a:pt x="337" y="605"/>
                </a:lnTo>
                <a:lnTo>
                  <a:pt x="338" y="604"/>
                </a:lnTo>
                <a:lnTo>
                  <a:pt x="340" y="602"/>
                </a:lnTo>
                <a:lnTo>
                  <a:pt x="343" y="600"/>
                </a:lnTo>
                <a:lnTo>
                  <a:pt x="344" y="599"/>
                </a:lnTo>
                <a:lnTo>
                  <a:pt x="347" y="597"/>
                </a:lnTo>
                <a:lnTo>
                  <a:pt x="348" y="595"/>
                </a:lnTo>
                <a:lnTo>
                  <a:pt x="349" y="595"/>
                </a:lnTo>
                <a:lnTo>
                  <a:pt x="348" y="595"/>
                </a:lnTo>
                <a:lnTo>
                  <a:pt x="347" y="592"/>
                </a:lnTo>
                <a:lnTo>
                  <a:pt x="343" y="588"/>
                </a:lnTo>
                <a:lnTo>
                  <a:pt x="341" y="583"/>
                </a:lnTo>
                <a:lnTo>
                  <a:pt x="339" y="579"/>
                </a:lnTo>
                <a:lnTo>
                  <a:pt x="337" y="575"/>
                </a:lnTo>
                <a:lnTo>
                  <a:pt x="337" y="574"/>
                </a:lnTo>
                <a:lnTo>
                  <a:pt x="336" y="574"/>
                </a:lnTo>
                <a:lnTo>
                  <a:pt x="335" y="575"/>
                </a:lnTo>
                <a:lnTo>
                  <a:pt x="332" y="576"/>
                </a:lnTo>
                <a:lnTo>
                  <a:pt x="331" y="576"/>
                </a:lnTo>
                <a:lnTo>
                  <a:pt x="329" y="577"/>
                </a:lnTo>
                <a:lnTo>
                  <a:pt x="327" y="579"/>
                </a:lnTo>
                <a:lnTo>
                  <a:pt x="327" y="580"/>
                </a:lnTo>
                <a:lnTo>
                  <a:pt x="328" y="583"/>
                </a:lnTo>
                <a:lnTo>
                  <a:pt x="329" y="585"/>
                </a:lnTo>
                <a:lnTo>
                  <a:pt x="329" y="587"/>
                </a:lnTo>
                <a:lnTo>
                  <a:pt x="328" y="588"/>
                </a:lnTo>
                <a:lnTo>
                  <a:pt x="328" y="589"/>
                </a:lnTo>
                <a:lnTo>
                  <a:pt x="328" y="588"/>
                </a:lnTo>
                <a:lnTo>
                  <a:pt x="327" y="588"/>
                </a:lnTo>
                <a:lnTo>
                  <a:pt x="326" y="589"/>
                </a:lnTo>
                <a:lnTo>
                  <a:pt x="324" y="589"/>
                </a:lnTo>
                <a:lnTo>
                  <a:pt x="323" y="588"/>
                </a:lnTo>
                <a:lnTo>
                  <a:pt x="322" y="588"/>
                </a:lnTo>
                <a:lnTo>
                  <a:pt x="321" y="588"/>
                </a:lnTo>
                <a:lnTo>
                  <a:pt x="319" y="589"/>
                </a:lnTo>
                <a:lnTo>
                  <a:pt x="318" y="589"/>
                </a:lnTo>
                <a:lnTo>
                  <a:pt x="317" y="591"/>
                </a:lnTo>
                <a:lnTo>
                  <a:pt x="314" y="590"/>
                </a:lnTo>
                <a:lnTo>
                  <a:pt x="309" y="589"/>
                </a:lnTo>
                <a:lnTo>
                  <a:pt x="306" y="580"/>
                </a:lnTo>
                <a:lnTo>
                  <a:pt x="310" y="579"/>
                </a:lnTo>
                <a:lnTo>
                  <a:pt x="309" y="579"/>
                </a:lnTo>
                <a:lnTo>
                  <a:pt x="309" y="576"/>
                </a:lnTo>
                <a:lnTo>
                  <a:pt x="307" y="576"/>
                </a:lnTo>
                <a:lnTo>
                  <a:pt x="306" y="576"/>
                </a:lnTo>
                <a:lnTo>
                  <a:pt x="305" y="576"/>
                </a:lnTo>
                <a:lnTo>
                  <a:pt x="305" y="574"/>
                </a:lnTo>
                <a:lnTo>
                  <a:pt x="305" y="573"/>
                </a:lnTo>
                <a:lnTo>
                  <a:pt x="304" y="572"/>
                </a:lnTo>
                <a:lnTo>
                  <a:pt x="304" y="571"/>
                </a:lnTo>
                <a:lnTo>
                  <a:pt x="304" y="570"/>
                </a:lnTo>
                <a:lnTo>
                  <a:pt x="304" y="568"/>
                </a:lnTo>
                <a:lnTo>
                  <a:pt x="303" y="567"/>
                </a:lnTo>
                <a:lnTo>
                  <a:pt x="303" y="566"/>
                </a:lnTo>
                <a:lnTo>
                  <a:pt x="303" y="565"/>
                </a:lnTo>
                <a:lnTo>
                  <a:pt x="304" y="565"/>
                </a:lnTo>
                <a:lnTo>
                  <a:pt x="305" y="565"/>
                </a:lnTo>
                <a:lnTo>
                  <a:pt x="305" y="564"/>
                </a:lnTo>
                <a:lnTo>
                  <a:pt x="304" y="562"/>
                </a:lnTo>
                <a:lnTo>
                  <a:pt x="303" y="562"/>
                </a:lnTo>
                <a:lnTo>
                  <a:pt x="302" y="563"/>
                </a:lnTo>
                <a:lnTo>
                  <a:pt x="301" y="563"/>
                </a:lnTo>
                <a:lnTo>
                  <a:pt x="300" y="564"/>
                </a:lnTo>
                <a:lnTo>
                  <a:pt x="298" y="565"/>
                </a:lnTo>
                <a:lnTo>
                  <a:pt x="297" y="565"/>
                </a:lnTo>
                <a:lnTo>
                  <a:pt x="297" y="566"/>
                </a:lnTo>
                <a:lnTo>
                  <a:pt x="296" y="566"/>
                </a:lnTo>
                <a:lnTo>
                  <a:pt x="295" y="567"/>
                </a:lnTo>
                <a:lnTo>
                  <a:pt x="294" y="568"/>
                </a:lnTo>
                <a:lnTo>
                  <a:pt x="294" y="567"/>
                </a:lnTo>
                <a:lnTo>
                  <a:pt x="293" y="565"/>
                </a:lnTo>
                <a:lnTo>
                  <a:pt x="293" y="564"/>
                </a:lnTo>
                <a:lnTo>
                  <a:pt x="292" y="563"/>
                </a:lnTo>
                <a:lnTo>
                  <a:pt x="289" y="562"/>
                </a:lnTo>
                <a:lnTo>
                  <a:pt x="288" y="562"/>
                </a:lnTo>
                <a:lnTo>
                  <a:pt x="286" y="560"/>
                </a:lnTo>
                <a:lnTo>
                  <a:pt x="285" y="559"/>
                </a:lnTo>
                <a:lnTo>
                  <a:pt x="284" y="558"/>
                </a:lnTo>
                <a:lnTo>
                  <a:pt x="278" y="555"/>
                </a:lnTo>
                <a:lnTo>
                  <a:pt x="276" y="554"/>
                </a:lnTo>
                <a:lnTo>
                  <a:pt x="275" y="553"/>
                </a:lnTo>
                <a:lnTo>
                  <a:pt x="273" y="551"/>
                </a:lnTo>
                <a:lnTo>
                  <a:pt x="270" y="549"/>
                </a:lnTo>
                <a:lnTo>
                  <a:pt x="269" y="548"/>
                </a:lnTo>
                <a:lnTo>
                  <a:pt x="268" y="547"/>
                </a:lnTo>
                <a:lnTo>
                  <a:pt x="267" y="547"/>
                </a:lnTo>
                <a:lnTo>
                  <a:pt x="263" y="545"/>
                </a:lnTo>
                <a:lnTo>
                  <a:pt x="262" y="543"/>
                </a:lnTo>
                <a:lnTo>
                  <a:pt x="261" y="543"/>
                </a:lnTo>
                <a:lnTo>
                  <a:pt x="261" y="542"/>
                </a:lnTo>
                <a:lnTo>
                  <a:pt x="260" y="542"/>
                </a:lnTo>
                <a:lnTo>
                  <a:pt x="259" y="541"/>
                </a:lnTo>
                <a:lnTo>
                  <a:pt x="256" y="540"/>
                </a:lnTo>
                <a:lnTo>
                  <a:pt x="255" y="539"/>
                </a:lnTo>
                <a:lnTo>
                  <a:pt x="253" y="538"/>
                </a:lnTo>
                <a:lnTo>
                  <a:pt x="252" y="537"/>
                </a:lnTo>
                <a:lnTo>
                  <a:pt x="250" y="538"/>
                </a:lnTo>
                <a:lnTo>
                  <a:pt x="248" y="538"/>
                </a:lnTo>
                <a:lnTo>
                  <a:pt x="248" y="537"/>
                </a:lnTo>
                <a:lnTo>
                  <a:pt x="246" y="533"/>
                </a:lnTo>
                <a:lnTo>
                  <a:pt x="246" y="532"/>
                </a:lnTo>
                <a:lnTo>
                  <a:pt x="245" y="531"/>
                </a:lnTo>
                <a:lnTo>
                  <a:pt x="244" y="529"/>
                </a:lnTo>
                <a:lnTo>
                  <a:pt x="243" y="525"/>
                </a:lnTo>
                <a:lnTo>
                  <a:pt x="243" y="524"/>
                </a:lnTo>
                <a:lnTo>
                  <a:pt x="243" y="523"/>
                </a:lnTo>
                <a:lnTo>
                  <a:pt x="242" y="523"/>
                </a:lnTo>
                <a:lnTo>
                  <a:pt x="241" y="521"/>
                </a:lnTo>
                <a:lnTo>
                  <a:pt x="241" y="520"/>
                </a:lnTo>
                <a:lnTo>
                  <a:pt x="241" y="519"/>
                </a:lnTo>
                <a:lnTo>
                  <a:pt x="241" y="517"/>
                </a:lnTo>
                <a:lnTo>
                  <a:pt x="241" y="515"/>
                </a:lnTo>
                <a:lnTo>
                  <a:pt x="239" y="514"/>
                </a:lnTo>
                <a:lnTo>
                  <a:pt x="239" y="512"/>
                </a:lnTo>
                <a:lnTo>
                  <a:pt x="241" y="512"/>
                </a:lnTo>
                <a:lnTo>
                  <a:pt x="242" y="512"/>
                </a:lnTo>
                <a:lnTo>
                  <a:pt x="242" y="511"/>
                </a:lnTo>
                <a:lnTo>
                  <a:pt x="243" y="511"/>
                </a:lnTo>
                <a:lnTo>
                  <a:pt x="244" y="511"/>
                </a:lnTo>
                <a:lnTo>
                  <a:pt x="244" y="509"/>
                </a:lnTo>
                <a:lnTo>
                  <a:pt x="245" y="509"/>
                </a:lnTo>
                <a:lnTo>
                  <a:pt x="246" y="509"/>
                </a:lnTo>
                <a:lnTo>
                  <a:pt x="244" y="506"/>
                </a:lnTo>
                <a:lnTo>
                  <a:pt x="239" y="499"/>
                </a:lnTo>
                <a:lnTo>
                  <a:pt x="238" y="496"/>
                </a:lnTo>
                <a:lnTo>
                  <a:pt x="237" y="496"/>
                </a:lnTo>
                <a:lnTo>
                  <a:pt x="237" y="495"/>
                </a:lnTo>
                <a:lnTo>
                  <a:pt x="238" y="494"/>
                </a:lnTo>
                <a:lnTo>
                  <a:pt x="238" y="492"/>
                </a:lnTo>
                <a:lnTo>
                  <a:pt x="237" y="492"/>
                </a:lnTo>
                <a:lnTo>
                  <a:pt x="237" y="491"/>
                </a:lnTo>
                <a:lnTo>
                  <a:pt x="236" y="490"/>
                </a:lnTo>
                <a:lnTo>
                  <a:pt x="236" y="489"/>
                </a:lnTo>
                <a:lnTo>
                  <a:pt x="235" y="489"/>
                </a:lnTo>
                <a:lnTo>
                  <a:pt x="235" y="488"/>
                </a:lnTo>
                <a:lnTo>
                  <a:pt x="235" y="487"/>
                </a:lnTo>
                <a:lnTo>
                  <a:pt x="234" y="488"/>
                </a:lnTo>
                <a:lnTo>
                  <a:pt x="228" y="489"/>
                </a:lnTo>
                <a:lnTo>
                  <a:pt x="226" y="490"/>
                </a:lnTo>
                <a:lnTo>
                  <a:pt x="221" y="490"/>
                </a:lnTo>
                <a:lnTo>
                  <a:pt x="219" y="491"/>
                </a:lnTo>
                <a:lnTo>
                  <a:pt x="222" y="488"/>
                </a:lnTo>
                <a:lnTo>
                  <a:pt x="222" y="487"/>
                </a:lnTo>
                <a:lnTo>
                  <a:pt x="222" y="484"/>
                </a:lnTo>
                <a:lnTo>
                  <a:pt x="224" y="477"/>
                </a:lnTo>
                <a:lnTo>
                  <a:pt x="224" y="475"/>
                </a:lnTo>
                <a:lnTo>
                  <a:pt x="224" y="474"/>
                </a:lnTo>
                <a:lnTo>
                  <a:pt x="222" y="474"/>
                </a:lnTo>
                <a:lnTo>
                  <a:pt x="221" y="474"/>
                </a:lnTo>
                <a:lnTo>
                  <a:pt x="220" y="474"/>
                </a:lnTo>
                <a:lnTo>
                  <a:pt x="213" y="481"/>
                </a:lnTo>
                <a:lnTo>
                  <a:pt x="211" y="484"/>
                </a:lnTo>
                <a:lnTo>
                  <a:pt x="210" y="487"/>
                </a:lnTo>
                <a:lnTo>
                  <a:pt x="208" y="489"/>
                </a:lnTo>
                <a:lnTo>
                  <a:pt x="207" y="489"/>
                </a:lnTo>
                <a:lnTo>
                  <a:pt x="204" y="491"/>
                </a:lnTo>
                <a:lnTo>
                  <a:pt x="203" y="492"/>
                </a:lnTo>
                <a:lnTo>
                  <a:pt x="202" y="494"/>
                </a:lnTo>
                <a:lnTo>
                  <a:pt x="199" y="497"/>
                </a:lnTo>
                <a:lnTo>
                  <a:pt x="200" y="497"/>
                </a:lnTo>
                <a:lnTo>
                  <a:pt x="200" y="498"/>
                </a:lnTo>
                <a:lnTo>
                  <a:pt x="189" y="499"/>
                </a:lnTo>
                <a:lnTo>
                  <a:pt x="188" y="500"/>
                </a:lnTo>
                <a:lnTo>
                  <a:pt x="187" y="500"/>
                </a:lnTo>
                <a:lnTo>
                  <a:pt x="185" y="498"/>
                </a:lnTo>
                <a:lnTo>
                  <a:pt x="175" y="492"/>
                </a:lnTo>
                <a:lnTo>
                  <a:pt x="174" y="491"/>
                </a:lnTo>
                <a:lnTo>
                  <a:pt x="170" y="489"/>
                </a:lnTo>
                <a:lnTo>
                  <a:pt x="169" y="489"/>
                </a:lnTo>
                <a:lnTo>
                  <a:pt x="169" y="488"/>
                </a:lnTo>
                <a:lnTo>
                  <a:pt x="168" y="488"/>
                </a:lnTo>
                <a:lnTo>
                  <a:pt x="166" y="487"/>
                </a:lnTo>
                <a:lnTo>
                  <a:pt x="166" y="486"/>
                </a:lnTo>
                <a:lnTo>
                  <a:pt x="165" y="486"/>
                </a:lnTo>
                <a:lnTo>
                  <a:pt x="166" y="483"/>
                </a:lnTo>
                <a:lnTo>
                  <a:pt x="167" y="480"/>
                </a:lnTo>
                <a:lnTo>
                  <a:pt x="168" y="478"/>
                </a:lnTo>
                <a:lnTo>
                  <a:pt x="169" y="477"/>
                </a:lnTo>
                <a:lnTo>
                  <a:pt x="169" y="475"/>
                </a:lnTo>
                <a:lnTo>
                  <a:pt x="174" y="466"/>
                </a:lnTo>
                <a:lnTo>
                  <a:pt x="174" y="465"/>
                </a:lnTo>
                <a:lnTo>
                  <a:pt x="175" y="465"/>
                </a:lnTo>
                <a:lnTo>
                  <a:pt x="176" y="463"/>
                </a:lnTo>
                <a:lnTo>
                  <a:pt x="177" y="461"/>
                </a:lnTo>
                <a:lnTo>
                  <a:pt x="177" y="460"/>
                </a:lnTo>
                <a:lnTo>
                  <a:pt x="178" y="457"/>
                </a:lnTo>
                <a:lnTo>
                  <a:pt x="178" y="456"/>
                </a:lnTo>
                <a:lnTo>
                  <a:pt x="179" y="455"/>
                </a:lnTo>
                <a:lnTo>
                  <a:pt x="179" y="454"/>
                </a:lnTo>
                <a:lnTo>
                  <a:pt x="180" y="453"/>
                </a:lnTo>
                <a:lnTo>
                  <a:pt x="180" y="452"/>
                </a:lnTo>
                <a:lnTo>
                  <a:pt x="182" y="450"/>
                </a:lnTo>
                <a:lnTo>
                  <a:pt x="182" y="449"/>
                </a:lnTo>
                <a:lnTo>
                  <a:pt x="183" y="447"/>
                </a:lnTo>
                <a:lnTo>
                  <a:pt x="184" y="446"/>
                </a:lnTo>
                <a:lnTo>
                  <a:pt x="185" y="444"/>
                </a:lnTo>
                <a:lnTo>
                  <a:pt x="185" y="442"/>
                </a:lnTo>
                <a:lnTo>
                  <a:pt x="186" y="439"/>
                </a:lnTo>
                <a:lnTo>
                  <a:pt x="187" y="439"/>
                </a:lnTo>
                <a:lnTo>
                  <a:pt x="187" y="438"/>
                </a:lnTo>
                <a:lnTo>
                  <a:pt x="187" y="437"/>
                </a:lnTo>
                <a:lnTo>
                  <a:pt x="188" y="437"/>
                </a:lnTo>
                <a:lnTo>
                  <a:pt x="188" y="436"/>
                </a:lnTo>
                <a:lnTo>
                  <a:pt x="188" y="435"/>
                </a:lnTo>
                <a:lnTo>
                  <a:pt x="189" y="433"/>
                </a:lnTo>
                <a:lnTo>
                  <a:pt x="189" y="432"/>
                </a:lnTo>
                <a:lnTo>
                  <a:pt x="191" y="431"/>
                </a:lnTo>
                <a:lnTo>
                  <a:pt x="191" y="430"/>
                </a:lnTo>
                <a:lnTo>
                  <a:pt x="193" y="427"/>
                </a:lnTo>
                <a:lnTo>
                  <a:pt x="195" y="421"/>
                </a:lnTo>
                <a:lnTo>
                  <a:pt x="201" y="410"/>
                </a:lnTo>
                <a:lnTo>
                  <a:pt x="203" y="404"/>
                </a:lnTo>
                <a:lnTo>
                  <a:pt x="204" y="402"/>
                </a:lnTo>
                <a:lnTo>
                  <a:pt x="208" y="395"/>
                </a:lnTo>
                <a:lnTo>
                  <a:pt x="208" y="394"/>
                </a:lnTo>
                <a:lnTo>
                  <a:pt x="210" y="390"/>
                </a:lnTo>
                <a:lnTo>
                  <a:pt x="210" y="389"/>
                </a:lnTo>
                <a:lnTo>
                  <a:pt x="211" y="387"/>
                </a:lnTo>
                <a:lnTo>
                  <a:pt x="212" y="386"/>
                </a:lnTo>
                <a:lnTo>
                  <a:pt x="212" y="383"/>
                </a:lnTo>
                <a:lnTo>
                  <a:pt x="216" y="378"/>
                </a:lnTo>
                <a:lnTo>
                  <a:pt x="216" y="377"/>
                </a:lnTo>
                <a:lnTo>
                  <a:pt x="217" y="374"/>
                </a:lnTo>
                <a:lnTo>
                  <a:pt x="224" y="362"/>
                </a:lnTo>
                <a:lnTo>
                  <a:pt x="226" y="356"/>
                </a:lnTo>
                <a:lnTo>
                  <a:pt x="225" y="356"/>
                </a:lnTo>
                <a:lnTo>
                  <a:pt x="218" y="356"/>
                </a:lnTo>
                <a:lnTo>
                  <a:pt x="216" y="355"/>
                </a:lnTo>
                <a:lnTo>
                  <a:pt x="216" y="356"/>
                </a:lnTo>
                <a:lnTo>
                  <a:pt x="214" y="356"/>
                </a:lnTo>
                <a:lnTo>
                  <a:pt x="213" y="359"/>
                </a:lnTo>
                <a:lnTo>
                  <a:pt x="212" y="359"/>
                </a:lnTo>
                <a:lnTo>
                  <a:pt x="210" y="357"/>
                </a:lnTo>
                <a:lnTo>
                  <a:pt x="209" y="357"/>
                </a:lnTo>
                <a:lnTo>
                  <a:pt x="208" y="356"/>
                </a:lnTo>
                <a:lnTo>
                  <a:pt x="204" y="355"/>
                </a:lnTo>
                <a:lnTo>
                  <a:pt x="201" y="354"/>
                </a:lnTo>
                <a:lnTo>
                  <a:pt x="200" y="353"/>
                </a:lnTo>
                <a:lnTo>
                  <a:pt x="199" y="354"/>
                </a:lnTo>
                <a:lnTo>
                  <a:pt x="197" y="355"/>
                </a:lnTo>
                <a:lnTo>
                  <a:pt x="195" y="357"/>
                </a:lnTo>
                <a:lnTo>
                  <a:pt x="196" y="355"/>
                </a:lnTo>
                <a:lnTo>
                  <a:pt x="194" y="357"/>
                </a:lnTo>
                <a:lnTo>
                  <a:pt x="194" y="356"/>
                </a:lnTo>
                <a:lnTo>
                  <a:pt x="193" y="356"/>
                </a:lnTo>
                <a:lnTo>
                  <a:pt x="192" y="355"/>
                </a:lnTo>
                <a:lnTo>
                  <a:pt x="191" y="354"/>
                </a:lnTo>
                <a:lnTo>
                  <a:pt x="189" y="353"/>
                </a:lnTo>
                <a:lnTo>
                  <a:pt x="182" y="352"/>
                </a:lnTo>
                <a:lnTo>
                  <a:pt x="182" y="356"/>
                </a:lnTo>
                <a:lnTo>
                  <a:pt x="182" y="357"/>
                </a:lnTo>
                <a:lnTo>
                  <a:pt x="182" y="359"/>
                </a:lnTo>
                <a:lnTo>
                  <a:pt x="182" y="360"/>
                </a:lnTo>
                <a:lnTo>
                  <a:pt x="182" y="361"/>
                </a:lnTo>
                <a:lnTo>
                  <a:pt x="180" y="361"/>
                </a:lnTo>
                <a:lnTo>
                  <a:pt x="182" y="362"/>
                </a:lnTo>
                <a:lnTo>
                  <a:pt x="182" y="363"/>
                </a:lnTo>
                <a:lnTo>
                  <a:pt x="180" y="363"/>
                </a:lnTo>
                <a:lnTo>
                  <a:pt x="179" y="363"/>
                </a:lnTo>
                <a:lnTo>
                  <a:pt x="179" y="368"/>
                </a:lnTo>
                <a:lnTo>
                  <a:pt x="178" y="369"/>
                </a:lnTo>
                <a:lnTo>
                  <a:pt x="177" y="369"/>
                </a:lnTo>
                <a:lnTo>
                  <a:pt x="176" y="369"/>
                </a:lnTo>
                <a:lnTo>
                  <a:pt x="175" y="366"/>
                </a:lnTo>
                <a:lnTo>
                  <a:pt x="174" y="365"/>
                </a:lnTo>
                <a:lnTo>
                  <a:pt x="172" y="365"/>
                </a:lnTo>
                <a:lnTo>
                  <a:pt x="172" y="364"/>
                </a:lnTo>
                <a:lnTo>
                  <a:pt x="171" y="364"/>
                </a:lnTo>
                <a:lnTo>
                  <a:pt x="170" y="364"/>
                </a:lnTo>
                <a:lnTo>
                  <a:pt x="170" y="363"/>
                </a:lnTo>
                <a:lnTo>
                  <a:pt x="167" y="363"/>
                </a:lnTo>
                <a:lnTo>
                  <a:pt x="166" y="363"/>
                </a:lnTo>
                <a:lnTo>
                  <a:pt x="165" y="363"/>
                </a:lnTo>
                <a:lnTo>
                  <a:pt x="163" y="362"/>
                </a:lnTo>
                <a:lnTo>
                  <a:pt x="161" y="362"/>
                </a:lnTo>
                <a:lnTo>
                  <a:pt x="161" y="361"/>
                </a:lnTo>
                <a:lnTo>
                  <a:pt x="160" y="361"/>
                </a:lnTo>
                <a:lnTo>
                  <a:pt x="159" y="361"/>
                </a:lnTo>
                <a:lnTo>
                  <a:pt x="157" y="359"/>
                </a:lnTo>
                <a:lnTo>
                  <a:pt x="155" y="359"/>
                </a:lnTo>
                <a:lnTo>
                  <a:pt x="154" y="360"/>
                </a:lnTo>
                <a:lnTo>
                  <a:pt x="153" y="360"/>
                </a:lnTo>
                <a:lnTo>
                  <a:pt x="153" y="361"/>
                </a:lnTo>
                <a:lnTo>
                  <a:pt x="152" y="361"/>
                </a:lnTo>
                <a:lnTo>
                  <a:pt x="145" y="364"/>
                </a:lnTo>
                <a:lnTo>
                  <a:pt x="144" y="365"/>
                </a:lnTo>
                <a:lnTo>
                  <a:pt x="143" y="365"/>
                </a:lnTo>
                <a:lnTo>
                  <a:pt x="142" y="365"/>
                </a:lnTo>
                <a:lnTo>
                  <a:pt x="140" y="365"/>
                </a:lnTo>
                <a:lnTo>
                  <a:pt x="140" y="366"/>
                </a:lnTo>
                <a:lnTo>
                  <a:pt x="136" y="366"/>
                </a:lnTo>
                <a:lnTo>
                  <a:pt x="132" y="366"/>
                </a:lnTo>
                <a:lnTo>
                  <a:pt x="129" y="366"/>
                </a:lnTo>
                <a:lnTo>
                  <a:pt x="128" y="366"/>
                </a:lnTo>
                <a:lnTo>
                  <a:pt x="126" y="366"/>
                </a:lnTo>
                <a:lnTo>
                  <a:pt x="125" y="366"/>
                </a:lnTo>
                <a:lnTo>
                  <a:pt x="124" y="366"/>
                </a:lnTo>
                <a:lnTo>
                  <a:pt x="123" y="366"/>
                </a:lnTo>
                <a:lnTo>
                  <a:pt x="120" y="366"/>
                </a:lnTo>
                <a:lnTo>
                  <a:pt x="119" y="366"/>
                </a:lnTo>
                <a:lnTo>
                  <a:pt x="118" y="366"/>
                </a:lnTo>
                <a:lnTo>
                  <a:pt x="117" y="366"/>
                </a:lnTo>
                <a:lnTo>
                  <a:pt x="116" y="369"/>
                </a:lnTo>
                <a:lnTo>
                  <a:pt x="115" y="370"/>
                </a:lnTo>
                <a:lnTo>
                  <a:pt x="113" y="370"/>
                </a:lnTo>
                <a:lnTo>
                  <a:pt x="113" y="371"/>
                </a:lnTo>
                <a:lnTo>
                  <a:pt x="112" y="372"/>
                </a:lnTo>
                <a:lnTo>
                  <a:pt x="111" y="372"/>
                </a:lnTo>
                <a:lnTo>
                  <a:pt x="111" y="373"/>
                </a:lnTo>
                <a:lnTo>
                  <a:pt x="110" y="373"/>
                </a:lnTo>
                <a:lnTo>
                  <a:pt x="110" y="374"/>
                </a:lnTo>
                <a:lnTo>
                  <a:pt x="108" y="379"/>
                </a:lnTo>
                <a:lnTo>
                  <a:pt x="107" y="380"/>
                </a:lnTo>
                <a:lnTo>
                  <a:pt x="107" y="381"/>
                </a:lnTo>
                <a:lnTo>
                  <a:pt x="106" y="382"/>
                </a:lnTo>
                <a:lnTo>
                  <a:pt x="106" y="383"/>
                </a:lnTo>
                <a:lnTo>
                  <a:pt x="104" y="383"/>
                </a:lnTo>
                <a:lnTo>
                  <a:pt x="104" y="385"/>
                </a:lnTo>
                <a:lnTo>
                  <a:pt x="104" y="386"/>
                </a:lnTo>
                <a:lnTo>
                  <a:pt x="106" y="391"/>
                </a:lnTo>
                <a:lnTo>
                  <a:pt x="106" y="393"/>
                </a:lnTo>
                <a:lnTo>
                  <a:pt x="107" y="395"/>
                </a:lnTo>
                <a:lnTo>
                  <a:pt x="107" y="396"/>
                </a:lnTo>
                <a:lnTo>
                  <a:pt x="107" y="397"/>
                </a:lnTo>
                <a:lnTo>
                  <a:pt x="107" y="398"/>
                </a:lnTo>
                <a:lnTo>
                  <a:pt x="107" y="401"/>
                </a:lnTo>
                <a:lnTo>
                  <a:pt x="108" y="402"/>
                </a:lnTo>
                <a:lnTo>
                  <a:pt x="108" y="403"/>
                </a:lnTo>
                <a:lnTo>
                  <a:pt x="108" y="404"/>
                </a:lnTo>
                <a:lnTo>
                  <a:pt x="108" y="405"/>
                </a:lnTo>
                <a:lnTo>
                  <a:pt x="109" y="408"/>
                </a:lnTo>
                <a:lnTo>
                  <a:pt x="109" y="410"/>
                </a:lnTo>
                <a:lnTo>
                  <a:pt x="109" y="411"/>
                </a:lnTo>
                <a:lnTo>
                  <a:pt x="109" y="412"/>
                </a:lnTo>
                <a:lnTo>
                  <a:pt x="108" y="413"/>
                </a:lnTo>
                <a:lnTo>
                  <a:pt x="108" y="414"/>
                </a:lnTo>
                <a:lnTo>
                  <a:pt x="107" y="414"/>
                </a:lnTo>
                <a:lnTo>
                  <a:pt x="106" y="415"/>
                </a:lnTo>
                <a:lnTo>
                  <a:pt x="104" y="416"/>
                </a:lnTo>
                <a:lnTo>
                  <a:pt x="103" y="416"/>
                </a:lnTo>
                <a:lnTo>
                  <a:pt x="102" y="416"/>
                </a:lnTo>
                <a:lnTo>
                  <a:pt x="100" y="418"/>
                </a:lnTo>
                <a:lnTo>
                  <a:pt x="99" y="418"/>
                </a:lnTo>
                <a:lnTo>
                  <a:pt x="94" y="418"/>
                </a:lnTo>
                <a:lnTo>
                  <a:pt x="92" y="418"/>
                </a:lnTo>
                <a:lnTo>
                  <a:pt x="91" y="418"/>
                </a:lnTo>
                <a:lnTo>
                  <a:pt x="90" y="418"/>
                </a:lnTo>
                <a:lnTo>
                  <a:pt x="89" y="418"/>
                </a:lnTo>
                <a:lnTo>
                  <a:pt x="87" y="419"/>
                </a:lnTo>
                <a:lnTo>
                  <a:pt x="87" y="420"/>
                </a:lnTo>
                <a:lnTo>
                  <a:pt x="86" y="420"/>
                </a:lnTo>
                <a:lnTo>
                  <a:pt x="86" y="421"/>
                </a:lnTo>
                <a:lnTo>
                  <a:pt x="86" y="422"/>
                </a:lnTo>
                <a:lnTo>
                  <a:pt x="85" y="423"/>
                </a:lnTo>
                <a:lnTo>
                  <a:pt x="85" y="424"/>
                </a:lnTo>
                <a:lnTo>
                  <a:pt x="84" y="425"/>
                </a:lnTo>
                <a:lnTo>
                  <a:pt x="84" y="427"/>
                </a:lnTo>
                <a:lnTo>
                  <a:pt x="83" y="427"/>
                </a:lnTo>
                <a:lnTo>
                  <a:pt x="82" y="428"/>
                </a:lnTo>
                <a:lnTo>
                  <a:pt x="82" y="429"/>
                </a:lnTo>
                <a:lnTo>
                  <a:pt x="81" y="429"/>
                </a:lnTo>
                <a:lnTo>
                  <a:pt x="81" y="430"/>
                </a:lnTo>
                <a:lnTo>
                  <a:pt x="79" y="429"/>
                </a:lnTo>
                <a:lnTo>
                  <a:pt x="78" y="429"/>
                </a:lnTo>
                <a:lnTo>
                  <a:pt x="78" y="428"/>
                </a:lnTo>
                <a:lnTo>
                  <a:pt x="77" y="428"/>
                </a:lnTo>
                <a:lnTo>
                  <a:pt x="77" y="427"/>
                </a:lnTo>
                <a:lnTo>
                  <a:pt x="76" y="425"/>
                </a:lnTo>
                <a:lnTo>
                  <a:pt x="75" y="425"/>
                </a:lnTo>
                <a:lnTo>
                  <a:pt x="74" y="424"/>
                </a:lnTo>
                <a:lnTo>
                  <a:pt x="73" y="423"/>
                </a:lnTo>
                <a:lnTo>
                  <a:pt x="72" y="422"/>
                </a:lnTo>
                <a:lnTo>
                  <a:pt x="69" y="421"/>
                </a:lnTo>
                <a:lnTo>
                  <a:pt x="68" y="420"/>
                </a:lnTo>
                <a:lnTo>
                  <a:pt x="67" y="420"/>
                </a:lnTo>
                <a:lnTo>
                  <a:pt x="67" y="421"/>
                </a:lnTo>
                <a:lnTo>
                  <a:pt x="67" y="420"/>
                </a:lnTo>
                <a:lnTo>
                  <a:pt x="66" y="420"/>
                </a:lnTo>
                <a:lnTo>
                  <a:pt x="62" y="415"/>
                </a:lnTo>
                <a:lnTo>
                  <a:pt x="62" y="414"/>
                </a:lnTo>
                <a:lnTo>
                  <a:pt x="67" y="412"/>
                </a:lnTo>
                <a:lnTo>
                  <a:pt x="68" y="412"/>
                </a:lnTo>
                <a:lnTo>
                  <a:pt x="69" y="411"/>
                </a:lnTo>
                <a:lnTo>
                  <a:pt x="70" y="410"/>
                </a:lnTo>
                <a:lnTo>
                  <a:pt x="72" y="407"/>
                </a:lnTo>
                <a:lnTo>
                  <a:pt x="75" y="399"/>
                </a:lnTo>
                <a:lnTo>
                  <a:pt x="76" y="397"/>
                </a:lnTo>
                <a:lnTo>
                  <a:pt x="77" y="395"/>
                </a:lnTo>
                <a:lnTo>
                  <a:pt x="76" y="395"/>
                </a:lnTo>
                <a:lnTo>
                  <a:pt x="76" y="394"/>
                </a:lnTo>
                <a:lnTo>
                  <a:pt x="75" y="394"/>
                </a:lnTo>
                <a:lnTo>
                  <a:pt x="74" y="394"/>
                </a:lnTo>
                <a:lnTo>
                  <a:pt x="72" y="394"/>
                </a:lnTo>
                <a:lnTo>
                  <a:pt x="69" y="395"/>
                </a:lnTo>
                <a:lnTo>
                  <a:pt x="59" y="397"/>
                </a:lnTo>
                <a:lnTo>
                  <a:pt x="55" y="396"/>
                </a:lnTo>
                <a:lnTo>
                  <a:pt x="53" y="396"/>
                </a:lnTo>
                <a:lnTo>
                  <a:pt x="51" y="396"/>
                </a:lnTo>
                <a:lnTo>
                  <a:pt x="48" y="397"/>
                </a:lnTo>
                <a:lnTo>
                  <a:pt x="41" y="395"/>
                </a:lnTo>
                <a:lnTo>
                  <a:pt x="40" y="395"/>
                </a:lnTo>
                <a:lnTo>
                  <a:pt x="37" y="391"/>
                </a:lnTo>
                <a:lnTo>
                  <a:pt x="36" y="383"/>
                </a:lnTo>
                <a:lnTo>
                  <a:pt x="36" y="382"/>
                </a:lnTo>
                <a:lnTo>
                  <a:pt x="36" y="379"/>
                </a:lnTo>
                <a:lnTo>
                  <a:pt x="43" y="379"/>
                </a:lnTo>
                <a:lnTo>
                  <a:pt x="44" y="379"/>
                </a:lnTo>
                <a:lnTo>
                  <a:pt x="45" y="379"/>
                </a:lnTo>
                <a:lnTo>
                  <a:pt x="48" y="379"/>
                </a:lnTo>
                <a:lnTo>
                  <a:pt x="49" y="379"/>
                </a:lnTo>
                <a:lnTo>
                  <a:pt x="50" y="379"/>
                </a:lnTo>
                <a:lnTo>
                  <a:pt x="51" y="379"/>
                </a:lnTo>
                <a:lnTo>
                  <a:pt x="52" y="379"/>
                </a:lnTo>
                <a:lnTo>
                  <a:pt x="53" y="379"/>
                </a:lnTo>
                <a:lnTo>
                  <a:pt x="55" y="379"/>
                </a:lnTo>
                <a:lnTo>
                  <a:pt x="56" y="379"/>
                </a:lnTo>
                <a:lnTo>
                  <a:pt x="57" y="379"/>
                </a:lnTo>
                <a:lnTo>
                  <a:pt x="58" y="378"/>
                </a:lnTo>
                <a:lnTo>
                  <a:pt x="59" y="378"/>
                </a:lnTo>
                <a:lnTo>
                  <a:pt x="60" y="378"/>
                </a:lnTo>
                <a:lnTo>
                  <a:pt x="61" y="377"/>
                </a:lnTo>
                <a:lnTo>
                  <a:pt x="62" y="377"/>
                </a:lnTo>
                <a:lnTo>
                  <a:pt x="64" y="377"/>
                </a:lnTo>
                <a:lnTo>
                  <a:pt x="65" y="377"/>
                </a:lnTo>
                <a:lnTo>
                  <a:pt x="68" y="376"/>
                </a:lnTo>
                <a:lnTo>
                  <a:pt x="69" y="374"/>
                </a:lnTo>
                <a:lnTo>
                  <a:pt x="70" y="374"/>
                </a:lnTo>
                <a:lnTo>
                  <a:pt x="72" y="373"/>
                </a:lnTo>
                <a:lnTo>
                  <a:pt x="74" y="373"/>
                </a:lnTo>
                <a:lnTo>
                  <a:pt x="75" y="372"/>
                </a:lnTo>
                <a:lnTo>
                  <a:pt x="77" y="372"/>
                </a:lnTo>
                <a:lnTo>
                  <a:pt x="78" y="371"/>
                </a:lnTo>
                <a:lnTo>
                  <a:pt x="81" y="371"/>
                </a:lnTo>
                <a:lnTo>
                  <a:pt x="81" y="370"/>
                </a:lnTo>
                <a:lnTo>
                  <a:pt x="82" y="370"/>
                </a:lnTo>
                <a:lnTo>
                  <a:pt x="82" y="369"/>
                </a:lnTo>
                <a:lnTo>
                  <a:pt x="83" y="368"/>
                </a:lnTo>
                <a:lnTo>
                  <a:pt x="84" y="365"/>
                </a:lnTo>
                <a:lnTo>
                  <a:pt x="91" y="357"/>
                </a:lnTo>
                <a:lnTo>
                  <a:pt x="92" y="355"/>
                </a:lnTo>
                <a:lnTo>
                  <a:pt x="96" y="348"/>
                </a:lnTo>
                <a:lnTo>
                  <a:pt x="98" y="347"/>
                </a:lnTo>
                <a:lnTo>
                  <a:pt x="99" y="345"/>
                </a:lnTo>
                <a:lnTo>
                  <a:pt x="100" y="342"/>
                </a:lnTo>
                <a:lnTo>
                  <a:pt x="101" y="342"/>
                </a:lnTo>
                <a:lnTo>
                  <a:pt x="101" y="343"/>
                </a:lnTo>
                <a:lnTo>
                  <a:pt x="102" y="343"/>
                </a:lnTo>
                <a:lnTo>
                  <a:pt x="103" y="343"/>
                </a:lnTo>
                <a:lnTo>
                  <a:pt x="106" y="345"/>
                </a:lnTo>
                <a:lnTo>
                  <a:pt x="107" y="345"/>
                </a:lnTo>
                <a:lnTo>
                  <a:pt x="108" y="346"/>
                </a:lnTo>
                <a:lnTo>
                  <a:pt x="110" y="346"/>
                </a:lnTo>
                <a:lnTo>
                  <a:pt x="111" y="347"/>
                </a:lnTo>
                <a:lnTo>
                  <a:pt x="111" y="348"/>
                </a:lnTo>
                <a:lnTo>
                  <a:pt x="112" y="349"/>
                </a:lnTo>
                <a:lnTo>
                  <a:pt x="115" y="353"/>
                </a:lnTo>
                <a:lnTo>
                  <a:pt x="116" y="354"/>
                </a:lnTo>
                <a:lnTo>
                  <a:pt x="116" y="355"/>
                </a:lnTo>
                <a:lnTo>
                  <a:pt x="118" y="356"/>
                </a:lnTo>
                <a:lnTo>
                  <a:pt x="118" y="357"/>
                </a:lnTo>
                <a:lnTo>
                  <a:pt x="119" y="359"/>
                </a:lnTo>
                <a:lnTo>
                  <a:pt x="120" y="359"/>
                </a:lnTo>
                <a:lnTo>
                  <a:pt x="121" y="357"/>
                </a:lnTo>
                <a:lnTo>
                  <a:pt x="124" y="353"/>
                </a:lnTo>
                <a:lnTo>
                  <a:pt x="126" y="354"/>
                </a:lnTo>
                <a:lnTo>
                  <a:pt x="127" y="355"/>
                </a:lnTo>
                <a:lnTo>
                  <a:pt x="128" y="355"/>
                </a:lnTo>
                <a:lnTo>
                  <a:pt x="129" y="355"/>
                </a:lnTo>
                <a:lnTo>
                  <a:pt x="131" y="356"/>
                </a:lnTo>
                <a:lnTo>
                  <a:pt x="132" y="356"/>
                </a:lnTo>
                <a:lnTo>
                  <a:pt x="133" y="356"/>
                </a:lnTo>
                <a:lnTo>
                  <a:pt x="133" y="355"/>
                </a:lnTo>
                <a:lnTo>
                  <a:pt x="134" y="355"/>
                </a:lnTo>
                <a:lnTo>
                  <a:pt x="134" y="354"/>
                </a:lnTo>
                <a:lnTo>
                  <a:pt x="134" y="353"/>
                </a:lnTo>
                <a:lnTo>
                  <a:pt x="135" y="353"/>
                </a:lnTo>
                <a:lnTo>
                  <a:pt x="135" y="352"/>
                </a:lnTo>
                <a:lnTo>
                  <a:pt x="135" y="351"/>
                </a:lnTo>
                <a:lnTo>
                  <a:pt x="136" y="349"/>
                </a:lnTo>
                <a:lnTo>
                  <a:pt x="137" y="347"/>
                </a:lnTo>
                <a:lnTo>
                  <a:pt x="137" y="346"/>
                </a:lnTo>
                <a:lnTo>
                  <a:pt x="138" y="343"/>
                </a:lnTo>
                <a:lnTo>
                  <a:pt x="140" y="342"/>
                </a:lnTo>
                <a:lnTo>
                  <a:pt x="141" y="342"/>
                </a:lnTo>
                <a:lnTo>
                  <a:pt x="142" y="340"/>
                </a:lnTo>
                <a:lnTo>
                  <a:pt x="141" y="332"/>
                </a:lnTo>
                <a:lnTo>
                  <a:pt x="141" y="328"/>
                </a:lnTo>
                <a:lnTo>
                  <a:pt x="141" y="327"/>
                </a:lnTo>
                <a:lnTo>
                  <a:pt x="140" y="327"/>
                </a:lnTo>
                <a:lnTo>
                  <a:pt x="140" y="326"/>
                </a:lnTo>
                <a:lnTo>
                  <a:pt x="138" y="323"/>
                </a:lnTo>
                <a:lnTo>
                  <a:pt x="138" y="322"/>
                </a:lnTo>
                <a:lnTo>
                  <a:pt x="138" y="321"/>
                </a:lnTo>
                <a:lnTo>
                  <a:pt x="140" y="321"/>
                </a:lnTo>
                <a:lnTo>
                  <a:pt x="140" y="320"/>
                </a:lnTo>
                <a:lnTo>
                  <a:pt x="140" y="319"/>
                </a:lnTo>
                <a:lnTo>
                  <a:pt x="140" y="318"/>
                </a:lnTo>
                <a:lnTo>
                  <a:pt x="140" y="317"/>
                </a:lnTo>
                <a:lnTo>
                  <a:pt x="138" y="315"/>
                </a:lnTo>
                <a:lnTo>
                  <a:pt x="137" y="315"/>
                </a:lnTo>
                <a:lnTo>
                  <a:pt x="136" y="314"/>
                </a:lnTo>
                <a:lnTo>
                  <a:pt x="135" y="314"/>
                </a:lnTo>
                <a:lnTo>
                  <a:pt x="135" y="313"/>
                </a:lnTo>
                <a:lnTo>
                  <a:pt x="137" y="312"/>
                </a:lnTo>
                <a:lnTo>
                  <a:pt x="138" y="312"/>
                </a:lnTo>
                <a:lnTo>
                  <a:pt x="141" y="312"/>
                </a:lnTo>
                <a:lnTo>
                  <a:pt x="141" y="311"/>
                </a:lnTo>
                <a:lnTo>
                  <a:pt x="140" y="310"/>
                </a:lnTo>
                <a:lnTo>
                  <a:pt x="135" y="304"/>
                </a:lnTo>
                <a:lnTo>
                  <a:pt x="134" y="303"/>
                </a:lnTo>
                <a:lnTo>
                  <a:pt x="133" y="302"/>
                </a:lnTo>
                <a:lnTo>
                  <a:pt x="128" y="297"/>
                </a:lnTo>
                <a:lnTo>
                  <a:pt x="127" y="296"/>
                </a:lnTo>
                <a:lnTo>
                  <a:pt x="127" y="295"/>
                </a:lnTo>
                <a:lnTo>
                  <a:pt x="128" y="292"/>
                </a:lnTo>
                <a:lnTo>
                  <a:pt x="128" y="290"/>
                </a:lnTo>
                <a:lnTo>
                  <a:pt x="129" y="289"/>
                </a:lnTo>
                <a:lnTo>
                  <a:pt x="129" y="288"/>
                </a:lnTo>
                <a:lnTo>
                  <a:pt x="131" y="288"/>
                </a:lnTo>
                <a:lnTo>
                  <a:pt x="132" y="288"/>
                </a:lnTo>
                <a:lnTo>
                  <a:pt x="132" y="287"/>
                </a:lnTo>
                <a:lnTo>
                  <a:pt x="137" y="285"/>
                </a:lnTo>
                <a:lnTo>
                  <a:pt x="140" y="284"/>
                </a:lnTo>
                <a:lnTo>
                  <a:pt x="141" y="284"/>
                </a:lnTo>
                <a:lnTo>
                  <a:pt x="145" y="281"/>
                </a:lnTo>
                <a:lnTo>
                  <a:pt x="146" y="281"/>
                </a:lnTo>
                <a:lnTo>
                  <a:pt x="148" y="280"/>
                </a:lnTo>
                <a:lnTo>
                  <a:pt x="149" y="280"/>
                </a:lnTo>
                <a:lnTo>
                  <a:pt x="148" y="279"/>
                </a:lnTo>
                <a:lnTo>
                  <a:pt x="146" y="279"/>
                </a:lnTo>
                <a:lnTo>
                  <a:pt x="144" y="278"/>
                </a:lnTo>
                <a:lnTo>
                  <a:pt x="140" y="278"/>
                </a:lnTo>
                <a:lnTo>
                  <a:pt x="138" y="277"/>
                </a:lnTo>
                <a:lnTo>
                  <a:pt x="137" y="277"/>
                </a:lnTo>
                <a:lnTo>
                  <a:pt x="136" y="276"/>
                </a:lnTo>
                <a:lnTo>
                  <a:pt x="135" y="275"/>
                </a:lnTo>
                <a:lnTo>
                  <a:pt x="134" y="273"/>
                </a:lnTo>
                <a:lnTo>
                  <a:pt x="133" y="272"/>
                </a:lnTo>
                <a:lnTo>
                  <a:pt x="132" y="272"/>
                </a:lnTo>
                <a:lnTo>
                  <a:pt x="132" y="271"/>
                </a:lnTo>
                <a:lnTo>
                  <a:pt x="129" y="268"/>
                </a:lnTo>
                <a:lnTo>
                  <a:pt x="128" y="267"/>
                </a:lnTo>
                <a:lnTo>
                  <a:pt x="127" y="266"/>
                </a:lnTo>
                <a:lnTo>
                  <a:pt x="126" y="263"/>
                </a:lnTo>
                <a:lnTo>
                  <a:pt x="126" y="262"/>
                </a:lnTo>
                <a:lnTo>
                  <a:pt x="125" y="261"/>
                </a:lnTo>
                <a:lnTo>
                  <a:pt x="123" y="263"/>
                </a:lnTo>
                <a:lnTo>
                  <a:pt x="123" y="264"/>
                </a:lnTo>
                <a:lnTo>
                  <a:pt x="121" y="263"/>
                </a:lnTo>
                <a:lnTo>
                  <a:pt x="119" y="261"/>
                </a:lnTo>
                <a:lnTo>
                  <a:pt x="118" y="261"/>
                </a:lnTo>
                <a:lnTo>
                  <a:pt x="117" y="262"/>
                </a:lnTo>
                <a:lnTo>
                  <a:pt x="116" y="262"/>
                </a:lnTo>
                <a:lnTo>
                  <a:pt x="116" y="260"/>
                </a:lnTo>
                <a:lnTo>
                  <a:pt x="112" y="258"/>
                </a:lnTo>
                <a:lnTo>
                  <a:pt x="112" y="256"/>
                </a:lnTo>
                <a:lnTo>
                  <a:pt x="109" y="253"/>
                </a:lnTo>
                <a:lnTo>
                  <a:pt x="109" y="254"/>
                </a:lnTo>
                <a:lnTo>
                  <a:pt x="107" y="256"/>
                </a:lnTo>
                <a:lnTo>
                  <a:pt x="106" y="255"/>
                </a:lnTo>
                <a:lnTo>
                  <a:pt x="104" y="256"/>
                </a:lnTo>
                <a:lnTo>
                  <a:pt x="104" y="258"/>
                </a:lnTo>
                <a:lnTo>
                  <a:pt x="103" y="258"/>
                </a:lnTo>
                <a:lnTo>
                  <a:pt x="103" y="259"/>
                </a:lnTo>
                <a:lnTo>
                  <a:pt x="102" y="260"/>
                </a:lnTo>
                <a:lnTo>
                  <a:pt x="101" y="260"/>
                </a:lnTo>
                <a:lnTo>
                  <a:pt x="101" y="261"/>
                </a:lnTo>
                <a:lnTo>
                  <a:pt x="100" y="261"/>
                </a:lnTo>
                <a:lnTo>
                  <a:pt x="94" y="259"/>
                </a:lnTo>
                <a:lnTo>
                  <a:pt x="91" y="258"/>
                </a:lnTo>
                <a:lnTo>
                  <a:pt x="89" y="258"/>
                </a:lnTo>
                <a:lnTo>
                  <a:pt x="84" y="259"/>
                </a:lnTo>
                <a:lnTo>
                  <a:pt x="83" y="256"/>
                </a:lnTo>
                <a:lnTo>
                  <a:pt x="74" y="259"/>
                </a:lnTo>
                <a:lnTo>
                  <a:pt x="70" y="260"/>
                </a:lnTo>
                <a:lnTo>
                  <a:pt x="70" y="264"/>
                </a:lnTo>
                <a:lnTo>
                  <a:pt x="69" y="264"/>
                </a:lnTo>
                <a:lnTo>
                  <a:pt x="68" y="264"/>
                </a:lnTo>
                <a:lnTo>
                  <a:pt x="67" y="266"/>
                </a:lnTo>
                <a:lnTo>
                  <a:pt x="66" y="266"/>
                </a:lnTo>
                <a:lnTo>
                  <a:pt x="65" y="267"/>
                </a:lnTo>
                <a:lnTo>
                  <a:pt x="62" y="268"/>
                </a:lnTo>
                <a:lnTo>
                  <a:pt x="64" y="270"/>
                </a:lnTo>
                <a:lnTo>
                  <a:pt x="67" y="279"/>
                </a:lnTo>
                <a:lnTo>
                  <a:pt x="67" y="280"/>
                </a:lnTo>
                <a:lnTo>
                  <a:pt x="68" y="284"/>
                </a:lnTo>
                <a:lnTo>
                  <a:pt x="69" y="287"/>
                </a:lnTo>
                <a:lnTo>
                  <a:pt x="70" y="288"/>
                </a:lnTo>
                <a:lnTo>
                  <a:pt x="70" y="290"/>
                </a:lnTo>
                <a:lnTo>
                  <a:pt x="69" y="290"/>
                </a:lnTo>
                <a:lnTo>
                  <a:pt x="68" y="292"/>
                </a:lnTo>
                <a:lnTo>
                  <a:pt x="66" y="292"/>
                </a:lnTo>
                <a:lnTo>
                  <a:pt x="65" y="293"/>
                </a:lnTo>
                <a:lnTo>
                  <a:pt x="61" y="294"/>
                </a:lnTo>
                <a:lnTo>
                  <a:pt x="58" y="295"/>
                </a:lnTo>
                <a:lnTo>
                  <a:pt x="57" y="296"/>
                </a:lnTo>
                <a:lnTo>
                  <a:pt x="56" y="297"/>
                </a:lnTo>
                <a:lnTo>
                  <a:pt x="55" y="298"/>
                </a:lnTo>
                <a:lnTo>
                  <a:pt x="55" y="301"/>
                </a:lnTo>
                <a:lnTo>
                  <a:pt x="53" y="301"/>
                </a:lnTo>
                <a:lnTo>
                  <a:pt x="52" y="300"/>
                </a:lnTo>
                <a:lnTo>
                  <a:pt x="50" y="300"/>
                </a:lnTo>
                <a:lnTo>
                  <a:pt x="49" y="298"/>
                </a:lnTo>
                <a:lnTo>
                  <a:pt x="48" y="298"/>
                </a:lnTo>
                <a:lnTo>
                  <a:pt x="47" y="297"/>
                </a:lnTo>
                <a:lnTo>
                  <a:pt x="45" y="295"/>
                </a:lnTo>
                <a:lnTo>
                  <a:pt x="44" y="295"/>
                </a:lnTo>
                <a:lnTo>
                  <a:pt x="44" y="293"/>
                </a:lnTo>
                <a:lnTo>
                  <a:pt x="43" y="290"/>
                </a:lnTo>
                <a:lnTo>
                  <a:pt x="42" y="290"/>
                </a:lnTo>
                <a:lnTo>
                  <a:pt x="40" y="289"/>
                </a:lnTo>
                <a:lnTo>
                  <a:pt x="39" y="289"/>
                </a:lnTo>
                <a:lnTo>
                  <a:pt x="36" y="288"/>
                </a:lnTo>
                <a:lnTo>
                  <a:pt x="30" y="286"/>
                </a:lnTo>
                <a:lnTo>
                  <a:pt x="27" y="285"/>
                </a:lnTo>
                <a:lnTo>
                  <a:pt x="23" y="283"/>
                </a:lnTo>
                <a:lnTo>
                  <a:pt x="19" y="279"/>
                </a:lnTo>
                <a:lnTo>
                  <a:pt x="18" y="272"/>
                </a:lnTo>
                <a:lnTo>
                  <a:pt x="19" y="269"/>
                </a:lnTo>
                <a:lnTo>
                  <a:pt x="19" y="268"/>
                </a:lnTo>
                <a:lnTo>
                  <a:pt x="19" y="267"/>
                </a:lnTo>
                <a:lnTo>
                  <a:pt x="19" y="266"/>
                </a:lnTo>
                <a:lnTo>
                  <a:pt x="19" y="262"/>
                </a:lnTo>
                <a:lnTo>
                  <a:pt x="18" y="261"/>
                </a:lnTo>
                <a:lnTo>
                  <a:pt x="18" y="260"/>
                </a:lnTo>
                <a:lnTo>
                  <a:pt x="17" y="258"/>
                </a:lnTo>
                <a:lnTo>
                  <a:pt x="16" y="255"/>
                </a:lnTo>
                <a:lnTo>
                  <a:pt x="17" y="254"/>
                </a:lnTo>
                <a:lnTo>
                  <a:pt x="18" y="253"/>
                </a:lnTo>
                <a:lnTo>
                  <a:pt x="22" y="252"/>
                </a:lnTo>
                <a:lnTo>
                  <a:pt x="22" y="251"/>
                </a:lnTo>
                <a:lnTo>
                  <a:pt x="22" y="248"/>
                </a:lnTo>
                <a:lnTo>
                  <a:pt x="22" y="247"/>
                </a:lnTo>
                <a:lnTo>
                  <a:pt x="20" y="247"/>
                </a:lnTo>
                <a:lnTo>
                  <a:pt x="20" y="246"/>
                </a:lnTo>
                <a:lnTo>
                  <a:pt x="20" y="245"/>
                </a:lnTo>
                <a:lnTo>
                  <a:pt x="19" y="244"/>
                </a:lnTo>
                <a:lnTo>
                  <a:pt x="18" y="244"/>
                </a:lnTo>
                <a:lnTo>
                  <a:pt x="17" y="244"/>
                </a:lnTo>
                <a:lnTo>
                  <a:pt x="16" y="243"/>
                </a:lnTo>
                <a:lnTo>
                  <a:pt x="15" y="244"/>
                </a:lnTo>
                <a:lnTo>
                  <a:pt x="14" y="244"/>
                </a:lnTo>
                <a:lnTo>
                  <a:pt x="13" y="244"/>
                </a:lnTo>
                <a:lnTo>
                  <a:pt x="11" y="246"/>
                </a:lnTo>
                <a:lnTo>
                  <a:pt x="10" y="246"/>
                </a:lnTo>
                <a:lnTo>
                  <a:pt x="9" y="246"/>
                </a:lnTo>
                <a:lnTo>
                  <a:pt x="8" y="246"/>
                </a:lnTo>
                <a:lnTo>
                  <a:pt x="7" y="246"/>
                </a:lnTo>
                <a:lnTo>
                  <a:pt x="6" y="246"/>
                </a:lnTo>
                <a:lnTo>
                  <a:pt x="5" y="246"/>
                </a:lnTo>
                <a:lnTo>
                  <a:pt x="5" y="245"/>
                </a:lnTo>
                <a:lnTo>
                  <a:pt x="3" y="244"/>
                </a:lnTo>
                <a:lnTo>
                  <a:pt x="2" y="242"/>
                </a:lnTo>
                <a:lnTo>
                  <a:pt x="2" y="241"/>
                </a:lnTo>
                <a:lnTo>
                  <a:pt x="2" y="237"/>
                </a:lnTo>
                <a:lnTo>
                  <a:pt x="2" y="236"/>
                </a:lnTo>
                <a:lnTo>
                  <a:pt x="2" y="235"/>
                </a:lnTo>
                <a:lnTo>
                  <a:pt x="3" y="234"/>
                </a:lnTo>
                <a:lnTo>
                  <a:pt x="2" y="230"/>
                </a:lnTo>
                <a:lnTo>
                  <a:pt x="0" y="216"/>
                </a:lnTo>
                <a:lnTo>
                  <a:pt x="0" y="214"/>
                </a:lnTo>
                <a:lnTo>
                  <a:pt x="0" y="213"/>
                </a:lnTo>
                <a:lnTo>
                  <a:pt x="0" y="212"/>
                </a:lnTo>
                <a:lnTo>
                  <a:pt x="0" y="211"/>
                </a:lnTo>
                <a:lnTo>
                  <a:pt x="0" y="210"/>
                </a:lnTo>
                <a:lnTo>
                  <a:pt x="0" y="208"/>
                </a:lnTo>
                <a:lnTo>
                  <a:pt x="0" y="205"/>
                </a:lnTo>
                <a:lnTo>
                  <a:pt x="1" y="205"/>
                </a:lnTo>
                <a:lnTo>
                  <a:pt x="1" y="204"/>
                </a:lnTo>
                <a:lnTo>
                  <a:pt x="2" y="203"/>
                </a:lnTo>
                <a:lnTo>
                  <a:pt x="5" y="203"/>
                </a:lnTo>
                <a:lnTo>
                  <a:pt x="7" y="202"/>
                </a:lnTo>
                <a:lnTo>
                  <a:pt x="8" y="202"/>
                </a:lnTo>
                <a:lnTo>
                  <a:pt x="13" y="202"/>
                </a:lnTo>
                <a:lnTo>
                  <a:pt x="17" y="202"/>
                </a:lnTo>
                <a:lnTo>
                  <a:pt x="18" y="202"/>
                </a:lnTo>
                <a:lnTo>
                  <a:pt x="20" y="202"/>
                </a:lnTo>
                <a:lnTo>
                  <a:pt x="25" y="202"/>
                </a:lnTo>
                <a:lnTo>
                  <a:pt x="26" y="203"/>
                </a:lnTo>
                <a:lnTo>
                  <a:pt x="27" y="203"/>
                </a:lnTo>
                <a:lnTo>
                  <a:pt x="28" y="203"/>
                </a:lnTo>
                <a:lnTo>
                  <a:pt x="28" y="202"/>
                </a:lnTo>
                <a:lnTo>
                  <a:pt x="30" y="202"/>
                </a:lnTo>
                <a:lnTo>
                  <a:pt x="31" y="202"/>
                </a:lnTo>
                <a:lnTo>
                  <a:pt x="32" y="202"/>
                </a:lnTo>
                <a:lnTo>
                  <a:pt x="33" y="202"/>
                </a:lnTo>
                <a:lnTo>
                  <a:pt x="34" y="202"/>
                </a:lnTo>
                <a:lnTo>
                  <a:pt x="37" y="203"/>
                </a:lnTo>
                <a:lnTo>
                  <a:pt x="43" y="204"/>
                </a:lnTo>
                <a:lnTo>
                  <a:pt x="44" y="204"/>
                </a:lnTo>
                <a:lnTo>
                  <a:pt x="45" y="203"/>
                </a:lnTo>
                <a:lnTo>
                  <a:pt x="47" y="202"/>
                </a:lnTo>
                <a:lnTo>
                  <a:pt x="48" y="202"/>
                </a:lnTo>
                <a:lnTo>
                  <a:pt x="49" y="201"/>
                </a:lnTo>
                <a:lnTo>
                  <a:pt x="50" y="200"/>
                </a:lnTo>
                <a:lnTo>
                  <a:pt x="52" y="199"/>
                </a:lnTo>
                <a:lnTo>
                  <a:pt x="52" y="197"/>
                </a:lnTo>
                <a:lnTo>
                  <a:pt x="53" y="196"/>
                </a:lnTo>
                <a:lnTo>
                  <a:pt x="53" y="195"/>
                </a:lnTo>
                <a:lnTo>
                  <a:pt x="55" y="195"/>
                </a:lnTo>
                <a:lnTo>
                  <a:pt x="55" y="193"/>
                </a:lnTo>
                <a:lnTo>
                  <a:pt x="56" y="192"/>
                </a:lnTo>
                <a:lnTo>
                  <a:pt x="56" y="191"/>
                </a:lnTo>
                <a:lnTo>
                  <a:pt x="56" y="189"/>
                </a:lnTo>
                <a:lnTo>
                  <a:pt x="57" y="189"/>
                </a:lnTo>
                <a:lnTo>
                  <a:pt x="57" y="188"/>
                </a:lnTo>
                <a:lnTo>
                  <a:pt x="57" y="187"/>
                </a:lnTo>
                <a:lnTo>
                  <a:pt x="58" y="185"/>
                </a:lnTo>
                <a:lnTo>
                  <a:pt x="58" y="184"/>
                </a:lnTo>
                <a:lnTo>
                  <a:pt x="59" y="183"/>
                </a:lnTo>
                <a:lnTo>
                  <a:pt x="65" y="178"/>
                </a:lnTo>
                <a:lnTo>
                  <a:pt x="66" y="178"/>
                </a:lnTo>
                <a:lnTo>
                  <a:pt x="67" y="178"/>
                </a:lnTo>
                <a:lnTo>
                  <a:pt x="68" y="178"/>
                </a:lnTo>
                <a:lnTo>
                  <a:pt x="69" y="178"/>
                </a:lnTo>
                <a:lnTo>
                  <a:pt x="70" y="178"/>
                </a:lnTo>
                <a:lnTo>
                  <a:pt x="72" y="179"/>
                </a:lnTo>
                <a:lnTo>
                  <a:pt x="75" y="182"/>
                </a:lnTo>
                <a:lnTo>
                  <a:pt x="76" y="184"/>
                </a:lnTo>
                <a:lnTo>
                  <a:pt x="77" y="184"/>
                </a:lnTo>
                <a:lnTo>
                  <a:pt x="78" y="185"/>
                </a:lnTo>
                <a:lnTo>
                  <a:pt x="78" y="186"/>
                </a:lnTo>
                <a:lnTo>
                  <a:pt x="85" y="194"/>
                </a:lnTo>
                <a:lnTo>
                  <a:pt x="86" y="195"/>
                </a:lnTo>
                <a:lnTo>
                  <a:pt x="87" y="195"/>
                </a:lnTo>
                <a:lnTo>
                  <a:pt x="91" y="196"/>
                </a:lnTo>
                <a:lnTo>
                  <a:pt x="96" y="197"/>
                </a:lnTo>
                <a:lnTo>
                  <a:pt x="98" y="197"/>
                </a:lnTo>
                <a:lnTo>
                  <a:pt x="99" y="197"/>
                </a:lnTo>
                <a:lnTo>
                  <a:pt x="100" y="197"/>
                </a:lnTo>
                <a:lnTo>
                  <a:pt x="101" y="197"/>
                </a:lnTo>
                <a:lnTo>
                  <a:pt x="103" y="196"/>
                </a:lnTo>
                <a:lnTo>
                  <a:pt x="104" y="195"/>
                </a:lnTo>
                <a:lnTo>
                  <a:pt x="106" y="195"/>
                </a:lnTo>
                <a:lnTo>
                  <a:pt x="109" y="193"/>
                </a:lnTo>
                <a:lnTo>
                  <a:pt x="111" y="192"/>
                </a:lnTo>
                <a:lnTo>
                  <a:pt x="112" y="191"/>
                </a:lnTo>
                <a:lnTo>
                  <a:pt x="115" y="189"/>
                </a:lnTo>
                <a:lnTo>
                  <a:pt x="117" y="188"/>
                </a:lnTo>
                <a:lnTo>
                  <a:pt x="119" y="187"/>
                </a:lnTo>
                <a:lnTo>
                  <a:pt x="121" y="186"/>
                </a:lnTo>
                <a:lnTo>
                  <a:pt x="125" y="184"/>
                </a:lnTo>
                <a:lnTo>
                  <a:pt x="128" y="180"/>
                </a:lnTo>
                <a:lnTo>
                  <a:pt x="129" y="180"/>
                </a:lnTo>
                <a:lnTo>
                  <a:pt x="132" y="182"/>
                </a:lnTo>
                <a:lnTo>
                  <a:pt x="133" y="182"/>
                </a:lnTo>
                <a:lnTo>
                  <a:pt x="134" y="182"/>
                </a:lnTo>
                <a:lnTo>
                  <a:pt x="135" y="183"/>
                </a:lnTo>
                <a:lnTo>
                  <a:pt x="136" y="184"/>
                </a:lnTo>
                <a:lnTo>
                  <a:pt x="137" y="185"/>
                </a:lnTo>
                <a:lnTo>
                  <a:pt x="138" y="185"/>
                </a:lnTo>
                <a:lnTo>
                  <a:pt x="140" y="185"/>
                </a:lnTo>
                <a:lnTo>
                  <a:pt x="140" y="184"/>
                </a:lnTo>
                <a:lnTo>
                  <a:pt x="142" y="183"/>
                </a:lnTo>
                <a:lnTo>
                  <a:pt x="143" y="183"/>
                </a:lnTo>
                <a:lnTo>
                  <a:pt x="144" y="182"/>
                </a:lnTo>
                <a:lnTo>
                  <a:pt x="145" y="182"/>
                </a:lnTo>
                <a:lnTo>
                  <a:pt x="146" y="182"/>
                </a:lnTo>
                <a:lnTo>
                  <a:pt x="146" y="180"/>
                </a:lnTo>
                <a:lnTo>
                  <a:pt x="149" y="180"/>
                </a:lnTo>
                <a:lnTo>
                  <a:pt x="149" y="179"/>
                </a:lnTo>
                <a:lnTo>
                  <a:pt x="150" y="179"/>
                </a:lnTo>
                <a:lnTo>
                  <a:pt x="151" y="179"/>
                </a:lnTo>
                <a:lnTo>
                  <a:pt x="153" y="178"/>
                </a:lnTo>
                <a:lnTo>
                  <a:pt x="155" y="177"/>
                </a:lnTo>
                <a:lnTo>
                  <a:pt x="157" y="177"/>
                </a:lnTo>
                <a:lnTo>
                  <a:pt x="159" y="176"/>
                </a:lnTo>
                <a:lnTo>
                  <a:pt x="163" y="175"/>
                </a:lnTo>
                <a:lnTo>
                  <a:pt x="165" y="174"/>
                </a:lnTo>
                <a:lnTo>
                  <a:pt x="165" y="170"/>
                </a:lnTo>
                <a:lnTo>
                  <a:pt x="166" y="166"/>
                </a:lnTo>
                <a:lnTo>
                  <a:pt x="167" y="161"/>
                </a:lnTo>
                <a:lnTo>
                  <a:pt x="168" y="155"/>
                </a:lnTo>
                <a:lnTo>
                  <a:pt x="170" y="152"/>
                </a:lnTo>
                <a:lnTo>
                  <a:pt x="172" y="151"/>
                </a:lnTo>
                <a:lnTo>
                  <a:pt x="176" y="148"/>
                </a:lnTo>
                <a:lnTo>
                  <a:pt x="177" y="146"/>
                </a:lnTo>
                <a:lnTo>
                  <a:pt x="178" y="146"/>
                </a:lnTo>
                <a:lnTo>
                  <a:pt x="180" y="144"/>
                </a:lnTo>
                <a:lnTo>
                  <a:pt x="180" y="141"/>
                </a:lnTo>
                <a:lnTo>
                  <a:pt x="180" y="137"/>
                </a:lnTo>
                <a:lnTo>
                  <a:pt x="179" y="133"/>
                </a:lnTo>
                <a:lnTo>
                  <a:pt x="179" y="132"/>
                </a:lnTo>
                <a:lnTo>
                  <a:pt x="179" y="131"/>
                </a:lnTo>
                <a:lnTo>
                  <a:pt x="178" y="128"/>
                </a:lnTo>
                <a:lnTo>
                  <a:pt x="177" y="125"/>
                </a:lnTo>
                <a:lnTo>
                  <a:pt x="177" y="124"/>
                </a:lnTo>
                <a:lnTo>
                  <a:pt x="176" y="121"/>
                </a:lnTo>
                <a:lnTo>
                  <a:pt x="175" y="118"/>
                </a:lnTo>
                <a:lnTo>
                  <a:pt x="175" y="117"/>
                </a:lnTo>
                <a:lnTo>
                  <a:pt x="172" y="113"/>
                </a:lnTo>
                <a:lnTo>
                  <a:pt x="170" y="108"/>
                </a:lnTo>
                <a:lnTo>
                  <a:pt x="165" y="100"/>
                </a:lnTo>
                <a:lnTo>
                  <a:pt x="162" y="96"/>
                </a:lnTo>
                <a:lnTo>
                  <a:pt x="161" y="95"/>
                </a:lnTo>
                <a:lnTo>
                  <a:pt x="158" y="93"/>
                </a:lnTo>
                <a:lnTo>
                  <a:pt x="158" y="92"/>
                </a:lnTo>
                <a:lnTo>
                  <a:pt x="163" y="86"/>
                </a:lnTo>
                <a:lnTo>
                  <a:pt x="165" y="85"/>
                </a:lnTo>
                <a:lnTo>
                  <a:pt x="166" y="84"/>
                </a:lnTo>
                <a:lnTo>
                  <a:pt x="167" y="83"/>
                </a:lnTo>
                <a:lnTo>
                  <a:pt x="168" y="82"/>
                </a:lnTo>
                <a:lnTo>
                  <a:pt x="169" y="81"/>
                </a:lnTo>
                <a:lnTo>
                  <a:pt x="169" y="79"/>
                </a:lnTo>
                <a:lnTo>
                  <a:pt x="169" y="78"/>
                </a:lnTo>
                <a:lnTo>
                  <a:pt x="169" y="77"/>
                </a:lnTo>
                <a:lnTo>
                  <a:pt x="169" y="76"/>
                </a:lnTo>
                <a:lnTo>
                  <a:pt x="170" y="76"/>
                </a:lnTo>
                <a:lnTo>
                  <a:pt x="172" y="74"/>
                </a:lnTo>
                <a:lnTo>
                  <a:pt x="174" y="73"/>
                </a:lnTo>
                <a:lnTo>
                  <a:pt x="175" y="72"/>
                </a:lnTo>
                <a:lnTo>
                  <a:pt x="176" y="72"/>
                </a:lnTo>
                <a:lnTo>
                  <a:pt x="177" y="73"/>
                </a:lnTo>
                <a:lnTo>
                  <a:pt x="178" y="72"/>
                </a:lnTo>
                <a:lnTo>
                  <a:pt x="179" y="70"/>
                </a:lnTo>
                <a:lnTo>
                  <a:pt x="180" y="69"/>
                </a:lnTo>
                <a:lnTo>
                  <a:pt x="180" y="68"/>
                </a:lnTo>
                <a:lnTo>
                  <a:pt x="182" y="68"/>
                </a:lnTo>
                <a:lnTo>
                  <a:pt x="182" y="69"/>
                </a:lnTo>
                <a:lnTo>
                  <a:pt x="182" y="68"/>
                </a:lnTo>
                <a:lnTo>
                  <a:pt x="183" y="68"/>
                </a:lnTo>
                <a:lnTo>
                  <a:pt x="184" y="67"/>
                </a:lnTo>
                <a:lnTo>
                  <a:pt x="185" y="65"/>
                </a:lnTo>
                <a:lnTo>
                  <a:pt x="187" y="64"/>
                </a:lnTo>
                <a:lnTo>
                  <a:pt x="194" y="57"/>
                </a:lnTo>
                <a:lnTo>
                  <a:pt x="196" y="54"/>
                </a:lnTo>
                <a:lnTo>
                  <a:pt x="204" y="48"/>
                </a:lnTo>
                <a:lnTo>
                  <a:pt x="208" y="49"/>
                </a:lnTo>
                <a:lnTo>
                  <a:pt x="211" y="51"/>
                </a:lnTo>
                <a:lnTo>
                  <a:pt x="213" y="52"/>
                </a:lnTo>
                <a:lnTo>
                  <a:pt x="216" y="54"/>
                </a:lnTo>
                <a:lnTo>
                  <a:pt x="218" y="53"/>
                </a:lnTo>
                <a:lnTo>
                  <a:pt x="219" y="52"/>
                </a:lnTo>
                <a:lnTo>
                  <a:pt x="221" y="50"/>
                </a:lnTo>
                <a:lnTo>
                  <a:pt x="222" y="50"/>
                </a:lnTo>
                <a:lnTo>
                  <a:pt x="224" y="50"/>
                </a:lnTo>
                <a:lnTo>
                  <a:pt x="227" y="50"/>
                </a:lnTo>
                <a:lnTo>
                  <a:pt x="230" y="50"/>
                </a:lnTo>
                <a:lnTo>
                  <a:pt x="235" y="50"/>
                </a:lnTo>
                <a:lnTo>
                  <a:pt x="241" y="49"/>
                </a:lnTo>
                <a:lnTo>
                  <a:pt x="251" y="49"/>
                </a:lnTo>
                <a:lnTo>
                  <a:pt x="252" y="49"/>
                </a:lnTo>
                <a:lnTo>
                  <a:pt x="252" y="48"/>
                </a:lnTo>
                <a:lnTo>
                  <a:pt x="252" y="45"/>
                </a:lnTo>
                <a:lnTo>
                  <a:pt x="252" y="44"/>
                </a:lnTo>
                <a:lnTo>
                  <a:pt x="252" y="43"/>
                </a:lnTo>
                <a:lnTo>
                  <a:pt x="252" y="42"/>
                </a:lnTo>
                <a:lnTo>
                  <a:pt x="252" y="41"/>
                </a:lnTo>
                <a:lnTo>
                  <a:pt x="252" y="40"/>
                </a:lnTo>
                <a:lnTo>
                  <a:pt x="252" y="39"/>
                </a:lnTo>
                <a:lnTo>
                  <a:pt x="252" y="37"/>
                </a:lnTo>
                <a:lnTo>
                  <a:pt x="252" y="31"/>
                </a:lnTo>
                <a:lnTo>
                  <a:pt x="252" y="28"/>
                </a:lnTo>
                <a:lnTo>
                  <a:pt x="252" y="27"/>
                </a:lnTo>
                <a:lnTo>
                  <a:pt x="252" y="26"/>
                </a:lnTo>
                <a:lnTo>
                  <a:pt x="252" y="24"/>
                </a:lnTo>
                <a:lnTo>
                  <a:pt x="252" y="23"/>
                </a:lnTo>
                <a:lnTo>
                  <a:pt x="256" y="22"/>
                </a:lnTo>
                <a:lnTo>
                  <a:pt x="259" y="20"/>
                </a:lnTo>
                <a:lnTo>
                  <a:pt x="260" y="24"/>
                </a:lnTo>
                <a:lnTo>
                  <a:pt x="261" y="28"/>
                </a:lnTo>
                <a:lnTo>
                  <a:pt x="262" y="27"/>
                </a:lnTo>
                <a:lnTo>
                  <a:pt x="264" y="27"/>
                </a:lnTo>
                <a:lnTo>
                  <a:pt x="265" y="30"/>
                </a:lnTo>
                <a:lnTo>
                  <a:pt x="269" y="28"/>
                </a:lnTo>
                <a:lnTo>
                  <a:pt x="270" y="28"/>
                </a:lnTo>
                <a:lnTo>
                  <a:pt x="270" y="30"/>
                </a:lnTo>
                <a:lnTo>
                  <a:pt x="272" y="32"/>
                </a:lnTo>
                <a:lnTo>
                  <a:pt x="273" y="35"/>
                </a:lnTo>
                <a:lnTo>
                  <a:pt x="275" y="35"/>
                </a:lnTo>
                <a:lnTo>
                  <a:pt x="275" y="34"/>
                </a:lnTo>
                <a:lnTo>
                  <a:pt x="276" y="33"/>
                </a:lnTo>
                <a:lnTo>
                  <a:pt x="277" y="33"/>
                </a:lnTo>
                <a:lnTo>
                  <a:pt x="277" y="32"/>
                </a:lnTo>
                <a:lnTo>
                  <a:pt x="278" y="31"/>
                </a:lnTo>
                <a:lnTo>
                  <a:pt x="278" y="30"/>
                </a:lnTo>
                <a:lnTo>
                  <a:pt x="279" y="30"/>
                </a:lnTo>
                <a:lnTo>
                  <a:pt x="279" y="27"/>
                </a:lnTo>
                <a:lnTo>
                  <a:pt x="280" y="26"/>
                </a:lnTo>
                <a:lnTo>
                  <a:pt x="280" y="25"/>
                </a:lnTo>
                <a:lnTo>
                  <a:pt x="280" y="24"/>
                </a:lnTo>
                <a:lnTo>
                  <a:pt x="281" y="23"/>
                </a:lnTo>
                <a:lnTo>
                  <a:pt x="281" y="22"/>
                </a:lnTo>
                <a:lnTo>
                  <a:pt x="281" y="20"/>
                </a:lnTo>
                <a:lnTo>
                  <a:pt x="281" y="19"/>
                </a:lnTo>
                <a:lnTo>
                  <a:pt x="281" y="18"/>
                </a:lnTo>
                <a:lnTo>
                  <a:pt x="281" y="17"/>
                </a:lnTo>
                <a:lnTo>
                  <a:pt x="280" y="17"/>
                </a:lnTo>
                <a:lnTo>
                  <a:pt x="280" y="16"/>
                </a:lnTo>
                <a:lnTo>
                  <a:pt x="282" y="17"/>
                </a:lnTo>
                <a:lnTo>
                  <a:pt x="284" y="17"/>
                </a:lnTo>
                <a:lnTo>
                  <a:pt x="285" y="17"/>
                </a:lnTo>
                <a:lnTo>
                  <a:pt x="287" y="18"/>
                </a:lnTo>
                <a:lnTo>
                  <a:pt x="289" y="18"/>
                </a:lnTo>
                <a:lnTo>
                  <a:pt x="289" y="17"/>
                </a:lnTo>
                <a:lnTo>
                  <a:pt x="289" y="16"/>
                </a:lnTo>
                <a:lnTo>
                  <a:pt x="290" y="15"/>
                </a:lnTo>
                <a:lnTo>
                  <a:pt x="290" y="14"/>
                </a:lnTo>
                <a:lnTo>
                  <a:pt x="290" y="11"/>
                </a:lnTo>
                <a:lnTo>
                  <a:pt x="292" y="10"/>
                </a:lnTo>
                <a:lnTo>
                  <a:pt x="292" y="9"/>
                </a:lnTo>
                <a:lnTo>
                  <a:pt x="292" y="7"/>
                </a:lnTo>
                <a:lnTo>
                  <a:pt x="292" y="6"/>
                </a:lnTo>
                <a:lnTo>
                  <a:pt x="293" y="6"/>
                </a:lnTo>
                <a:lnTo>
                  <a:pt x="294" y="7"/>
                </a:lnTo>
                <a:lnTo>
                  <a:pt x="297" y="6"/>
                </a:lnTo>
                <a:lnTo>
                  <a:pt x="306" y="11"/>
                </a:lnTo>
                <a:lnTo>
                  <a:pt x="307" y="11"/>
                </a:lnTo>
                <a:lnTo>
                  <a:pt x="310" y="11"/>
                </a:lnTo>
                <a:lnTo>
                  <a:pt x="310" y="10"/>
                </a:lnTo>
                <a:lnTo>
                  <a:pt x="310" y="9"/>
                </a:lnTo>
                <a:lnTo>
                  <a:pt x="311" y="7"/>
                </a:lnTo>
                <a:lnTo>
                  <a:pt x="311" y="6"/>
                </a:lnTo>
                <a:lnTo>
                  <a:pt x="312" y="5"/>
                </a:lnTo>
                <a:lnTo>
                  <a:pt x="313" y="2"/>
                </a:lnTo>
                <a:lnTo>
                  <a:pt x="314" y="1"/>
                </a:lnTo>
                <a:lnTo>
                  <a:pt x="314" y="0"/>
                </a:lnTo>
                <a:lnTo>
                  <a:pt x="315" y="0"/>
                </a:lnTo>
                <a:lnTo>
                  <a:pt x="315" y="1"/>
                </a:lnTo>
                <a:lnTo>
                  <a:pt x="315" y="9"/>
                </a:lnTo>
                <a:lnTo>
                  <a:pt x="318" y="9"/>
                </a:lnTo>
                <a:lnTo>
                  <a:pt x="319" y="9"/>
                </a:lnTo>
                <a:lnTo>
                  <a:pt x="321" y="9"/>
                </a:lnTo>
                <a:lnTo>
                  <a:pt x="322" y="9"/>
                </a:lnTo>
                <a:lnTo>
                  <a:pt x="322" y="10"/>
                </a:lnTo>
                <a:lnTo>
                  <a:pt x="321" y="11"/>
                </a:lnTo>
                <a:lnTo>
                  <a:pt x="321" y="13"/>
                </a:lnTo>
                <a:lnTo>
                  <a:pt x="321" y="14"/>
                </a:lnTo>
                <a:lnTo>
                  <a:pt x="321" y="15"/>
                </a:lnTo>
                <a:lnTo>
                  <a:pt x="321" y="16"/>
                </a:lnTo>
                <a:lnTo>
                  <a:pt x="321" y="17"/>
                </a:lnTo>
                <a:lnTo>
                  <a:pt x="323" y="17"/>
                </a:lnTo>
                <a:lnTo>
                  <a:pt x="327" y="17"/>
                </a:lnTo>
                <a:lnTo>
                  <a:pt x="327" y="16"/>
                </a:lnTo>
                <a:lnTo>
                  <a:pt x="327" y="15"/>
                </a:lnTo>
                <a:lnTo>
                  <a:pt x="328" y="15"/>
                </a:lnTo>
                <a:lnTo>
                  <a:pt x="329" y="16"/>
                </a:lnTo>
                <a:lnTo>
                  <a:pt x="331" y="18"/>
                </a:lnTo>
                <a:lnTo>
                  <a:pt x="332" y="18"/>
                </a:lnTo>
                <a:lnTo>
                  <a:pt x="335" y="19"/>
                </a:lnTo>
                <a:lnTo>
                  <a:pt x="336" y="19"/>
                </a:lnTo>
                <a:lnTo>
                  <a:pt x="337" y="19"/>
                </a:lnTo>
                <a:lnTo>
                  <a:pt x="340" y="16"/>
                </a:lnTo>
                <a:lnTo>
                  <a:pt x="340" y="17"/>
                </a:lnTo>
                <a:lnTo>
                  <a:pt x="340" y="18"/>
                </a:lnTo>
                <a:lnTo>
                  <a:pt x="340" y="23"/>
                </a:lnTo>
                <a:lnTo>
                  <a:pt x="340" y="24"/>
                </a:lnTo>
                <a:lnTo>
                  <a:pt x="341" y="36"/>
                </a:lnTo>
                <a:lnTo>
                  <a:pt x="341" y="37"/>
                </a:lnTo>
                <a:lnTo>
                  <a:pt x="341" y="42"/>
                </a:lnTo>
                <a:lnTo>
                  <a:pt x="341" y="43"/>
                </a:lnTo>
                <a:lnTo>
                  <a:pt x="341" y="50"/>
                </a:lnTo>
                <a:lnTo>
                  <a:pt x="341" y="51"/>
                </a:lnTo>
                <a:lnTo>
                  <a:pt x="341" y="52"/>
                </a:lnTo>
                <a:lnTo>
                  <a:pt x="341" y="53"/>
                </a:lnTo>
                <a:lnTo>
                  <a:pt x="341" y="57"/>
                </a:lnTo>
                <a:lnTo>
                  <a:pt x="341" y="59"/>
                </a:lnTo>
                <a:lnTo>
                  <a:pt x="343" y="60"/>
                </a:lnTo>
                <a:lnTo>
                  <a:pt x="343" y="61"/>
                </a:lnTo>
                <a:lnTo>
                  <a:pt x="343" y="62"/>
                </a:lnTo>
                <a:lnTo>
                  <a:pt x="343" y="65"/>
                </a:lnTo>
                <a:lnTo>
                  <a:pt x="343" y="67"/>
                </a:lnTo>
                <a:lnTo>
                  <a:pt x="343" y="70"/>
                </a:lnTo>
                <a:lnTo>
                  <a:pt x="343" y="75"/>
                </a:lnTo>
                <a:lnTo>
                  <a:pt x="343" y="78"/>
                </a:lnTo>
                <a:lnTo>
                  <a:pt x="344" y="86"/>
                </a:lnTo>
                <a:lnTo>
                  <a:pt x="344" y="87"/>
                </a:lnTo>
                <a:lnTo>
                  <a:pt x="344" y="89"/>
                </a:lnTo>
                <a:lnTo>
                  <a:pt x="344" y="90"/>
                </a:lnTo>
                <a:lnTo>
                  <a:pt x="344" y="91"/>
                </a:lnTo>
                <a:lnTo>
                  <a:pt x="344" y="92"/>
                </a:lnTo>
                <a:lnTo>
                  <a:pt x="345" y="92"/>
                </a:lnTo>
                <a:lnTo>
                  <a:pt x="349" y="92"/>
                </a:lnTo>
                <a:lnTo>
                  <a:pt x="349" y="93"/>
                </a:lnTo>
                <a:lnTo>
                  <a:pt x="349" y="98"/>
                </a:lnTo>
                <a:lnTo>
                  <a:pt x="349" y="99"/>
                </a:lnTo>
                <a:lnTo>
                  <a:pt x="349" y="100"/>
                </a:lnTo>
                <a:lnTo>
                  <a:pt x="349" y="103"/>
                </a:lnTo>
                <a:lnTo>
                  <a:pt x="352" y="103"/>
                </a:lnTo>
                <a:lnTo>
                  <a:pt x="360" y="104"/>
                </a:lnTo>
                <a:lnTo>
                  <a:pt x="361" y="107"/>
                </a:lnTo>
                <a:lnTo>
                  <a:pt x="361" y="108"/>
                </a:lnTo>
                <a:lnTo>
                  <a:pt x="361" y="109"/>
                </a:lnTo>
                <a:lnTo>
                  <a:pt x="368" y="108"/>
                </a:lnTo>
                <a:lnTo>
                  <a:pt x="369" y="108"/>
                </a:lnTo>
                <a:lnTo>
                  <a:pt x="373" y="116"/>
                </a:lnTo>
                <a:lnTo>
                  <a:pt x="371" y="117"/>
                </a:lnTo>
                <a:lnTo>
                  <a:pt x="371" y="129"/>
                </a:lnTo>
                <a:lnTo>
                  <a:pt x="371" y="131"/>
                </a:lnTo>
                <a:lnTo>
                  <a:pt x="370" y="131"/>
                </a:lnTo>
                <a:lnTo>
                  <a:pt x="369" y="131"/>
                </a:lnTo>
                <a:lnTo>
                  <a:pt x="368" y="131"/>
                </a:lnTo>
                <a:lnTo>
                  <a:pt x="365" y="129"/>
                </a:lnTo>
                <a:lnTo>
                  <a:pt x="364" y="129"/>
                </a:lnTo>
                <a:lnTo>
                  <a:pt x="364" y="135"/>
                </a:lnTo>
                <a:lnTo>
                  <a:pt x="364" y="137"/>
                </a:lnTo>
                <a:lnTo>
                  <a:pt x="373" y="137"/>
                </a:lnTo>
                <a:lnTo>
                  <a:pt x="379" y="137"/>
                </a:lnTo>
                <a:lnTo>
                  <a:pt x="386" y="137"/>
                </a:lnTo>
                <a:lnTo>
                  <a:pt x="385" y="135"/>
                </a:lnTo>
                <a:lnTo>
                  <a:pt x="381" y="131"/>
                </a:lnTo>
                <a:lnTo>
                  <a:pt x="380" y="129"/>
                </a:lnTo>
                <a:lnTo>
                  <a:pt x="380" y="124"/>
                </a:lnTo>
                <a:lnTo>
                  <a:pt x="380" y="123"/>
                </a:lnTo>
                <a:lnTo>
                  <a:pt x="380" y="121"/>
                </a:lnTo>
                <a:lnTo>
                  <a:pt x="380" y="120"/>
                </a:lnTo>
                <a:lnTo>
                  <a:pt x="380" y="119"/>
                </a:lnTo>
                <a:lnTo>
                  <a:pt x="379" y="119"/>
                </a:lnTo>
                <a:lnTo>
                  <a:pt x="374" y="116"/>
                </a:lnTo>
                <a:lnTo>
                  <a:pt x="377" y="116"/>
                </a:lnTo>
                <a:lnTo>
                  <a:pt x="378" y="116"/>
                </a:lnTo>
                <a:lnTo>
                  <a:pt x="379" y="116"/>
                </a:lnTo>
                <a:lnTo>
                  <a:pt x="380" y="116"/>
                </a:lnTo>
                <a:lnTo>
                  <a:pt x="381" y="116"/>
                </a:lnTo>
                <a:lnTo>
                  <a:pt x="382" y="116"/>
                </a:lnTo>
                <a:lnTo>
                  <a:pt x="388" y="117"/>
                </a:lnTo>
                <a:lnTo>
                  <a:pt x="393" y="117"/>
                </a:lnTo>
                <a:lnTo>
                  <a:pt x="394" y="117"/>
                </a:lnTo>
                <a:lnTo>
                  <a:pt x="397" y="118"/>
                </a:lnTo>
                <a:lnTo>
                  <a:pt x="398" y="118"/>
                </a:lnTo>
                <a:lnTo>
                  <a:pt x="400" y="119"/>
                </a:lnTo>
                <a:lnTo>
                  <a:pt x="400" y="121"/>
                </a:lnTo>
                <a:lnTo>
                  <a:pt x="402" y="124"/>
                </a:lnTo>
                <a:lnTo>
                  <a:pt x="402" y="125"/>
                </a:lnTo>
                <a:lnTo>
                  <a:pt x="402" y="126"/>
                </a:lnTo>
                <a:lnTo>
                  <a:pt x="404" y="129"/>
                </a:lnTo>
                <a:lnTo>
                  <a:pt x="404" y="131"/>
                </a:lnTo>
                <a:lnTo>
                  <a:pt x="404" y="132"/>
                </a:lnTo>
                <a:lnTo>
                  <a:pt x="405" y="133"/>
                </a:lnTo>
                <a:lnTo>
                  <a:pt x="408" y="142"/>
                </a:lnTo>
                <a:lnTo>
                  <a:pt x="408" y="143"/>
                </a:lnTo>
                <a:lnTo>
                  <a:pt x="408" y="144"/>
                </a:lnTo>
                <a:lnTo>
                  <a:pt x="410" y="148"/>
                </a:lnTo>
                <a:lnTo>
                  <a:pt x="410" y="149"/>
                </a:lnTo>
                <a:lnTo>
                  <a:pt x="412" y="155"/>
                </a:lnTo>
                <a:lnTo>
                  <a:pt x="413" y="160"/>
                </a:lnTo>
                <a:lnTo>
                  <a:pt x="413" y="161"/>
                </a:lnTo>
                <a:lnTo>
                  <a:pt x="413" y="162"/>
                </a:lnTo>
                <a:lnTo>
                  <a:pt x="414" y="165"/>
                </a:lnTo>
                <a:lnTo>
                  <a:pt x="414" y="167"/>
                </a:lnTo>
                <a:lnTo>
                  <a:pt x="415" y="168"/>
                </a:lnTo>
                <a:lnTo>
                  <a:pt x="415" y="170"/>
                </a:lnTo>
                <a:lnTo>
                  <a:pt x="416" y="170"/>
                </a:lnTo>
                <a:lnTo>
                  <a:pt x="416" y="169"/>
                </a:lnTo>
                <a:lnTo>
                  <a:pt x="417" y="168"/>
                </a:lnTo>
                <a:lnTo>
                  <a:pt x="419" y="167"/>
                </a:lnTo>
                <a:lnTo>
                  <a:pt x="419" y="166"/>
                </a:lnTo>
                <a:lnTo>
                  <a:pt x="421" y="160"/>
                </a:lnTo>
                <a:lnTo>
                  <a:pt x="423" y="155"/>
                </a:lnTo>
                <a:lnTo>
                  <a:pt x="424" y="154"/>
                </a:lnTo>
                <a:lnTo>
                  <a:pt x="425" y="153"/>
                </a:lnTo>
                <a:lnTo>
                  <a:pt x="427" y="152"/>
                </a:lnTo>
                <a:lnTo>
                  <a:pt x="428" y="151"/>
                </a:lnTo>
                <a:lnTo>
                  <a:pt x="429" y="151"/>
                </a:lnTo>
                <a:lnTo>
                  <a:pt x="430" y="150"/>
                </a:lnTo>
                <a:lnTo>
                  <a:pt x="431" y="149"/>
                </a:lnTo>
                <a:lnTo>
                  <a:pt x="432" y="148"/>
                </a:lnTo>
                <a:lnTo>
                  <a:pt x="433" y="146"/>
                </a:lnTo>
                <a:lnTo>
                  <a:pt x="434" y="145"/>
                </a:lnTo>
                <a:lnTo>
                  <a:pt x="434" y="144"/>
                </a:lnTo>
                <a:lnTo>
                  <a:pt x="436" y="145"/>
                </a:lnTo>
                <a:lnTo>
                  <a:pt x="437" y="145"/>
                </a:lnTo>
                <a:lnTo>
                  <a:pt x="437" y="146"/>
                </a:lnTo>
                <a:lnTo>
                  <a:pt x="439" y="146"/>
                </a:lnTo>
                <a:lnTo>
                  <a:pt x="440" y="148"/>
                </a:lnTo>
                <a:lnTo>
                  <a:pt x="440" y="149"/>
                </a:lnTo>
                <a:lnTo>
                  <a:pt x="441" y="149"/>
                </a:lnTo>
                <a:lnTo>
                  <a:pt x="442" y="150"/>
                </a:lnTo>
                <a:lnTo>
                  <a:pt x="446" y="152"/>
                </a:lnTo>
                <a:lnTo>
                  <a:pt x="447" y="152"/>
                </a:lnTo>
                <a:lnTo>
                  <a:pt x="448" y="153"/>
                </a:lnTo>
                <a:lnTo>
                  <a:pt x="448" y="154"/>
                </a:lnTo>
                <a:lnTo>
                  <a:pt x="449" y="154"/>
                </a:lnTo>
                <a:lnTo>
                  <a:pt x="450" y="155"/>
                </a:lnTo>
                <a:lnTo>
                  <a:pt x="452" y="154"/>
                </a:lnTo>
                <a:lnTo>
                  <a:pt x="454" y="153"/>
                </a:lnTo>
                <a:lnTo>
                  <a:pt x="455" y="152"/>
                </a:lnTo>
                <a:lnTo>
                  <a:pt x="457" y="151"/>
                </a:lnTo>
                <a:lnTo>
                  <a:pt x="461" y="150"/>
                </a:lnTo>
                <a:lnTo>
                  <a:pt x="464" y="149"/>
                </a:lnTo>
                <a:lnTo>
                  <a:pt x="467" y="146"/>
                </a:lnTo>
                <a:lnTo>
                  <a:pt x="470" y="143"/>
                </a:lnTo>
                <a:lnTo>
                  <a:pt x="471" y="142"/>
                </a:lnTo>
                <a:lnTo>
                  <a:pt x="472" y="140"/>
                </a:lnTo>
                <a:lnTo>
                  <a:pt x="472" y="138"/>
                </a:lnTo>
                <a:lnTo>
                  <a:pt x="474" y="134"/>
                </a:lnTo>
                <a:lnTo>
                  <a:pt x="478" y="131"/>
                </a:lnTo>
                <a:lnTo>
                  <a:pt x="480" y="127"/>
                </a:lnTo>
                <a:lnTo>
                  <a:pt x="480" y="126"/>
                </a:lnTo>
                <a:lnTo>
                  <a:pt x="481" y="125"/>
                </a:lnTo>
                <a:lnTo>
                  <a:pt x="482" y="121"/>
                </a:lnTo>
                <a:lnTo>
                  <a:pt x="483" y="120"/>
                </a:lnTo>
                <a:lnTo>
                  <a:pt x="484" y="119"/>
                </a:lnTo>
                <a:lnTo>
                  <a:pt x="486" y="116"/>
                </a:lnTo>
                <a:lnTo>
                  <a:pt x="487" y="115"/>
                </a:lnTo>
                <a:lnTo>
                  <a:pt x="487" y="113"/>
                </a:lnTo>
                <a:lnTo>
                  <a:pt x="488" y="112"/>
                </a:lnTo>
                <a:lnTo>
                  <a:pt x="490" y="108"/>
                </a:lnTo>
                <a:lnTo>
                  <a:pt x="492" y="104"/>
                </a:lnTo>
                <a:lnTo>
                  <a:pt x="493" y="103"/>
                </a:lnTo>
                <a:lnTo>
                  <a:pt x="496" y="101"/>
                </a:lnTo>
                <a:lnTo>
                  <a:pt x="498" y="99"/>
                </a:lnTo>
                <a:lnTo>
                  <a:pt x="498" y="98"/>
                </a:lnTo>
                <a:lnTo>
                  <a:pt x="501" y="94"/>
                </a:lnTo>
                <a:lnTo>
                  <a:pt x="503" y="93"/>
                </a:lnTo>
                <a:lnTo>
                  <a:pt x="506" y="89"/>
                </a:lnTo>
                <a:lnTo>
                  <a:pt x="510" y="85"/>
                </a:lnTo>
                <a:lnTo>
                  <a:pt x="513" y="82"/>
                </a:lnTo>
                <a:lnTo>
                  <a:pt x="514" y="81"/>
                </a:lnTo>
                <a:lnTo>
                  <a:pt x="518" y="77"/>
                </a:lnTo>
                <a:lnTo>
                  <a:pt x="522" y="74"/>
                </a:lnTo>
                <a:lnTo>
                  <a:pt x="524" y="73"/>
                </a:lnTo>
                <a:lnTo>
                  <a:pt x="526" y="72"/>
                </a:lnTo>
                <a:lnTo>
                  <a:pt x="530" y="69"/>
                </a:lnTo>
                <a:lnTo>
                  <a:pt x="531" y="68"/>
                </a:lnTo>
                <a:lnTo>
                  <a:pt x="534" y="67"/>
                </a:lnTo>
                <a:lnTo>
                  <a:pt x="535" y="67"/>
                </a:lnTo>
                <a:lnTo>
                  <a:pt x="538" y="66"/>
                </a:lnTo>
                <a:lnTo>
                  <a:pt x="539" y="66"/>
                </a:lnTo>
                <a:lnTo>
                  <a:pt x="541" y="64"/>
                </a:lnTo>
                <a:lnTo>
                  <a:pt x="542" y="64"/>
                </a:lnTo>
                <a:lnTo>
                  <a:pt x="545" y="62"/>
                </a:lnTo>
                <a:lnTo>
                  <a:pt x="546" y="62"/>
                </a:lnTo>
                <a:lnTo>
                  <a:pt x="550" y="60"/>
                </a:lnTo>
                <a:lnTo>
                  <a:pt x="551" y="60"/>
                </a:lnTo>
                <a:lnTo>
                  <a:pt x="555" y="59"/>
                </a:lnTo>
                <a:lnTo>
                  <a:pt x="556" y="59"/>
                </a:lnTo>
                <a:lnTo>
                  <a:pt x="557" y="59"/>
                </a:lnTo>
                <a:lnTo>
                  <a:pt x="562" y="57"/>
                </a:lnTo>
                <a:lnTo>
                  <a:pt x="566" y="56"/>
                </a:lnTo>
                <a:lnTo>
                  <a:pt x="568" y="54"/>
                </a:lnTo>
                <a:lnTo>
                  <a:pt x="571" y="53"/>
                </a:lnTo>
                <a:lnTo>
                  <a:pt x="576" y="52"/>
                </a:lnTo>
                <a:lnTo>
                  <a:pt x="581" y="50"/>
                </a:lnTo>
                <a:lnTo>
                  <a:pt x="582" y="50"/>
                </a:lnTo>
                <a:lnTo>
                  <a:pt x="585" y="50"/>
                </a:lnTo>
                <a:lnTo>
                  <a:pt x="586" y="49"/>
                </a:lnTo>
                <a:lnTo>
                  <a:pt x="588" y="49"/>
                </a:lnTo>
                <a:lnTo>
                  <a:pt x="590" y="48"/>
                </a:lnTo>
                <a:lnTo>
                  <a:pt x="596" y="47"/>
                </a:lnTo>
                <a:lnTo>
                  <a:pt x="600" y="47"/>
                </a:lnTo>
                <a:lnTo>
                  <a:pt x="601" y="47"/>
                </a:lnTo>
                <a:lnTo>
                  <a:pt x="606" y="47"/>
                </a:lnTo>
                <a:lnTo>
                  <a:pt x="608" y="45"/>
                </a:lnTo>
                <a:lnTo>
                  <a:pt x="618" y="47"/>
                </a:lnTo>
                <a:lnTo>
                  <a:pt x="624" y="47"/>
                </a:lnTo>
                <a:lnTo>
                  <a:pt x="630" y="48"/>
                </a:lnTo>
                <a:lnTo>
                  <a:pt x="635" y="49"/>
                </a:lnTo>
                <a:lnTo>
                  <a:pt x="635" y="50"/>
                </a:lnTo>
                <a:lnTo>
                  <a:pt x="641" y="51"/>
                </a:lnTo>
                <a:lnTo>
                  <a:pt x="644" y="52"/>
                </a:lnTo>
                <a:lnTo>
                  <a:pt x="645" y="52"/>
                </a:lnTo>
                <a:lnTo>
                  <a:pt x="648" y="53"/>
                </a:lnTo>
                <a:lnTo>
                  <a:pt x="650" y="54"/>
                </a:lnTo>
                <a:lnTo>
                  <a:pt x="657" y="56"/>
                </a:lnTo>
                <a:lnTo>
                  <a:pt x="658" y="57"/>
                </a:lnTo>
                <a:lnTo>
                  <a:pt x="659" y="57"/>
                </a:lnTo>
                <a:lnTo>
                  <a:pt x="661" y="57"/>
                </a:lnTo>
                <a:lnTo>
                  <a:pt x="662" y="58"/>
                </a:lnTo>
                <a:lnTo>
                  <a:pt x="664" y="58"/>
                </a:lnTo>
                <a:lnTo>
                  <a:pt x="672" y="60"/>
                </a:lnTo>
                <a:lnTo>
                  <a:pt x="673" y="60"/>
                </a:lnTo>
                <a:lnTo>
                  <a:pt x="682" y="62"/>
                </a:lnTo>
                <a:lnTo>
                  <a:pt x="683" y="62"/>
                </a:lnTo>
                <a:lnTo>
                  <a:pt x="689" y="65"/>
                </a:lnTo>
                <a:lnTo>
                  <a:pt x="700" y="68"/>
                </a:lnTo>
                <a:lnTo>
                  <a:pt x="701" y="68"/>
                </a:lnTo>
                <a:lnTo>
                  <a:pt x="702" y="68"/>
                </a:lnTo>
                <a:lnTo>
                  <a:pt x="703" y="69"/>
                </a:lnTo>
                <a:lnTo>
                  <a:pt x="708" y="70"/>
                </a:lnTo>
                <a:lnTo>
                  <a:pt x="711" y="72"/>
                </a:lnTo>
                <a:lnTo>
                  <a:pt x="723" y="75"/>
                </a:lnTo>
                <a:lnTo>
                  <a:pt x="723" y="73"/>
                </a:lnTo>
                <a:lnTo>
                  <a:pt x="723" y="67"/>
                </a:lnTo>
                <a:lnTo>
                  <a:pt x="723" y="66"/>
                </a:lnTo>
                <a:lnTo>
                  <a:pt x="723" y="62"/>
                </a:lnTo>
                <a:lnTo>
                  <a:pt x="723" y="61"/>
                </a:lnTo>
                <a:lnTo>
                  <a:pt x="723" y="60"/>
                </a:lnTo>
                <a:lnTo>
                  <a:pt x="723" y="59"/>
                </a:lnTo>
                <a:lnTo>
                  <a:pt x="724" y="59"/>
                </a:lnTo>
                <a:lnTo>
                  <a:pt x="724" y="60"/>
                </a:lnTo>
                <a:lnTo>
                  <a:pt x="725" y="60"/>
                </a:lnTo>
                <a:lnTo>
                  <a:pt x="726" y="60"/>
                </a:lnTo>
                <a:lnTo>
                  <a:pt x="727" y="61"/>
                </a:lnTo>
                <a:lnTo>
                  <a:pt x="728" y="61"/>
                </a:lnTo>
                <a:lnTo>
                  <a:pt x="731" y="62"/>
                </a:lnTo>
                <a:lnTo>
                  <a:pt x="732" y="62"/>
                </a:lnTo>
                <a:lnTo>
                  <a:pt x="734" y="64"/>
                </a:lnTo>
                <a:lnTo>
                  <a:pt x="735" y="64"/>
                </a:lnTo>
                <a:lnTo>
                  <a:pt x="736" y="65"/>
                </a:lnTo>
                <a:lnTo>
                  <a:pt x="737" y="65"/>
                </a:lnTo>
                <a:lnTo>
                  <a:pt x="737" y="64"/>
                </a:lnTo>
                <a:lnTo>
                  <a:pt x="737" y="62"/>
                </a:lnTo>
                <a:lnTo>
                  <a:pt x="738" y="57"/>
                </a:lnTo>
                <a:lnTo>
                  <a:pt x="738" y="54"/>
                </a:lnTo>
                <a:lnTo>
                  <a:pt x="738" y="53"/>
                </a:lnTo>
                <a:lnTo>
                  <a:pt x="738" y="52"/>
                </a:lnTo>
                <a:lnTo>
                  <a:pt x="740" y="51"/>
                </a:lnTo>
                <a:lnTo>
                  <a:pt x="740" y="47"/>
                </a:lnTo>
                <a:lnTo>
                  <a:pt x="740" y="45"/>
                </a:lnTo>
                <a:lnTo>
                  <a:pt x="740" y="44"/>
                </a:lnTo>
                <a:lnTo>
                  <a:pt x="740" y="43"/>
                </a:lnTo>
                <a:lnTo>
                  <a:pt x="740" y="42"/>
                </a:lnTo>
                <a:lnTo>
                  <a:pt x="740" y="41"/>
                </a:lnTo>
                <a:lnTo>
                  <a:pt x="740" y="42"/>
                </a:lnTo>
                <a:lnTo>
                  <a:pt x="743" y="42"/>
                </a:lnTo>
                <a:lnTo>
                  <a:pt x="744" y="42"/>
                </a:lnTo>
                <a:lnTo>
                  <a:pt x="745" y="43"/>
                </a:lnTo>
                <a:lnTo>
                  <a:pt x="748" y="43"/>
                </a:lnTo>
                <a:lnTo>
                  <a:pt x="750" y="43"/>
                </a:lnTo>
                <a:lnTo>
                  <a:pt x="751" y="44"/>
                </a:lnTo>
                <a:lnTo>
                  <a:pt x="761" y="45"/>
                </a:lnTo>
                <a:lnTo>
                  <a:pt x="765" y="47"/>
                </a:lnTo>
                <a:lnTo>
                  <a:pt x="767" y="47"/>
                </a:lnTo>
                <a:close/>
                <a:moveTo>
                  <a:pt x="406" y="410"/>
                </a:moveTo>
                <a:lnTo>
                  <a:pt x="406" y="408"/>
                </a:lnTo>
                <a:lnTo>
                  <a:pt x="405" y="408"/>
                </a:lnTo>
                <a:lnTo>
                  <a:pt x="404" y="407"/>
                </a:lnTo>
                <a:lnTo>
                  <a:pt x="403" y="406"/>
                </a:lnTo>
                <a:lnTo>
                  <a:pt x="402" y="406"/>
                </a:lnTo>
                <a:lnTo>
                  <a:pt x="400" y="405"/>
                </a:lnTo>
                <a:lnTo>
                  <a:pt x="399" y="405"/>
                </a:lnTo>
                <a:lnTo>
                  <a:pt x="399" y="406"/>
                </a:lnTo>
                <a:lnTo>
                  <a:pt x="399" y="410"/>
                </a:lnTo>
                <a:lnTo>
                  <a:pt x="399" y="411"/>
                </a:lnTo>
                <a:lnTo>
                  <a:pt x="399" y="412"/>
                </a:lnTo>
                <a:lnTo>
                  <a:pt x="399" y="413"/>
                </a:lnTo>
                <a:lnTo>
                  <a:pt x="399" y="414"/>
                </a:lnTo>
                <a:lnTo>
                  <a:pt x="399" y="416"/>
                </a:lnTo>
                <a:lnTo>
                  <a:pt x="399" y="418"/>
                </a:lnTo>
                <a:lnTo>
                  <a:pt x="400" y="419"/>
                </a:lnTo>
                <a:lnTo>
                  <a:pt x="400" y="420"/>
                </a:lnTo>
                <a:lnTo>
                  <a:pt x="400" y="421"/>
                </a:lnTo>
                <a:lnTo>
                  <a:pt x="400" y="422"/>
                </a:lnTo>
                <a:lnTo>
                  <a:pt x="400" y="424"/>
                </a:lnTo>
                <a:lnTo>
                  <a:pt x="399" y="425"/>
                </a:lnTo>
                <a:lnTo>
                  <a:pt x="398" y="429"/>
                </a:lnTo>
                <a:lnTo>
                  <a:pt x="397" y="430"/>
                </a:lnTo>
                <a:lnTo>
                  <a:pt x="397" y="431"/>
                </a:lnTo>
                <a:lnTo>
                  <a:pt x="396" y="432"/>
                </a:lnTo>
                <a:lnTo>
                  <a:pt x="396" y="433"/>
                </a:lnTo>
                <a:lnTo>
                  <a:pt x="395" y="435"/>
                </a:lnTo>
                <a:lnTo>
                  <a:pt x="395" y="436"/>
                </a:lnTo>
                <a:lnTo>
                  <a:pt x="395" y="437"/>
                </a:lnTo>
                <a:lnTo>
                  <a:pt x="394" y="437"/>
                </a:lnTo>
                <a:lnTo>
                  <a:pt x="394" y="439"/>
                </a:lnTo>
                <a:lnTo>
                  <a:pt x="393" y="440"/>
                </a:lnTo>
                <a:lnTo>
                  <a:pt x="393" y="442"/>
                </a:lnTo>
                <a:lnTo>
                  <a:pt x="391" y="442"/>
                </a:lnTo>
                <a:lnTo>
                  <a:pt x="391" y="444"/>
                </a:lnTo>
                <a:lnTo>
                  <a:pt x="391" y="445"/>
                </a:lnTo>
                <a:lnTo>
                  <a:pt x="391" y="446"/>
                </a:lnTo>
                <a:lnTo>
                  <a:pt x="390" y="447"/>
                </a:lnTo>
                <a:lnTo>
                  <a:pt x="390" y="448"/>
                </a:lnTo>
                <a:lnTo>
                  <a:pt x="390" y="449"/>
                </a:lnTo>
                <a:lnTo>
                  <a:pt x="389" y="450"/>
                </a:lnTo>
                <a:lnTo>
                  <a:pt x="389" y="452"/>
                </a:lnTo>
                <a:lnTo>
                  <a:pt x="389" y="453"/>
                </a:lnTo>
                <a:lnTo>
                  <a:pt x="388" y="453"/>
                </a:lnTo>
                <a:lnTo>
                  <a:pt x="388" y="454"/>
                </a:lnTo>
                <a:lnTo>
                  <a:pt x="388" y="455"/>
                </a:lnTo>
                <a:lnTo>
                  <a:pt x="388" y="456"/>
                </a:lnTo>
                <a:lnTo>
                  <a:pt x="387" y="456"/>
                </a:lnTo>
                <a:lnTo>
                  <a:pt x="387" y="457"/>
                </a:lnTo>
                <a:lnTo>
                  <a:pt x="387" y="458"/>
                </a:lnTo>
                <a:lnTo>
                  <a:pt x="386" y="460"/>
                </a:lnTo>
                <a:lnTo>
                  <a:pt x="386" y="461"/>
                </a:lnTo>
                <a:lnTo>
                  <a:pt x="388" y="461"/>
                </a:lnTo>
                <a:lnTo>
                  <a:pt x="389" y="461"/>
                </a:lnTo>
                <a:lnTo>
                  <a:pt x="390" y="462"/>
                </a:lnTo>
                <a:lnTo>
                  <a:pt x="395" y="463"/>
                </a:lnTo>
                <a:lnTo>
                  <a:pt x="396" y="464"/>
                </a:lnTo>
                <a:lnTo>
                  <a:pt x="397" y="464"/>
                </a:lnTo>
                <a:lnTo>
                  <a:pt x="400" y="465"/>
                </a:lnTo>
                <a:lnTo>
                  <a:pt x="402" y="465"/>
                </a:lnTo>
                <a:lnTo>
                  <a:pt x="403" y="465"/>
                </a:lnTo>
                <a:lnTo>
                  <a:pt x="404" y="466"/>
                </a:lnTo>
                <a:lnTo>
                  <a:pt x="406" y="466"/>
                </a:lnTo>
                <a:lnTo>
                  <a:pt x="408" y="466"/>
                </a:lnTo>
                <a:lnTo>
                  <a:pt x="411" y="466"/>
                </a:lnTo>
                <a:lnTo>
                  <a:pt x="413" y="466"/>
                </a:lnTo>
                <a:lnTo>
                  <a:pt x="414" y="466"/>
                </a:lnTo>
                <a:lnTo>
                  <a:pt x="416" y="466"/>
                </a:lnTo>
                <a:lnTo>
                  <a:pt x="419" y="466"/>
                </a:lnTo>
                <a:lnTo>
                  <a:pt x="422" y="466"/>
                </a:lnTo>
                <a:lnTo>
                  <a:pt x="424" y="466"/>
                </a:lnTo>
                <a:lnTo>
                  <a:pt x="424" y="465"/>
                </a:lnTo>
                <a:lnTo>
                  <a:pt x="425" y="464"/>
                </a:lnTo>
                <a:lnTo>
                  <a:pt x="427" y="457"/>
                </a:lnTo>
                <a:lnTo>
                  <a:pt x="427" y="454"/>
                </a:lnTo>
                <a:lnTo>
                  <a:pt x="427" y="453"/>
                </a:lnTo>
                <a:lnTo>
                  <a:pt x="427" y="452"/>
                </a:lnTo>
                <a:lnTo>
                  <a:pt x="427" y="450"/>
                </a:lnTo>
                <a:lnTo>
                  <a:pt x="427" y="449"/>
                </a:lnTo>
                <a:lnTo>
                  <a:pt x="427" y="448"/>
                </a:lnTo>
                <a:lnTo>
                  <a:pt x="427" y="447"/>
                </a:lnTo>
                <a:lnTo>
                  <a:pt x="425" y="447"/>
                </a:lnTo>
                <a:lnTo>
                  <a:pt x="425" y="446"/>
                </a:lnTo>
                <a:lnTo>
                  <a:pt x="424" y="445"/>
                </a:lnTo>
                <a:lnTo>
                  <a:pt x="424" y="444"/>
                </a:lnTo>
                <a:lnTo>
                  <a:pt x="424" y="440"/>
                </a:lnTo>
                <a:lnTo>
                  <a:pt x="424" y="437"/>
                </a:lnTo>
                <a:lnTo>
                  <a:pt x="424" y="436"/>
                </a:lnTo>
                <a:lnTo>
                  <a:pt x="424" y="433"/>
                </a:lnTo>
                <a:lnTo>
                  <a:pt x="423" y="432"/>
                </a:lnTo>
                <a:lnTo>
                  <a:pt x="423" y="430"/>
                </a:lnTo>
                <a:lnTo>
                  <a:pt x="423" y="429"/>
                </a:lnTo>
                <a:lnTo>
                  <a:pt x="423" y="428"/>
                </a:lnTo>
                <a:lnTo>
                  <a:pt x="423" y="427"/>
                </a:lnTo>
                <a:lnTo>
                  <a:pt x="423" y="423"/>
                </a:lnTo>
                <a:lnTo>
                  <a:pt x="423" y="420"/>
                </a:lnTo>
                <a:lnTo>
                  <a:pt x="423" y="418"/>
                </a:lnTo>
                <a:lnTo>
                  <a:pt x="423" y="416"/>
                </a:lnTo>
                <a:lnTo>
                  <a:pt x="422" y="416"/>
                </a:lnTo>
                <a:lnTo>
                  <a:pt x="422" y="412"/>
                </a:lnTo>
                <a:lnTo>
                  <a:pt x="422" y="408"/>
                </a:lnTo>
                <a:lnTo>
                  <a:pt x="421" y="408"/>
                </a:lnTo>
                <a:lnTo>
                  <a:pt x="420" y="408"/>
                </a:lnTo>
                <a:lnTo>
                  <a:pt x="417" y="408"/>
                </a:lnTo>
                <a:lnTo>
                  <a:pt x="416" y="408"/>
                </a:lnTo>
                <a:lnTo>
                  <a:pt x="414" y="410"/>
                </a:lnTo>
                <a:lnTo>
                  <a:pt x="413" y="410"/>
                </a:lnTo>
                <a:lnTo>
                  <a:pt x="411" y="410"/>
                </a:lnTo>
                <a:lnTo>
                  <a:pt x="410" y="410"/>
                </a:lnTo>
                <a:lnTo>
                  <a:pt x="408" y="410"/>
                </a:lnTo>
                <a:lnTo>
                  <a:pt x="407" y="410"/>
                </a:lnTo>
                <a:lnTo>
                  <a:pt x="406" y="41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92" name="Freeform 586">
            <a:extLst>
              <a:ext uri="{FF2B5EF4-FFF2-40B4-BE49-F238E27FC236}">
                <a16:creationId xmlns:a16="http://schemas.microsoft.com/office/drawing/2014/main" id="{F2E2336F-0519-95A8-0FB3-CC9795EAC987}"/>
              </a:ext>
            </a:extLst>
          </p:cNvPr>
          <p:cNvSpPr>
            <a:spLocks/>
          </p:cNvSpPr>
          <p:nvPr/>
        </p:nvSpPr>
        <p:spPr bwMode="auto">
          <a:xfrm>
            <a:off x="7754011" y="1752405"/>
            <a:ext cx="669205" cy="680131"/>
          </a:xfrm>
          <a:custGeom>
            <a:avLst/>
            <a:gdLst>
              <a:gd name="T0" fmla="*/ 141 w 245"/>
              <a:gd name="T1" fmla="*/ 27 h 249"/>
              <a:gd name="T2" fmla="*/ 143 w 245"/>
              <a:gd name="T3" fmla="*/ 43 h 249"/>
              <a:gd name="T4" fmla="*/ 150 w 245"/>
              <a:gd name="T5" fmla="*/ 54 h 249"/>
              <a:gd name="T6" fmla="*/ 155 w 245"/>
              <a:gd name="T7" fmla="*/ 61 h 249"/>
              <a:gd name="T8" fmla="*/ 155 w 245"/>
              <a:gd name="T9" fmla="*/ 64 h 249"/>
              <a:gd name="T10" fmla="*/ 158 w 245"/>
              <a:gd name="T11" fmla="*/ 68 h 249"/>
              <a:gd name="T12" fmla="*/ 162 w 245"/>
              <a:gd name="T13" fmla="*/ 80 h 249"/>
              <a:gd name="T14" fmla="*/ 168 w 245"/>
              <a:gd name="T15" fmla="*/ 88 h 249"/>
              <a:gd name="T16" fmla="*/ 178 w 245"/>
              <a:gd name="T17" fmla="*/ 89 h 249"/>
              <a:gd name="T18" fmla="*/ 184 w 245"/>
              <a:gd name="T19" fmla="*/ 72 h 249"/>
              <a:gd name="T20" fmla="*/ 189 w 245"/>
              <a:gd name="T21" fmla="*/ 67 h 249"/>
              <a:gd name="T22" fmla="*/ 189 w 245"/>
              <a:gd name="T23" fmla="*/ 59 h 249"/>
              <a:gd name="T24" fmla="*/ 196 w 245"/>
              <a:gd name="T25" fmla="*/ 56 h 249"/>
              <a:gd name="T26" fmla="*/ 203 w 245"/>
              <a:gd name="T27" fmla="*/ 53 h 249"/>
              <a:gd name="T28" fmla="*/ 213 w 245"/>
              <a:gd name="T29" fmla="*/ 53 h 249"/>
              <a:gd name="T30" fmla="*/ 221 w 245"/>
              <a:gd name="T31" fmla="*/ 59 h 249"/>
              <a:gd name="T32" fmla="*/ 234 w 245"/>
              <a:gd name="T33" fmla="*/ 68 h 249"/>
              <a:gd name="T34" fmla="*/ 234 w 245"/>
              <a:gd name="T35" fmla="*/ 73 h 249"/>
              <a:gd name="T36" fmla="*/ 231 w 245"/>
              <a:gd name="T37" fmla="*/ 99 h 249"/>
              <a:gd name="T38" fmla="*/ 226 w 245"/>
              <a:gd name="T39" fmla="*/ 119 h 249"/>
              <a:gd name="T40" fmla="*/ 240 w 245"/>
              <a:gd name="T41" fmla="*/ 144 h 249"/>
              <a:gd name="T42" fmla="*/ 211 w 245"/>
              <a:gd name="T43" fmla="*/ 165 h 249"/>
              <a:gd name="T44" fmla="*/ 200 w 245"/>
              <a:gd name="T45" fmla="*/ 158 h 249"/>
              <a:gd name="T46" fmla="*/ 195 w 245"/>
              <a:gd name="T47" fmla="*/ 155 h 249"/>
              <a:gd name="T48" fmla="*/ 187 w 245"/>
              <a:gd name="T49" fmla="*/ 156 h 249"/>
              <a:gd name="T50" fmla="*/ 172 w 245"/>
              <a:gd name="T51" fmla="*/ 161 h 249"/>
              <a:gd name="T52" fmla="*/ 192 w 245"/>
              <a:gd name="T53" fmla="*/ 189 h 249"/>
              <a:gd name="T54" fmla="*/ 195 w 245"/>
              <a:gd name="T55" fmla="*/ 198 h 249"/>
              <a:gd name="T56" fmla="*/ 187 w 245"/>
              <a:gd name="T57" fmla="*/ 194 h 249"/>
              <a:gd name="T58" fmla="*/ 175 w 245"/>
              <a:gd name="T59" fmla="*/ 223 h 249"/>
              <a:gd name="T60" fmla="*/ 179 w 245"/>
              <a:gd name="T61" fmla="*/ 230 h 249"/>
              <a:gd name="T62" fmla="*/ 188 w 245"/>
              <a:gd name="T63" fmla="*/ 229 h 249"/>
              <a:gd name="T64" fmla="*/ 172 w 245"/>
              <a:gd name="T65" fmla="*/ 237 h 249"/>
              <a:gd name="T66" fmla="*/ 147 w 245"/>
              <a:gd name="T67" fmla="*/ 242 h 249"/>
              <a:gd name="T68" fmla="*/ 126 w 245"/>
              <a:gd name="T69" fmla="*/ 248 h 249"/>
              <a:gd name="T70" fmla="*/ 119 w 245"/>
              <a:gd name="T71" fmla="*/ 236 h 249"/>
              <a:gd name="T72" fmla="*/ 102 w 245"/>
              <a:gd name="T73" fmla="*/ 222 h 249"/>
              <a:gd name="T74" fmla="*/ 84 w 245"/>
              <a:gd name="T75" fmla="*/ 206 h 249"/>
              <a:gd name="T76" fmla="*/ 74 w 245"/>
              <a:gd name="T77" fmla="*/ 197 h 249"/>
              <a:gd name="T78" fmla="*/ 56 w 245"/>
              <a:gd name="T79" fmla="*/ 190 h 249"/>
              <a:gd name="T80" fmla="*/ 41 w 245"/>
              <a:gd name="T81" fmla="*/ 186 h 249"/>
              <a:gd name="T82" fmla="*/ 32 w 245"/>
              <a:gd name="T83" fmla="*/ 170 h 249"/>
              <a:gd name="T84" fmla="*/ 19 w 245"/>
              <a:gd name="T85" fmla="*/ 150 h 249"/>
              <a:gd name="T86" fmla="*/ 17 w 245"/>
              <a:gd name="T87" fmla="*/ 143 h 249"/>
              <a:gd name="T88" fmla="*/ 25 w 245"/>
              <a:gd name="T89" fmla="*/ 123 h 249"/>
              <a:gd name="T90" fmla="*/ 58 w 245"/>
              <a:gd name="T91" fmla="*/ 126 h 249"/>
              <a:gd name="T92" fmla="*/ 61 w 245"/>
              <a:gd name="T93" fmla="*/ 124 h 249"/>
              <a:gd name="T94" fmla="*/ 57 w 245"/>
              <a:gd name="T95" fmla="*/ 115 h 249"/>
              <a:gd name="T96" fmla="*/ 61 w 245"/>
              <a:gd name="T97" fmla="*/ 103 h 249"/>
              <a:gd name="T98" fmla="*/ 56 w 245"/>
              <a:gd name="T99" fmla="*/ 77 h 249"/>
              <a:gd name="T100" fmla="*/ 41 w 245"/>
              <a:gd name="T101" fmla="*/ 74 h 249"/>
              <a:gd name="T102" fmla="*/ 37 w 245"/>
              <a:gd name="T103" fmla="*/ 68 h 249"/>
              <a:gd name="T104" fmla="*/ 57 w 245"/>
              <a:gd name="T105" fmla="*/ 48 h 249"/>
              <a:gd name="T106" fmla="*/ 64 w 245"/>
              <a:gd name="T107" fmla="*/ 45 h 249"/>
              <a:gd name="T108" fmla="*/ 69 w 245"/>
              <a:gd name="T109" fmla="*/ 42 h 249"/>
              <a:gd name="T110" fmla="*/ 78 w 245"/>
              <a:gd name="T111" fmla="*/ 44 h 249"/>
              <a:gd name="T112" fmla="*/ 91 w 245"/>
              <a:gd name="T113" fmla="*/ 53 h 249"/>
              <a:gd name="T114" fmla="*/ 101 w 245"/>
              <a:gd name="T115" fmla="*/ 46 h 249"/>
              <a:gd name="T116" fmla="*/ 104 w 245"/>
              <a:gd name="T117" fmla="*/ 31 h 249"/>
              <a:gd name="T118" fmla="*/ 110 w 245"/>
              <a:gd name="T119" fmla="*/ 4 h 249"/>
              <a:gd name="T120" fmla="*/ 121 w 245"/>
              <a:gd name="T121" fmla="*/ 2 h 249"/>
              <a:gd name="T122" fmla="*/ 127 w 245"/>
              <a:gd name="T123" fmla="*/ 2 h 249"/>
              <a:gd name="T124" fmla="*/ 146 w 245"/>
              <a:gd name="T125" fmla="*/ 14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5" h="249">
                <a:moveTo>
                  <a:pt x="146" y="14"/>
                </a:moveTo>
                <a:lnTo>
                  <a:pt x="145" y="15"/>
                </a:lnTo>
                <a:lnTo>
                  <a:pt x="145" y="17"/>
                </a:lnTo>
                <a:lnTo>
                  <a:pt x="145" y="18"/>
                </a:lnTo>
                <a:lnTo>
                  <a:pt x="144" y="18"/>
                </a:lnTo>
                <a:lnTo>
                  <a:pt x="142" y="25"/>
                </a:lnTo>
                <a:lnTo>
                  <a:pt x="141" y="27"/>
                </a:lnTo>
                <a:lnTo>
                  <a:pt x="141" y="28"/>
                </a:lnTo>
                <a:lnTo>
                  <a:pt x="141" y="30"/>
                </a:lnTo>
                <a:lnTo>
                  <a:pt x="141" y="33"/>
                </a:lnTo>
                <a:lnTo>
                  <a:pt x="141" y="34"/>
                </a:lnTo>
                <a:lnTo>
                  <a:pt x="141" y="37"/>
                </a:lnTo>
                <a:lnTo>
                  <a:pt x="141" y="39"/>
                </a:lnTo>
                <a:lnTo>
                  <a:pt x="143" y="43"/>
                </a:lnTo>
                <a:lnTo>
                  <a:pt x="143" y="44"/>
                </a:lnTo>
                <a:lnTo>
                  <a:pt x="144" y="44"/>
                </a:lnTo>
                <a:lnTo>
                  <a:pt x="144" y="46"/>
                </a:lnTo>
                <a:lnTo>
                  <a:pt x="147" y="51"/>
                </a:lnTo>
                <a:lnTo>
                  <a:pt x="147" y="52"/>
                </a:lnTo>
                <a:lnTo>
                  <a:pt x="149" y="53"/>
                </a:lnTo>
                <a:lnTo>
                  <a:pt x="150" y="54"/>
                </a:lnTo>
                <a:lnTo>
                  <a:pt x="150" y="55"/>
                </a:lnTo>
                <a:lnTo>
                  <a:pt x="151" y="56"/>
                </a:lnTo>
                <a:lnTo>
                  <a:pt x="151" y="57"/>
                </a:lnTo>
                <a:lnTo>
                  <a:pt x="152" y="59"/>
                </a:lnTo>
                <a:lnTo>
                  <a:pt x="153" y="59"/>
                </a:lnTo>
                <a:lnTo>
                  <a:pt x="154" y="60"/>
                </a:lnTo>
                <a:lnTo>
                  <a:pt x="155" y="61"/>
                </a:lnTo>
                <a:lnTo>
                  <a:pt x="157" y="61"/>
                </a:lnTo>
                <a:lnTo>
                  <a:pt x="158" y="61"/>
                </a:lnTo>
                <a:lnTo>
                  <a:pt x="159" y="61"/>
                </a:lnTo>
                <a:lnTo>
                  <a:pt x="158" y="61"/>
                </a:lnTo>
                <a:lnTo>
                  <a:pt x="157" y="63"/>
                </a:lnTo>
                <a:lnTo>
                  <a:pt x="155" y="63"/>
                </a:lnTo>
                <a:lnTo>
                  <a:pt x="155" y="64"/>
                </a:lnTo>
                <a:lnTo>
                  <a:pt x="154" y="65"/>
                </a:lnTo>
                <a:lnTo>
                  <a:pt x="153" y="67"/>
                </a:lnTo>
                <a:lnTo>
                  <a:pt x="154" y="67"/>
                </a:lnTo>
                <a:lnTo>
                  <a:pt x="155" y="69"/>
                </a:lnTo>
                <a:lnTo>
                  <a:pt x="155" y="70"/>
                </a:lnTo>
                <a:lnTo>
                  <a:pt x="158" y="69"/>
                </a:lnTo>
                <a:lnTo>
                  <a:pt x="158" y="68"/>
                </a:lnTo>
                <a:lnTo>
                  <a:pt x="162" y="74"/>
                </a:lnTo>
                <a:lnTo>
                  <a:pt x="160" y="76"/>
                </a:lnTo>
                <a:lnTo>
                  <a:pt x="160" y="77"/>
                </a:lnTo>
                <a:lnTo>
                  <a:pt x="160" y="78"/>
                </a:lnTo>
                <a:lnTo>
                  <a:pt x="161" y="78"/>
                </a:lnTo>
                <a:lnTo>
                  <a:pt x="161" y="79"/>
                </a:lnTo>
                <a:lnTo>
                  <a:pt x="162" y="80"/>
                </a:lnTo>
                <a:lnTo>
                  <a:pt x="163" y="81"/>
                </a:lnTo>
                <a:lnTo>
                  <a:pt x="165" y="82"/>
                </a:lnTo>
                <a:lnTo>
                  <a:pt x="166" y="84"/>
                </a:lnTo>
                <a:lnTo>
                  <a:pt x="167" y="85"/>
                </a:lnTo>
                <a:lnTo>
                  <a:pt x="168" y="86"/>
                </a:lnTo>
                <a:lnTo>
                  <a:pt x="168" y="87"/>
                </a:lnTo>
                <a:lnTo>
                  <a:pt x="168" y="88"/>
                </a:lnTo>
                <a:lnTo>
                  <a:pt x="168" y="89"/>
                </a:lnTo>
                <a:lnTo>
                  <a:pt x="169" y="93"/>
                </a:lnTo>
                <a:lnTo>
                  <a:pt x="171" y="91"/>
                </a:lnTo>
                <a:lnTo>
                  <a:pt x="175" y="90"/>
                </a:lnTo>
                <a:lnTo>
                  <a:pt x="176" y="90"/>
                </a:lnTo>
                <a:lnTo>
                  <a:pt x="177" y="89"/>
                </a:lnTo>
                <a:lnTo>
                  <a:pt x="178" y="89"/>
                </a:lnTo>
                <a:lnTo>
                  <a:pt x="177" y="86"/>
                </a:lnTo>
                <a:lnTo>
                  <a:pt x="179" y="85"/>
                </a:lnTo>
                <a:lnTo>
                  <a:pt x="180" y="84"/>
                </a:lnTo>
                <a:lnTo>
                  <a:pt x="180" y="82"/>
                </a:lnTo>
                <a:lnTo>
                  <a:pt x="183" y="76"/>
                </a:lnTo>
                <a:lnTo>
                  <a:pt x="184" y="73"/>
                </a:lnTo>
                <a:lnTo>
                  <a:pt x="184" y="72"/>
                </a:lnTo>
                <a:lnTo>
                  <a:pt x="185" y="72"/>
                </a:lnTo>
                <a:lnTo>
                  <a:pt x="185" y="71"/>
                </a:lnTo>
                <a:lnTo>
                  <a:pt x="185" y="68"/>
                </a:lnTo>
                <a:lnTo>
                  <a:pt x="185" y="67"/>
                </a:lnTo>
                <a:lnTo>
                  <a:pt x="186" y="67"/>
                </a:lnTo>
                <a:lnTo>
                  <a:pt x="187" y="68"/>
                </a:lnTo>
                <a:lnTo>
                  <a:pt x="189" y="67"/>
                </a:lnTo>
                <a:lnTo>
                  <a:pt x="191" y="67"/>
                </a:lnTo>
                <a:lnTo>
                  <a:pt x="192" y="67"/>
                </a:lnTo>
                <a:lnTo>
                  <a:pt x="193" y="67"/>
                </a:lnTo>
                <a:lnTo>
                  <a:pt x="188" y="61"/>
                </a:lnTo>
                <a:lnTo>
                  <a:pt x="188" y="60"/>
                </a:lnTo>
                <a:lnTo>
                  <a:pt x="188" y="59"/>
                </a:lnTo>
                <a:lnTo>
                  <a:pt x="189" y="59"/>
                </a:lnTo>
                <a:lnTo>
                  <a:pt x="191" y="59"/>
                </a:lnTo>
                <a:lnTo>
                  <a:pt x="191" y="57"/>
                </a:lnTo>
                <a:lnTo>
                  <a:pt x="192" y="57"/>
                </a:lnTo>
                <a:lnTo>
                  <a:pt x="193" y="57"/>
                </a:lnTo>
                <a:lnTo>
                  <a:pt x="194" y="57"/>
                </a:lnTo>
                <a:lnTo>
                  <a:pt x="195" y="56"/>
                </a:lnTo>
                <a:lnTo>
                  <a:pt x="196" y="56"/>
                </a:lnTo>
                <a:lnTo>
                  <a:pt x="197" y="55"/>
                </a:lnTo>
                <a:lnTo>
                  <a:pt x="199" y="55"/>
                </a:lnTo>
                <a:lnTo>
                  <a:pt x="200" y="55"/>
                </a:lnTo>
                <a:lnTo>
                  <a:pt x="200" y="54"/>
                </a:lnTo>
                <a:lnTo>
                  <a:pt x="201" y="54"/>
                </a:lnTo>
                <a:lnTo>
                  <a:pt x="202" y="54"/>
                </a:lnTo>
                <a:lnTo>
                  <a:pt x="203" y="53"/>
                </a:lnTo>
                <a:lnTo>
                  <a:pt x="204" y="53"/>
                </a:lnTo>
                <a:lnTo>
                  <a:pt x="205" y="53"/>
                </a:lnTo>
                <a:lnTo>
                  <a:pt x="206" y="52"/>
                </a:lnTo>
                <a:lnTo>
                  <a:pt x="208" y="52"/>
                </a:lnTo>
                <a:lnTo>
                  <a:pt x="210" y="51"/>
                </a:lnTo>
                <a:lnTo>
                  <a:pt x="211" y="52"/>
                </a:lnTo>
                <a:lnTo>
                  <a:pt x="213" y="53"/>
                </a:lnTo>
                <a:lnTo>
                  <a:pt x="214" y="54"/>
                </a:lnTo>
                <a:lnTo>
                  <a:pt x="217" y="55"/>
                </a:lnTo>
                <a:lnTo>
                  <a:pt x="218" y="56"/>
                </a:lnTo>
                <a:lnTo>
                  <a:pt x="219" y="56"/>
                </a:lnTo>
                <a:lnTo>
                  <a:pt x="219" y="57"/>
                </a:lnTo>
                <a:lnTo>
                  <a:pt x="220" y="57"/>
                </a:lnTo>
                <a:lnTo>
                  <a:pt x="221" y="59"/>
                </a:lnTo>
                <a:lnTo>
                  <a:pt x="225" y="61"/>
                </a:lnTo>
                <a:lnTo>
                  <a:pt x="226" y="61"/>
                </a:lnTo>
                <a:lnTo>
                  <a:pt x="227" y="62"/>
                </a:lnTo>
                <a:lnTo>
                  <a:pt x="228" y="63"/>
                </a:lnTo>
                <a:lnTo>
                  <a:pt x="231" y="65"/>
                </a:lnTo>
                <a:lnTo>
                  <a:pt x="233" y="67"/>
                </a:lnTo>
                <a:lnTo>
                  <a:pt x="234" y="68"/>
                </a:lnTo>
                <a:lnTo>
                  <a:pt x="233" y="69"/>
                </a:lnTo>
                <a:lnTo>
                  <a:pt x="231" y="68"/>
                </a:lnTo>
                <a:lnTo>
                  <a:pt x="230" y="68"/>
                </a:lnTo>
                <a:lnTo>
                  <a:pt x="227" y="72"/>
                </a:lnTo>
                <a:lnTo>
                  <a:pt x="228" y="72"/>
                </a:lnTo>
                <a:lnTo>
                  <a:pt x="230" y="73"/>
                </a:lnTo>
                <a:lnTo>
                  <a:pt x="234" y="73"/>
                </a:lnTo>
                <a:lnTo>
                  <a:pt x="238" y="74"/>
                </a:lnTo>
                <a:lnTo>
                  <a:pt x="238" y="76"/>
                </a:lnTo>
                <a:lnTo>
                  <a:pt x="238" y="79"/>
                </a:lnTo>
                <a:lnTo>
                  <a:pt x="238" y="89"/>
                </a:lnTo>
                <a:lnTo>
                  <a:pt x="237" y="91"/>
                </a:lnTo>
                <a:lnTo>
                  <a:pt x="235" y="95"/>
                </a:lnTo>
                <a:lnTo>
                  <a:pt x="231" y="99"/>
                </a:lnTo>
                <a:lnTo>
                  <a:pt x="230" y="101"/>
                </a:lnTo>
                <a:lnTo>
                  <a:pt x="229" y="104"/>
                </a:lnTo>
                <a:lnTo>
                  <a:pt x="228" y="106"/>
                </a:lnTo>
                <a:lnTo>
                  <a:pt x="228" y="109"/>
                </a:lnTo>
                <a:lnTo>
                  <a:pt x="228" y="110"/>
                </a:lnTo>
                <a:lnTo>
                  <a:pt x="227" y="118"/>
                </a:lnTo>
                <a:lnTo>
                  <a:pt x="226" y="119"/>
                </a:lnTo>
                <a:lnTo>
                  <a:pt x="226" y="120"/>
                </a:lnTo>
                <a:lnTo>
                  <a:pt x="235" y="124"/>
                </a:lnTo>
                <a:lnTo>
                  <a:pt x="234" y="124"/>
                </a:lnTo>
                <a:lnTo>
                  <a:pt x="231" y="129"/>
                </a:lnTo>
                <a:lnTo>
                  <a:pt x="230" y="130"/>
                </a:lnTo>
                <a:lnTo>
                  <a:pt x="231" y="132"/>
                </a:lnTo>
                <a:lnTo>
                  <a:pt x="240" y="144"/>
                </a:lnTo>
                <a:lnTo>
                  <a:pt x="245" y="147"/>
                </a:lnTo>
                <a:lnTo>
                  <a:pt x="245" y="148"/>
                </a:lnTo>
                <a:lnTo>
                  <a:pt x="244" y="148"/>
                </a:lnTo>
                <a:lnTo>
                  <a:pt x="233" y="158"/>
                </a:lnTo>
                <a:lnTo>
                  <a:pt x="229" y="160"/>
                </a:lnTo>
                <a:lnTo>
                  <a:pt x="223" y="161"/>
                </a:lnTo>
                <a:lnTo>
                  <a:pt x="211" y="165"/>
                </a:lnTo>
                <a:lnTo>
                  <a:pt x="210" y="166"/>
                </a:lnTo>
                <a:lnTo>
                  <a:pt x="209" y="165"/>
                </a:lnTo>
                <a:lnTo>
                  <a:pt x="208" y="165"/>
                </a:lnTo>
                <a:lnTo>
                  <a:pt x="202" y="161"/>
                </a:lnTo>
                <a:lnTo>
                  <a:pt x="201" y="160"/>
                </a:lnTo>
                <a:lnTo>
                  <a:pt x="200" y="160"/>
                </a:lnTo>
                <a:lnTo>
                  <a:pt x="200" y="158"/>
                </a:lnTo>
                <a:lnTo>
                  <a:pt x="199" y="158"/>
                </a:lnTo>
                <a:lnTo>
                  <a:pt x="199" y="157"/>
                </a:lnTo>
                <a:lnTo>
                  <a:pt x="197" y="157"/>
                </a:lnTo>
                <a:lnTo>
                  <a:pt x="197" y="156"/>
                </a:lnTo>
                <a:lnTo>
                  <a:pt x="196" y="156"/>
                </a:lnTo>
                <a:lnTo>
                  <a:pt x="196" y="155"/>
                </a:lnTo>
                <a:lnTo>
                  <a:pt x="195" y="155"/>
                </a:lnTo>
                <a:lnTo>
                  <a:pt x="194" y="154"/>
                </a:lnTo>
                <a:lnTo>
                  <a:pt x="194" y="155"/>
                </a:lnTo>
                <a:lnTo>
                  <a:pt x="192" y="156"/>
                </a:lnTo>
                <a:lnTo>
                  <a:pt x="191" y="157"/>
                </a:lnTo>
                <a:lnTo>
                  <a:pt x="189" y="157"/>
                </a:lnTo>
                <a:lnTo>
                  <a:pt x="188" y="155"/>
                </a:lnTo>
                <a:lnTo>
                  <a:pt x="187" y="156"/>
                </a:lnTo>
                <a:lnTo>
                  <a:pt x="186" y="157"/>
                </a:lnTo>
                <a:lnTo>
                  <a:pt x="182" y="158"/>
                </a:lnTo>
                <a:lnTo>
                  <a:pt x="179" y="158"/>
                </a:lnTo>
                <a:lnTo>
                  <a:pt x="178" y="160"/>
                </a:lnTo>
                <a:lnTo>
                  <a:pt x="175" y="161"/>
                </a:lnTo>
                <a:lnTo>
                  <a:pt x="174" y="161"/>
                </a:lnTo>
                <a:lnTo>
                  <a:pt x="172" y="161"/>
                </a:lnTo>
                <a:lnTo>
                  <a:pt x="170" y="162"/>
                </a:lnTo>
                <a:lnTo>
                  <a:pt x="172" y="164"/>
                </a:lnTo>
                <a:lnTo>
                  <a:pt x="172" y="165"/>
                </a:lnTo>
                <a:lnTo>
                  <a:pt x="175" y="168"/>
                </a:lnTo>
                <a:lnTo>
                  <a:pt x="178" y="171"/>
                </a:lnTo>
                <a:lnTo>
                  <a:pt x="192" y="188"/>
                </a:lnTo>
                <a:lnTo>
                  <a:pt x="192" y="189"/>
                </a:lnTo>
                <a:lnTo>
                  <a:pt x="201" y="195"/>
                </a:lnTo>
                <a:lnTo>
                  <a:pt x="200" y="196"/>
                </a:lnTo>
                <a:lnTo>
                  <a:pt x="200" y="197"/>
                </a:lnTo>
                <a:lnTo>
                  <a:pt x="199" y="197"/>
                </a:lnTo>
                <a:lnTo>
                  <a:pt x="197" y="199"/>
                </a:lnTo>
                <a:lnTo>
                  <a:pt x="196" y="199"/>
                </a:lnTo>
                <a:lnTo>
                  <a:pt x="195" y="198"/>
                </a:lnTo>
                <a:lnTo>
                  <a:pt x="193" y="197"/>
                </a:lnTo>
                <a:lnTo>
                  <a:pt x="191" y="196"/>
                </a:lnTo>
                <a:lnTo>
                  <a:pt x="191" y="195"/>
                </a:lnTo>
                <a:lnTo>
                  <a:pt x="189" y="195"/>
                </a:lnTo>
                <a:lnTo>
                  <a:pt x="189" y="194"/>
                </a:lnTo>
                <a:lnTo>
                  <a:pt x="188" y="192"/>
                </a:lnTo>
                <a:lnTo>
                  <a:pt x="187" y="194"/>
                </a:lnTo>
                <a:lnTo>
                  <a:pt x="186" y="195"/>
                </a:lnTo>
                <a:lnTo>
                  <a:pt x="184" y="198"/>
                </a:lnTo>
                <a:lnTo>
                  <a:pt x="180" y="202"/>
                </a:lnTo>
                <a:lnTo>
                  <a:pt x="177" y="217"/>
                </a:lnTo>
                <a:lnTo>
                  <a:pt x="176" y="220"/>
                </a:lnTo>
                <a:lnTo>
                  <a:pt x="176" y="222"/>
                </a:lnTo>
                <a:lnTo>
                  <a:pt x="175" y="223"/>
                </a:lnTo>
                <a:lnTo>
                  <a:pt x="176" y="223"/>
                </a:lnTo>
                <a:lnTo>
                  <a:pt x="178" y="224"/>
                </a:lnTo>
                <a:lnTo>
                  <a:pt x="178" y="225"/>
                </a:lnTo>
                <a:lnTo>
                  <a:pt x="177" y="228"/>
                </a:lnTo>
                <a:lnTo>
                  <a:pt x="177" y="230"/>
                </a:lnTo>
                <a:lnTo>
                  <a:pt x="178" y="230"/>
                </a:lnTo>
                <a:lnTo>
                  <a:pt x="179" y="230"/>
                </a:lnTo>
                <a:lnTo>
                  <a:pt x="180" y="230"/>
                </a:lnTo>
                <a:lnTo>
                  <a:pt x="182" y="230"/>
                </a:lnTo>
                <a:lnTo>
                  <a:pt x="183" y="230"/>
                </a:lnTo>
                <a:lnTo>
                  <a:pt x="184" y="230"/>
                </a:lnTo>
                <a:lnTo>
                  <a:pt x="185" y="230"/>
                </a:lnTo>
                <a:lnTo>
                  <a:pt x="186" y="229"/>
                </a:lnTo>
                <a:lnTo>
                  <a:pt x="188" y="229"/>
                </a:lnTo>
                <a:lnTo>
                  <a:pt x="188" y="231"/>
                </a:lnTo>
                <a:lnTo>
                  <a:pt x="187" y="232"/>
                </a:lnTo>
                <a:lnTo>
                  <a:pt x="183" y="233"/>
                </a:lnTo>
                <a:lnTo>
                  <a:pt x="180" y="234"/>
                </a:lnTo>
                <a:lnTo>
                  <a:pt x="178" y="234"/>
                </a:lnTo>
                <a:lnTo>
                  <a:pt x="176" y="236"/>
                </a:lnTo>
                <a:lnTo>
                  <a:pt x="172" y="237"/>
                </a:lnTo>
                <a:lnTo>
                  <a:pt x="168" y="242"/>
                </a:lnTo>
                <a:lnTo>
                  <a:pt x="167" y="244"/>
                </a:lnTo>
                <a:lnTo>
                  <a:pt x="166" y="246"/>
                </a:lnTo>
                <a:lnTo>
                  <a:pt x="158" y="240"/>
                </a:lnTo>
                <a:lnTo>
                  <a:pt x="155" y="240"/>
                </a:lnTo>
                <a:lnTo>
                  <a:pt x="154" y="241"/>
                </a:lnTo>
                <a:lnTo>
                  <a:pt x="147" y="242"/>
                </a:lnTo>
                <a:lnTo>
                  <a:pt x="141" y="245"/>
                </a:lnTo>
                <a:lnTo>
                  <a:pt x="140" y="245"/>
                </a:lnTo>
                <a:lnTo>
                  <a:pt x="135" y="246"/>
                </a:lnTo>
                <a:lnTo>
                  <a:pt x="134" y="246"/>
                </a:lnTo>
                <a:lnTo>
                  <a:pt x="132" y="247"/>
                </a:lnTo>
                <a:lnTo>
                  <a:pt x="130" y="247"/>
                </a:lnTo>
                <a:lnTo>
                  <a:pt x="126" y="248"/>
                </a:lnTo>
                <a:lnTo>
                  <a:pt x="124" y="248"/>
                </a:lnTo>
                <a:lnTo>
                  <a:pt x="124" y="249"/>
                </a:lnTo>
                <a:lnTo>
                  <a:pt x="123" y="249"/>
                </a:lnTo>
                <a:lnTo>
                  <a:pt x="124" y="241"/>
                </a:lnTo>
                <a:lnTo>
                  <a:pt x="124" y="239"/>
                </a:lnTo>
                <a:lnTo>
                  <a:pt x="123" y="239"/>
                </a:lnTo>
                <a:lnTo>
                  <a:pt x="119" y="236"/>
                </a:lnTo>
                <a:lnTo>
                  <a:pt x="118" y="234"/>
                </a:lnTo>
                <a:lnTo>
                  <a:pt x="116" y="233"/>
                </a:lnTo>
                <a:lnTo>
                  <a:pt x="116" y="232"/>
                </a:lnTo>
                <a:lnTo>
                  <a:pt x="115" y="232"/>
                </a:lnTo>
                <a:lnTo>
                  <a:pt x="109" y="228"/>
                </a:lnTo>
                <a:lnTo>
                  <a:pt x="107" y="225"/>
                </a:lnTo>
                <a:lnTo>
                  <a:pt x="102" y="222"/>
                </a:lnTo>
                <a:lnTo>
                  <a:pt x="96" y="216"/>
                </a:lnTo>
                <a:lnTo>
                  <a:pt x="95" y="216"/>
                </a:lnTo>
                <a:lnTo>
                  <a:pt x="92" y="213"/>
                </a:lnTo>
                <a:lnTo>
                  <a:pt x="91" y="212"/>
                </a:lnTo>
                <a:lnTo>
                  <a:pt x="87" y="208"/>
                </a:lnTo>
                <a:lnTo>
                  <a:pt x="86" y="208"/>
                </a:lnTo>
                <a:lnTo>
                  <a:pt x="84" y="206"/>
                </a:lnTo>
                <a:lnTo>
                  <a:pt x="83" y="204"/>
                </a:lnTo>
                <a:lnTo>
                  <a:pt x="82" y="204"/>
                </a:lnTo>
                <a:lnTo>
                  <a:pt x="81" y="203"/>
                </a:lnTo>
                <a:lnTo>
                  <a:pt x="79" y="202"/>
                </a:lnTo>
                <a:lnTo>
                  <a:pt x="78" y="200"/>
                </a:lnTo>
                <a:lnTo>
                  <a:pt x="76" y="198"/>
                </a:lnTo>
                <a:lnTo>
                  <a:pt x="74" y="197"/>
                </a:lnTo>
                <a:lnTo>
                  <a:pt x="71" y="196"/>
                </a:lnTo>
                <a:lnTo>
                  <a:pt x="70" y="196"/>
                </a:lnTo>
                <a:lnTo>
                  <a:pt x="68" y="195"/>
                </a:lnTo>
                <a:lnTo>
                  <a:pt x="65" y="194"/>
                </a:lnTo>
                <a:lnTo>
                  <a:pt x="64" y="192"/>
                </a:lnTo>
                <a:lnTo>
                  <a:pt x="59" y="191"/>
                </a:lnTo>
                <a:lnTo>
                  <a:pt x="56" y="190"/>
                </a:lnTo>
                <a:lnTo>
                  <a:pt x="54" y="189"/>
                </a:lnTo>
                <a:lnTo>
                  <a:pt x="51" y="188"/>
                </a:lnTo>
                <a:lnTo>
                  <a:pt x="44" y="186"/>
                </a:lnTo>
                <a:lnTo>
                  <a:pt x="43" y="186"/>
                </a:lnTo>
                <a:lnTo>
                  <a:pt x="43" y="187"/>
                </a:lnTo>
                <a:lnTo>
                  <a:pt x="42" y="186"/>
                </a:lnTo>
                <a:lnTo>
                  <a:pt x="41" y="186"/>
                </a:lnTo>
                <a:lnTo>
                  <a:pt x="36" y="180"/>
                </a:lnTo>
                <a:lnTo>
                  <a:pt x="37" y="179"/>
                </a:lnTo>
                <a:lnTo>
                  <a:pt x="39" y="178"/>
                </a:lnTo>
                <a:lnTo>
                  <a:pt x="37" y="177"/>
                </a:lnTo>
                <a:lnTo>
                  <a:pt x="35" y="174"/>
                </a:lnTo>
                <a:lnTo>
                  <a:pt x="35" y="173"/>
                </a:lnTo>
                <a:lnTo>
                  <a:pt x="32" y="170"/>
                </a:lnTo>
                <a:lnTo>
                  <a:pt x="28" y="165"/>
                </a:lnTo>
                <a:lnTo>
                  <a:pt x="27" y="163"/>
                </a:lnTo>
                <a:lnTo>
                  <a:pt x="23" y="158"/>
                </a:lnTo>
                <a:lnTo>
                  <a:pt x="23" y="157"/>
                </a:lnTo>
                <a:lnTo>
                  <a:pt x="20" y="153"/>
                </a:lnTo>
                <a:lnTo>
                  <a:pt x="19" y="152"/>
                </a:lnTo>
                <a:lnTo>
                  <a:pt x="19" y="150"/>
                </a:lnTo>
                <a:lnTo>
                  <a:pt x="18" y="148"/>
                </a:lnTo>
                <a:lnTo>
                  <a:pt x="18" y="147"/>
                </a:lnTo>
                <a:lnTo>
                  <a:pt x="17" y="146"/>
                </a:lnTo>
                <a:lnTo>
                  <a:pt x="17" y="145"/>
                </a:lnTo>
                <a:lnTo>
                  <a:pt x="17" y="144"/>
                </a:lnTo>
                <a:lnTo>
                  <a:pt x="16" y="144"/>
                </a:lnTo>
                <a:lnTo>
                  <a:pt x="17" y="143"/>
                </a:lnTo>
                <a:lnTo>
                  <a:pt x="2" y="124"/>
                </a:lnTo>
                <a:lnTo>
                  <a:pt x="0" y="121"/>
                </a:lnTo>
                <a:lnTo>
                  <a:pt x="0" y="119"/>
                </a:lnTo>
                <a:lnTo>
                  <a:pt x="15" y="123"/>
                </a:lnTo>
                <a:lnTo>
                  <a:pt x="19" y="124"/>
                </a:lnTo>
                <a:lnTo>
                  <a:pt x="24" y="124"/>
                </a:lnTo>
                <a:lnTo>
                  <a:pt x="25" y="123"/>
                </a:lnTo>
                <a:lnTo>
                  <a:pt x="33" y="120"/>
                </a:lnTo>
                <a:lnTo>
                  <a:pt x="34" y="120"/>
                </a:lnTo>
                <a:lnTo>
                  <a:pt x="54" y="115"/>
                </a:lnTo>
                <a:lnTo>
                  <a:pt x="56" y="119"/>
                </a:lnTo>
                <a:lnTo>
                  <a:pt x="57" y="122"/>
                </a:lnTo>
                <a:lnTo>
                  <a:pt x="58" y="123"/>
                </a:lnTo>
                <a:lnTo>
                  <a:pt x="58" y="126"/>
                </a:lnTo>
                <a:lnTo>
                  <a:pt x="59" y="124"/>
                </a:lnTo>
                <a:lnTo>
                  <a:pt x="59" y="126"/>
                </a:lnTo>
                <a:lnTo>
                  <a:pt x="59" y="127"/>
                </a:lnTo>
                <a:lnTo>
                  <a:pt x="60" y="127"/>
                </a:lnTo>
                <a:lnTo>
                  <a:pt x="60" y="126"/>
                </a:lnTo>
                <a:lnTo>
                  <a:pt x="61" y="126"/>
                </a:lnTo>
                <a:lnTo>
                  <a:pt x="61" y="124"/>
                </a:lnTo>
                <a:lnTo>
                  <a:pt x="62" y="124"/>
                </a:lnTo>
                <a:lnTo>
                  <a:pt x="60" y="122"/>
                </a:lnTo>
                <a:lnTo>
                  <a:pt x="59" y="121"/>
                </a:lnTo>
                <a:lnTo>
                  <a:pt x="58" y="120"/>
                </a:lnTo>
                <a:lnTo>
                  <a:pt x="58" y="119"/>
                </a:lnTo>
                <a:lnTo>
                  <a:pt x="57" y="118"/>
                </a:lnTo>
                <a:lnTo>
                  <a:pt x="57" y="115"/>
                </a:lnTo>
                <a:lnTo>
                  <a:pt x="56" y="115"/>
                </a:lnTo>
                <a:lnTo>
                  <a:pt x="56" y="114"/>
                </a:lnTo>
                <a:lnTo>
                  <a:pt x="62" y="109"/>
                </a:lnTo>
                <a:lnTo>
                  <a:pt x="62" y="106"/>
                </a:lnTo>
                <a:lnTo>
                  <a:pt x="61" y="105"/>
                </a:lnTo>
                <a:lnTo>
                  <a:pt x="61" y="104"/>
                </a:lnTo>
                <a:lnTo>
                  <a:pt x="61" y="103"/>
                </a:lnTo>
                <a:lnTo>
                  <a:pt x="61" y="101"/>
                </a:lnTo>
                <a:lnTo>
                  <a:pt x="61" y="99"/>
                </a:lnTo>
                <a:lnTo>
                  <a:pt x="58" y="95"/>
                </a:lnTo>
                <a:lnTo>
                  <a:pt x="57" y="94"/>
                </a:lnTo>
                <a:lnTo>
                  <a:pt x="57" y="93"/>
                </a:lnTo>
                <a:lnTo>
                  <a:pt x="54" y="91"/>
                </a:lnTo>
                <a:lnTo>
                  <a:pt x="56" y="77"/>
                </a:lnTo>
                <a:lnTo>
                  <a:pt x="56" y="74"/>
                </a:lnTo>
                <a:lnTo>
                  <a:pt x="47" y="80"/>
                </a:lnTo>
                <a:lnTo>
                  <a:pt x="45" y="79"/>
                </a:lnTo>
                <a:lnTo>
                  <a:pt x="43" y="77"/>
                </a:lnTo>
                <a:lnTo>
                  <a:pt x="42" y="76"/>
                </a:lnTo>
                <a:lnTo>
                  <a:pt x="42" y="74"/>
                </a:lnTo>
                <a:lnTo>
                  <a:pt x="41" y="74"/>
                </a:lnTo>
                <a:lnTo>
                  <a:pt x="40" y="72"/>
                </a:lnTo>
                <a:lnTo>
                  <a:pt x="39" y="72"/>
                </a:lnTo>
                <a:lnTo>
                  <a:pt x="39" y="71"/>
                </a:lnTo>
                <a:lnTo>
                  <a:pt x="37" y="71"/>
                </a:lnTo>
                <a:lnTo>
                  <a:pt x="37" y="70"/>
                </a:lnTo>
                <a:lnTo>
                  <a:pt x="37" y="69"/>
                </a:lnTo>
                <a:lnTo>
                  <a:pt x="37" y="68"/>
                </a:lnTo>
                <a:lnTo>
                  <a:pt x="52" y="64"/>
                </a:lnTo>
                <a:lnTo>
                  <a:pt x="57" y="64"/>
                </a:lnTo>
                <a:lnTo>
                  <a:pt x="57" y="63"/>
                </a:lnTo>
                <a:lnTo>
                  <a:pt x="57" y="56"/>
                </a:lnTo>
                <a:lnTo>
                  <a:pt x="57" y="51"/>
                </a:lnTo>
                <a:lnTo>
                  <a:pt x="57" y="50"/>
                </a:lnTo>
                <a:lnTo>
                  <a:pt x="57" y="48"/>
                </a:lnTo>
                <a:lnTo>
                  <a:pt x="58" y="48"/>
                </a:lnTo>
                <a:lnTo>
                  <a:pt x="59" y="48"/>
                </a:lnTo>
                <a:lnTo>
                  <a:pt x="60" y="48"/>
                </a:lnTo>
                <a:lnTo>
                  <a:pt x="60" y="47"/>
                </a:lnTo>
                <a:lnTo>
                  <a:pt x="61" y="47"/>
                </a:lnTo>
                <a:lnTo>
                  <a:pt x="62" y="46"/>
                </a:lnTo>
                <a:lnTo>
                  <a:pt x="64" y="45"/>
                </a:lnTo>
                <a:lnTo>
                  <a:pt x="65" y="45"/>
                </a:lnTo>
                <a:lnTo>
                  <a:pt x="65" y="44"/>
                </a:lnTo>
                <a:lnTo>
                  <a:pt x="66" y="44"/>
                </a:lnTo>
                <a:lnTo>
                  <a:pt x="67" y="43"/>
                </a:lnTo>
                <a:lnTo>
                  <a:pt x="68" y="43"/>
                </a:lnTo>
                <a:lnTo>
                  <a:pt x="69" y="43"/>
                </a:lnTo>
                <a:lnTo>
                  <a:pt x="69" y="42"/>
                </a:lnTo>
                <a:lnTo>
                  <a:pt x="71" y="43"/>
                </a:lnTo>
                <a:lnTo>
                  <a:pt x="73" y="43"/>
                </a:lnTo>
                <a:lnTo>
                  <a:pt x="74" y="43"/>
                </a:lnTo>
                <a:lnTo>
                  <a:pt x="75" y="43"/>
                </a:lnTo>
                <a:lnTo>
                  <a:pt x="76" y="43"/>
                </a:lnTo>
                <a:lnTo>
                  <a:pt x="77" y="44"/>
                </a:lnTo>
                <a:lnTo>
                  <a:pt x="78" y="44"/>
                </a:lnTo>
                <a:lnTo>
                  <a:pt x="79" y="45"/>
                </a:lnTo>
                <a:lnTo>
                  <a:pt x="82" y="46"/>
                </a:lnTo>
                <a:lnTo>
                  <a:pt x="84" y="48"/>
                </a:lnTo>
                <a:lnTo>
                  <a:pt x="85" y="48"/>
                </a:lnTo>
                <a:lnTo>
                  <a:pt x="86" y="50"/>
                </a:lnTo>
                <a:lnTo>
                  <a:pt x="87" y="51"/>
                </a:lnTo>
                <a:lnTo>
                  <a:pt x="91" y="53"/>
                </a:lnTo>
                <a:lnTo>
                  <a:pt x="92" y="53"/>
                </a:lnTo>
                <a:lnTo>
                  <a:pt x="92" y="54"/>
                </a:lnTo>
                <a:lnTo>
                  <a:pt x="93" y="54"/>
                </a:lnTo>
                <a:lnTo>
                  <a:pt x="94" y="53"/>
                </a:lnTo>
                <a:lnTo>
                  <a:pt x="102" y="51"/>
                </a:lnTo>
                <a:lnTo>
                  <a:pt x="101" y="48"/>
                </a:lnTo>
                <a:lnTo>
                  <a:pt x="101" y="46"/>
                </a:lnTo>
                <a:lnTo>
                  <a:pt x="107" y="46"/>
                </a:lnTo>
                <a:lnTo>
                  <a:pt x="109" y="45"/>
                </a:lnTo>
                <a:lnTo>
                  <a:pt x="110" y="45"/>
                </a:lnTo>
                <a:lnTo>
                  <a:pt x="111" y="44"/>
                </a:lnTo>
                <a:lnTo>
                  <a:pt x="108" y="37"/>
                </a:lnTo>
                <a:lnTo>
                  <a:pt x="106" y="35"/>
                </a:lnTo>
                <a:lnTo>
                  <a:pt x="104" y="31"/>
                </a:lnTo>
                <a:lnTo>
                  <a:pt x="107" y="29"/>
                </a:lnTo>
                <a:lnTo>
                  <a:pt x="109" y="28"/>
                </a:lnTo>
                <a:lnTo>
                  <a:pt x="110" y="28"/>
                </a:lnTo>
                <a:lnTo>
                  <a:pt x="111" y="27"/>
                </a:lnTo>
                <a:lnTo>
                  <a:pt x="110" y="12"/>
                </a:lnTo>
                <a:lnTo>
                  <a:pt x="109" y="4"/>
                </a:lnTo>
                <a:lnTo>
                  <a:pt x="110" y="4"/>
                </a:lnTo>
                <a:lnTo>
                  <a:pt x="115" y="4"/>
                </a:lnTo>
                <a:lnTo>
                  <a:pt x="116" y="4"/>
                </a:lnTo>
                <a:lnTo>
                  <a:pt x="117" y="4"/>
                </a:lnTo>
                <a:lnTo>
                  <a:pt x="119" y="5"/>
                </a:lnTo>
                <a:lnTo>
                  <a:pt x="120" y="6"/>
                </a:lnTo>
                <a:lnTo>
                  <a:pt x="121" y="4"/>
                </a:lnTo>
                <a:lnTo>
                  <a:pt x="121" y="2"/>
                </a:lnTo>
                <a:lnTo>
                  <a:pt x="123" y="0"/>
                </a:lnTo>
                <a:lnTo>
                  <a:pt x="123" y="1"/>
                </a:lnTo>
                <a:lnTo>
                  <a:pt x="123" y="0"/>
                </a:lnTo>
                <a:lnTo>
                  <a:pt x="124" y="0"/>
                </a:lnTo>
                <a:lnTo>
                  <a:pt x="124" y="1"/>
                </a:lnTo>
                <a:lnTo>
                  <a:pt x="126" y="2"/>
                </a:lnTo>
                <a:lnTo>
                  <a:pt x="127" y="2"/>
                </a:lnTo>
                <a:lnTo>
                  <a:pt x="127" y="3"/>
                </a:lnTo>
                <a:lnTo>
                  <a:pt x="128" y="3"/>
                </a:lnTo>
                <a:lnTo>
                  <a:pt x="132" y="5"/>
                </a:lnTo>
                <a:lnTo>
                  <a:pt x="133" y="6"/>
                </a:lnTo>
                <a:lnTo>
                  <a:pt x="143" y="12"/>
                </a:lnTo>
                <a:lnTo>
                  <a:pt x="145" y="14"/>
                </a:lnTo>
                <a:lnTo>
                  <a:pt x="146" y="1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93" name="Rectangle 23">
            <a:extLst>
              <a:ext uri="{FF2B5EF4-FFF2-40B4-BE49-F238E27FC236}">
                <a16:creationId xmlns:a16="http://schemas.microsoft.com/office/drawing/2014/main" id="{ACB10546-D34B-0839-E0BF-E1525E68D53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436030" y="3098378"/>
            <a:ext cx="985592" cy="150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9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900" b="0" dirty="0">
                <a:ea typeface="宋体" charset="-122"/>
                <a:cs typeface="Arial" charset="0"/>
              </a:rPr>
              <a:t>,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9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9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9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394" name="Rectangle 23">
            <a:extLst>
              <a:ext uri="{FF2B5EF4-FFF2-40B4-BE49-F238E27FC236}">
                <a16:creationId xmlns:a16="http://schemas.microsoft.com/office/drawing/2014/main" id="{C743BDCF-5755-BF2E-0C02-FE47D5D4883A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529444" y="3098378"/>
            <a:ext cx="985592" cy="150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9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900" b="0" dirty="0">
                <a:ea typeface="宋体" charset="-122"/>
                <a:cs typeface="Arial" charset="0"/>
              </a:rPr>
              <a:t>,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9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9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9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395" name="Rectangle 23">
            <a:extLst>
              <a:ext uri="{FF2B5EF4-FFF2-40B4-BE49-F238E27FC236}">
                <a16:creationId xmlns:a16="http://schemas.microsoft.com/office/drawing/2014/main" id="{2BD0D132-5784-D2B1-6D95-41729165E80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2725" y="3098378"/>
            <a:ext cx="985592" cy="150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9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900" b="0" dirty="0">
                <a:ea typeface="宋体" charset="-122"/>
                <a:cs typeface="Arial" charset="0"/>
              </a:rPr>
              <a:t>,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9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900" b="0" dirty="0">
                <a:ea typeface="宋体" charset="-122"/>
                <a:cs typeface="Arial" charset="0"/>
              </a:rPr>
              <a:t>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9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9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900" b="0" dirty="0">
                <a:ea typeface="宋体" charset="-122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3683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5139</TotalTime>
  <Words>425</Words>
  <Application>Microsoft Office PowerPoint</Application>
  <PresentationFormat>On-screen Show (16:9)</PresentationFormat>
  <Paragraphs>42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Fairfax County:  The Economic Citadel of Northern Virginia</vt:lpstr>
      <vt:lpstr>Montgomery County:  The Biotech Powerhouse of Maryland</vt:lpstr>
      <vt:lpstr>Philadelphia County: The Urban Keystone</vt:lpstr>
      <vt:lpstr>Allegheny County: The Robotics Pivot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138</cp:revision>
  <dcterms:created xsi:type="dcterms:W3CDTF">2016-05-15T02:42:52Z</dcterms:created>
  <dcterms:modified xsi:type="dcterms:W3CDTF">2026-02-04T15:12:19Z</dcterms:modified>
</cp:coreProperties>
</file>