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44" r:id="rId2"/>
    <p:sldId id="742" r:id="rId3"/>
    <p:sldId id="748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79646"/>
    <a:srgbClr val="9BBB59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504" y="10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Freeform 1867">
            <a:extLst>
              <a:ext uri="{FF2B5EF4-FFF2-40B4-BE49-F238E27FC236}">
                <a16:creationId xmlns:a16="http://schemas.microsoft.com/office/drawing/2014/main" id="{1D892B54-419A-8E8B-CEAB-AB5C46E412F9}"/>
              </a:ext>
            </a:extLst>
          </p:cNvPr>
          <p:cNvSpPr>
            <a:spLocks/>
          </p:cNvSpPr>
          <p:nvPr/>
        </p:nvSpPr>
        <p:spPr bwMode="auto">
          <a:xfrm>
            <a:off x="1229940" y="1130226"/>
            <a:ext cx="2911475" cy="3627438"/>
          </a:xfrm>
          <a:custGeom>
            <a:avLst/>
            <a:gdLst>
              <a:gd name="T0" fmla="*/ 1830 w 1834"/>
              <a:gd name="T1" fmla="*/ 1811 h 2285"/>
              <a:gd name="T2" fmla="*/ 1830 w 1834"/>
              <a:gd name="T3" fmla="*/ 1974 h 2285"/>
              <a:gd name="T4" fmla="*/ 1785 w 1834"/>
              <a:gd name="T5" fmla="*/ 2284 h 2285"/>
              <a:gd name="T6" fmla="*/ 1587 w 1834"/>
              <a:gd name="T7" fmla="*/ 2285 h 2285"/>
              <a:gd name="T8" fmla="*/ 1380 w 1834"/>
              <a:gd name="T9" fmla="*/ 2285 h 2285"/>
              <a:gd name="T10" fmla="*/ 1173 w 1834"/>
              <a:gd name="T11" fmla="*/ 2238 h 2285"/>
              <a:gd name="T12" fmla="*/ 1169 w 1834"/>
              <a:gd name="T13" fmla="*/ 2039 h 2285"/>
              <a:gd name="T14" fmla="*/ 1010 w 1834"/>
              <a:gd name="T15" fmla="*/ 1993 h 2285"/>
              <a:gd name="T16" fmla="*/ 876 w 1834"/>
              <a:gd name="T17" fmla="*/ 1858 h 2285"/>
              <a:gd name="T18" fmla="*/ 823 w 1834"/>
              <a:gd name="T19" fmla="*/ 1707 h 2285"/>
              <a:gd name="T20" fmla="*/ 584 w 1834"/>
              <a:gd name="T21" fmla="*/ 1675 h 2285"/>
              <a:gd name="T22" fmla="*/ 680 w 1834"/>
              <a:gd name="T23" fmla="*/ 1566 h 2285"/>
              <a:gd name="T24" fmla="*/ 783 w 1834"/>
              <a:gd name="T25" fmla="*/ 1536 h 2285"/>
              <a:gd name="T26" fmla="*/ 830 w 1834"/>
              <a:gd name="T27" fmla="*/ 1482 h 2285"/>
              <a:gd name="T28" fmla="*/ 864 w 1834"/>
              <a:gd name="T29" fmla="*/ 1411 h 2285"/>
              <a:gd name="T30" fmla="*/ 861 w 1834"/>
              <a:gd name="T31" fmla="*/ 1288 h 2285"/>
              <a:gd name="T32" fmla="*/ 858 w 1834"/>
              <a:gd name="T33" fmla="*/ 1169 h 2285"/>
              <a:gd name="T34" fmla="*/ 851 w 1834"/>
              <a:gd name="T35" fmla="*/ 976 h 2285"/>
              <a:gd name="T36" fmla="*/ 851 w 1834"/>
              <a:gd name="T37" fmla="*/ 849 h 2285"/>
              <a:gd name="T38" fmla="*/ 852 w 1834"/>
              <a:gd name="T39" fmla="*/ 705 h 2285"/>
              <a:gd name="T40" fmla="*/ 784 w 1834"/>
              <a:gd name="T41" fmla="*/ 540 h 2285"/>
              <a:gd name="T42" fmla="*/ 673 w 1834"/>
              <a:gd name="T43" fmla="*/ 542 h 2285"/>
              <a:gd name="T44" fmla="*/ 559 w 1834"/>
              <a:gd name="T45" fmla="*/ 543 h 2285"/>
              <a:gd name="T46" fmla="*/ 448 w 1834"/>
              <a:gd name="T47" fmla="*/ 549 h 2285"/>
              <a:gd name="T48" fmla="*/ 303 w 1834"/>
              <a:gd name="T49" fmla="*/ 557 h 2285"/>
              <a:gd name="T50" fmla="*/ 199 w 1834"/>
              <a:gd name="T51" fmla="*/ 559 h 2285"/>
              <a:gd name="T52" fmla="*/ 81 w 1834"/>
              <a:gd name="T53" fmla="*/ 562 h 2285"/>
              <a:gd name="T54" fmla="*/ 1 w 1834"/>
              <a:gd name="T55" fmla="*/ 401 h 2285"/>
              <a:gd name="T56" fmla="*/ 22 w 1834"/>
              <a:gd name="T57" fmla="*/ 293 h 2285"/>
              <a:gd name="T58" fmla="*/ 64 w 1834"/>
              <a:gd name="T59" fmla="*/ 41 h 2285"/>
              <a:gd name="T60" fmla="*/ 213 w 1834"/>
              <a:gd name="T61" fmla="*/ 0 h 2285"/>
              <a:gd name="T62" fmla="*/ 335 w 1834"/>
              <a:gd name="T63" fmla="*/ 0 h 2285"/>
              <a:gd name="T64" fmla="*/ 432 w 1834"/>
              <a:gd name="T65" fmla="*/ 1 h 2285"/>
              <a:gd name="T66" fmla="*/ 539 w 1834"/>
              <a:gd name="T67" fmla="*/ 1 h 2285"/>
              <a:gd name="T68" fmla="*/ 662 w 1834"/>
              <a:gd name="T69" fmla="*/ 2 h 2285"/>
              <a:gd name="T70" fmla="*/ 793 w 1834"/>
              <a:gd name="T71" fmla="*/ 4 h 2285"/>
              <a:gd name="T72" fmla="*/ 946 w 1834"/>
              <a:gd name="T73" fmla="*/ 5 h 2285"/>
              <a:gd name="T74" fmla="*/ 1058 w 1834"/>
              <a:gd name="T75" fmla="*/ 5 h 2285"/>
              <a:gd name="T76" fmla="*/ 1165 w 1834"/>
              <a:gd name="T77" fmla="*/ 6 h 2285"/>
              <a:gd name="T78" fmla="*/ 1272 w 1834"/>
              <a:gd name="T79" fmla="*/ 46 h 2285"/>
              <a:gd name="T80" fmla="*/ 1311 w 1834"/>
              <a:gd name="T81" fmla="*/ 116 h 2285"/>
              <a:gd name="T82" fmla="*/ 1352 w 1834"/>
              <a:gd name="T83" fmla="*/ 176 h 2285"/>
              <a:gd name="T84" fmla="*/ 1419 w 1834"/>
              <a:gd name="T85" fmla="*/ 240 h 2285"/>
              <a:gd name="T86" fmla="*/ 1462 w 1834"/>
              <a:gd name="T87" fmla="*/ 302 h 2285"/>
              <a:gd name="T88" fmla="*/ 1469 w 1834"/>
              <a:gd name="T89" fmla="*/ 345 h 2285"/>
              <a:gd name="T90" fmla="*/ 1482 w 1834"/>
              <a:gd name="T91" fmla="*/ 435 h 2285"/>
              <a:gd name="T92" fmla="*/ 1505 w 1834"/>
              <a:gd name="T93" fmla="*/ 508 h 2285"/>
              <a:gd name="T94" fmla="*/ 1531 w 1834"/>
              <a:gd name="T95" fmla="*/ 600 h 2285"/>
              <a:gd name="T96" fmla="*/ 1555 w 1834"/>
              <a:gd name="T97" fmla="*/ 648 h 2285"/>
              <a:gd name="T98" fmla="*/ 1557 w 1834"/>
              <a:gd name="T99" fmla="*/ 709 h 2285"/>
              <a:gd name="T100" fmla="*/ 1566 w 1834"/>
              <a:gd name="T101" fmla="*/ 728 h 2285"/>
              <a:gd name="T102" fmla="*/ 1586 w 1834"/>
              <a:gd name="T103" fmla="*/ 804 h 2285"/>
              <a:gd name="T104" fmla="*/ 1610 w 1834"/>
              <a:gd name="T105" fmla="*/ 872 h 2285"/>
              <a:gd name="T106" fmla="*/ 1614 w 1834"/>
              <a:gd name="T107" fmla="*/ 902 h 2285"/>
              <a:gd name="T108" fmla="*/ 1627 w 1834"/>
              <a:gd name="T109" fmla="*/ 972 h 2285"/>
              <a:gd name="T110" fmla="*/ 1613 w 1834"/>
              <a:gd name="T111" fmla="*/ 979 h 2285"/>
              <a:gd name="T112" fmla="*/ 1630 w 1834"/>
              <a:gd name="T113" fmla="*/ 1062 h 2285"/>
              <a:gd name="T114" fmla="*/ 1667 w 1834"/>
              <a:gd name="T115" fmla="*/ 1136 h 2285"/>
              <a:gd name="T116" fmla="*/ 1700 w 1834"/>
              <a:gd name="T117" fmla="*/ 1204 h 2285"/>
              <a:gd name="T118" fmla="*/ 1714 w 1834"/>
              <a:gd name="T119" fmla="*/ 1255 h 2285"/>
              <a:gd name="T120" fmla="*/ 1753 w 1834"/>
              <a:gd name="T121" fmla="*/ 1313 h 2285"/>
              <a:gd name="T122" fmla="*/ 1816 w 1834"/>
              <a:gd name="T123" fmla="*/ 1358 h 2285"/>
              <a:gd name="T124" fmla="*/ 1822 w 1834"/>
              <a:gd name="T125" fmla="*/ 1469 h 2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34" h="2285">
                <a:moveTo>
                  <a:pt x="1834" y="1492"/>
                </a:moveTo>
                <a:lnTo>
                  <a:pt x="1834" y="1494"/>
                </a:lnTo>
                <a:lnTo>
                  <a:pt x="1834" y="1495"/>
                </a:lnTo>
                <a:lnTo>
                  <a:pt x="1833" y="1497"/>
                </a:lnTo>
                <a:lnTo>
                  <a:pt x="1833" y="1506"/>
                </a:lnTo>
                <a:lnTo>
                  <a:pt x="1833" y="1508"/>
                </a:lnTo>
                <a:lnTo>
                  <a:pt x="1833" y="1510"/>
                </a:lnTo>
                <a:lnTo>
                  <a:pt x="1833" y="1511"/>
                </a:lnTo>
                <a:lnTo>
                  <a:pt x="1833" y="1516"/>
                </a:lnTo>
                <a:lnTo>
                  <a:pt x="1833" y="1517"/>
                </a:lnTo>
                <a:lnTo>
                  <a:pt x="1833" y="1523"/>
                </a:lnTo>
                <a:lnTo>
                  <a:pt x="1833" y="1529"/>
                </a:lnTo>
                <a:lnTo>
                  <a:pt x="1833" y="1535"/>
                </a:lnTo>
                <a:lnTo>
                  <a:pt x="1833" y="1536"/>
                </a:lnTo>
                <a:lnTo>
                  <a:pt x="1833" y="1540"/>
                </a:lnTo>
                <a:lnTo>
                  <a:pt x="1833" y="1541"/>
                </a:lnTo>
                <a:lnTo>
                  <a:pt x="1833" y="1547"/>
                </a:lnTo>
                <a:lnTo>
                  <a:pt x="1831" y="1563"/>
                </a:lnTo>
                <a:lnTo>
                  <a:pt x="1831" y="1565"/>
                </a:lnTo>
                <a:lnTo>
                  <a:pt x="1831" y="1580"/>
                </a:lnTo>
                <a:lnTo>
                  <a:pt x="1831" y="1583"/>
                </a:lnTo>
                <a:lnTo>
                  <a:pt x="1831" y="1598"/>
                </a:lnTo>
                <a:lnTo>
                  <a:pt x="1831" y="1602"/>
                </a:lnTo>
                <a:lnTo>
                  <a:pt x="1831" y="1607"/>
                </a:lnTo>
                <a:lnTo>
                  <a:pt x="1831" y="1613"/>
                </a:lnTo>
                <a:lnTo>
                  <a:pt x="1831" y="1627"/>
                </a:lnTo>
                <a:lnTo>
                  <a:pt x="1831" y="1628"/>
                </a:lnTo>
                <a:lnTo>
                  <a:pt x="1831" y="1647"/>
                </a:lnTo>
                <a:lnTo>
                  <a:pt x="1831" y="1651"/>
                </a:lnTo>
                <a:lnTo>
                  <a:pt x="1831" y="1656"/>
                </a:lnTo>
                <a:lnTo>
                  <a:pt x="1831" y="1657"/>
                </a:lnTo>
                <a:lnTo>
                  <a:pt x="1831" y="1662"/>
                </a:lnTo>
                <a:lnTo>
                  <a:pt x="1831" y="1664"/>
                </a:lnTo>
                <a:lnTo>
                  <a:pt x="1831" y="1667"/>
                </a:lnTo>
                <a:lnTo>
                  <a:pt x="1831" y="1671"/>
                </a:lnTo>
                <a:lnTo>
                  <a:pt x="1831" y="1674"/>
                </a:lnTo>
                <a:lnTo>
                  <a:pt x="1831" y="1681"/>
                </a:lnTo>
                <a:lnTo>
                  <a:pt x="1831" y="1686"/>
                </a:lnTo>
                <a:lnTo>
                  <a:pt x="1831" y="1695"/>
                </a:lnTo>
                <a:lnTo>
                  <a:pt x="1831" y="1704"/>
                </a:lnTo>
                <a:lnTo>
                  <a:pt x="1831" y="1722"/>
                </a:lnTo>
                <a:lnTo>
                  <a:pt x="1831" y="1726"/>
                </a:lnTo>
                <a:lnTo>
                  <a:pt x="1831" y="1729"/>
                </a:lnTo>
                <a:lnTo>
                  <a:pt x="1831" y="1734"/>
                </a:lnTo>
                <a:lnTo>
                  <a:pt x="1831" y="1742"/>
                </a:lnTo>
                <a:lnTo>
                  <a:pt x="1831" y="1745"/>
                </a:lnTo>
                <a:lnTo>
                  <a:pt x="1831" y="1748"/>
                </a:lnTo>
                <a:lnTo>
                  <a:pt x="1831" y="1750"/>
                </a:lnTo>
                <a:lnTo>
                  <a:pt x="1831" y="1753"/>
                </a:lnTo>
                <a:lnTo>
                  <a:pt x="1831" y="1755"/>
                </a:lnTo>
                <a:lnTo>
                  <a:pt x="1831" y="1756"/>
                </a:lnTo>
                <a:lnTo>
                  <a:pt x="1831" y="1766"/>
                </a:lnTo>
                <a:lnTo>
                  <a:pt x="1831" y="1768"/>
                </a:lnTo>
                <a:lnTo>
                  <a:pt x="1831" y="1775"/>
                </a:lnTo>
                <a:lnTo>
                  <a:pt x="1831" y="1778"/>
                </a:lnTo>
                <a:lnTo>
                  <a:pt x="1831" y="1780"/>
                </a:lnTo>
                <a:lnTo>
                  <a:pt x="1830" y="1783"/>
                </a:lnTo>
                <a:lnTo>
                  <a:pt x="1830" y="1784"/>
                </a:lnTo>
                <a:lnTo>
                  <a:pt x="1830" y="1789"/>
                </a:lnTo>
                <a:lnTo>
                  <a:pt x="1831" y="1790"/>
                </a:lnTo>
                <a:lnTo>
                  <a:pt x="1830" y="1795"/>
                </a:lnTo>
                <a:lnTo>
                  <a:pt x="1830" y="1797"/>
                </a:lnTo>
                <a:lnTo>
                  <a:pt x="1831" y="1800"/>
                </a:lnTo>
                <a:lnTo>
                  <a:pt x="1831" y="1801"/>
                </a:lnTo>
                <a:lnTo>
                  <a:pt x="1831" y="1804"/>
                </a:lnTo>
                <a:lnTo>
                  <a:pt x="1830" y="1807"/>
                </a:lnTo>
                <a:lnTo>
                  <a:pt x="1830" y="1809"/>
                </a:lnTo>
                <a:lnTo>
                  <a:pt x="1830" y="1811"/>
                </a:lnTo>
                <a:lnTo>
                  <a:pt x="1830" y="1813"/>
                </a:lnTo>
                <a:lnTo>
                  <a:pt x="1830" y="1815"/>
                </a:lnTo>
                <a:lnTo>
                  <a:pt x="1830" y="1818"/>
                </a:lnTo>
                <a:lnTo>
                  <a:pt x="1830" y="1820"/>
                </a:lnTo>
                <a:lnTo>
                  <a:pt x="1830" y="1821"/>
                </a:lnTo>
                <a:lnTo>
                  <a:pt x="1830" y="1824"/>
                </a:lnTo>
                <a:lnTo>
                  <a:pt x="1830" y="1826"/>
                </a:lnTo>
                <a:lnTo>
                  <a:pt x="1830" y="1830"/>
                </a:lnTo>
                <a:lnTo>
                  <a:pt x="1830" y="1833"/>
                </a:lnTo>
                <a:lnTo>
                  <a:pt x="1830" y="1835"/>
                </a:lnTo>
                <a:lnTo>
                  <a:pt x="1830" y="1839"/>
                </a:lnTo>
                <a:lnTo>
                  <a:pt x="1830" y="1841"/>
                </a:lnTo>
                <a:lnTo>
                  <a:pt x="1830" y="1846"/>
                </a:lnTo>
                <a:lnTo>
                  <a:pt x="1830" y="1848"/>
                </a:lnTo>
                <a:lnTo>
                  <a:pt x="1830" y="1849"/>
                </a:lnTo>
                <a:lnTo>
                  <a:pt x="1830" y="1850"/>
                </a:lnTo>
                <a:lnTo>
                  <a:pt x="1830" y="1851"/>
                </a:lnTo>
                <a:lnTo>
                  <a:pt x="1830" y="1855"/>
                </a:lnTo>
                <a:lnTo>
                  <a:pt x="1830" y="1860"/>
                </a:lnTo>
                <a:lnTo>
                  <a:pt x="1830" y="1863"/>
                </a:lnTo>
                <a:lnTo>
                  <a:pt x="1830" y="1867"/>
                </a:lnTo>
                <a:lnTo>
                  <a:pt x="1830" y="1872"/>
                </a:lnTo>
                <a:lnTo>
                  <a:pt x="1830" y="1874"/>
                </a:lnTo>
                <a:lnTo>
                  <a:pt x="1830" y="1875"/>
                </a:lnTo>
                <a:lnTo>
                  <a:pt x="1830" y="1876"/>
                </a:lnTo>
                <a:lnTo>
                  <a:pt x="1830" y="1880"/>
                </a:lnTo>
                <a:lnTo>
                  <a:pt x="1830" y="1881"/>
                </a:lnTo>
                <a:lnTo>
                  <a:pt x="1830" y="1882"/>
                </a:lnTo>
                <a:lnTo>
                  <a:pt x="1830" y="1885"/>
                </a:lnTo>
                <a:lnTo>
                  <a:pt x="1830" y="1888"/>
                </a:lnTo>
                <a:lnTo>
                  <a:pt x="1830" y="1889"/>
                </a:lnTo>
                <a:lnTo>
                  <a:pt x="1830" y="1890"/>
                </a:lnTo>
                <a:lnTo>
                  <a:pt x="1830" y="1891"/>
                </a:lnTo>
                <a:lnTo>
                  <a:pt x="1830" y="1892"/>
                </a:lnTo>
                <a:lnTo>
                  <a:pt x="1830" y="1893"/>
                </a:lnTo>
                <a:lnTo>
                  <a:pt x="1830" y="1895"/>
                </a:lnTo>
                <a:lnTo>
                  <a:pt x="1830" y="1896"/>
                </a:lnTo>
                <a:lnTo>
                  <a:pt x="1830" y="1897"/>
                </a:lnTo>
                <a:lnTo>
                  <a:pt x="1830" y="1900"/>
                </a:lnTo>
                <a:lnTo>
                  <a:pt x="1830" y="1901"/>
                </a:lnTo>
                <a:lnTo>
                  <a:pt x="1830" y="1907"/>
                </a:lnTo>
                <a:lnTo>
                  <a:pt x="1830" y="1909"/>
                </a:lnTo>
                <a:lnTo>
                  <a:pt x="1830" y="1910"/>
                </a:lnTo>
                <a:lnTo>
                  <a:pt x="1830" y="1912"/>
                </a:lnTo>
                <a:lnTo>
                  <a:pt x="1830" y="1913"/>
                </a:lnTo>
                <a:lnTo>
                  <a:pt x="1830" y="1914"/>
                </a:lnTo>
                <a:lnTo>
                  <a:pt x="1830" y="1915"/>
                </a:lnTo>
                <a:lnTo>
                  <a:pt x="1830" y="1916"/>
                </a:lnTo>
                <a:lnTo>
                  <a:pt x="1830" y="1918"/>
                </a:lnTo>
                <a:lnTo>
                  <a:pt x="1830" y="1921"/>
                </a:lnTo>
                <a:lnTo>
                  <a:pt x="1830" y="1922"/>
                </a:lnTo>
                <a:lnTo>
                  <a:pt x="1830" y="1923"/>
                </a:lnTo>
                <a:lnTo>
                  <a:pt x="1830" y="1925"/>
                </a:lnTo>
                <a:lnTo>
                  <a:pt x="1830" y="1927"/>
                </a:lnTo>
                <a:lnTo>
                  <a:pt x="1830" y="1929"/>
                </a:lnTo>
                <a:lnTo>
                  <a:pt x="1830" y="1930"/>
                </a:lnTo>
                <a:lnTo>
                  <a:pt x="1830" y="1931"/>
                </a:lnTo>
                <a:lnTo>
                  <a:pt x="1830" y="1937"/>
                </a:lnTo>
                <a:lnTo>
                  <a:pt x="1830" y="1940"/>
                </a:lnTo>
                <a:lnTo>
                  <a:pt x="1830" y="1949"/>
                </a:lnTo>
                <a:lnTo>
                  <a:pt x="1830" y="1951"/>
                </a:lnTo>
                <a:lnTo>
                  <a:pt x="1830" y="1952"/>
                </a:lnTo>
                <a:lnTo>
                  <a:pt x="1830" y="1957"/>
                </a:lnTo>
                <a:lnTo>
                  <a:pt x="1830" y="1962"/>
                </a:lnTo>
                <a:lnTo>
                  <a:pt x="1830" y="1964"/>
                </a:lnTo>
                <a:lnTo>
                  <a:pt x="1830" y="1968"/>
                </a:lnTo>
                <a:lnTo>
                  <a:pt x="1830" y="1973"/>
                </a:lnTo>
                <a:lnTo>
                  <a:pt x="1830" y="1974"/>
                </a:lnTo>
                <a:lnTo>
                  <a:pt x="1830" y="1981"/>
                </a:lnTo>
                <a:lnTo>
                  <a:pt x="1830" y="1990"/>
                </a:lnTo>
                <a:lnTo>
                  <a:pt x="1830" y="1993"/>
                </a:lnTo>
                <a:lnTo>
                  <a:pt x="1830" y="1994"/>
                </a:lnTo>
                <a:lnTo>
                  <a:pt x="1830" y="1997"/>
                </a:lnTo>
                <a:lnTo>
                  <a:pt x="1830" y="1998"/>
                </a:lnTo>
                <a:lnTo>
                  <a:pt x="1830" y="2005"/>
                </a:lnTo>
                <a:lnTo>
                  <a:pt x="1830" y="2006"/>
                </a:lnTo>
                <a:lnTo>
                  <a:pt x="1830" y="2015"/>
                </a:lnTo>
                <a:lnTo>
                  <a:pt x="1830" y="2018"/>
                </a:lnTo>
                <a:lnTo>
                  <a:pt x="1830" y="2019"/>
                </a:lnTo>
                <a:lnTo>
                  <a:pt x="1830" y="2022"/>
                </a:lnTo>
                <a:lnTo>
                  <a:pt x="1830" y="2023"/>
                </a:lnTo>
                <a:lnTo>
                  <a:pt x="1830" y="2026"/>
                </a:lnTo>
                <a:lnTo>
                  <a:pt x="1830" y="2027"/>
                </a:lnTo>
                <a:lnTo>
                  <a:pt x="1830" y="2030"/>
                </a:lnTo>
                <a:lnTo>
                  <a:pt x="1830" y="2033"/>
                </a:lnTo>
                <a:lnTo>
                  <a:pt x="1830" y="2042"/>
                </a:lnTo>
                <a:lnTo>
                  <a:pt x="1830" y="2052"/>
                </a:lnTo>
                <a:lnTo>
                  <a:pt x="1829" y="2091"/>
                </a:lnTo>
                <a:lnTo>
                  <a:pt x="1830" y="2102"/>
                </a:lnTo>
                <a:lnTo>
                  <a:pt x="1830" y="2109"/>
                </a:lnTo>
                <a:lnTo>
                  <a:pt x="1830" y="2110"/>
                </a:lnTo>
                <a:lnTo>
                  <a:pt x="1829" y="2127"/>
                </a:lnTo>
                <a:lnTo>
                  <a:pt x="1829" y="2139"/>
                </a:lnTo>
                <a:lnTo>
                  <a:pt x="1829" y="2140"/>
                </a:lnTo>
                <a:lnTo>
                  <a:pt x="1829" y="2143"/>
                </a:lnTo>
                <a:lnTo>
                  <a:pt x="1830" y="2152"/>
                </a:lnTo>
                <a:lnTo>
                  <a:pt x="1830" y="2157"/>
                </a:lnTo>
                <a:lnTo>
                  <a:pt x="1830" y="2159"/>
                </a:lnTo>
                <a:lnTo>
                  <a:pt x="1830" y="2163"/>
                </a:lnTo>
                <a:lnTo>
                  <a:pt x="1830" y="2182"/>
                </a:lnTo>
                <a:lnTo>
                  <a:pt x="1830" y="2183"/>
                </a:lnTo>
                <a:lnTo>
                  <a:pt x="1830" y="2185"/>
                </a:lnTo>
                <a:lnTo>
                  <a:pt x="1830" y="2189"/>
                </a:lnTo>
                <a:lnTo>
                  <a:pt x="1830" y="2190"/>
                </a:lnTo>
                <a:lnTo>
                  <a:pt x="1830" y="2192"/>
                </a:lnTo>
                <a:lnTo>
                  <a:pt x="1830" y="2193"/>
                </a:lnTo>
                <a:lnTo>
                  <a:pt x="1830" y="2196"/>
                </a:lnTo>
                <a:lnTo>
                  <a:pt x="1830" y="2201"/>
                </a:lnTo>
                <a:lnTo>
                  <a:pt x="1830" y="2203"/>
                </a:lnTo>
                <a:lnTo>
                  <a:pt x="1830" y="2218"/>
                </a:lnTo>
                <a:lnTo>
                  <a:pt x="1830" y="2219"/>
                </a:lnTo>
                <a:lnTo>
                  <a:pt x="1830" y="2221"/>
                </a:lnTo>
                <a:lnTo>
                  <a:pt x="1830" y="2224"/>
                </a:lnTo>
                <a:lnTo>
                  <a:pt x="1830" y="2242"/>
                </a:lnTo>
                <a:lnTo>
                  <a:pt x="1830" y="2253"/>
                </a:lnTo>
                <a:lnTo>
                  <a:pt x="1830" y="2255"/>
                </a:lnTo>
                <a:lnTo>
                  <a:pt x="1830" y="2256"/>
                </a:lnTo>
                <a:lnTo>
                  <a:pt x="1830" y="2265"/>
                </a:lnTo>
                <a:lnTo>
                  <a:pt x="1830" y="2267"/>
                </a:lnTo>
                <a:lnTo>
                  <a:pt x="1830" y="2269"/>
                </a:lnTo>
                <a:lnTo>
                  <a:pt x="1829" y="2276"/>
                </a:lnTo>
                <a:lnTo>
                  <a:pt x="1829" y="2278"/>
                </a:lnTo>
                <a:lnTo>
                  <a:pt x="1829" y="2280"/>
                </a:lnTo>
                <a:lnTo>
                  <a:pt x="1829" y="2283"/>
                </a:lnTo>
                <a:lnTo>
                  <a:pt x="1829" y="2284"/>
                </a:lnTo>
                <a:lnTo>
                  <a:pt x="1826" y="2284"/>
                </a:lnTo>
                <a:lnTo>
                  <a:pt x="1816" y="2284"/>
                </a:lnTo>
                <a:lnTo>
                  <a:pt x="1812" y="2284"/>
                </a:lnTo>
                <a:lnTo>
                  <a:pt x="1804" y="2284"/>
                </a:lnTo>
                <a:lnTo>
                  <a:pt x="1797" y="2284"/>
                </a:lnTo>
                <a:lnTo>
                  <a:pt x="1794" y="2284"/>
                </a:lnTo>
                <a:lnTo>
                  <a:pt x="1793" y="2284"/>
                </a:lnTo>
                <a:lnTo>
                  <a:pt x="1790" y="2284"/>
                </a:lnTo>
                <a:lnTo>
                  <a:pt x="1787" y="2284"/>
                </a:lnTo>
                <a:lnTo>
                  <a:pt x="1786" y="2284"/>
                </a:lnTo>
                <a:lnTo>
                  <a:pt x="1785" y="2284"/>
                </a:lnTo>
                <a:lnTo>
                  <a:pt x="1782" y="2284"/>
                </a:lnTo>
                <a:lnTo>
                  <a:pt x="1781" y="2284"/>
                </a:lnTo>
                <a:lnTo>
                  <a:pt x="1776" y="2284"/>
                </a:lnTo>
                <a:lnTo>
                  <a:pt x="1754" y="2284"/>
                </a:lnTo>
                <a:lnTo>
                  <a:pt x="1750" y="2284"/>
                </a:lnTo>
                <a:lnTo>
                  <a:pt x="1726" y="2285"/>
                </a:lnTo>
                <a:lnTo>
                  <a:pt x="1714" y="2285"/>
                </a:lnTo>
                <a:lnTo>
                  <a:pt x="1712" y="2285"/>
                </a:lnTo>
                <a:lnTo>
                  <a:pt x="1709" y="2285"/>
                </a:lnTo>
                <a:lnTo>
                  <a:pt x="1707" y="2285"/>
                </a:lnTo>
                <a:lnTo>
                  <a:pt x="1702" y="2285"/>
                </a:lnTo>
                <a:lnTo>
                  <a:pt x="1701" y="2285"/>
                </a:lnTo>
                <a:lnTo>
                  <a:pt x="1700" y="2285"/>
                </a:lnTo>
                <a:lnTo>
                  <a:pt x="1698" y="2285"/>
                </a:lnTo>
                <a:lnTo>
                  <a:pt x="1697" y="2285"/>
                </a:lnTo>
                <a:lnTo>
                  <a:pt x="1696" y="2285"/>
                </a:lnTo>
                <a:lnTo>
                  <a:pt x="1695" y="2285"/>
                </a:lnTo>
                <a:lnTo>
                  <a:pt x="1692" y="2285"/>
                </a:lnTo>
                <a:lnTo>
                  <a:pt x="1690" y="2285"/>
                </a:lnTo>
                <a:lnTo>
                  <a:pt x="1689" y="2285"/>
                </a:lnTo>
                <a:lnTo>
                  <a:pt x="1687" y="2285"/>
                </a:lnTo>
                <a:lnTo>
                  <a:pt x="1686" y="2285"/>
                </a:lnTo>
                <a:lnTo>
                  <a:pt x="1684" y="2285"/>
                </a:lnTo>
                <a:lnTo>
                  <a:pt x="1683" y="2285"/>
                </a:lnTo>
                <a:lnTo>
                  <a:pt x="1682" y="2285"/>
                </a:lnTo>
                <a:lnTo>
                  <a:pt x="1680" y="2285"/>
                </a:lnTo>
                <a:lnTo>
                  <a:pt x="1679" y="2285"/>
                </a:lnTo>
                <a:lnTo>
                  <a:pt x="1674" y="2285"/>
                </a:lnTo>
                <a:lnTo>
                  <a:pt x="1672" y="2285"/>
                </a:lnTo>
                <a:lnTo>
                  <a:pt x="1670" y="2285"/>
                </a:lnTo>
                <a:lnTo>
                  <a:pt x="1669" y="2285"/>
                </a:lnTo>
                <a:lnTo>
                  <a:pt x="1667" y="2285"/>
                </a:lnTo>
                <a:lnTo>
                  <a:pt x="1666" y="2285"/>
                </a:lnTo>
                <a:lnTo>
                  <a:pt x="1665" y="2285"/>
                </a:lnTo>
                <a:lnTo>
                  <a:pt x="1662" y="2285"/>
                </a:lnTo>
                <a:lnTo>
                  <a:pt x="1661" y="2285"/>
                </a:lnTo>
                <a:lnTo>
                  <a:pt x="1659" y="2285"/>
                </a:lnTo>
                <a:lnTo>
                  <a:pt x="1657" y="2285"/>
                </a:lnTo>
                <a:lnTo>
                  <a:pt x="1654" y="2285"/>
                </a:lnTo>
                <a:lnTo>
                  <a:pt x="1649" y="2285"/>
                </a:lnTo>
                <a:lnTo>
                  <a:pt x="1648" y="2285"/>
                </a:lnTo>
                <a:lnTo>
                  <a:pt x="1646" y="2285"/>
                </a:lnTo>
                <a:lnTo>
                  <a:pt x="1644" y="2285"/>
                </a:lnTo>
                <a:lnTo>
                  <a:pt x="1641" y="2285"/>
                </a:lnTo>
                <a:lnTo>
                  <a:pt x="1639" y="2285"/>
                </a:lnTo>
                <a:lnTo>
                  <a:pt x="1638" y="2285"/>
                </a:lnTo>
                <a:lnTo>
                  <a:pt x="1637" y="2285"/>
                </a:lnTo>
                <a:lnTo>
                  <a:pt x="1632" y="2285"/>
                </a:lnTo>
                <a:lnTo>
                  <a:pt x="1629" y="2285"/>
                </a:lnTo>
                <a:lnTo>
                  <a:pt x="1628" y="2285"/>
                </a:lnTo>
                <a:lnTo>
                  <a:pt x="1627" y="2285"/>
                </a:lnTo>
                <a:lnTo>
                  <a:pt x="1626" y="2285"/>
                </a:lnTo>
                <a:lnTo>
                  <a:pt x="1624" y="2285"/>
                </a:lnTo>
                <a:lnTo>
                  <a:pt x="1623" y="2285"/>
                </a:lnTo>
                <a:lnTo>
                  <a:pt x="1622" y="2285"/>
                </a:lnTo>
                <a:lnTo>
                  <a:pt x="1621" y="2285"/>
                </a:lnTo>
                <a:lnTo>
                  <a:pt x="1618" y="2285"/>
                </a:lnTo>
                <a:lnTo>
                  <a:pt x="1612" y="2285"/>
                </a:lnTo>
                <a:lnTo>
                  <a:pt x="1606" y="2285"/>
                </a:lnTo>
                <a:lnTo>
                  <a:pt x="1605" y="2285"/>
                </a:lnTo>
                <a:lnTo>
                  <a:pt x="1603" y="2285"/>
                </a:lnTo>
                <a:lnTo>
                  <a:pt x="1602" y="2285"/>
                </a:lnTo>
                <a:lnTo>
                  <a:pt x="1598" y="2285"/>
                </a:lnTo>
                <a:lnTo>
                  <a:pt x="1597" y="2285"/>
                </a:lnTo>
                <a:lnTo>
                  <a:pt x="1595" y="2285"/>
                </a:lnTo>
                <a:lnTo>
                  <a:pt x="1594" y="2285"/>
                </a:lnTo>
                <a:lnTo>
                  <a:pt x="1589" y="2285"/>
                </a:lnTo>
                <a:lnTo>
                  <a:pt x="1587" y="2285"/>
                </a:lnTo>
                <a:lnTo>
                  <a:pt x="1585" y="2285"/>
                </a:lnTo>
                <a:lnTo>
                  <a:pt x="1583" y="2285"/>
                </a:lnTo>
                <a:lnTo>
                  <a:pt x="1581" y="2285"/>
                </a:lnTo>
                <a:lnTo>
                  <a:pt x="1578" y="2285"/>
                </a:lnTo>
                <a:lnTo>
                  <a:pt x="1576" y="2285"/>
                </a:lnTo>
                <a:lnTo>
                  <a:pt x="1572" y="2285"/>
                </a:lnTo>
                <a:lnTo>
                  <a:pt x="1570" y="2285"/>
                </a:lnTo>
                <a:lnTo>
                  <a:pt x="1567" y="2285"/>
                </a:lnTo>
                <a:lnTo>
                  <a:pt x="1563" y="2285"/>
                </a:lnTo>
                <a:lnTo>
                  <a:pt x="1560" y="2285"/>
                </a:lnTo>
                <a:lnTo>
                  <a:pt x="1558" y="2285"/>
                </a:lnTo>
                <a:lnTo>
                  <a:pt x="1557" y="2285"/>
                </a:lnTo>
                <a:lnTo>
                  <a:pt x="1554" y="2285"/>
                </a:lnTo>
                <a:lnTo>
                  <a:pt x="1552" y="2285"/>
                </a:lnTo>
                <a:lnTo>
                  <a:pt x="1551" y="2285"/>
                </a:lnTo>
                <a:lnTo>
                  <a:pt x="1550" y="2285"/>
                </a:lnTo>
                <a:lnTo>
                  <a:pt x="1549" y="2285"/>
                </a:lnTo>
                <a:lnTo>
                  <a:pt x="1545" y="2285"/>
                </a:lnTo>
                <a:lnTo>
                  <a:pt x="1543" y="2285"/>
                </a:lnTo>
                <a:lnTo>
                  <a:pt x="1540" y="2285"/>
                </a:lnTo>
                <a:lnTo>
                  <a:pt x="1536" y="2285"/>
                </a:lnTo>
                <a:lnTo>
                  <a:pt x="1534" y="2285"/>
                </a:lnTo>
                <a:lnTo>
                  <a:pt x="1532" y="2285"/>
                </a:lnTo>
                <a:lnTo>
                  <a:pt x="1531" y="2285"/>
                </a:lnTo>
                <a:lnTo>
                  <a:pt x="1529" y="2285"/>
                </a:lnTo>
                <a:lnTo>
                  <a:pt x="1527" y="2285"/>
                </a:lnTo>
                <a:lnTo>
                  <a:pt x="1526" y="2285"/>
                </a:lnTo>
                <a:lnTo>
                  <a:pt x="1525" y="2285"/>
                </a:lnTo>
                <a:lnTo>
                  <a:pt x="1524" y="2285"/>
                </a:lnTo>
                <a:lnTo>
                  <a:pt x="1523" y="2285"/>
                </a:lnTo>
                <a:lnTo>
                  <a:pt x="1522" y="2285"/>
                </a:lnTo>
                <a:lnTo>
                  <a:pt x="1519" y="2285"/>
                </a:lnTo>
                <a:lnTo>
                  <a:pt x="1518" y="2285"/>
                </a:lnTo>
                <a:lnTo>
                  <a:pt x="1514" y="2285"/>
                </a:lnTo>
                <a:lnTo>
                  <a:pt x="1511" y="2285"/>
                </a:lnTo>
                <a:lnTo>
                  <a:pt x="1510" y="2285"/>
                </a:lnTo>
                <a:lnTo>
                  <a:pt x="1493" y="2285"/>
                </a:lnTo>
                <a:lnTo>
                  <a:pt x="1484" y="2285"/>
                </a:lnTo>
                <a:lnTo>
                  <a:pt x="1480" y="2285"/>
                </a:lnTo>
                <a:lnTo>
                  <a:pt x="1479" y="2285"/>
                </a:lnTo>
                <a:lnTo>
                  <a:pt x="1477" y="2285"/>
                </a:lnTo>
                <a:lnTo>
                  <a:pt x="1476" y="2285"/>
                </a:lnTo>
                <a:lnTo>
                  <a:pt x="1475" y="2285"/>
                </a:lnTo>
                <a:lnTo>
                  <a:pt x="1474" y="2285"/>
                </a:lnTo>
                <a:lnTo>
                  <a:pt x="1473" y="2285"/>
                </a:lnTo>
                <a:lnTo>
                  <a:pt x="1471" y="2285"/>
                </a:lnTo>
                <a:lnTo>
                  <a:pt x="1469" y="2285"/>
                </a:lnTo>
                <a:lnTo>
                  <a:pt x="1468" y="2285"/>
                </a:lnTo>
                <a:lnTo>
                  <a:pt x="1467" y="2285"/>
                </a:lnTo>
                <a:lnTo>
                  <a:pt x="1466" y="2285"/>
                </a:lnTo>
                <a:lnTo>
                  <a:pt x="1463" y="2285"/>
                </a:lnTo>
                <a:lnTo>
                  <a:pt x="1462" y="2285"/>
                </a:lnTo>
                <a:lnTo>
                  <a:pt x="1457" y="2285"/>
                </a:lnTo>
                <a:lnTo>
                  <a:pt x="1454" y="2285"/>
                </a:lnTo>
                <a:lnTo>
                  <a:pt x="1447" y="2285"/>
                </a:lnTo>
                <a:lnTo>
                  <a:pt x="1443" y="2285"/>
                </a:lnTo>
                <a:lnTo>
                  <a:pt x="1442" y="2285"/>
                </a:lnTo>
                <a:lnTo>
                  <a:pt x="1439" y="2285"/>
                </a:lnTo>
                <a:lnTo>
                  <a:pt x="1436" y="2285"/>
                </a:lnTo>
                <a:lnTo>
                  <a:pt x="1425" y="2285"/>
                </a:lnTo>
                <a:lnTo>
                  <a:pt x="1420" y="2285"/>
                </a:lnTo>
                <a:lnTo>
                  <a:pt x="1412" y="2285"/>
                </a:lnTo>
                <a:lnTo>
                  <a:pt x="1400" y="2285"/>
                </a:lnTo>
                <a:lnTo>
                  <a:pt x="1397" y="2285"/>
                </a:lnTo>
                <a:lnTo>
                  <a:pt x="1395" y="2285"/>
                </a:lnTo>
                <a:lnTo>
                  <a:pt x="1389" y="2285"/>
                </a:lnTo>
                <a:lnTo>
                  <a:pt x="1388" y="2285"/>
                </a:lnTo>
                <a:lnTo>
                  <a:pt x="1380" y="2285"/>
                </a:lnTo>
                <a:lnTo>
                  <a:pt x="1378" y="2285"/>
                </a:lnTo>
                <a:lnTo>
                  <a:pt x="1373" y="2285"/>
                </a:lnTo>
                <a:lnTo>
                  <a:pt x="1365" y="2285"/>
                </a:lnTo>
                <a:lnTo>
                  <a:pt x="1355" y="2285"/>
                </a:lnTo>
                <a:lnTo>
                  <a:pt x="1354" y="2285"/>
                </a:lnTo>
                <a:lnTo>
                  <a:pt x="1352" y="2285"/>
                </a:lnTo>
                <a:lnTo>
                  <a:pt x="1344" y="2285"/>
                </a:lnTo>
                <a:lnTo>
                  <a:pt x="1343" y="2285"/>
                </a:lnTo>
                <a:lnTo>
                  <a:pt x="1342" y="2285"/>
                </a:lnTo>
                <a:lnTo>
                  <a:pt x="1341" y="2285"/>
                </a:lnTo>
                <a:lnTo>
                  <a:pt x="1339" y="2285"/>
                </a:lnTo>
                <a:lnTo>
                  <a:pt x="1337" y="2285"/>
                </a:lnTo>
                <a:lnTo>
                  <a:pt x="1328" y="2285"/>
                </a:lnTo>
                <a:lnTo>
                  <a:pt x="1326" y="2285"/>
                </a:lnTo>
                <a:lnTo>
                  <a:pt x="1324" y="2285"/>
                </a:lnTo>
                <a:lnTo>
                  <a:pt x="1322" y="2285"/>
                </a:lnTo>
                <a:lnTo>
                  <a:pt x="1320" y="2285"/>
                </a:lnTo>
                <a:lnTo>
                  <a:pt x="1318" y="2285"/>
                </a:lnTo>
                <a:lnTo>
                  <a:pt x="1312" y="2285"/>
                </a:lnTo>
                <a:lnTo>
                  <a:pt x="1311" y="2285"/>
                </a:lnTo>
                <a:lnTo>
                  <a:pt x="1305" y="2285"/>
                </a:lnTo>
                <a:lnTo>
                  <a:pt x="1301" y="2285"/>
                </a:lnTo>
                <a:lnTo>
                  <a:pt x="1298" y="2285"/>
                </a:lnTo>
                <a:lnTo>
                  <a:pt x="1293" y="2285"/>
                </a:lnTo>
                <a:lnTo>
                  <a:pt x="1292" y="2285"/>
                </a:lnTo>
                <a:lnTo>
                  <a:pt x="1290" y="2285"/>
                </a:lnTo>
                <a:lnTo>
                  <a:pt x="1289" y="2285"/>
                </a:lnTo>
                <a:lnTo>
                  <a:pt x="1287" y="2285"/>
                </a:lnTo>
                <a:lnTo>
                  <a:pt x="1286" y="2285"/>
                </a:lnTo>
                <a:lnTo>
                  <a:pt x="1285" y="2285"/>
                </a:lnTo>
                <a:lnTo>
                  <a:pt x="1284" y="2285"/>
                </a:lnTo>
                <a:lnTo>
                  <a:pt x="1283" y="2285"/>
                </a:lnTo>
                <a:lnTo>
                  <a:pt x="1282" y="2285"/>
                </a:lnTo>
                <a:lnTo>
                  <a:pt x="1281" y="2285"/>
                </a:lnTo>
                <a:lnTo>
                  <a:pt x="1279" y="2285"/>
                </a:lnTo>
                <a:lnTo>
                  <a:pt x="1278" y="2285"/>
                </a:lnTo>
                <a:lnTo>
                  <a:pt x="1268" y="2285"/>
                </a:lnTo>
                <a:lnTo>
                  <a:pt x="1267" y="2285"/>
                </a:lnTo>
                <a:lnTo>
                  <a:pt x="1265" y="2285"/>
                </a:lnTo>
                <a:lnTo>
                  <a:pt x="1261" y="2285"/>
                </a:lnTo>
                <a:lnTo>
                  <a:pt x="1239" y="2285"/>
                </a:lnTo>
                <a:lnTo>
                  <a:pt x="1230" y="2285"/>
                </a:lnTo>
                <a:lnTo>
                  <a:pt x="1222" y="2285"/>
                </a:lnTo>
                <a:lnTo>
                  <a:pt x="1204" y="2285"/>
                </a:lnTo>
                <a:lnTo>
                  <a:pt x="1200" y="2285"/>
                </a:lnTo>
                <a:lnTo>
                  <a:pt x="1198" y="2285"/>
                </a:lnTo>
                <a:lnTo>
                  <a:pt x="1192" y="2285"/>
                </a:lnTo>
                <a:lnTo>
                  <a:pt x="1190" y="2285"/>
                </a:lnTo>
                <a:lnTo>
                  <a:pt x="1189" y="2285"/>
                </a:lnTo>
                <a:lnTo>
                  <a:pt x="1187" y="2285"/>
                </a:lnTo>
                <a:lnTo>
                  <a:pt x="1184" y="2285"/>
                </a:lnTo>
                <a:lnTo>
                  <a:pt x="1183" y="2285"/>
                </a:lnTo>
                <a:lnTo>
                  <a:pt x="1182" y="2285"/>
                </a:lnTo>
                <a:lnTo>
                  <a:pt x="1181" y="2285"/>
                </a:lnTo>
                <a:lnTo>
                  <a:pt x="1180" y="2285"/>
                </a:lnTo>
                <a:lnTo>
                  <a:pt x="1177" y="2285"/>
                </a:lnTo>
                <a:lnTo>
                  <a:pt x="1174" y="2285"/>
                </a:lnTo>
                <a:lnTo>
                  <a:pt x="1173" y="2285"/>
                </a:lnTo>
                <a:lnTo>
                  <a:pt x="1173" y="2284"/>
                </a:lnTo>
                <a:lnTo>
                  <a:pt x="1173" y="2266"/>
                </a:lnTo>
                <a:lnTo>
                  <a:pt x="1173" y="2260"/>
                </a:lnTo>
                <a:lnTo>
                  <a:pt x="1173" y="2259"/>
                </a:lnTo>
                <a:lnTo>
                  <a:pt x="1173" y="2255"/>
                </a:lnTo>
                <a:lnTo>
                  <a:pt x="1173" y="2251"/>
                </a:lnTo>
                <a:lnTo>
                  <a:pt x="1173" y="2250"/>
                </a:lnTo>
                <a:lnTo>
                  <a:pt x="1173" y="2249"/>
                </a:lnTo>
                <a:lnTo>
                  <a:pt x="1173" y="2244"/>
                </a:lnTo>
                <a:lnTo>
                  <a:pt x="1173" y="2238"/>
                </a:lnTo>
                <a:lnTo>
                  <a:pt x="1173" y="2236"/>
                </a:lnTo>
                <a:lnTo>
                  <a:pt x="1173" y="2231"/>
                </a:lnTo>
                <a:lnTo>
                  <a:pt x="1173" y="2227"/>
                </a:lnTo>
                <a:lnTo>
                  <a:pt x="1173" y="2217"/>
                </a:lnTo>
                <a:lnTo>
                  <a:pt x="1173" y="2213"/>
                </a:lnTo>
                <a:lnTo>
                  <a:pt x="1173" y="2211"/>
                </a:lnTo>
                <a:lnTo>
                  <a:pt x="1173" y="2210"/>
                </a:lnTo>
                <a:lnTo>
                  <a:pt x="1173" y="2209"/>
                </a:lnTo>
                <a:lnTo>
                  <a:pt x="1173" y="2200"/>
                </a:lnTo>
                <a:lnTo>
                  <a:pt x="1173" y="2198"/>
                </a:lnTo>
                <a:lnTo>
                  <a:pt x="1173" y="2196"/>
                </a:lnTo>
                <a:lnTo>
                  <a:pt x="1173" y="2191"/>
                </a:lnTo>
                <a:lnTo>
                  <a:pt x="1173" y="2189"/>
                </a:lnTo>
                <a:lnTo>
                  <a:pt x="1173" y="2188"/>
                </a:lnTo>
                <a:lnTo>
                  <a:pt x="1173" y="2182"/>
                </a:lnTo>
                <a:lnTo>
                  <a:pt x="1173" y="2180"/>
                </a:lnTo>
                <a:lnTo>
                  <a:pt x="1173" y="2172"/>
                </a:lnTo>
                <a:lnTo>
                  <a:pt x="1173" y="2168"/>
                </a:lnTo>
                <a:lnTo>
                  <a:pt x="1173" y="2166"/>
                </a:lnTo>
                <a:lnTo>
                  <a:pt x="1173" y="2165"/>
                </a:lnTo>
                <a:lnTo>
                  <a:pt x="1173" y="2164"/>
                </a:lnTo>
                <a:lnTo>
                  <a:pt x="1173" y="2158"/>
                </a:lnTo>
                <a:lnTo>
                  <a:pt x="1173" y="2151"/>
                </a:lnTo>
                <a:lnTo>
                  <a:pt x="1173" y="2150"/>
                </a:lnTo>
                <a:lnTo>
                  <a:pt x="1173" y="2148"/>
                </a:lnTo>
                <a:lnTo>
                  <a:pt x="1173" y="2146"/>
                </a:lnTo>
                <a:lnTo>
                  <a:pt x="1173" y="2144"/>
                </a:lnTo>
                <a:lnTo>
                  <a:pt x="1173" y="2143"/>
                </a:lnTo>
                <a:lnTo>
                  <a:pt x="1173" y="2141"/>
                </a:lnTo>
                <a:lnTo>
                  <a:pt x="1173" y="2140"/>
                </a:lnTo>
                <a:lnTo>
                  <a:pt x="1173" y="2136"/>
                </a:lnTo>
                <a:lnTo>
                  <a:pt x="1173" y="2124"/>
                </a:lnTo>
                <a:lnTo>
                  <a:pt x="1173" y="2119"/>
                </a:lnTo>
                <a:lnTo>
                  <a:pt x="1173" y="2117"/>
                </a:lnTo>
                <a:lnTo>
                  <a:pt x="1173" y="2116"/>
                </a:lnTo>
                <a:lnTo>
                  <a:pt x="1173" y="2111"/>
                </a:lnTo>
                <a:lnTo>
                  <a:pt x="1173" y="2099"/>
                </a:lnTo>
                <a:lnTo>
                  <a:pt x="1173" y="2097"/>
                </a:lnTo>
                <a:lnTo>
                  <a:pt x="1173" y="2096"/>
                </a:lnTo>
                <a:lnTo>
                  <a:pt x="1173" y="2092"/>
                </a:lnTo>
                <a:lnTo>
                  <a:pt x="1173" y="2091"/>
                </a:lnTo>
                <a:lnTo>
                  <a:pt x="1173" y="2088"/>
                </a:lnTo>
                <a:lnTo>
                  <a:pt x="1173" y="2081"/>
                </a:lnTo>
                <a:lnTo>
                  <a:pt x="1173" y="2080"/>
                </a:lnTo>
                <a:lnTo>
                  <a:pt x="1173" y="2077"/>
                </a:lnTo>
                <a:lnTo>
                  <a:pt x="1173" y="2076"/>
                </a:lnTo>
                <a:lnTo>
                  <a:pt x="1173" y="2074"/>
                </a:lnTo>
                <a:lnTo>
                  <a:pt x="1173" y="2069"/>
                </a:lnTo>
                <a:lnTo>
                  <a:pt x="1173" y="2067"/>
                </a:lnTo>
                <a:lnTo>
                  <a:pt x="1173" y="2065"/>
                </a:lnTo>
                <a:lnTo>
                  <a:pt x="1173" y="2063"/>
                </a:lnTo>
                <a:lnTo>
                  <a:pt x="1173" y="2061"/>
                </a:lnTo>
                <a:lnTo>
                  <a:pt x="1173" y="2060"/>
                </a:lnTo>
                <a:lnTo>
                  <a:pt x="1173" y="2058"/>
                </a:lnTo>
                <a:lnTo>
                  <a:pt x="1173" y="2057"/>
                </a:lnTo>
                <a:lnTo>
                  <a:pt x="1173" y="2056"/>
                </a:lnTo>
                <a:lnTo>
                  <a:pt x="1173" y="2055"/>
                </a:lnTo>
                <a:lnTo>
                  <a:pt x="1173" y="2054"/>
                </a:lnTo>
                <a:lnTo>
                  <a:pt x="1172" y="2055"/>
                </a:lnTo>
                <a:lnTo>
                  <a:pt x="1169" y="2058"/>
                </a:lnTo>
                <a:lnTo>
                  <a:pt x="1169" y="2055"/>
                </a:lnTo>
                <a:lnTo>
                  <a:pt x="1169" y="2051"/>
                </a:lnTo>
                <a:lnTo>
                  <a:pt x="1169" y="2047"/>
                </a:lnTo>
                <a:lnTo>
                  <a:pt x="1169" y="2043"/>
                </a:lnTo>
                <a:lnTo>
                  <a:pt x="1169" y="2042"/>
                </a:lnTo>
                <a:lnTo>
                  <a:pt x="1169" y="2041"/>
                </a:lnTo>
                <a:lnTo>
                  <a:pt x="1169" y="2040"/>
                </a:lnTo>
                <a:lnTo>
                  <a:pt x="1169" y="2039"/>
                </a:lnTo>
                <a:lnTo>
                  <a:pt x="1169" y="2037"/>
                </a:lnTo>
                <a:lnTo>
                  <a:pt x="1169" y="2033"/>
                </a:lnTo>
                <a:lnTo>
                  <a:pt x="1169" y="2018"/>
                </a:lnTo>
                <a:lnTo>
                  <a:pt x="1167" y="2016"/>
                </a:lnTo>
                <a:lnTo>
                  <a:pt x="1167" y="2015"/>
                </a:lnTo>
                <a:lnTo>
                  <a:pt x="1167" y="2013"/>
                </a:lnTo>
                <a:lnTo>
                  <a:pt x="1167" y="2008"/>
                </a:lnTo>
                <a:lnTo>
                  <a:pt x="1167" y="1999"/>
                </a:lnTo>
                <a:lnTo>
                  <a:pt x="1167" y="1991"/>
                </a:lnTo>
                <a:lnTo>
                  <a:pt x="1160" y="1991"/>
                </a:lnTo>
                <a:lnTo>
                  <a:pt x="1153" y="1991"/>
                </a:lnTo>
                <a:lnTo>
                  <a:pt x="1152" y="1991"/>
                </a:lnTo>
                <a:lnTo>
                  <a:pt x="1147" y="1991"/>
                </a:lnTo>
                <a:lnTo>
                  <a:pt x="1146" y="1991"/>
                </a:lnTo>
                <a:lnTo>
                  <a:pt x="1144" y="1991"/>
                </a:lnTo>
                <a:lnTo>
                  <a:pt x="1138" y="1991"/>
                </a:lnTo>
                <a:lnTo>
                  <a:pt x="1137" y="1991"/>
                </a:lnTo>
                <a:lnTo>
                  <a:pt x="1136" y="1991"/>
                </a:lnTo>
                <a:lnTo>
                  <a:pt x="1119" y="1991"/>
                </a:lnTo>
                <a:lnTo>
                  <a:pt x="1115" y="1991"/>
                </a:lnTo>
                <a:lnTo>
                  <a:pt x="1113" y="1991"/>
                </a:lnTo>
                <a:lnTo>
                  <a:pt x="1112" y="1991"/>
                </a:lnTo>
                <a:lnTo>
                  <a:pt x="1111" y="1991"/>
                </a:lnTo>
                <a:lnTo>
                  <a:pt x="1108" y="1991"/>
                </a:lnTo>
                <a:lnTo>
                  <a:pt x="1105" y="1991"/>
                </a:lnTo>
                <a:lnTo>
                  <a:pt x="1103" y="1992"/>
                </a:lnTo>
                <a:lnTo>
                  <a:pt x="1095" y="1992"/>
                </a:lnTo>
                <a:lnTo>
                  <a:pt x="1089" y="1992"/>
                </a:lnTo>
                <a:lnTo>
                  <a:pt x="1086" y="1992"/>
                </a:lnTo>
                <a:lnTo>
                  <a:pt x="1085" y="1992"/>
                </a:lnTo>
                <a:lnTo>
                  <a:pt x="1084" y="1992"/>
                </a:lnTo>
                <a:lnTo>
                  <a:pt x="1083" y="1992"/>
                </a:lnTo>
                <a:lnTo>
                  <a:pt x="1082" y="1992"/>
                </a:lnTo>
                <a:lnTo>
                  <a:pt x="1080" y="1992"/>
                </a:lnTo>
                <a:lnTo>
                  <a:pt x="1079" y="1992"/>
                </a:lnTo>
                <a:lnTo>
                  <a:pt x="1077" y="1992"/>
                </a:lnTo>
                <a:lnTo>
                  <a:pt x="1072" y="1992"/>
                </a:lnTo>
                <a:lnTo>
                  <a:pt x="1071" y="1992"/>
                </a:lnTo>
                <a:lnTo>
                  <a:pt x="1070" y="1992"/>
                </a:lnTo>
                <a:lnTo>
                  <a:pt x="1069" y="1992"/>
                </a:lnTo>
                <a:lnTo>
                  <a:pt x="1066" y="1992"/>
                </a:lnTo>
                <a:lnTo>
                  <a:pt x="1065" y="1992"/>
                </a:lnTo>
                <a:lnTo>
                  <a:pt x="1063" y="1992"/>
                </a:lnTo>
                <a:lnTo>
                  <a:pt x="1062" y="1992"/>
                </a:lnTo>
                <a:lnTo>
                  <a:pt x="1061" y="1992"/>
                </a:lnTo>
                <a:lnTo>
                  <a:pt x="1059" y="1992"/>
                </a:lnTo>
                <a:lnTo>
                  <a:pt x="1058" y="1992"/>
                </a:lnTo>
                <a:lnTo>
                  <a:pt x="1057" y="1992"/>
                </a:lnTo>
                <a:lnTo>
                  <a:pt x="1056" y="1992"/>
                </a:lnTo>
                <a:lnTo>
                  <a:pt x="1051" y="1992"/>
                </a:lnTo>
                <a:lnTo>
                  <a:pt x="1046" y="1992"/>
                </a:lnTo>
                <a:lnTo>
                  <a:pt x="1045" y="1992"/>
                </a:lnTo>
                <a:lnTo>
                  <a:pt x="1044" y="1993"/>
                </a:lnTo>
                <a:lnTo>
                  <a:pt x="1042" y="1993"/>
                </a:lnTo>
                <a:lnTo>
                  <a:pt x="1041" y="1993"/>
                </a:lnTo>
                <a:lnTo>
                  <a:pt x="1039" y="1993"/>
                </a:lnTo>
                <a:lnTo>
                  <a:pt x="1037" y="1993"/>
                </a:lnTo>
                <a:lnTo>
                  <a:pt x="1036" y="1993"/>
                </a:lnTo>
                <a:lnTo>
                  <a:pt x="1035" y="1993"/>
                </a:lnTo>
                <a:lnTo>
                  <a:pt x="1028" y="1993"/>
                </a:lnTo>
                <a:lnTo>
                  <a:pt x="1026" y="1993"/>
                </a:lnTo>
                <a:lnTo>
                  <a:pt x="1025" y="1993"/>
                </a:lnTo>
                <a:lnTo>
                  <a:pt x="1024" y="1993"/>
                </a:lnTo>
                <a:lnTo>
                  <a:pt x="1023" y="1993"/>
                </a:lnTo>
                <a:lnTo>
                  <a:pt x="1018" y="1993"/>
                </a:lnTo>
                <a:lnTo>
                  <a:pt x="1017" y="1993"/>
                </a:lnTo>
                <a:lnTo>
                  <a:pt x="1016" y="1993"/>
                </a:lnTo>
                <a:lnTo>
                  <a:pt x="1010" y="1993"/>
                </a:lnTo>
                <a:lnTo>
                  <a:pt x="1008" y="1993"/>
                </a:lnTo>
                <a:lnTo>
                  <a:pt x="999" y="1993"/>
                </a:lnTo>
                <a:lnTo>
                  <a:pt x="998" y="1994"/>
                </a:lnTo>
                <a:lnTo>
                  <a:pt x="994" y="1994"/>
                </a:lnTo>
                <a:lnTo>
                  <a:pt x="985" y="1994"/>
                </a:lnTo>
                <a:lnTo>
                  <a:pt x="974" y="1994"/>
                </a:lnTo>
                <a:lnTo>
                  <a:pt x="968" y="1994"/>
                </a:lnTo>
                <a:lnTo>
                  <a:pt x="963" y="1994"/>
                </a:lnTo>
                <a:lnTo>
                  <a:pt x="956" y="1994"/>
                </a:lnTo>
                <a:lnTo>
                  <a:pt x="955" y="1994"/>
                </a:lnTo>
                <a:lnTo>
                  <a:pt x="954" y="1994"/>
                </a:lnTo>
                <a:lnTo>
                  <a:pt x="951" y="1994"/>
                </a:lnTo>
                <a:lnTo>
                  <a:pt x="950" y="1994"/>
                </a:lnTo>
                <a:lnTo>
                  <a:pt x="948" y="1996"/>
                </a:lnTo>
                <a:lnTo>
                  <a:pt x="941" y="1996"/>
                </a:lnTo>
                <a:lnTo>
                  <a:pt x="939" y="1996"/>
                </a:lnTo>
                <a:lnTo>
                  <a:pt x="938" y="1996"/>
                </a:lnTo>
                <a:lnTo>
                  <a:pt x="936" y="1996"/>
                </a:lnTo>
                <a:lnTo>
                  <a:pt x="935" y="1996"/>
                </a:lnTo>
                <a:lnTo>
                  <a:pt x="931" y="1996"/>
                </a:lnTo>
                <a:lnTo>
                  <a:pt x="928" y="1996"/>
                </a:lnTo>
                <a:lnTo>
                  <a:pt x="927" y="1996"/>
                </a:lnTo>
                <a:lnTo>
                  <a:pt x="923" y="1996"/>
                </a:lnTo>
                <a:lnTo>
                  <a:pt x="921" y="1996"/>
                </a:lnTo>
                <a:lnTo>
                  <a:pt x="914" y="1996"/>
                </a:lnTo>
                <a:lnTo>
                  <a:pt x="913" y="1996"/>
                </a:lnTo>
                <a:lnTo>
                  <a:pt x="911" y="1996"/>
                </a:lnTo>
                <a:lnTo>
                  <a:pt x="910" y="1996"/>
                </a:lnTo>
                <a:lnTo>
                  <a:pt x="908" y="1996"/>
                </a:lnTo>
                <a:lnTo>
                  <a:pt x="907" y="1996"/>
                </a:lnTo>
                <a:lnTo>
                  <a:pt x="906" y="1996"/>
                </a:lnTo>
                <a:lnTo>
                  <a:pt x="905" y="1997"/>
                </a:lnTo>
                <a:lnTo>
                  <a:pt x="899" y="1997"/>
                </a:lnTo>
                <a:lnTo>
                  <a:pt x="898" y="1997"/>
                </a:lnTo>
                <a:lnTo>
                  <a:pt x="897" y="1997"/>
                </a:lnTo>
                <a:lnTo>
                  <a:pt x="896" y="1997"/>
                </a:lnTo>
                <a:lnTo>
                  <a:pt x="896" y="1996"/>
                </a:lnTo>
                <a:lnTo>
                  <a:pt x="894" y="1996"/>
                </a:lnTo>
                <a:lnTo>
                  <a:pt x="893" y="1996"/>
                </a:lnTo>
                <a:lnTo>
                  <a:pt x="892" y="1996"/>
                </a:lnTo>
                <a:lnTo>
                  <a:pt x="890" y="1996"/>
                </a:lnTo>
                <a:lnTo>
                  <a:pt x="889" y="1996"/>
                </a:lnTo>
                <a:lnTo>
                  <a:pt x="878" y="1997"/>
                </a:lnTo>
                <a:lnTo>
                  <a:pt x="878" y="1988"/>
                </a:lnTo>
                <a:lnTo>
                  <a:pt x="878" y="1985"/>
                </a:lnTo>
                <a:lnTo>
                  <a:pt x="878" y="1983"/>
                </a:lnTo>
                <a:lnTo>
                  <a:pt x="878" y="1975"/>
                </a:lnTo>
                <a:lnTo>
                  <a:pt x="878" y="1974"/>
                </a:lnTo>
                <a:lnTo>
                  <a:pt x="878" y="1973"/>
                </a:lnTo>
                <a:lnTo>
                  <a:pt x="878" y="1972"/>
                </a:lnTo>
                <a:lnTo>
                  <a:pt x="878" y="1942"/>
                </a:lnTo>
                <a:lnTo>
                  <a:pt x="878" y="1941"/>
                </a:lnTo>
                <a:lnTo>
                  <a:pt x="878" y="1938"/>
                </a:lnTo>
                <a:lnTo>
                  <a:pt x="877" y="1931"/>
                </a:lnTo>
                <a:lnTo>
                  <a:pt x="877" y="1927"/>
                </a:lnTo>
                <a:lnTo>
                  <a:pt x="877" y="1915"/>
                </a:lnTo>
                <a:lnTo>
                  <a:pt x="877" y="1913"/>
                </a:lnTo>
                <a:lnTo>
                  <a:pt x="877" y="1900"/>
                </a:lnTo>
                <a:lnTo>
                  <a:pt x="876" y="1890"/>
                </a:lnTo>
                <a:lnTo>
                  <a:pt x="876" y="1884"/>
                </a:lnTo>
                <a:lnTo>
                  <a:pt x="876" y="1882"/>
                </a:lnTo>
                <a:lnTo>
                  <a:pt x="876" y="1876"/>
                </a:lnTo>
                <a:lnTo>
                  <a:pt x="876" y="1875"/>
                </a:lnTo>
                <a:lnTo>
                  <a:pt x="876" y="1873"/>
                </a:lnTo>
                <a:lnTo>
                  <a:pt x="876" y="1871"/>
                </a:lnTo>
                <a:lnTo>
                  <a:pt x="876" y="1868"/>
                </a:lnTo>
                <a:lnTo>
                  <a:pt x="876" y="1864"/>
                </a:lnTo>
                <a:lnTo>
                  <a:pt x="876" y="1858"/>
                </a:lnTo>
                <a:lnTo>
                  <a:pt x="876" y="1856"/>
                </a:lnTo>
                <a:lnTo>
                  <a:pt x="876" y="1855"/>
                </a:lnTo>
                <a:lnTo>
                  <a:pt x="876" y="1854"/>
                </a:lnTo>
                <a:lnTo>
                  <a:pt x="876" y="1851"/>
                </a:lnTo>
                <a:lnTo>
                  <a:pt x="876" y="1850"/>
                </a:lnTo>
                <a:lnTo>
                  <a:pt x="876" y="1848"/>
                </a:lnTo>
                <a:lnTo>
                  <a:pt x="876" y="1847"/>
                </a:lnTo>
                <a:lnTo>
                  <a:pt x="876" y="1845"/>
                </a:lnTo>
                <a:lnTo>
                  <a:pt x="876" y="1842"/>
                </a:lnTo>
                <a:lnTo>
                  <a:pt x="876" y="1841"/>
                </a:lnTo>
                <a:lnTo>
                  <a:pt x="876" y="1840"/>
                </a:lnTo>
                <a:lnTo>
                  <a:pt x="876" y="1834"/>
                </a:lnTo>
                <a:lnTo>
                  <a:pt x="875" y="1832"/>
                </a:lnTo>
                <a:lnTo>
                  <a:pt x="875" y="1831"/>
                </a:lnTo>
                <a:lnTo>
                  <a:pt x="875" y="1829"/>
                </a:lnTo>
                <a:lnTo>
                  <a:pt x="875" y="1828"/>
                </a:lnTo>
                <a:lnTo>
                  <a:pt x="875" y="1824"/>
                </a:lnTo>
                <a:lnTo>
                  <a:pt x="875" y="1821"/>
                </a:lnTo>
                <a:lnTo>
                  <a:pt x="875" y="1820"/>
                </a:lnTo>
                <a:lnTo>
                  <a:pt x="875" y="1817"/>
                </a:lnTo>
                <a:lnTo>
                  <a:pt x="875" y="1816"/>
                </a:lnTo>
                <a:lnTo>
                  <a:pt x="875" y="1815"/>
                </a:lnTo>
                <a:lnTo>
                  <a:pt x="875" y="1807"/>
                </a:lnTo>
                <a:lnTo>
                  <a:pt x="875" y="1803"/>
                </a:lnTo>
                <a:lnTo>
                  <a:pt x="875" y="1792"/>
                </a:lnTo>
                <a:lnTo>
                  <a:pt x="875" y="1790"/>
                </a:lnTo>
                <a:lnTo>
                  <a:pt x="875" y="1788"/>
                </a:lnTo>
                <a:lnTo>
                  <a:pt x="873" y="1784"/>
                </a:lnTo>
                <a:lnTo>
                  <a:pt x="873" y="1781"/>
                </a:lnTo>
                <a:lnTo>
                  <a:pt x="873" y="1780"/>
                </a:lnTo>
                <a:lnTo>
                  <a:pt x="873" y="1779"/>
                </a:lnTo>
                <a:lnTo>
                  <a:pt x="873" y="1778"/>
                </a:lnTo>
                <a:lnTo>
                  <a:pt x="873" y="1776"/>
                </a:lnTo>
                <a:lnTo>
                  <a:pt x="873" y="1775"/>
                </a:lnTo>
                <a:lnTo>
                  <a:pt x="873" y="1772"/>
                </a:lnTo>
                <a:lnTo>
                  <a:pt x="873" y="1770"/>
                </a:lnTo>
                <a:lnTo>
                  <a:pt x="873" y="1767"/>
                </a:lnTo>
                <a:lnTo>
                  <a:pt x="873" y="1766"/>
                </a:lnTo>
                <a:lnTo>
                  <a:pt x="873" y="1765"/>
                </a:lnTo>
                <a:lnTo>
                  <a:pt x="873" y="1764"/>
                </a:lnTo>
                <a:lnTo>
                  <a:pt x="873" y="1758"/>
                </a:lnTo>
                <a:lnTo>
                  <a:pt x="873" y="1755"/>
                </a:lnTo>
                <a:lnTo>
                  <a:pt x="873" y="1749"/>
                </a:lnTo>
                <a:lnTo>
                  <a:pt x="873" y="1748"/>
                </a:lnTo>
                <a:lnTo>
                  <a:pt x="873" y="1742"/>
                </a:lnTo>
                <a:lnTo>
                  <a:pt x="873" y="1741"/>
                </a:lnTo>
                <a:lnTo>
                  <a:pt x="872" y="1739"/>
                </a:lnTo>
                <a:lnTo>
                  <a:pt x="872" y="1738"/>
                </a:lnTo>
                <a:lnTo>
                  <a:pt x="872" y="1737"/>
                </a:lnTo>
                <a:lnTo>
                  <a:pt x="872" y="1736"/>
                </a:lnTo>
                <a:lnTo>
                  <a:pt x="872" y="1733"/>
                </a:lnTo>
                <a:lnTo>
                  <a:pt x="872" y="1732"/>
                </a:lnTo>
                <a:lnTo>
                  <a:pt x="872" y="1730"/>
                </a:lnTo>
                <a:lnTo>
                  <a:pt x="872" y="1729"/>
                </a:lnTo>
                <a:lnTo>
                  <a:pt x="872" y="1724"/>
                </a:lnTo>
                <a:lnTo>
                  <a:pt x="872" y="1720"/>
                </a:lnTo>
                <a:lnTo>
                  <a:pt x="872" y="1716"/>
                </a:lnTo>
                <a:lnTo>
                  <a:pt x="872" y="1713"/>
                </a:lnTo>
                <a:lnTo>
                  <a:pt x="872" y="1707"/>
                </a:lnTo>
                <a:lnTo>
                  <a:pt x="872" y="1706"/>
                </a:lnTo>
                <a:lnTo>
                  <a:pt x="852" y="1707"/>
                </a:lnTo>
                <a:lnTo>
                  <a:pt x="851" y="1707"/>
                </a:lnTo>
                <a:lnTo>
                  <a:pt x="847" y="1707"/>
                </a:lnTo>
                <a:lnTo>
                  <a:pt x="842" y="1707"/>
                </a:lnTo>
                <a:lnTo>
                  <a:pt x="828" y="1707"/>
                </a:lnTo>
                <a:lnTo>
                  <a:pt x="827" y="1707"/>
                </a:lnTo>
                <a:lnTo>
                  <a:pt x="824" y="1707"/>
                </a:lnTo>
                <a:lnTo>
                  <a:pt x="823" y="1707"/>
                </a:lnTo>
                <a:lnTo>
                  <a:pt x="810" y="1708"/>
                </a:lnTo>
                <a:lnTo>
                  <a:pt x="801" y="1708"/>
                </a:lnTo>
                <a:lnTo>
                  <a:pt x="800" y="1708"/>
                </a:lnTo>
                <a:lnTo>
                  <a:pt x="776" y="1709"/>
                </a:lnTo>
                <a:lnTo>
                  <a:pt x="763" y="1709"/>
                </a:lnTo>
                <a:lnTo>
                  <a:pt x="756" y="1709"/>
                </a:lnTo>
                <a:lnTo>
                  <a:pt x="749" y="1709"/>
                </a:lnTo>
                <a:lnTo>
                  <a:pt x="746" y="1711"/>
                </a:lnTo>
                <a:lnTo>
                  <a:pt x="739" y="1711"/>
                </a:lnTo>
                <a:lnTo>
                  <a:pt x="733" y="1711"/>
                </a:lnTo>
                <a:lnTo>
                  <a:pt x="728" y="1711"/>
                </a:lnTo>
                <a:lnTo>
                  <a:pt x="722" y="1711"/>
                </a:lnTo>
                <a:lnTo>
                  <a:pt x="714" y="1711"/>
                </a:lnTo>
                <a:lnTo>
                  <a:pt x="713" y="1711"/>
                </a:lnTo>
                <a:lnTo>
                  <a:pt x="712" y="1711"/>
                </a:lnTo>
                <a:lnTo>
                  <a:pt x="711" y="1711"/>
                </a:lnTo>
                <a:lnTo>
                  <a:pt x="708" y="1711"/>
                </a:lnTo>
                <a:lnTo>
                  <a:pt x="705" y="1711"/>
                </a:lnTo>
                <a:lnTo>
                  <a:pt x="704" y="1711"/>
                </a:lnTo>
                <a:lnTo>
                  <a:pt x="700" y="1712"/>
                </a:lnTo>
                <a:lnTo>
                  <a:pt x="699" y="1712"/>
                </a:lnTo>
                <a:lnTo>
                  <a:pt x="697" y="1712"/>
                </a:lnTo>
                <a:lnTo>
                  <a:pt x="694" y="1712"/>
                </a:lnTo>
                <a:lnTo>
                  <a:pt x="690" y="1712"/>
                </a:lnTo>
                <a:lnTo>
                  <a:pt x="687" y="1712"/>
                </a:lnTo>
                <a:lnTo>
                  <a:pt x="682" y="1712"/>
                </a:lnTo>
                <a:lnTo>
                  <a:pt x="680" y="1712"/>
                </a:lnTo>
                <a:lnTo>
                  <a:pt x="664" y="1713"/>
                </a:lnTo>
                <a:lnTo>
                  <a:pt x="662" y="1713"/>
                </a:lnTo>
                <a:lnTo>
                  <a:pt x="656" y="1713"/>
                </a:lnTo>
                <a:lnTo>
                  <a:pt x="654" y="1713"/>
                </a:lnTo>
                <a:lnTo>
                  <a:pt x="653" y="1713"/>
                </a:lnTo>
                <a:lnTo>
                  <a:pt x="647" y="1713"/>
                </a:lnTo>
                <a:lnTo>
                  <a:pt x="645" y="1713"/>
                </a:lnTo>
                <a:lnTo>
                  <a:pt x="644" y="1713"/>
                </a:lnTo>
                <a:lnTo>
                  <a:pt x="640" y="1713"/>
                </a:lnTo>
                <a:lnTo>
                  <a:pt x="639" y="1713"/>
                </a:lnTo>
                <a:lnTo>
                  <a:pt x="638" y="1713"/>
                </a:lnTo>
                <a:lnTo>
                  <a:pt x="637" y="1713"/>
                </a:lnTo>
                <a:lnTo>
                  <a:pt x="635" y="1713"/>
                </a:lnTo>
                <a:lnTo>
                  <a:pt x="634" y="1713"/>
                </a:lnTo>
                <a:lnTo>
                  <a:pt x="633" y="1713"/>
                </a:lnTo>
                <a:lnTo>
                  <a:pt x="630" y="1713"/>
                </a:lnTo>
                <a:lnTo>
                  <a:pt x="629" y="1713"/>
                </a:lnTo>
                <a:lnTo>
                  <a:pt x="628" y="1714"/>
                </a:lnTo>
                <a:lnTo>
                  <a:pt x="622" y="1714"/>
                </a:lnTo>
                <a:lnTo>
                  <a:pt x="614" y="1714"/>
                </a:lnTo>
                <a:lnTo>
                  <a:pt x="611" y="1714"/>
                </a:lnTo>
                <a:lnTo>
                  <a:pt x="608" y="1714"/>
                </a:lnTo>
                <a:lnTo>
                  <a:pt x="602" y="1714"/>
                </a:lnTo>
                <a:lnTo>
                  <a:pt x="593" y="1714"/>
                </a:lnTo>
                <a:lnTo>
                  <a:pt x="590" y="1714"/>
                </a:lnTo>
                <a:lnTo>
                  <a:pt x="585" y="1714"/>
                </a:lnTo>
                <a:lnTo>
                  <a:pt x="585" y="1699"/>
                </a:lnTo>
                <a:lnTo>
                  <a:pt x="585" y="1697"/>
                </a:lnTo>
                <a:lnTo>
                  <a:pt x="585" y="1695"/>
                </a:lnTo>
                <a:lnTo>
                  <a:pt x="585" y="1694"/>
                </a:lnTo>
                <a:lnTo>
                  <a:pt x="585" y="1690"/>
                </a:lnTo>
                <a:lnTo>
                  <a:pt x="585" y="1689"/>
                </a:lnTo>
                <a:lnTo>
                  <a:pt x="585" y="1688"/>
                </a:lnTo>
                <a:lnTo>
                  <a:pt x="585" y="1687"/>
                </a:lnTo>
                <a:lnTo>
                  <a:pt x="585" y="1686"/>
                </a:lnTo>
                <a:lnTo>
                  <a:pt x="585" y="1683"/>
                </a:lnTo>
                <a:lnTo>
                  <a:pt x="585" y="1681"/>
                </a:lnTo>
                <a:lnTo>
                  <a:pt x="585" y="1680"/>
                </a:lnTo>
                <a:lnTo>
                  <a:pt x="585" y="1679"/>
                </a:lnTo>
                <a:lnTo>
                  <a:pt x="584" y="1676"/>
                </a:lnTo>
                <a:lnTo>
                  <a:pt x="584" y="1675"/>
                </a:lnTo>
                <a:lnTo>
                  <a:pt x="584" y="1671"/>
                </a:lnTo>
                <a:lnTo>
                  <a:pt x="584" y="1670"/>
                </a:lnTo>
                <a:lnTo>
                  <a:pt x="584" y="1669"/>
                </a:lnTo>
                <a:lnTo>
                  <a:pt x="584" y="1667"/>
                </a:lnTo>
                <a:lnTo>
                  <a:pt x="584" y="1666"/>
                </a:lnTo>
                <a:lnTo>
                  <a:pt x="584" y="1665"/>
                </a:lnTo>
                <a:lnTo>
                  <a:pt x="584" y="1655"/>
                </a:lnTo>
                <a:lnTo>
                  <a:pt x="584" y="1641"/>
                </a:lnTo>
                <a:lnTo>
                  <a:pt x="584" y="1640"/>
                </a:lnTo>
                <a:lnTo>
                  <a:pt x="584" y="1637"/>
                </a:lnTo>
                <a:lnTo>
                  <a:pt x="584" y="1634"/>
                </a:lnTo>
                <a:lnTo>
                  <a:pt x="584" y="1633"/>
                </a:lnTo>
                <a:lnTo>
                  <a:pt x="583" y="1628"/>
                </a:lnTo>
                <a:lnTo>
                  <a:pt x="583" y="1627"/>
                </a:lnTo>
                <a:lnTo>
                  <a:pt x="583" y="1624"/>
                </a:lnTo>
                <a:lnTo>
                  <a:pt x="583" y="1623"/>
                </a:lnTo>
                <a:lnTo>
                  <a:pt x="583" y="1620"/>
                </a:lnTo>
                <a:lnTo>
                  <a:pt x="583" y="1619"/>
                </a:lnTo>
                <a:lnTo>
                  <a:pt x="583" y="1617"/>
                </a:lnTo>
                <a:lnTo>
                  <a:pt x="583" y="1615"/>
                </a:lnTo>
                <a:lnTo>
                  <a:pt x="583" y="1612"/>
                </a:lnTo>
                <a:lnTo>
                  <a:pt x="583" y="1611"/>
                </a:lnTo>
                <a:lnTo>
                  <a:pt x="583" y="1608"/>
                </a:lnTo>
                <a:lnTo>
                  <a:pt x="583" y="1605"/>
                </a:lnTo>
                <a:lnTo>
                  <a:pt x="583" y="1599"/>
                </a:lnTo>
                <a:lnTo>
                  <a:pt x="583" y="1598"/>
                </a:lnTo>
                <a:lnTo>
                  <a:pt x="583" y="1592"/>
                </a:lnTo>
                <a:lnTo>
                  <a:pt x="583" y="1586"/>
                </a:lnTo>
                <a:lnTo>
                  <a:pt x="582" y="1572"/>
                </a:lnTo>
                <a:lnTo>
                  <a:pt x="582" y="1569"/>
                </a:lnTo>
                <a:lnTo>
                  <a:pt x="587" y="1569"/>
                </a:lnTo>
                <a:lnTo>
                  <a:pt x="591" y="1569"/>
                </a:lnTo>
                <a:lnTo>
                  <a:pt x="596" y="1569"/>
                </a:lnTo>
                <a:lnTo>
                  <a:pt x="602" y="1569"/>
                </a:lnTo>
                <a:lnTo>
                  <a:pt x="603" y="1569"/>
                </a:lnTo>
                <a:lnTo>
                  <a:pt x="609" y="1569"/>
                </a:lnTo>
                <a:lnTo>
                  <a:pt x="616" y="1567"/>
                </a:lnTo>
                <a:lnTo>
                  <a:pt x="619" y="1567"/>
                </a:lnTo>
                <a:lnTo>
                  <a:pt x="620" y="1567"/>
                </a:lnTo>
                <a:lnTo>
                  <a:pt x="622" y="1567"/>
                </a:lnTo>
                <a:lnTo>
                  <a:pt x="623" y="1567"/>
                </a:lnTo>
                <a:lnTo>
                  <a:pt x="626" y="1567"/>
                </a:lnTo>
                <a:lnTo>
                  <a:pt x="627" y="1567"/>
                </a:lnTo>
                <a:lnTo>
                  <a:pt x="628" y="1567"/>
                </a:lnTo>
                <a:lnTo>
                  <a:pt x="629" y="1567"/>
                </a:lnTo>
                <a:lnTo>
                  <a:pt x="631" y="1567"/>
                </a:lnTo>
                <a:lnTo>
                  <a:pt x="634" y="1567"/>
                </a:lnTo>
                <a:lnTo>
                  <a:pt x="635" y="1567"/>
                </a:lnTo>
                <a:lnTo>
                  <a:pt x="636" y="1567"/>
                </a:lnTo>
                <a:lnTo>
                  <a:pt x="637" y="1567"/>
                </a:lnTo>
                <a:lnTo>
                  <a:pt x="638" y="1567"/>
                </a:lnTo>
                <a:lnTo>
                  <a:pt x="639" y="1567"/>
                </a:lnTo>
                <a:lnTo>
                  <a:pt x="640" y="1567"/>
                </a:lnTo>
                <a:lnTo>
                  <a:pt x="642" y="1567"/>
                </a:lnTo>
                <a:lnTo>
                  <a:pt x="643" y="1567"/>
                </a:lnTo>
                <a:lnTo>
                  <a:pt x="644" y="1567"/>
                </a:lnTo>
                <a:lnTo>
                  <a:pt x="645" y="1567"/>
                </a:lnTo>
                <a:lnTo>
                  <a:pt x="648" y="1567"/>
                </a:lnTo>
                <a:lnTo>
                  <a:pt x="652" y="1567"/>
                </a:lnTo>
                <a:lnTo>
                  <a:pt x="653" y="1567"/>
                </a:lnTo>
                <a:lnTo>
                  <a:pt x="655" y="1567"/>
                </a:lnTo>
                <a:lnTo>
                  <a:pt x="656" y="1567"/>
                </a:lnTo>
                <a:lnTo>
                  <a:pt x="662" y="1567"/>
                </a:lnTo>
                <a:lnTo>
                  <a:pt x="663" y="1567"/>
                </a:lnTo>
                <a:lnTo>
                  <a:pt x="664" y="1566"/>
                </a:lnTo>
                <a:lnTo>
                  <a:pt x="676" y="1566"/>
                </a:lnTo>
                <a:lnTo>
                  <a:pt x="679" y="1566"/>
                </a:lnTo>
                <a:lnTo>
                  <a:pt x="680" y="1566"/>
                </a:lnTo>
                <a:lnTo>
                  <a:pt x="683" y="1566"/>
                </a:lnTo>
                <a:lnTo>
                  <a:pt x="685" y="1566"/>
                </a:lnTo>
                <a:lnTo>
                  <a:pt x="686" y="1566"/>
                </a:lnTo>
                <a:lnTo>
                  <a:pt x="688" y="1566"/>
                </a:lnTo>
                <a:lnTo>
                  <a:pt x="691" y="1566"/>
                </a:lnTo>
                <a:lnTo>
                  <a:pt x="696" y="1566"/>
                </a:lnTo>
                <a:lnTo>
                  <a:pt x="698" y="1566"/>
                </a:lnTo>
                <a:lnTo>
                  <a:pt x="698" y="1565"/>
                </a:lnTo>
                <a:lnTo>
                  <a:pt x="699" y="1565"/>
                </a:lnTo>
                <a:lnTo>
                  <a:pt x="699" y="1564"/>
                </a:lnTo>
                <a:lnTo>
                  <a:pt x="700" y="1564"/>
                </a:lnTo>
                <a:lnTo>
                  <a:pt x="700" y="1563"/>
                </a:lnTo>
                <a:lnTo>
                  <a:pt x="702" y="1563"/>
                </a:lnTo>
                <a:lnTo>
                  <a:pt x="703" y="1562"/>
                </a:lnTo>
                <a:lnTo>
                  <a:pt x="704" y="1562"/>
                </a:lnTo>
                <a:lnTo>
                  <a:pt x="705" y="1562"/>
                </a:lnTo>
                <a:lnTo>
                  <a:pt x="706" y="1562"/>
                </a:lnTo>
                <a:lnTo>
                  <a:pt x="707" y="1562"/>
                </a:lnTo>
                <a:lnTo>
                  <a:pt x="708" y="1562"/>
                </a:lnTo>
                <a:lnTo>
                  <a:pt x="709" y="1562"/>
                </a:lnTo>
                <a:lnTo>
                  <a:pt x="709" y="1563"/>
                </a:lnTo>
                <a:lnTo>
                  <a:pt x="711" y="1563"/>
                </a:lnTo>
                <a:lnTo>
                  <a:pt x="712" y="1563"/>
                </a:lnTo>
                <a:lnTo>
                  <a:pt x="712" y="1564"/>
                </a:lnTo>
                <a:lnTo>
                  <a:pt x="713" y="1564"/>
                </a:lnTo>
                <a:lnTo>
                  <a:pt x="714" y="1564"/>
                </a:lnTo>
                <a:lnTo>
                  <a:pt x="715" y="1564"/>
                </a:lnTo>
                <a:lnTo>
                  <a:pt x="716" y="1564"/>
                </a:lnTo>
                <a:lnTo>
                  <a:pt x="717" y="1564"/>
                </a:lnTo>
                <a:lnTo>
                  <a:pt x="718" y="1564"/>
                </a:lnTo>
                <a:lnTo>
                  <a:pt x="720" y="1563"/>
                </a:lnTo>
                <a:lnTo>
                  <a:pt x="721" y="1563"/>
                </a:lnTo>
                <a:lnTo>
                  <a:pt x="722" y="1563"/>
                </a:lnTo>
                <a:lnTo>
                  <a:pt x="722" y="1562"/>
                </a:lnTo>
                <a:lnTo>
                  <a:pt x="723" y="1562"/>
                </a:lnTo>
                <a:lnTo>
                  <a:pt x="724" y="1562"/>
                </a:lnTo>
                <a:lnTo>
                  <a:pt x="725" y="1562"/>
                </a:lnTo>
                <a:lnTo>
                  <a:pt x="726" y="1562"/>
                </a:lnTo>
                <a:lnTo>
                  <a:pt x="726" y="1563"/>
                </a:lnTo>
                <a:lnTo>
                  <a:pt x="728" y="1563"/>
                </a:lnTo>
                <a:lnTo>
                  <a:pt x="729" y="1563"/>
                </a:lnTo>
                <a:lnTo>
                  <a:pt x="729" y="1564"/>
                </a:lnTo>
                <a:lnTo>
                  <a:pt x="730" y="1564"/>
                </a:lnTo>
                <a:lnTo>
                  <a:pt x="731" y="1564"/>
                </a:lnTo>
                <a:lnTo>
                  <a:pt x="732" y="1564"/>
                </a:lnTo>
                <a:lnTo>
                  <a:pt x="734" y="1564"/>
                </a:lnTo>
                <a:lnTo>
                  <a:pt x="735" y="1564"/>
                </a:lnTo>
                <a:lnTo>
                  <a:pt x="737" y="1564"/>
                </a:lnTo>
                <a:lnTo>
                  <a:pt x="748" y="1555"/>
                </a:lnTo>
                <a:lnTo>
                  <a:pt x="749" y="1555"/>
                </a:lnTo>
                <a:lnTo>
                  <a:pt x="750" y="1554"/>
                </a:lnTo>
                <a:lnTo>
                  <a:pt x="751" y="1553"/>
                </a:lnTo>
                <a:lnTo>
                  <a:pt x="757" y="1549"/>
                </a:lnTo>
                <a:lnTo>
                  <a:pt x="758" y="1549"/>
                </a:lnTo>
                <a:lnTo>
                  <a:pt x="758" y="1548"/>
                </a:lnTo>
                <a:lnTo>
                  <a:pt x="764" y="1544"/>
                </a:lnTo>
                <a:lnTo>
                  <a:pt x="764" y="1542"/>
                </a:lnTo>
                <a:lnTo>
                  <a:pt x="765" y="1542"/>
                </a:lnTo>
                <a:lnTo>
                  <a:pt x="769" y="1541"/>
                </a:lnTo>
                <a:lnTo>
                  <a:pt x="772" y="1540"/>
                </a:lnTo>
                <a:lnTo>
                  <a:pt x="773" y="1540"/>
                </a:lnTo>
                <a:lnTo>
                  <a:pt x="774" y="1540"/>
                </a:lnTo>
                <a:lnTo>
                  <a:pt x="774" y="1539"/>
                </a:lnTo>
                <a:lnTo>
                  <a:pt x="777" y="1538"/>
                </a:lnTo>
                <a:lnTo>
                  <a:pt x="778" y="1538"/>
                </a:lnTo>
                <a:lnTo>
                  <a:pt x="781" y="1537"/>
                </a:lnTo>
                <a:lnTo>
                  <a:pt x="782" y="1537"/>
                </a:lnTo>
                <a:lnTo>
                  <a:pt x="783" y="1536"/>
                </a:lnTo>
                <a:lnTo>
                  <a:pt x="784" y="1536"/>
                </a:lnTo>
                <a:lnTo>
                  <a:pt x="784" y="1535"/>
                </a:lnTo>
                <a:lnTo>
                  <a:pt x="785" y="1535"/>
                </a:lnTo>
                <a:lnTo>
                  <a:pt x="787" y="1532"/>
                </a:lnTo>
                <a:lnTo>
                  <a:pt x="787" y="1531"/>
                </a:lnTo>
                <a:lnTo>
                  <a:pt x="790" y="1529"/>
                </a:lnTo>
                <a:lnTo>
                  <a:pt x="792" y="1528"/>
                </a:lnTo>
                <a:lnTo>
                  <a:pt x="792" y="1527"/>
                </a:lnTo>
                <a:lnTo>
                  <a:pt x="793" y="1525"/>
                </a:lnTo>
                <a:lnTo>
                  <a:pt x="794" y="1525"/>
                </a:lnTo>
                <a:lnTo>
                  <a:pt x="794" y="1524"/>
                </a:lnTo>
                <a:lnTo>
                  <a:pt x="795" y="1524"/>
                </a:lnTo>
                <a:lnTo>
                  <a:pt x="797" y="1523"/>
                </a:lnTo>
                <a:lnTo>
                  <a:pt x="798" y="1522"/>
                </a:lnTo>
                <a:lnTo>
                  <a:pt x="797" y="1521"/>
                </a:lnTo>
                <a:lnTo>
                  <a:pt x="797" y="1520"/>
                </a:lnTo>
                <a:lnTo>
                  <a:pt x="797" y="1519"/>
                </a:lnTo>
                <a:lnTo>
                  <a:pt x="798" y="1519"/>
                </a:lnTo>
                <a:lnTo>
                  <a:pt x="798" y="1517"/>
                </a:lnTo>
                <a:lnTo>
                  <a:pt x="798" y="1516"/>
                </a:lnTo>
                <a:lnTo>
                  <a:pt x="798" y="1515"/>
                </a:lnTo>
                <a:lnTo>
                  <a:pt x="798" y="1514"/>
                </a:lnTo>
                <a:lnTo>
                  <a:pt x="798" y="1513"/>
                </a:lnTo>
                <a:lnTo>
                  <a:pt x="798" y="1512"/>
                </a:lnTo>
                <a:lnTo>
                  <a:pt x="798" y="1511"/>
                </a:lnTo>
                <a:lnTo>
                  <a:pt x="798" y="1510"/>
                </a:lnTo>
                <a:lnTo>
                  <a:pt x="799" y="1510"/>
                </a:lnTo>
                <a:lnTo>
                  <a:pt x="799" y="1508"/>
                </a:lnTo>
                <a:lnTo>
                  <a:pt x="800" y="1508"/>
                </a:lnTo>
                <a:lnTo>
                  <a:pt x="801" y="1507"/>
                </a:lnTo>
                <a:lnTo>
                  <a:pt x="802" y="1507"/>
                </a:lnTo>
                <a:lnTo>
                  <a:pt x="802" y="1506"/>
                </a:lnTo>
                <a:lnTo>
                  <a:pt x="803" y="1506"/>
                </a:lnTo>
                <a:lnTo>
                  <a:pt x="804" y="1506"/>
                </a:lnTo>
                <a:lnTo>
                  <a:pt x="806" y="1505"/>
                </a:lnTo>
                <a:lnTo>
                  <a:pt x="807" y="1505"/>
                </a:lnTo>
                <a:lnTo>
                  <a:pt x="808" y="1504"/>
                </a:lnTo>
                <a:lnTo>
                  <a:pt x="809" y="1504"/>
                </a:lnTo>
                <a:lnTo>
                  <a:pt x="809" y="1503"/>
                </a:lnTo>
                <a:lnTo>
                  <a:pt x="810" y="1503"/>
                </a:lnTo>
                <a:lnTo>
                  <a:pt x="810" y="1502"/>
                </a:lnTo>
                <a:lnTo>
                  <a:pt x="811" y="1502"/>
                </a:lnTo>
                <a:lnTo>
                  <a:pt x="811" y="1500"/>
                </a:lnTo>
                <a:lnTo>
                  <a:pt x="812" y="1500"/>
                </a:lnTo>
                <a:lnTo>
                  <a:pt x="812" y="1499"/>
                </a:lnTo>
                <a:lnTo>
                  <a:pt x="813" y="1499"/>
                </a:lnTo>
                <a:lnTo>
                  <a:pt x="813" y="1498"/>
                </a:lnTo>
                <a:lnTo>
                  <a:pt x="813" y="1497"/>
                </a:lnTo>
                <a:lnTo>
                  <a:pt x="815" y="1496"/>
                </a:lnTo>
                <a:lnTo>
                  <a:pt x="815" y="1495"/>
                </a:lnTo>
                <a:lnTo>
                  <a:pt x="815" y="1494"/>
                </a:lnTo>
                <a:lnTo>
                  <a:pt x="816" y="1494"/>
                </a:lnTo>
                <a:lnTo>
                  <a:pt x="816" y="1492"/>
                </a:lnTo>
                <a:lnTo>
                  <a:pt x="817" y="1491"/>
                </a:lnTo>
                <a:lnTo>
                  <a:pt x="818" y="1490"/>
                </a:lnTo>
                <a:lnTo>
                  <a:pt x="819" y="1490"/>
                </a:lnTo>
                <a:lnTo>
                  <a:pt x="820" y="1489"/>
                </a:lnTo>
                <a:lnTo>
                  <a:pt x="821" y="1489"/>
                </a:lnTo>
                <a:lnTo>
                  <a:pt x="823" y="1488"/>
                </a:lnTo>
                <a:lnTo>
                  <a:pt x="824" y="1488"/>
                </a:lnTo>
                <a:lnTo>
                  <a:pt x="825" y="1487"/>
                </a:lnTo>
                <a:lnTo>
                  <a:pt x="826" y="1487"/>
                </a:lnTo>
                <a:lnTo>
                  <a:pt x="826" y="1486"/>
                </a:lnTo>
                <a:lnTo>
                  <a:pt x="827" y="1486"/>
                </a:lnTo>
                <a:lnTo>
                  <a:pt x="828" y="1485"/>
                </a:lnTo>
                <a:lnTo>
                  <a:pt x="829" y="1483"/>
                </a:lnTo>
                <a:lnTo>
                  <a:pt x="829" y="1482"/>
                </a:lnTo>
                <a:lnTo>
                  <a:pt x="830" y="1482"/>
                </a:lnTo>
                <a:lnTo>
                  <a:pt x="830" y="1481"/>
                </a:lnTo>
                <a:lnTo>
                  <a:pt x="832" y="1481"/>
                </a:lnTo>
                <a:lnTo>
                  <a:pt x="832" y="1480"/>
                </a:lnTo>
                <a:lnTo>
                  <a:pt x="833" y="1480"/>
                </a:lnTo>
                <a:lnTo>
                  <a:pt x="833" y="1479"/>
                </a:lnTo>
                <a:lnTo>
                  <a:pt x="834" y="1478"/>
                </a:lnTo>
                <a:lnTo>
                  <a:pt x="835" y="1478"/>
                </a:lnTo>
                <a:lnTo>
                  <a:pt x="835" y="1477"/>
                </a:lnTo>
                <a:lnTo>
                  <a:pt x="836" y="1477"/>
                </a:lnTo>
                <a:lnTo>
                  <a:pt x="837" y="1477"/>
                </a:lnTo>
                <a:lnTo>
                  <a:pt x="838" y="1477"/>
                </a:lnTo>
                <a:lnTo>
                  <a:pt x="840" y="1477"/>
                </a:lnTo>
                <a:lnTo>
                  <a:pt x="841" y="1475"/>
                </a:lnTo>
                <a:lnTo>
                  <a:pt x="842" y="1473"/>
                </a:lnTo>
                <a:lnTo>
                  <a:pt x="843" y="1472"/>
                </a:lnTo>
                <a:lnTo>
                  <a:pt x="844" y="1471"/>
                </a:lnTo>
                <a:lnTo>
                  <a:pt x="845" y="1470"/>
                </a:lnTo>
                <a:lnTo>
                  <a:pt x="845" y="1469"/>
                </a:lnTo>
                <a:lnTo>
                  <a:pt x="846" y="1469"/>
                </a:lnTo>
                <a:lnTo>
                  <a:pt x="846" y="1468"/>
                </a:lnTo>
                <a:lnTo>
                  <a:pt x="847" y="1468"/>
                </a:lnTo>
                <a:lnTo>
                  <a:pt x="847" y="1466"/>
                </a:lnTo>
                <a:lnTo>
                  <a:pt x="849" y="1465"/>
                </a:lnTo>
                <a:lnTo>
                  <a:pt x="850" y="1465"/>
                </a:lnTo>
                <a:lnTo>
                  <a:pt x="851" y="1464"/>
                </a:lnTo>
                <a:lnTo>
                  <a:pt x="852" y="1464"/>
                </a:lnTo>
                <a:lnTo>
                  <a:pt x="853" y="1464"/>
                </a:lnTo>
                <a:lnTo>
                  <a:pt x="854" y="1464"/>
                </a:lnTo>
                <a:lnTo>
                  <a:pt x="855" y="1464"/>
                </a:lnTo>
                <a:lnTo>
                  <a:pt x="856" y="1464"/>
                </a:lnTo>
                <a:lnTo>
                  <a:pt x="858" y="1464"/>
                </a:lnTo>
                <a:lnTo>
                  <a:pt x="858" y="1465"/>
                </a:lnTo>
                <a:lnTo>
                  <a:pt x="859" y="1465"/>
                </a:lnTo>
                <a:lnTo>
                  <a:pt x="860" y="1465"/>
                </a:lnTo>
                <a:lnTo>
                  <a:pt x="861" y="1465"/>
                </a:lnTo>
                <a:lnTo>
                  <a:pt x="863" y="1464"/>
                </a:lnTo>
                <a:lnTo>
                  <a:pt x="864" y="1464"/>
                </a:lnTo>
                <a:lnTo>
                  <a:pt x="866" y="1464"/>
                </a:lnTo>
                <a:lnTo>
                  <a:pt x="867" y="1464"/>
                </a:lnTo>
                <a:lnTo>
                  <a:pt x="867" y="1463"/>
                </a:lnTo>
                <a:lnTo>
                  <a:pt x="867" y="1462"/>
                </a:lnTo>
                <a:lnTo>
                  <a:pt x="867" y="1453"/>
                </a:lnTo>
                <a:lnTo>
                  <a:pt x="866" y="1453"/>
                </a:lnTo>
                <a:lnTo>
                  <a:pt x="866" y="1450"/>
                </a:lnTo>
                <a:lnTo>
                  <a:pt x="866" y="1449"/>
                </a:lnTo>
                <a:lnTo>
                  <a:pt x="866" y="1448"/>
                </a:lnTo>
                <a:lnTo>
                  <a:pt x="866" y="1447"/>
                </a:lnTo>
                <a:lnTo>
                  <a:pt x="866" y="1446"/>
                </a:lnTo>
                <a:lnTo>
                  <a:pt x="866" y="1445"/>
                </a:lnTo>
                <a:lnTo>
                  <a:pt x="866" y="1440"/>
                </a:lnTo>
                <a:lnTo>
                  <a:pt x="866" y="1439"/>
                </a:lnTo>
                <a:lnTo>
                  <a:pt x="866" y="1438"/>
                </a:lnTo>
                <a:lnTo>
                  <a:pt x="866" y="1437"/>
                </a:lnTo>
                <a:lnTo>
                  <a:pt x="866" y="1436"/>
                </a:lnTo>
                <a:lnTo>
                  <a:pt x="866" y="1435"/>
                </a:lnTo>
                <a:lnTo>
                  <a:pt x="866" y="1433"/>
                </a:lnTo>
                <a:lnTo>
                  <a:pt x="866" y="1432"/>
                </a:lnTo>
                <a:lnTo>
                  <a:pt x="866" y="1430"/>
                </a:lnTo>
                <a:lnTo>
                  <a:pt x="866" y="1429"/>
                </a:lnTo>
                <a:lnTo>
                  <a:pt x="866" y="1427"/>
                </a:lnTo>
                <a:lnTo>
                  <a:pt x="866" y="1423"/>
                </a:lnTo>
                <a:lnTo>
                  <a:pt x="866" y="1421"/>
                </a:lnTo>
                <a:lnTo>
                  <a:pt x="864" y="1419"/>
                </a:lnTo>
                <a:lnTo>
                  <a:pt x="864" y="1418"/>
                </a:lnTo>
                <a:lnTo>
                  <a:pt x="864" y="1416"/>
                </a:lnTo>
                <a:lnTo>
                  <a:pt x="864" y="1415"/>
                </a:lnTo>
                <a:lnTo>
                  <a:pt x="864" y="1414"/>
                </a:lnTo>
                <a:lnTo>
                  <a:pt x="864" y="1411"/>
                </a:lnTo>
                <a:lnTo>
                  <a:pt x="864" y="1410"/>
                </a:lnTo>
                <a:lnTo>
                  <a:pt x="864" y="1408"/>
                </a:lnTo>
                <a:lnTo>
                  <a:pt x="864" y="1407"/>
                </a:lnTo>
                <a:lnTo>
                  <a:pt x="864" y="1406"/>
                </a:lnTo>
                <a:lnTo>
                  <a:pt x="864" y="1405"/>
                </a:lnTo>
                <a:lnTo>
                  <a:pt x="864" y="1404"/>
                </a:lnTo>
                <a:lnTo>
                  <a:pt x="864" y="1403"/>
                </a:lnTo>
                <a:lnTo>
                  <a:pt x="864" y="1401"/>
                </a:lnTo>
                <a:lnTo>
                  <a:pt x="864" y="1399"/>
                </a:lnTo>
                <a:lnTo>
                  <a:pt x="864" y="1398"/>
                </a:lnTo>
                <a:lnTo>
                  <a:pt x="864" y="1397"/>
                </a:lnTo>
                <a:lnTo>
                  <a:pt x="864" y="1396"/>
                </a:lnTo>
                <a:lnTo>
                  <a:pt x="864" y="1395"/>
                </a:lnTo>
                <a:lnTo>
                  <a:pt x="864" y="1394"/>
                </a:lnTo>
                <a:lnTo>
                  <a:pt x="864" y="1393"/>
                </a:lnTo>
                <a:lnTo>
                  <a:pt x="864" y="1391"/>
                </a:lnTo>
                <a:lnTo>
                  <a:pt x="864" y="1390"/>
                </a:lnTo>
                <a:lnTo>
                  <a:pt x="864" y="1389"/>
                </a:lnTo>
                <a:lnTo>
                  <a:pt x="864" y="1388"/>
                </a:lnTo>
                <a:lnTo>
                  <a:pt x="864" y="1386"/>
                </a:lnTo>
                <a:lnTo>
                  <a:pt x="864" y="1385"/>
                </a:lnTo>
                <a:lnTo>
                  <a:pt x="864" y="1383"/>
                </a:lnTo>
                <a:lnTo>
                  <a:pt x="864" y="1382"/>
                </a:lnTo>
                <a:lnTo>
                  <a:pt x="864" y="1381"/>
                </a:lnTo>
                <a:lnTo>
                  <a:pt x="864" y="1379"/>
                </a:lnTo>
                <a:lnTo>
                  <a:pt x="864" y="1378"/>
                </a:lnTo>
                <a:lnTo>
                  <a:pt x="864" y="1377"/>
                </a:lnTo>
                <a:lnTo>
                  <a:pt x="864" y="1374"/>
                </a:lnTo>
                <a:lnTo>
                  <a:pt x="863" y="1374"/>
                </a:lnTo>
                <a:lnTo>
                  <a:pt x="863" y="1373"/>
                </a:lnTo>
                <a:lnTo>
                  <a:pt x="863" y="1372"/>
                </a:lnTo>
                <a:lnTo>
                  <a:pt x="863" y="1370"/>
                </a:lnTo>
                <a:lnTo>
                  <a:pt x="863" y="1369"/>
                </a:lnTo>
                <a:lnTo>
                  <a:pt x="863" y="1368"/>
                </a:lnTo>
                <a:lnTo>
                  <a:pt x="863" y="1366"/>
                </a:lnTo>
                <a:lnTo>
                  <a:pt x="863" y="1365"/>
                </a:lnTo>
                <a:lnTo>
                  <a:pt x="863" y="1364"/>
                </a:lnTo>
                <a:lnTo>
                  <a:pt x="863" y="1362"/>
                </a:lnTo>
                <a:lnTo>
                  <a:pt x="863" y="1361"/>
                </a:lnTo>
                <a:lnTo>
                  <a:pt x="863" y="1360"/>
                </a:lnTo>
                <a:lnTo>
                  <a:pt x="863" y="1356"/>
                </a:lnTo>
                <a:lnTo>
                  <a:pt x="863" y="1355"/>
                </a:lnTo>
                <a:lnTo>
                  <a:pt x="863" y="1354"/>
                </a:lnTo>
                <a:lnTo>
                  <a:pt x="863" y="1353"/>
                </a:lnTo>
                <a:lnTo>
                  <a:pt x="863" y="1352"/>
                </a:lnTo>
                <a:lnTo>
                  <a:pt x="863" y="1351"/>
                </a:lnTo>
                <a:lnTo>
                  <a:pt x="863" y="1349"/>
                </a:lnTo>
                <a:lnTo>
                  <a:pt x="863" y="1347"/>
                </a:lnTo>
                <a:lnTo>
                  <a:pt x="863" y="1346"/>
                </a:lnTo>
                <a:lnTo>
                  <a:pt x="863" y="1345"/>
                </a:lnTo>
                <a:lnTo>
                  <a:pt x="863" y="1344"/>
                </a:lnTo>
                <a:lnTo>
                  <a:pt x="863" y="1343"/>
                </a:lnTo>
                <a:lnTo>
                  <a:pt x="863" y="1341"/>
                </a:lnTo>
                <a:lnTo>
                  <a:pt x="863" y="1338"/>
                </a:lnTo>
                <a:lnTo>
                  <a:pt x="863" y="1336"/>
                </a:lnTo>
                <a:lnTo>
                  <a:pt x="862" y="1333"/>
                </a:lnTo>
                <a:lnTo>
                  <a:pt x="862" y="1331"/>
                </a:lnTo>
                <a:lnTo>
                  <a:pt x="862" y="1330"/>
                </a:lnTo>
                <a:lnTo>
                  <a:pt x="862" y="1329"/>
                </a:lnTo>
                <a:lnTo>
                  <a:pt x="862" y="1327"/>
                </a:lnTo>
                <a:lnTo>
                  <a:pt x="862" y="1323"/>
                </a:lnTo>
                <a:lnTo>
                  <a:pt x="862" y="1319"/>
                </a:lnTo>
                <a:lnTo>
                  <a:pt x="862" y="1318"/>
                </a:lnTo>
                <a:lnTo>
                  <a:pt x="862" y="1306"/>
                </a:lnTo>
                <a:lnTo>
                  <a:pt x="862" y="1299"/>
                </a:lnTo>
                <a:lnTo>
                  <a:pt x="862" y="1296"/>
                </a:lnTo>
                <a:lnTo>
                  <a:pt x="862" y="1291"/>
                </a:lnTo>
                <a:lnTo>
                  <a:pt x="861" y="1288"/>
                </a:lnTo>
                <a:lnTo>
                  <a:pt x="861" y="1287"/>
                </a:lnTo>
                <a:lnTo>
                  <a:pt x="861" y="1282"/>
                </a:lnTo>
                <a:lnTo>
                  <a:pt x="861" y="1281"/>
                </a:lnTo>
                <a:lnTo>
                  <a:pt x="861" y="1280"/>
                </a:lnTo>
                <a:lnTo>
                  <a:pt x="861" y="1277"/>
                </a:lnTo>
                <a:lnTo>
                  <a:pt x="861" y="1276"/>
                </a:lnTo>
                <a:lnTo>
                  <a:pt x="861" y="1270"/>
                </a:lnTo>
                <a:lnTo>
                  <a:pt x="861" y="1265"/>
                </a:lnTo>
                <a:lnTo>
                  <a:pt x="861" y="1263"/>
                </a:lnTo>
                <a:lnTo>
                  <a:pt x="861" y="1260"/>
                </a:lnTo>
                <a:lnTo>
                  <a:pt x="861" y="1259"/>
                </a:lnTo>
                <a:lnTo>
                  <a:pt x="861" y="1256"/>
                </a:lnTo>
                <a:lnTo>
                  <a:pt x="861" y="1255"/>
                </a:lnTo>
                <a:lnTo>
                  <a:pt x="861" y="1252"/>
                </a:lnTo>
                <a:lnTo>
                  <a:pt x="860" y="1251"/>
                </a:lnTo>
                <a:lnTo>
                  <a:pt x="860" y="1247"/>
                </a:lnTo>
                <a:lnTo>
                  <a:pt x="860" y="1246"/>
                </a:lnTo>
                <a:lnTo>
                  <a:pt x="860" y="1241"/>
                </a:lnTo>
                <a:lnTo>
                  <a:pt x="860" y="1238"/>
                </a:lnTo>
                <a:lnTo>
                  <a:pt x="860" y="1236"/>
                </a:lnTo>
                <a:lnTo>
                  <a:pt x="860" y="1235"/>
                </a:lnTo>
                <a:lnTo>
                  <a:pt x="860" y="1234"/>
                </a:lnTo>
                <a:lnTo>
                  <a:pt x="860" y="1230"/>
                </a:lnTo>
                <a:lnTo>
                  <a:pt x="860" y="1229"/>
                </a:lnTo>
                <a:lnTo>
                  <a:pt x="860" y="1228"/>
                </a:lnTo>
                <a:lnTo>
                  <a:pt x="860" y="1227"/>
                </a:lnTo>
                <a:lnTo>
                  <a:pt x="860" y="1223"/>
                </a:lnTo>
                <a:lnTo>
                  <a:pt x="860" y="1222"/>
                </a:lnTo>
                <a:lnTo>
                  <a:pt x="860" y="1221"/>
                </a:lnTo>
                <a:lnTo>
                  <a:pt x="860" y="1220"/>
                </a:lnTo>
                <a:lnTo>
                  <a:pt x="860" y="1219"/>
                </a:lnTo>
                <a:lnTo>
                  <a:pt x="860" y="1218"/>
                </a:lnTo>
                <a:lnTo>
                  <a:pt x="860" y="1215"/>
                </a:lnTo>
                <a:lnTo>
                  <a:pt x="860" y="1214"/>
                </a:lnTo>
                <a:lnTo>
                  <a:pt x="860" y="1212"/>
                </a:lnTo>
                <a:lnTo>
                  <a:pt x="859" y="1211"/>
                </a:lnTo>
                <a:lnTo>
                  <a:pt x="859" y="1210"/>
                </a:lnTo>
                <a:lnTo>
                  <a:pt x="859" y="1209"/>
                </a:lnTo>
                <a:lnTo>
                  <a:pt x="859" y="1207"/>
                </a:lnTo>
                <a:lnTo>
                  <a:pt x="859" y="1204"/>
                </a:lnTo>
                <a:lnTo>
                  <a:pt x="859" y="1203"/>
                </a:lnTo>
                <a:lnTo>
                  <a:pt x="859" y="1202"/>
                </a:lnTo>
                <a:lnTo>
                  <a:pt x="859" y="1201"/>
                </a:lnTo>
                <a:lnTo>
                  <a:pt x="859" y="1199"/>
                </a:lnTo>
                <a:lnTo>
                  <a:pt x="859" y="1198"/>
                </a:lnTo>
                <a:lnTo>
                  <a:pt x="859" y="1197"/>
                </a:lnTo>
                <a:lnTo>
                  <a:pt x="859" y="1196"/>
                </a:lnTo>
                <a:lnTo>
                  <a:pt x="859" y="1195"/>
                </a:lnTo>
                <a:lnTo>
                  <a:pt x="859" y="1194"/>
                </a:lnTo>
                <a:lnTo>
                  <a:pt x="859" y="1193"/>
                </a:lnTo>
                <a:lnTo>
                  <a:pt x="859" y="1190"/>
                </a:lnTo>
                <a:lnTo>
                  <a:pt x="859" y="1189"/>
                </a:lnTo>
                <a:lnTo>
                  <a:pt x="859" y="1188"/>
                </a:lnTo>
                <a:lnTo>
                  <a:pt x="859" y="1187"/>
                </a:lnTo>
                <a:lnTo>
                  <a:pt x="859" y="1186"/>
                </a:lnTo>
                <a:lnTo>
                  <a:pt x="859" y="1185"/>
                </a:lnTo>
                <a:lnTo>
                  <a:pt x="859" y="1184"/>
                </a:lnTo>
                <a:lnTo>
                  <a:pt x="859" y="1180"/>
                </a:lnTo>
                <a:lnTo>
                  <a:pt x="859" y="1179"/>
                </a:lnTo>
                <a:lnTo>
                  <a:pt x="859" y="1178"/>
                </a:lnTo>
                <a:lnTo>
                  <a:pt x="859" y="1177"/>
                </a:lnTo>
                <a:lnTo>
                  <a:pt x="859" y="1176"/>
                </a:lnTo>
                <a:lnTo>
                  <a:pt x="858" y="1174"/>
                </a:lnTo>
                <a:lnTo>
                  <a:pt x="858" y="1173"/>
                </a:lnTo>
                <a:lnTo>
                  <a:pt x="858" y="1172"/>
                </a:lnTo>
                <a:lnTo>
                  <a:pt x="858" y="1171"/>
                </a:lnTo>
                <a:lnTo>
                  <a:pt x="858" y="1170"/>
                </a:lnTo>
                <a:lnTo>
                  <a:pt x="858" y="1169"/>
                </a:lnTo>
                <a:lnTo>
                  <a:pt x="858" y="1168"/>
                </a:lnTo>
                <a:lnTo>
                  <a:pt x="858" y="1167"/>
                </a:lnTo>
                <a:lnTo>
                  <a:pt x="858" y="1164"/>
                </a:lnTo>
                <a:lnTo>
                  <a:pt x="858" y="1163"/>
                </a:lnTo>
                <a:lnTo>
                  <a:pt x="858" y="1160"/>
                </a:lnTo>
                <a:lnTo>
                  <a:pt x="858" y="1159"/>
                </a:lnTo>
                <a:lnTo>
                  <a:pt x="858" y="1157"/>
                </a:lnTo>
                <a:lnTo>
                  <a:pt x="858" y="1155"/>
                </a:lnTo>
                <a:lnTo>
                  <a:pt x="858" y="1154"/>
                </a:lnTo>
                <a:lnTo>
                  <a:pt x="858" y="1151"/>
                </a:lnTo>
                <a:lnTo>
                  <a:pt x="858" y="1148"/>
                </a:lnTo>
                <a:lnTo>
                  <a:pt x="858" y="1145"/>
                </a:lnTo>
                <a:lnTo>
                  <a:pt x="856" y="1140"/>
                </a:lnTo>
                <a:lnTo>
                  <a:pt x="856" y="1137"/>
                </a:lnTo>
                <a:lnTo>
                  <a:pt x="856" y="1136"/>
                </a:lnTo>
                <a:lnTo>
                  <a:pt x="856" y="1131"/>
                </a:lnTo>
                <a:lnTo>
                  <a:pt x="856" y="1129"/>
                </a:lnTo>
                <a:lnTo>
                  <a:pt x="856" y="1128"/>
                </a:lnTo>
                <a:lnTo>
                  <a:pt x="856" y="1127"/>
                </a:lnTo>
                <a:lnTo>
                  <a:pt x="856" y="1126"/>
                </a:lnTo>
                <a:lnTo>
                  <a:pt x="856" y="1125"/>
                </a:lnTo>
                <a:lnTo>
                  <a:pt x="856" y="1123"/>
                </a:lnTo>
                <a:lnTo>
                  <a:pt x="856" y="1110"/>
                </a:lnTo>
                <a:lnTo>
                  <a:pt x="855" y="1107"/>
                </a:lnTo>
                <a:lnTo>
                  <a:pt x="855" y="1103"/>
                </a:lnTo>
                <a:lnTo>
                  <a:pt x="855" y="1102"/>
                </a:lnTo>
                <a:lnTo>
                  <a:pt x="855" y="1101"/>
                </a:lnTo>
                <a:lnTo>
                  <a:pt x="855" y="1100"/>
                </a:lnTo>
                <a:lnTo>
                  <a:pt x="855" y="1097"/>
                </a:lnTo>
                <a:lnTo>
                  <a:pt x="855" y="1090"/>
                </a:lnTo>
                <a:lnTo>
                  <a:pt x="855" y="1088"/>
                </a:lnTo>
                <a:lnTo>
                  <a:pt x="855" y="1087"/>
                </a:lnTo>
                <a:lnTo>
                  <a:pt x="855" y="1081"/>
                </a:lnTo>
                <a:lnTo>
                  <a:pt x="855" y="1080"/>
                </a:lnTo>
                <a:lnTo>
                  <a:pt x="855" y="1077"/>
                </a:lnTo>
                <a:lnTo>
                  <a:pt x="855" y="1076"/>
                </a:lnTo>
                <a:lnTo>
                  <a:pt x="854" y="1071"/>
                </a:lnTo>
                <a:lnTo>
                  <a:pt x="854" y="1070"/>
                </a:lnTo>
                <a:lnTo>
                  <a:pt x="854" y="1068"/>
                </a:lnTo>
                <a:lnTo>
                  <a:pt x="854" y="1065"/>
                </a:lnTo>
                <a:lnTo>
                  <a:pt x="854" y="1063"/>
                </a:lnTo>
                <a:lnTo>
                  <a:pt x="853" y="1058"/>
                </a:lnTo>
                <a:lnTo>
                  <a:pt x="853" y="1054"/>
                </a:lnTo>
                <a:lnTo>
                  <a:pt x="853" y="1051"/>
                </a:lnTo>
                <a:lnTo>
                  <a:pt x="853" y="1047"/>
                </a:lnTo>
                <a:lnTo>
                  <a:pt x="853" y="1042"/>
                </a:lnTo>
                <a:lnTo>
                  <a:pt x="853" y="1040"/>
                </a:lnTo>
                <a:lnTo>
                  <a:pt x="853" y="1039"/>
                </a:lnTo>
                <a:lnTo>
                  <a:pt x="853" y="1038"/>
                </a:lnTo>
                <a:lnTo>
                  <a:pt x="854" y="1037"/>
                </a:lnTo>
                <a:lnTo>
                  <a:pt x="854" y="1036"/>
                </a:lnTo>
                <a:lnTo>
                  <a:pt x="854" y="1033"/>
                </a:lnTo>
                <a:lnTo>
                  <a:pt x="854" y="1031"/>
                </a:lnTo>
                <a:lnTo>
                  <a:pt x="854" y="1028"/>
                </a:lnTo>
                <a:lnTo>
                  <a:pt x="854" y="1027"/>
                </a:lnTo>
                <a:lnTo>
                  <a:pt x="854" y="1021"/>
                </a:lnTo>
                <a:lnTo>
                  <a:pt x="854" y="1012"/>
                </a:lnTo>
                <a:lnTo>
                  <a:pt x="854" y="1005"/>
                </a:lnTo>
                <a:lnTo>
                  <a:pt x="853" y="1001"/>
                </a:lnTo>
                <a:lnTo>
                  <a:pt x="853" y="996"/>
                </a:lnTo>
                <a:lnTo>
                  <a:pt x="853" y="995"/>
                </a:lnTo>
                <a:lnTo>
                  <a:pt x="852" y="991"/>
                </a:lnTo>
                <a:lnTo>
                  <a:pt x="852" y="984"/>
                </a:lnTo>
                <a:lnTo>
                  <a:pt x="852" y="983"/>
                </a:lnTo>
                <a:lnTo>
                  <a:pt x="852" y="980"/>
                </a:lnTo>
                <a:lnTo>
                  <a:pt x="852" y="979"/>
                </a:lnTo>
                <a:lnTo>
                  <a:pt x="851" y="978"/>
                </a:lnTo>
                <a:lnTo>
                  <a:pt x="851" y="976"/>
                </a:lnTo>
                <a:lnTo>
                  <a:pt x="851" y="975"/>
                </a:lnTo>
                <a:lnTo>
                  <a:pt x="851" y="972"/>
                </a:lnTo>
                <a:lnTo>
                  <a:pt x="851" y="971"/>
                </a:lnTo>
                <a:lnTo>
                  <a:pt x="851" y="970"/>
                </a:lnTo>
                <a:lnTo>
                  <a:pt x="851" y="966"/>
                </a:lnTo>
                <a:lnTo>
                  <a:pt x="851" y="963"/>
                </a:lnTo>
                <a:lnTo>
                  <a:pt x="851" y="961"/>
                </a:lnTo>
                <a:lnTo>
                  <a:pt x="851" y="960"/>
                </a:lnTo>
                <a:lnTo>
                  <a:pt x="851" y="959"/>
                </a:lnTo>
                <a:lnTo>
                  <a:pt x="851" y="958"/>
                </a:lnTo>
                <a:lnTo>
                  <a:pt x="851" y="956"/>
                </a:lnTo>
                <a:lnTo>
                  <a:pt x="851" y="954"/>
                </a:lnTo>
                <a:lnTo>
                  <a:pt x="851" y="950"/>
                </a:lnTo>
                <a:lnTo>
                  <a:pt x="851" y="943"/>
                </a:lnTo>
                <a:lnTo>
                  <a:pt x="851" y="942"/>
                </a:lnTo>
                <a:lnTo>
                  <a:pt x="851" y="941"/>
                </a:lnTo>
                <a:lnTo>
                  <a:pt x="851" y="938"/>
                </a:lnTo>
                <a:lnTo>
                  <a:pt x="851" y="937"/>
                </a:lnTo>
                <a:lnTo>
                  <a:pt x="851" y="936"/>
                </a:lnTo>
                <a:lnTo>
                  <a:pt x="851" y="935"/>
                </a:lnTo>
                <a:lnTo>
                  <a:pt x="851" y="934"/>
                </a:lnTo>
                <a:lnTo>
                  <a:pt x="851" y="933"/>
                </a:lnTo>
                <a:lnTo>
                  <a:pt x="851" y="931"/>
                </a:lnTo>
                <a:lnTo>
                  <a:pt x="851" y="930"/>
                </a:lnTo>
                <a:lnTo>
                  <a:pt x="851" y="929"/>
                </a:lnTo>
                <a:lnTo>
                  <a:pt x="851" y="925"/>
                </a:lnTo>
                <a:lnTo>
                  <a:pt x="851" y="922"/>
                </a:lnTo>
                <a:lnTo>
                  <a:pt x="851" y="919"/>
                </a:lnTo>
                <a:lnTo>
                  <a:pt x="851" y="917"/>
                </a:lnTo>
                <a:lnTo>
                  <a:pt x="851" y="916"/>
                </a:lnTo>
                <a:lnTo>
                  <a:pt x="851" y="914"/>
                </a:lnTo>
                <a:lnTo>
                  <a:pt x="851" y="913"/>
                </a:lnTo>
                <a:lnTo>
                  <a:pt x="851" y="912"/>
                </a:lnTo>
                <a:lnTo>
                  <a:pt x="851" y="911"/>
                </a:lnTo>
                <a:lnTo>
                  <a:pt x="851" y="910"/>
                </a:lnTo>
                <a:lnTo>
                  <a:pt x="851" y="909"/>
                </a:lnTo>
                <a:lnTo>
                  <a:pt x="851" y="908"/>
                </a:lnTo>
                <a:lnTo>
                  <a:pt x="851" y="905"/>
                </a:lnTo>
                <a:lnTo>
                  <a:pt x="851" y="904"/>
                </a:lnTo>
                <a:lnTo>
                  <a:pt x="851" y="903"/>
                </a:lnTo>
                <a:lnTo>
                  <a:pt x="851" y="902"/>
                </a:lnTo>
                <a:lnTo>
                  <a:pt x="851" y="899"/>
                </a:lnTo>
                <a:lnTo>
                  <a:pt x="851" y="897"/>
                </a:lnTo>
                <a:lnTo>
                  <a:pt x="851" y="896"/>
                </a:lnTo>
                <a:lnTo>
                  <a:pt x="851" y="895"/>
                </a:lnTo>
                <a:lnTo>
                  <a:pt x="851" y="894"/>
                </a:lnTo>
                <a:lnTo>
                  <a:pt x="851" y="892"/>
                </a:lnTo>
                <a:lnTo>
                  <a:pt x="851" y="889"/>
                </a:lnTo>
                <a:lnTo>
                  <a:pt x="851" y="888"/>
                </a:lnTo>
                <a:lnTo>
                  <a:pt x="851" y="887"/>
                </a:lnTo>
                <a:lnTo>
                  <a:pt x="851" y="886"/>
                </a:lnTo>
                <a:lnTo>
                  <a:pt x="851" y="885"/>
                </a:lnTo>
                <a:lnTo>
                  <a:pt x="851" y="883"/>
                </a:lnTo>
                <a:lnTo>
                  <a:pt x="851" y="878"/>
                </a:lnTo>
                <a:lnTo>
                  <a:pt x="851" y="875"/>
                </a:lnTo>
                <a:lnTo>
                  <a:pt x="851" y="874"/>
                </a:lnTo>
                <a:lnTo>
                  <a:pt x="851" y="869"/>
                </a:lnTo>
                <a:lnTo>
                  <a:pt x="851" y="862"/>
                </a:lnTo>
                <a:lnTo>
                  <a:pt x="851" y="861"/>
                </a:lnTo>
                <a:lnTo>
                  <a:pt x="851" y="860"/>
                </a:lnTo>
                <a:lnTo>
                  <a:pt x="851" y="859"/>
                </a:lnTo>
                <a:lnTo>
                  <a:pt x="851" y="856"/>
                </a:lnTo>
                <a:lnTo>
                  <a:pt x="851" y="855"/>
                </a:lnTo>
                <a:lnTo>
                  <a:pt x="851" y="853"/>
                </a:lnTo>
                <a:lnTo>
                  <a:pt x="851" y="852"/>
                </a:lnTo>
                <a:lnTo>
                  <a:pt x="851" y="851"/>
                </a:lnTo>
                <a:lnTo>
                  <a:pt x="851" y="850"/>
                </a:lnTo>
                <a:lnTo>
                  <a:pt x="851" y="849"/>
                </a:lnTo>
                <a:lnTo>
                  <a:pt x="851" y="845"/>
                </a:lnTo>
                <a:lnTo>
                  <a:pt x="851" y="842"/>
                </a:lnTo>
                <a:lnTo>
                  <a:pt x="851" y="838"/>
                </a:lnTo>
                <a:lnTo>
                  <a:pt x="851" y="835"/>
                </a:lnTo>
                <a:lnTo>
                  <a:pt x="851" y="834"/>
                </a:lnTo>
                <a:lnTo>
                  <a:pt x="851" y="831"/>
                </a:lnTo>
                <a:lnTo>
                  <a:pt x="851" y="830"/>
                </a:lnTo>
                <a:lnTo>
                  <a:pt x="851" y="829"/>
                </a:lnTo>
                <a:lnTo>
                  <a:pt x="851" y="828"/>
                </a:lnTo>
                <a:lnTo>
                  <a:pt x="851" y="827"/>
                </a:lnTo>
                <a:lnTo>
                  <a:pt x="851" y="824"/>
                </a:lnTo>
                <a:lnTo>
                  <a:pt x="851" y="819"/>
                </a:lnTo>
                <a:lnTo>
                  <a:pt x="851" y="813"/>
                </a:lnTo>
                <a:lnTo>
                  <a:pt x="851" y="810"/>
                </a:lnTo>
                <a:lnTo>
                  <a:pt x="851" y="809"/>
                </a:lnTo>
                <a:lnTo>
                  <a:pt x="851" y="807"/>
                </a:lnTo>
                <a:lnTo>
                  <a:pt x="851" y="805"/>
                </a:lnTo>
                <a:lnTo>
                  <a:pt x="851" y="804"/>
                </a:lnTo>
                <a:lnTo>
                  <a:pt x="851" y="803"/>
                </a:lnTo>
                <a:lnTo>
                  <a:pt x="851" y="799"/>
                </a:lnTo>
                <a:lnTo>
                  <a:pt x="851" y="797"/>
                </a:lnTo>
                <a:lnTo>
                  <a:pt x="851" y="796"/>
                </a:lnTo>
                <a:lnTo>
                  <a:pt x="851" y="795"/>
                </a:lnTo>
                <a:lnTo>
                  <a:pt x="851" y="794"/>
                </a:lnTo>
                <a:lnTo>
                  <a:pt x="851" y="793"/>
                </a:lnTo>
                <a:lnTo>
                  <a:pt x="851" y="792"/>
                </a:lnTo>
                <a:lnTo>
                  <a:pt x="851" y="788"/>
                </a:lnTo>
                <a:lnTo>
                  <a:pt x="851" y="787"/>
                </a:lnTo>
                <a:lnTo>
                  <a:pt x="851" y="786"/>
                </a:lnTo>
                <a:lnTo>
                  <a:pt x="851" y="783"/>
                </a:lnTo>
                <a:lnTo>
                  <a:pt x="851" y="780"/>
                </a:lnTo>
                <a:lnTo>
                  <a:pt x="851" y="779"/>
                </a:lnTo>
                <a:lnTo>
                  <a:pt x="851" y="778"/>
                </a:lnTo>
                <a:lnTo>
                  <a:pt x="851" y="777"/>
                </a:lnTo>
                <a:lnTo>
                  <a:pt x="851" y="772"/>
                </a:lnTo>
                <a:lnTo>
                  <a:pt x="851" y="771"/>
                </a:lnTo>
                <a:lnTo>
                  <a:pt x="852" y="770"/>
                </a:lnTo>
                <a:lnTo>
                  <a:pt x="852" y="769"/>
                </a:lnTo>
                <a:lnTo>
                  <a:pt x="852" y="768"/>
                </a:lnTo>
                <a:lnTo>
                  <a:pt x="852" y="767"/>
                </a:lnTo>
                <a:lnTo>
                  <a:pt x="852" y="766"/>
                </a:lnTo>
                <a:lnTo>
                  <a:pt x="852" y="764"/>
                </a:lnTo>
                <a:lnTo>
                  <a:pt x="852" y="763"/>
                </a:lnTo>
                <a:lnTo>
                  <a:pt x="852" y="762"/>
                </a:lnTo>
                <a:lnTo>
                  <a:pt x="852" y="757"/>
                </a:lnTo>
                <a:lnTo>
                  <a:pt x="852" y="751"/>
                </a:lnTo>
                <a:lnTo>
                  <a:pt x="852" y="749"/>
                </a:lnTo>
                <a:lnTo>
                  <a:pt x="852" y="747"/>
                </a:lnTo>
                <a:lnTo>
                  <a:pt x="852" y="746"/>
                </a:lnTo>
                <a:lnTo>
                  <a:pt x="852" y="744"/>
                </a:lnTo>
                <a:lnTo>
                  <a:pt x="852" y="742"/>
                </a:lnTo>
                <a:lnTo>
                  <a:pt x="852" y="736"/>
                </a:lnTo>
                <a:lnTo>
                  <a:pt x="852" y="734"/>
                </a:lnTo>
                <a:lnTo>
                  <a:pt x="852" y="733"/>
                </a:lnTo>
                <a:lnTo>
                  <a:pt x="852" y="732"/>
                </a:lnTo>
                <a:lnTo>
                  <a:pt x="852" y="730"/>
                </a:lnTo>
                <a:lnTo>
                  <a:pt x="852" y="729"/>
                </a:lnTo>
                <a:lnTo>
                  <a:pt x="852" y="728"/>
                </a:lnTo>
                <a:lnTo>
                  <a:pt x="852" y="726"/>
                </a:lnTo>
                <a:lnTo>
                  <a:pt x="852" y="718"/>
                </a:lnTo>
                <a:lnTo>
                  <a:pt x="852" y="716"/>
                </a:lnTo>
                <a:lnTo>
                  <a:pt x="852" y="713"/>
                </a:lnTo>
                <a:lnTo>
                  <a:pt x="852" y="712"/>
                </a:lnTo>
                <a:lnTo>
                  <a:pt x="852" y="711"/>
                </a:lnTo>
                <a:lnTo>
                  <a:pt x="852" y="709"/>
                </a:lnTo>
                <a:lnTo>
                  <a:pt x="852" y="708"/>
                </a:lnTo>
                <a:lnTo>
                  <a:pt x="852" y="707"/>
                </a:lnTo>
                <a:lnTo>
                  <a:pt x="852" y="705"/>
                </a:lnTo>
                <a:lnTo>
                  <a:pt x="852" y="704"/>
                </a:lnTo>
                <a:lnTo>
                  <a:pt x="852" y="703"/>
                </a:lnTo>
                <a:lnTo>
                  <a:pt x="852" y="699"/>
                </a:lnTo>
                <a:lnTo>
                  <a:pt x="852" y="697"/>
                </a:lnTo>
                <a:lnTo>
                  <a:pt x="852" y="696"/>
                </a:lnTo>
                <a:lnTo>
                  <a:pt x="852" y="694"/>
                </a:lnTo>
                <a:lnTo>
                  <a:pt x="852" y="691"/>
                </a:lnTo>
                <a:lnTo>
                  <a:pt x="852" y="688"/>
                </a:lnTo>
                <a:lnTo>
                  <a:pt x="852" y="687"/>
                </a:lnTo>
                <a:lnTo>
                  <a:pt x="852" y="686"/>
                </a:lnTo>
                <a:lnTo>
                  <a:pt x="852" y="685"/>
                </a:lnTo>
                <a:lnTo>
                  <a:pt x="852" y="684"/>
                </a:lnTo>
                <a:lnTo>
                  <a:pt x="852" y="680"/>
                </a:lnTo>
                <a:lnTo>
                  <a:pt x="852" y="678"/>
                </a:lnTo>
                <a:lnTo>
                  <a:pt x="852" y="677"/>
                </a:lnTo>
                <a:lnTo>
                  <a:pt x="852" y="676"/>
                </a:lnTo>
                <a:lnTo>
                  <a:pt x="852" y="674"/>
                </a:lnTo>
                <a:lnTo>
                  <a:pt x="852" y="672"/>
                </a:lnTo>
                <a:lnTo>
                  <a:pt x="852" y="671"/>
                </a:lnTo>
                <a:lnTo>
                  <a:pt x="852" y="669"/>
                </a:lnTo>
                <a:lnTo>
                  <a:pt x="852" y="667"/>
                </a:lnTo>
                <a:lnTo>
                  <a:pt x="852" y="666"/>
                </a:lnTo>
                <a:lnTo>
                  <a:pt x="852" y="665"/>
                </a:lnTo>
                <a:lnTo>
                  <a:pt x="852" y="658"/>
                </a:lnTo>
                <a:lnTo>
                  <a:pt x="852" y="657"/>
                </a:lnTo>
                <a:lnTo>
                  <a:pt x="852" y="654"/>
                </a:lnTo>
                <a:lnTo>
                  <a:pt x="852" y="650"/>
                </a:lnTo>
                <a:lnTo>
                  <a:pt x="852" y="642"/>
                </a:lnTo>
                <a:lnTo>
                  <a:pt x="852" y="641"/>
                </a:lnTo>
                <a:lnTo>
                  <a:pt x="852" y="640"/>
                </a:lnTo>
                <a:lnTo>
                  <a:pt x="852" y="635"/>
                </a:lnTo>
                <a:lnTo>
                  <a:pt x="852" y="632"/>
                </a:lnTo>
                <a:lnTo>
                  <a:pt x="852" y="629"/>
                </a:lnTo>
                <a:lnTo>
                  <a:pt x="852" y="621"/>
                </a:lnTo>
                <a:lnTo>
                  <a:pt x="852" y="611"/>
                </a:lnTo>
                <a:lnTo>
                  <a:pt x="851" y="587"/>
                </a:lnTo>
                <a:lnTo>
                  <a:pt x="851" y="586"/>
                </a:lnTo>
                <a:lnTo>
                  <a:pt x="851" y="579"/>
                </a:lnTo>
                <a:lnTo>
                  <a:pt x="851" y="578"/>
                </a:lnTo>
                <a:lnTo>
                  <a:pt x="851" y="577"/>
                </a:lnTo>
                <a:lnTo>
                  <a:pt x="851" y="575"/>
                </a:lnTo>
                <a:lnTo>
                  <a:pt x="851" y="567"/>
                </a:lnTo>
                <a:lnTo>
                  <a:pt x="851" y="562"/>
                </a:lnTo>
                <a:lnTo>
                  <a:pt x="851" y="560"/>
                </a:lnTo>
                <a:lnTo>
                  <a:pt x="851" y="537"/>
                </a:lnTo>
                <a:lnTo>
                  <a:pt x="849" y="537"/>
                </a:lnTo>
                <a:lnTo>
                  <a:pt x="827" y="538"/>
                </a:lnTo>
                <a:lnTo>
                  <a:pt x="826" y="538"/>
                </a:lnTo>
                <a:lnTo>
                  <a:pt x="824" y="538"/>
                </a:lnTo>
                <a:lnTo>
                  <a:pt x="823" y="538"/>
                </a:lnTo>
                <a:lnTo>
                  <a:pt x="812" y="538"/>
                </a:lnTo>
                <a:lnTo>
                  <a:pt x="810" y="538"/>
                </a:lnTo>
                <a:lnTo>
                  <a:pt x="808" y="538"/>
                </a:lnTo>
                <a:lnTo>
                  <a:pt x="807" y="538"/>
                </a:lnTo>
                <a:lnTo>
                  <a:pt x="806" y="538"/>
                </a:lnTo>
                <a:lnTo>
                  <a:pt x="803" y="538"/>
                </a:lnTo>
                <a:lnTo>
                  <a:pt x="799" y="538"/>
                </a:lnTo>
                <a:lnTo>
                  <a:pt x="798" y="538"/>
                </a:lnTo>
                <a:lnTo>
                  <a:pt x="798" y="540"/>
                </a:lnTo>
                <a:lnTo>
                  <a:pt x="797" y="540"/>
                </a:lnTo>
                <a:lnTo>
                  <a:pt x="794" y="540"/>
                </a:lnTo>
                <a:lnTo>
                  <a:pt x="793" y="540"/>
                </a:lnTo>
                <a:lnTo>
                  <a:pt x="792" y="540"/>
                </a:lnTo>
                <a:lnTo>
                  <a:pt x="789" y="540"/>
                </a:lnTo>
                <a:lnTo>
                  <a:pt x="787" y="540"/>
                </a:lnTo>
                <a:lnTo>
                  <a:pt x="786" y="540"/>
                </a:lnTo>
                <a:lnTo>
                  <a:pt x="785" y="540"/>
                </a:lnTo>
                <a:lnTo>
                  <a:pt x="784" y="540"/>
                </a:lnTo>
                <a:lnTo>
                  <a:pt x="783" y="540"/>
                </a:lnTo>
                <a:lnTo>
                  <a:pt x="781" y="540"/>
                </a:lnTo>
                <a:lnTo>
                  <a:pt x="780" y="540"/>
                </a:lnTo>
                <a:lnTo>
                  <a:pt x="777" y="540"/>
                </a:lnTo>
                <a:lnTo>
                  <a:pt x="776" y="540"/>
                </a:lnTo>
                <a:lnTo>
                  <a:pt x="775" y="540"/>
                </a:lnTo>
                <a:lnTo>
                  <a:pt x="773" y="540"/>
                </a:lnTo>
                <a:lnTo>
                  <a:pt x="772" y="540"/>
                </a:lnTo>
                <a:lnTo>
                  <a:pt x="771" y="540"/>
                </a:lnTo>
                <a:lnTo>
                  <a:pt x="769" y="540"/>
                </a:lnTo>
                <a:lnTo>
                  <a:pt x="768" y="540"/>
                </a:lnTo>
                <a:lnTo>
                  <a:pt x="767" y="540"/>
                </a:lnTo>
                <a:lnTo>
                  <a:pt x="765" y="540"/>
                </a:lnTo>
                <a:lnTo>
                  <a:pt x="763" y="540"/>
                </a:lnTo>
                <a:lnTo>
                  <a:pt x="761" y="540"/>
                </a:lnTo>
                <a:lnTo>
                  <a:pt x="757" y="540"/>
                </a:lnTo>
                <a:lnTo>
                  <a:pt x="755" y="540"/>
                </a:lnTo>
                <a:lnTo>
                  <a:pt x="754" y="540"/>
                </a:lnTo>
                <a:lnTo>
                  <a:pt x="751" y="540"/>
                </a:lnTo>
                <a:lnTo>
                  <a:pt x="750" y="540"/>
                </a:lnTo>
                <a:lnTo>
                  <a:pt x="749" y="541"/>
                </a:lnTo>
                <a:lnTo>
                  <a:pt x="746" y="541"/>
                </a:lnTo>
                <a:lnTo>
                  <a:pt x="743" y="541"/>
                </a:lnTo>
                <a:lnTo>
                  <a:pt x="742" y="541"/>
                </a:lnTo>
                <a:lnTo>
                  <a:pt x="740" y="541"/>
                </a:lnTo>
                <a:lnTo>
                  <a:pt x="739" y="541"/>
                </a:lnTo>
                <a:lnTo>
                  <a:pt x="738" y="541"/>
                </a:lnTo>
                <a:lnTo>
                  <a:pt x="733" y="541"/>
                </a:lnTo>
                <a:lnTo>
                  <a:pt x="731" y="541"/>
                </a:lnTo>
                <a:lnTo>
                  <a:pt x="730" y="541"/>
                </a:lnTo>
                <a:lnTo>
                  <a:pt x="728" y="541"/>
                </a:lnTo>
                <a:lnTo>
                  <a:pt x="726" y="541"/>
                </a:lnTo>
                <a:lnTo>
                  <a:pt x="724" y="541"/>
                </a:lnTo>
                <a:lnTo>
                  <a:pt x="717" y="541"/>
                </a:lnTo>
                <a:lnTo>
                  <a:pt x="715" y="541"/>
                </a:lnTo>
                <a:lnTo>
                  <a:pt x="714" y="541"/>
                </a:lnTo>
                <a:lnTo>
                  <a:pt x="713" y="541"/>
                </a:lnTo>
                <a:lnTo>
                  <a:pt x="712" y="541"/>
                </a:lnTo>
                <a:lnTo>
                  <a:pt x="711" y="541"/>
                </a:lnTo>
                <a:lnTo>
                  <a:pt x="709" y="541"/>
                </a:lnTo>
                <a:lnTo>
                  <a:pt x="707" y="541"/>
                </a:lnTo>
                <a:lnTo>
                  <a:pt x="706" y="541"/>
                </a:lnTo>
                <a:lnTo>
                  <a:pt x="705" y="541"/>
                </a:lnTo>
                <a:lnTo>
                  <a:pt x="704" y="541"/>
                </a:lnTo>
                <a:lnTo>
                  <a:pt x="700" y="541"/>
                </a:lnTo>
                <a:lnTo>
                  <a:pt x="699" y="541"/>
                </a:lnTo>
                <a:lnTo>
                  <a:pt x="698" y="541"/>
                </a:lnTo>
                <a:lnTo>
                  <a:pt x="697" y="541"/>
                </a:lnTo>
                <a:lnTo>
                  <a:pt x="696" y="541"/>
                </a:lnTo>
                <a:lnTo>
                  <a:pt x="695" y="541"/>
                </a:lnTo>
                <a:lnTo>
                  <a:pt x="694" y="541"/>
                </a:lnTo>
                <a:lnTo>
                  <a:pt x="692" y="541"/>
                </a:lnTo>
                <a:lnTo>
                  <a:pt x="691" y="541"/>
                </a:lnTo>
                <a:lnTo>
                  <a:pt x="690" y="541"/>
                </a:lnTo>
                <a:lnTo>
                  <a:pt x="689" y="541"/>
                </a:lnTo>
                <a:lnTo>
                  <a:pt x="688" y="541"/>
                </a:lnTo>
                <a:lnTo>
                  <a:pt x="687" y="541"/>
                </a:lnTo>
                <a:lnTo>
                  <a:pt x="686" y="541"/>
                </a:lnTo>
                <a:lnTo>
                  <a:pt x="686" y="542"/>
                </a:lnTo>
                <a:lnTo>
                  <a:pt x="685" y="542"/>
                </a:lnTo>
                <a:lnTo>
                  <a:pt x="683" y="542"/>
                </a:lnTo>
                <a:lnTo>
                  <a:pt x="682" y="542"/>
                </a:lnTo>
                <a:lnTo>
                  <a:pt x="681" y="542"/>
                </a:lnTo>
                <a:lnTo>
                  <a:pt x="680" y="542"/>
                </a:lnTo>
                <a:lnTo>
                  <a:pt x="679" y="542"/>
                </a:lnTo>
                <a:lnTo>
                  <a:pt x="678" y="542"/>
                </a:lnTo>
                <a:lnTo>
                  <a:pt x="677" y="542"/>
                </a:lnTo>
                <a:lnTo>
                  <a:pt x="673" y="542"/>
                </a:lnTo>
                <a:lnTo>
                  <a:pt x="672" y="542"/>
                </a:lnTo>
                <a:lnTo>
                  <a:pt x="671" y="542"/>
                </a:lnTo>
                <a:lnTo>
                  <a:pt x="670" y="542"/>
                </a:lnTo>
                <a:lnTo>
                  <a:pt x="669" y="542"/>
                </a:lnTo>
                <a:lnTo>
                  <a:pt x="668" y="542"/>
                </a:lnTo>
                <a:lnTo>
                  <a:pt x="666" y="542"/>
                </a:lnTo>
                <a:lnTo>
                  <a:pt x="665" y="542"/>
                </a:lnTo>
                <a:lnTo>
                  <a:pt x="662" y="542"/>
                </a:lnTo>
                <a:lnTo>
                  <a:pt x="661" y="542"/>
                </a:lnTo>
                <a:lnTo>
                  <a:pt x="660" y="542"/>
                </a:lnTo>
                <a:lnTo>
                  <a:pt x="659" y="542"/>
                </a:lnTo>
                <a:lnTo>
                  <a:pt x="657" y="542"/>
                </a:lnTo>
                <a:lnTo>
                  <a:pt x="656" y="542"/>
                </a:lnTo>
                <a:lnTo>
                  <a:pt x="655" y="542"/>
                </a:lnTo>
                <a:lnTo>
                  <a:pt x="654" y="542"/>
                </a:lnTo>
                <a:lnTo>
                  <a:pt x="653" y="542"/>
                </a:lnTo>
                <a:lnTo>
                  <a:pt x="652" y="542"/>
                </a:lnTo>
                <a:lnTo>
                  <a:pt x="651" y="542"/>
                </a:lnTo>
                <a:lnTo>
                  <a:pt x="649" y="542"/>
                </a:lnTo>
                <a:lnTo>
                  <a:pt x="648" y="542"/>
                </a:lnTo>
                <a:lnTo>
                  <a:pt x="646" y="542"/>
                </a:lnTo>
                <a:lnTo>
                  <a:pt x="645" y="542"/>
                </a:lnTo>
                <a:lnTo>
                  <a:pt x="643" y="542"/>
                </a:lnTo>
                <a:lnTo>
                  <a:pt x="642" y="542"/>
                </a:lnTo>
                <a:lnTo>
                  <a:pt x="640" y="542"/>
                </a:lnTo>
                <a:lnTo>
                  <a:pt x="639" y="542"/>
                </a:lnTo>
                <a:lnTo>
                  <a:pt x="638" y="542"/>
                </a:lnTo>
                <a:lnTo>
                  <a:pt x="635" y="542"/>
                </a:lnTo>
                <a:lnTo>
                  <a:pt x="633" y="542"/>
                </a:lnTo>
                <a:lnTo>
                  <a:pt x="630" y="542"/>
                </a:lnTo>
                <a:lnTo>
                  <a:pt x="629" y="542"/>
                </a:lnTo>
                <a:lnTo>
                  <a:pt x="625" y="542"/>
                </a:lnTo>
                <a:lnTo>
                  <a:pt x="623" y="542"/>
                </a:lnTo>
                <a:lnTo>
                  <a:pt x="622" y="542"/>
                </a:lnTo>
                <a:lnTo>
                  <a:pt x="621" y="542"/>
                </a:lnTo>
                <a:lnTo>
                  <a:pt x="620" y="542"/>
                </a:lnTo>
                <a:lnTo>
                  <a:pt x="619" y="542"/>
                </a:lnTo>
                <a:lnTo>
                  <a:pt x="618" y="542"/>
                </a:lnTo>
                <a:lnTo>
                  <a:pt x="617" y="542"/>
                </a:lnTo>
                <a:lnTo>
                  <a:pt x="616" y="542"/>
                </a:lnTo>
                <a:lnTo>
                  <a:pt x="614" y="542"/>
                </a:lnTo>
                <a:lnTo>
                  <a:pt x="613" y="542"/>
                </a:lnTo>
                <a:lnTo>
                  <a:pt x="612" y="542"/>
                </a:lnTo>
                <a:lnTo>
                  <a:pt x="611" y="542"/>
                </a:lnTo>
                <a:lnTo>
                  <a:pt x="610" y="542"/>
                </a:lnTo>
                <a:lnTo>
                  <a:pt x="609" y="542"/>
                </a:lnTo>
                <a:lnTo>
                  <a:pt x="605" y="542"/>
                </a:lnTo>
                <a:lnTo>
                  <a:pt x="604" y="542"/>
                </a:lnTo>
                <a:lnTo>
                  <a:pt x="603" y="542"/>
                </a:lnTo>
                <a:lnTo>
                  <a:pt x="602" y="542"/>
                </a:lnTo>
                <a:lnTo>
                  <a:pt x="596" y="542"/>
                </a:lnTo>
                <a:lnTo>
                  <a:pt x="595" y="542"/>
                </a:lnTo>
                <a:lnTo>
                  <a:pt x="594" y="542"/>
                </a:lnTo>
                <a:lnTo>
                  <a:pt x="593" y="542"/>
                </a:lnTo>
                <a:lnTo>
                  <a:pt x="592" y="542"/>
                </a:lnTo>
                <a:lnTo>
                  <a:pt x="591" y="542"/>
                </a:lnTo>
                <a:lnTo>
                  <a:pt x="587" y="542"/>
                </a:lnTo>
                <a:lnTo>
                  <a:pt x="586" y="542"/>
                </a:lnTo>
                <a:lnTo>
                  <a:pt x="584" y="542"/>
                </a:lnTo>
                <a:lnTo>
                  <a:pt x="583" y="542"/>
                </a:lnTo>
                <a:lnTo>
                  <a:pt x="581" y="542"/>
                </a:lnTo>
                <a:lnTo>
                  <a:pt x="577" y="542"/>
                </a:lnTo>
                <a:lnTo>
                  <a:pt x="576" y="542"/>
                </a:lnTo>
                <a:lnTo>
                  <a:pt x="571" y="543"/>
                </a:lnTo>
                <a:lnTo>
                  <a:pt x="562" y="543"/>
                </a:lnTo>
                <a:lnTo>
                  <a:pt x="561" y="543"/>
                </a:lnTo>
                <a:lnTo>
                  <a:pt x="560" y="543"/>
                </a:lnTo>
                <a:lnTo>
                  <a:pt x="559" y="543"/>
                </a:lnTo>
                <a:lnTo>
                  <a:pt x="558" y="543"/>
                </a:lnTo>
                <a:lnTo>
                  <a:pt x="557" y="543"/>
                </a:lnTo>
                <a:lnTo>
                  <a:pt x="556" y="543"/>
                </a:lnTo>
                <a:lnTo>
                  <a:pt x="554" y="543"/>
                </a:lnTo>
                <a:lnTo>
                  <a:pt x="552" y="543"/>
                </a:lnTo>
                <a:lnTo>
                  <a:pt x="549" y="544"/>
                </a:lnTo>
                <a:lnTo>
                  <a:pt x="548" y="544"/>
                </a:lnTo>
                <a:lnTo>
                  <a:pt x="545" y="544"/>
                </a:lnTo>
                <a:lnTo>
                  <a:pt x="542" y="544"/>
                </a:lnTo>
                <a:lnTo>
                  <a:pt x="540" y="544"/>
                </a:lnTo>
                <a:lnTo>
                  <a:pt x="539" y="544"/>
                </a:lnTo>
                <a:lnTo>
                  <a:pt x="538" y="544"/>
                </a:lnTo>
                <a:lnTo>
                  <a:pt x="536" y="544"/>
                </a:lnTo>
                <a:lnTo>
                  <a:pt x="534" y="544"/>
                </a:lnTo>
                <a:lnTo>
                  <a:pt x="533" y="544"/>
                </a:lnTo>
                <a:lnTo>
                  <a:pt x="532" y="544"/>
                </a:lnTo>
                <a:lnTo>
                  <a:pt x="528" y="544"/>
                </a:lnTo>
                <a:lnTo>
                  <a:pt x="527" y="544"/>
                </a:lnTo>
                <a:lnTo>
                  <a:pt x="517" y="545"/>
                </a:lnTo>
                <a:lnTo>
                  <a:pt x="516" y="545"/>
                </a:lnTo>
                <a:lnTo>
                  <a:pt x="515" y="545"/>
                </a:lnTo>
                <a:lnTo>
                  <a:pt x="514" y="545"/>
                </a:lnTo>
                <a:lnTo>
                  <a:pt x="506" y="545"/>
                </a:lnTo>
                <a:lnTo>
                  <a:pt x="504" y="546"/>
                </a:lnTo>
                <a:lnTo>
                  <a:pt x="502" y="546"/>
                </a:lnTo>
                <a:lnTo>
                  <a:pt x="501" y="546"/>
                </a:lnTo>
                <a:lnTo>
                  <a:pt x="500" y="546"/>
                </a:lnTo>
                <a:lnTo>
                  <a:pt x="498" y="546"/>
                </a:lnTo>
                <a:lnTo>
                  <a:pt x="497" y="546"/>
                </a:lnTo>
                <a:lnTo>
                  <a:pt x="496" y="546"/>
                </a:lnTo>
                <a:lnTo>
                  <a:pt x="495" y="546"/>
                </a:lnTo>
                <a:lnTo>
                  <a:pt x="493" y="546"/>
                </a:lnTo>
                <a:lnTo>
                  <a:pt x="492" y="546"/>
                </a:lnTo>
                <a:lnTo>
                  <a:pt x="491" y="546"/>
                </a:lnTo>
                <a:lnTo>
                  <a:pt x="490" y="546"/>
                </a:lnTo>
                <a:lnTo>
                  <a:pt x="489" y="546"/>
                </a:lnTo>
                <a:lnTo>
                  <a:pt x="488" y="546"/>
                </a:lnTo>
                <a:lnTo>
                  <a:pt x="483" y="548"/>
                </a:lnTo>
                <a:lnTo>
                  <a:pt x="482" y="548"/>
                </a:lnTo>
                <a:lnTo>
                  <a:pt x="481" y="548"/>
                </a:lnTo>
                <a:lnTo>
                  <a:pt x="480" y="548"/>
                </a:lnTo>
                <a:lnTo>
                  <a:pt x="479" y="548"/>
                </a:lnTo>
                <a:lnTo>
                  <a:pt x="478" y="548"/>
                </a:lnTo>
                <a:lnTo>
                  <a:pt x="476" y="548"/>
                </a:lnTo>
                <a:lnTo>
                  <a:pt x="475" y="548"/>
                </a:lnTo>
                <a:lnTo>
                  <a:pt x="474" y="548"/>
                </a:lnTo>
                <a:lnTo>
                  <a:pt x="473" y="548"/>
                </a:lnTo>
                <a:lnTo>
                  <a:pt x="472" y="548"/>
                </a:lnTo>
                <a:lnTo>
                  <a:pt x="471" y="548"/>
                </a:lnTo>
                <a:lnTo>
                  <a:pt x="470" y="548"/>
                </a:lnTo>
                <a:lnTo>
                  <a:pt x="469" y="548"/>
                </a:lnTo>
                <a:lnTo>
                  <a:pt x="467" y="548"/>
                </a:lnTo>
                <a:lnTo>
                  <a:pt x="466" y="548"/>
                </a:lnTo>
                <a:lnTo>
                  <a:pt x="465" y="548"/>
                </a:lnTo>
                <a:lnTo>
                  <a:pt x="464" y="548"/>
                </a:lnTo>
                <a:lnTo>
                  <a:pt x="463" y="548"/>
                </a:lnTo>
                <a:lnTo>
                  <a:pt x="462" y="548"/>
                </a:lnTo>
                <a:lnTo>
                  <a:pt x="461" y="548"/>
                </a:lnTo>
                <a:lnTo>
                  <a:pt x="459" y="548"/>
                </a:lnTo>
                <a:lnTo>
                  <a:pt x="458" y="548"/>
                </a:lnTo>
                <a:lnTo>
                  <a:pt x="457" y="548"/>
                </a:lnTo>
                <a:lnTo>
                  <a:pt x="456" y="548"/>
                </a:lnTo>
                <a:lnTo>
                  <a:pt x="455" y="549"/>
                </a:lnTo>
                <a:lnTo>
                  <a:pt x="454" y="549"/>
                </a:lnTo>
                <a:lnTo>
                  <a:pt x="453" y="549"/>
                </a:lnTo>
                <a:lnTo>
                  <a:pt x="452" y="549"/>
                </a:lnTo>
                <a:lnTo>
                  <a:pt x="449" y="549"/>
                </a:lnTo>
                <a:lnTo>
                  <a:pt x="448" y="549"/>
                </a:lnTo>
                <a:lnTo>
                  <a:pt x="447" y="549"/>
                </a:lnTo>
                <a:lnTo>
                  <a:pt x="446" y="549"/>
                </a:lnTo>
                <a:lnTo>
                  <a:pt x="443" y="549"/>
                </a:lnTo>
                <a:lnTo>
                  <a:pt x="441" y="549"/>
                </a:lnTo>
                <a:lnTo>
                  <a:pt x="440" y="549"/>
                </a:lnTo>
                <a:lnTo>
                  <a:pt x="438" y="550"/>
                </a:lnTo>
                <a:lnTo>
                  <a:pt x="437" y="550"/>
                </a:lnTo>
                <a:lnTo>
                  <a:pt x="436" y="550"/>
                </a:lnTo>
                <a:lnTo>
                  <a:pt x="435" y="550"/>
                </a:lnTo>
                <a:lnTo>
                  <a:pt x="433" y="550"/>
                </a:lnTo>
                <a:lnTo>
                  <a:pt x="432" y="550"/>
                </a:lnTo>
                <a:lnTo>
                  <a:pt x="430" y="550"/>
                </a:lnTo>
                <a:lnTo>
                  <a:pt x="429" y="550"/>
                </a:lnTo>
                <a:lnTo>
                  <a:pt x="427" y="550"/>
                </a:lnTo>
                <a:lnTo>
                  <a:pt x="426" y="550"/>
                </a:lnTo>
                <a:lnTo>
                  <a:pt x="415" y="550"/>
                </a:lnTo>
                <a:lnTo>
                  <a:pt x="412" y="551"/>
                </a:lnTo>
                <a:lnTo>
                  <a:pt x="411" y="551"/>
                </a:lnTo>
                <a:lnTo>
                  <a:pt x="405" y="551"/>
                </a:lnTo>
                <a:lnTo>
                  <a:pt x="404" y="551"/>
                </a:lnTo>
                <a:lnTo>
                  <a:pt x="397" y="551"/>
                </a:lnTo>
                <a:lnTo>
                  <a:pt x="389" y="552"/>
                </a:lnTo>
                <a:lnTo>
                  <a:pt x="385" y="552"/>
                </a:lnTo>
                <a:lnTo>
                  <a:pt x="384" y="552"/>
                </a:lnTo>
                <a:lnTo>
                  <a:pt x="381" y="552"/>
                </a:lnTo>
                <a:lnTo>
                  <a:pt x="380" y="552"/>
                </a:lnTo>
                <a:lnTo>
                  <a:pt x="379" y="552"/>
                </a:lnTo>
                <a:lnTo>
                  <a:pt x="374" y="552"/>
                </a:lnTo>
                <a:lnTo>
                  <a:pt x="371" y="552"/>
                </a:lnTo>
                <a:lnTo>
                  <a:pt x="370" y="552"/>
                </a:lnTo>
                <a:lnTo>
                  <a:pt x="369" y="553"/>
                </a:lnTo>
                <a:lnTo>
                  <a:pt x="368" y="553"/>
                </a:lnTo>
                <a:lnTo>
                  <a:pt x="367" y="553"/>
                </a:lnTo>
                <a:lnTo>
                  <a:pt x="366" y="553"/>
                </a:lnTo>
                <a:lnTo>
                  <a:pt x="364" y="553"/>
                </a:lnTo>
                <a:lnTo>
                  <a:pt x="363" y="553"/>
                </a:lnTo>
                <a:lnTo>
                  <a:pt x="360" y="553"/>
                </a:lnTo>
                <a:lnTo>
                  <a:pt x="359" y="553"/>
                </a:lnTo>
                <a:lnTo>
                  <a:pt x="358" y="553"/>
                </a:lnTo>
                <a:lnTo>
                  <a:pt x="357" y="553"/>
                </a:lnTo>
                <a:lnTo>
                  <a:pt x="355" y="553"/>
                </a:lnTo>
                <a:lnTo>
                  <a:pt x="354" y="553"/>
                </a:lnTo>
                <a:lnTo>
                  <a:pt x="353" y="553"/>
                </a:lnTo>
                <a:lnTo>
                  <a:pt x="352" y="553"/>
                </a:lnTo>
                <a:lnTo>
                  <a:pt x="351" y="553"/>
                </a:lnTo>
                <a:lnTo>
                  <a:pt x="350" y="553"/>
                </a:lnTo>
                <a:lnTo>
                  <a:pt x="349" y="553"/>
                </a:lnTo>
                <a:lnTo>
                  <a:pt x="348" y="553"/>
                </a:lnTo>
                <a:lnTo>
                  <a:pt x="348" y="554"/>
                </a:lnTo>
                <a:lnTo>
                  <a:pt x="346" y="554"/>
                </a:lnTo>
                <a:lnTo>
                  <a:pt x="344" y="554"/>
                </a:lnTo>
                <a:lnTo>
                  <a:pt x="343" y="554"/>
                </a:lnTo>
                <a:lnTo>
                  <a:pt x="342" y="554"/>
                </a:lnTo>
                <a:lnTo>
                  <a:pt x="340" y="554"/>
                </a:lnTo>
                <a:lnTo>
                  <a:pt x="338" y="554"/>
                </a:lnTo>
                <a:lnTo>
                  <a:pt x="337" y="554"/>
                </a:lnTo>
                <a:lnTo>
                  <a:pt x="336" y="554"/>
                </a:lnTo>
                <a:lnTo>
                  <a:pt x="334" y="554"/>
                </a:lnTo>
                <a:lnTo>
                  <a:pt x="333" y="554"/>
                </a:lnTo>
                <a:lnTo>
                  <a:pt x="332" y="554"/>
                </a:lnTo>
                <a:lnTo>
                  <a:pt x="329" y="554"/>
                </a:lnTo>
                <a:lnTo>
                  <a:pt x="327" y="554"/>
                </a:lnTo>
                <a:lnTo>
                  <a:pt x="326" y="556"/>
                </a:lnTo>
                <a:lnTo>
                  <a:pt x="324" y="556"/>
                </a:lnTo>
                <a:lnTo>
                  <a:pt x="309" y="556"/>
                </a:lnTo>
                <a:lnTo>
                  <a:pt x="306" y="556"/>
                </a:lnTo>
                <a:lnTo>
                  <a:pt x="303" y="556"/>
                </a:lnTo>
                <a:lnTo>
                  <a:pt x="303" y="557"/>
                </a:lnTo>
                <a:lnTo>
                  <a:pt x="301" y="557"/>
                </a:lnTo>
                <a:lnTo>
                  <a:pt x="298" y="557"/>
                </a:lnTo>
                <a:lnTo>
                  <a:pt x="295" y="557"/>
                </a:lnTo>
                <a:lnTo>
                  <a:pt x="294" y="557"/>
                </a:lnTo>
                <a:lnTo>
                  <a:pt x="293" y="557"/>
                </a:lnTo>
                <a:lnTo>
                  <a:pt x="292" y="557"/>
                </a:lnTo>
                <a:lnTo>
                  <a:pt x="290" y="557"/>
                </a:lnTo>
                <a:lnTo>
                  <a:pt x="285" y="557"/>
                </a:lnTo>
                <a:lnTo>
                  <a:pt x="284" y="557"/>
                </a:lnTo>
                <a:lnTo>
                  <a:pt x="282" y="557"/>
                </a:lnTo>
                <a:lnTo>
                  <a:pt x="277" y="557"/>
                </a:lnTo>
                <a:lnTo>
                  <a:pt x="276" y="557"/>
                </a:lnTo>
                <a:lnTo>
                  <a:pt x="275" y="557"/>
                </a:lnTo>
                <a:lnTo>
                  <a:pt x="274" y="557"/>
                </a:lnTo>
                <a:lnTo>
                  <a:pt x="274" y="558"/>
                </a:lnTo>
                <a:lnTo>
                  <a:pt x="273" y="558"/>
                </a:lnTo>
                <a:lnTo>
                  <a:pt x="272" y="558"/>
                </a:lnTo>
                <a:lnTo>
                  <a:pt x="271" y="558"/>
                </a:lnTo>
                <a:lnTo>
                  <a:pt x="269" y="558"/>
                </a:lnTo>
                <a:lnTo>
                  <a:pt x="266" y="558"/>
                </a:lnTo>
                <a:lnTo>
                  <a:pt x="265" y="558"/>
                </a:lnTo>
                <a:lnTo>
                  <a:pt x="264" y="558"/>
                </a:lnTo>
                <a:lnTo>
                  <a:pt x="263" y="558"/>
                </a:lnTo>
                <a:lnTo>
                  <a:pt x="262" y="558"/>
                </a:lnTo>
                <a:lnTo>
                  <a:pt x="260" y="558"/>
                </a:lnTo>
                <a:lnTo>
                  <a:pt x="259" y="558"/>
                </a:lnTo>
                <a:lnTo>
                  <a:pt x="258" y="558"/>
                </a:lnTo>
                <a:lnTo>
                  <a:pt x="257" y="558"/>
                </a:lnTo>
                <a:lnTo>
                  <a:pt x="256" y="558"/>
                </a:lnTo>
                <a:lnTo>
                  <a:pt x="255" y="558"/>
                </a:lnTo>
                <a:lnTo>
                  <a:pt x="254" y="558"/>
                </a:lnTo>
                <a:lnTo>
                  <a:pt x="253" y="558"/>
                </a:lnTo>
                <a:lnTo>
                  <a:pt x="250" y="558"/>
                </a:lnTo>
                <a:lnTo>
                  <a:pt x="249" y="558"/>
                </a:lnTo>
                <a:lnTo>
                  <a:pt x="248" y="558"/>
                </a:lnTo>
                <a:lnTo>
                  <a:pt x="247" y="558"/>
                </a:lnTo>
                <a:lnTo>
                  <a:pt x="246" y="558"/>
                </a:lnTo>
                <a:lnTo>
                  <a:pt x="245" y="558"/>
                </a:lnTo>
                <a:lnTo>
                  <a:pt x="240" y="558"/>
                </a:lnTo>
                <a:lnTo>
                  <a:pt x="239" y="558"/>
                </a:lnTo>
                <a:lnTo>
                  <a:pt x="238" y="558"/>
                </a:lnTo>
                <a:lnTo>
                  <a:pt x="236" y="558"/>
                </a:lnTo>
                <a:lnTo>
                  <a:pt x="234" y="558"/>
                </a:lnTo>
                <a:lnTo>
                  <a:pt x="233" y="558"/>
                </a:lnTo>
                <a:lnTo>
                  <a:pt x="231" y="558"/>
                </a:lnTo>
                <a:lnTo>
                  <a:pt x="230" y="558"/>
                </a:lnTo>
                <a:lnTo>
                  <a:pt x="230" y="559"/>
                </a:lnTo>
                <a:lnTo>
                  <a:pt x="229" y="559"/>
                </a:lnTo>
                <a:lnTo>
                  <a:pt x="228" y="559"/>
                </a:lnTo>
                <a:lnTo>
                  <a:pt x="224" y="559"/>
                </a:lnTo>
                <a:lnTo>
                  <a:pt x="223" y="559"/>
                </a:lnTo>
                <a:lnTo>
                  <a:pt x="222" y="559"/>
                </a:lnTo>
                <a:lnTo>
                  <a:pt x="221" y="559"/>
                </a:lnTo>
                <a:lnTo>
                  <a:pt x="219" y="559"/>
                </a:lnTo>
                <a:lnTo>
                  <a:pt x="217" y="559"/>
                </a:lnTo>
                <a:lnTo>
                  <a:pt x="216" y="559"/>
                </a:lnTo>
                <a:lnTo>
                  <a:pt x="215" y="559"/>
                </a:lnTo>
                <a:lnTo>
                  <a:pt x="214" y="559"/>
                </a:lnTo>
                <a:lnTo>
                  <a:pt x="213" y="559"/>
                </a:lnTo>
                <a:lnTo>
                  <a:pt x="212" y="559"/>
                </a:lnTo>
                <a:lnTo>
                  <a:pt x="208" y="559"/>
                </a:lnTo>
                <a:lnTo>
                  <a:pt x="207" y="559"/>
                </a:lnTo>
                <a:lnTo>
                  <a:pt x="206" y="559"/>
                </a:lnTo>
                <a:lnTo>
                  <a:pt x="205" y="559"/>
                </a:lnTo>
                <a:lnTo>
                  <a:pt x="203" y="559"/>
                </a:lnTo>
                <a:lnTo>
                  <a:pt x="202" y="559"/>
                </a:lnTo>
                <a:lnTo>
                  <a:pt x="200" y="559"/>
                </a:lnTo>
                <a:lnTo>
                  <a:pt x="199" y="559"/>
                </a:lnTo>
                <a:lnTo>
                  <a:pt x="198" y="559"/>
                </a:lnTo>
                <a:lnTo>
                  <a:pt x="197" y="559"/>
                </a:lnTo>
                <a:lnTo>
                  <a:pt x="196" y="559"/>
                </a:lnTo>
                <a:lnTo>
                  <a:pt x="195" y="559"/>
                </a:lnTo>
                <a:lnTo>
                  <a:pt x="194" y="559"/>
                </a:lnTo>
                <a:lnTo>
                  <a:pt x="193" y="559"/>
                </a:lnTo>
                <a:lnTo>
                  <a:pt x="190" y="559"/>
                </a:lnTo>
                <a:lnTo>
                  <a:pt x="189" y="559"/>
                </a:lnTo>
                <a:lnTo>
                  <a:pt x="188" y="559"/>
                </a:lnTo>
                <a:lnTo>
                  <a:pt x="187" y="559"/>
                </a:lnTo>
                <a:lnTo>
                  <a:pt x="186" y="559"/>
                </a:lnTo>
                <a:lnTo>
                  <a:pt x="185" y="559"/>
                </a:lnTo>
                <a:lnTo>
                  <a:pt x="184" y="559"/>
                </a:lnTo>
                <a:lnTo>
                  <a:pt x="182" y="559"/>
                </a:lnTo>
                <a:lnTo>
                  <a:pt x="180" y="559"/>
                </a:lnTo>
                <a:lnTo>
                  <a:pt x="178" y="559"/>
                </a:lnTo>
                <a:lnTo>
                  <a:pt x="177" y="559"/>
                </a:lnTo>
                <a:lnTo>
                  <a:pt x="176" y="559"/>
                </a:lnTo>
                <a:lnTo>
                  <a:pt x="174" y="559"/>
                </a:lnTo>
                <a:lnTo>
                  <a:pt x="173" y="559"/>
                </a:lnTo>
                <a:lnTo>
                  <a:pt x="172" y="559"/>
                </a:lnTo>
                <a:lnTo>
                  <a:pt x="171" y="559"/>
                </a:lnTo>
                <a:lnTo>
                  <a:pt x="170" y="559"/>
                </a:lnTo>
                <a:lnTo>
                  <a:pt x="169" y="559"/>
                </a:lnTo>
                <a:lnTo>
                  <a:pt x="168" y="559"/>
                </a:lnTo>
                <a:lnTo>
                  <a:pt x="167" y="559"/>
                </a:lnTo>
                <a:lnTo>
                  <a:pt x="165" y="559"/>
                </a:lnTo>
                <a:lnTo>
                  <a:pt x="162" y="559"/>
                </a:lnTo>
                <a:lnTo>
                  <a:pt x="160" y="559"/>
                </a:lnTo>
                <a:lnTo>
                  <a:pt x="157" y="559"/>
                </a:lnTo>
                <a:lnTo>
                  <a:pt x="156" y="559"/>
                </a:lnTo>
                <a:lnTo>
                  <a:pt x="155" y="559"/>
                </a:lnTo>
                <a:lnTo>
                  <a:pt x="154" y="559"/>
                </a:lnTo>
                <a:lnTo>
                  <a:pt x="153" y="559"/>
                </a:lnTo>
                <a:lnTo>
                  <a:pt x="152" y="559"/>
                </a:lnTo>
                <a:lnTo>
                  <a:pt x="151" y="559"/>
                </a:lnTo>
                <a:lnTo>
                  <a:pt x="150" y="559"/>
                </a:lnTo>
                <a:lnTo>
                  <a:pt x="147" y="559"/>
                </a:lnTo>
                <a:lnTo>
                  <a:pt x="146" y="559"/>
                </a:lnTo>
                <a:lnTo>
                  <a:pt x="145" y="559"/>
                </a:lnTo>
                <a:lnTo>
                  <a:pt x="141" y="560"/>
                </a:lnTo>
                <a:lnTo>
                  <a:pt x="139" y="560"/>
                </a:lnTo>
                <a:lnTo>
                  <a:pt x="138" y="560"/>
                </a:lnTo>
                <a:lnTo>
                  <a:pt x="137" y="560"/>
                </a:lnTo>
                <a:lnTo>
                  <a:pt x="136" y="560"/>
                </a:lnTo>
                <a:lnTo>
                  <a:pt x="135" y="560"/>
                </a:lnTo>
                <a:lnTo>
                  <a:pt x="134" y="560"/>
                </a:lnTo>
                <a:lnTo>
                  <a:pt x="133" y="560"/>
                </a:lnTo>
                <a:lnTo>
                  <a:pt x="131" y="560"/>
                </a:lnTo>
                <a:lnTo>
                  <a:pt x="130" y="560"/>
                </a:lnTo>
                <a:lnTo>
                  <a:pt x="129" y="560"/>
                </a:lnTo>
                <a:lnTo>
                  <a:pt x="128" y="560"/>
                </a:lnTo>
                <a:lnTo>
                  <a:pt x="127" y="560"/>
                </a:lnTo>
                <a:lnTo>
                  <a:pt x="126" y="560"/>
                </a:lnTo>
                <a:lnTo>
                  <a:pt x="119" y="560"/>
                </a:lnTo>
                <a:lnTo>
                  <a:pt x="113" y="560"/>
                </a:lnTo>
                <a:lnTo>
                  <a:pt x="112" y="560"/>
                </a:lnTo>
                <a:lnTo>
                  <a:pt x="110" y="560"/>
                </a:lnTo>
                <a:lnTo>
                  <a:pt x="109" y="560"/>
                </a:lnTo>
                <a:lnTo>
                  <a:pt x="102" y="560"/>
                </a:lnTo>
                <a:lnTo>
                  <a:pt x="101" y="560"/>
                </a:lnTo>
                <a:lnTo>
                  <a:pt x="98" y="560"/>
                </a:lnTo>
                <a:lnTo>
                  <a:pt x="96" y="560"/>
                </a:lnTo>
                <a:lnTo>
                  <a:pt x="90" y="560"/>
                </a:lnTo>
                <a:lnTo>
                  <a:pt x="89" y="560"/>
                </a:lnTo>
                <a:lnTo>
                  <a:pt x="87" y="560"/>
                </a:lnTo>
                <a:lnTo>
                  <a:pt x="87" y="561"/>
                </a:lnTo>
                <a:lnTo>
                  <a:pt x="81" y="562"/>
                </a:lnTo>
                <a:lnTo>
                  <a:pt x="78" y="561"/>
                </a:lnTo>
                <a:lnTo>
                  <a:pt x="77" y="561"/>
                </a:lnTo>
                <a:lnTo>
                  <a:pt x="74" y="561"/>
                </a:lnTo>
                <a:lnTo>
                  <a:pt x="73" y="561"/>
                </a:lnTo>
                <a:lnTo>
                  <a:pt x="72" y="561"/>
                </a:lnTo>
                <a:lnTo>
                  <a:pt x="69" y="561"/>
                </a:lnTo>
                <a:lnTo>
                  <a:pt x="67" y="561"/>
                </a:lnTo>
                <a:lnTo>
                  <a:pt x="66" y="561"/>
                </a:lnTo>
                <a:lnTo>
                  <a:pt x="65" y="561"/>
                </a:lnTo>
                <a:lnTo>
                  <a:pt x="64" y="561"/>
                </a:lnTo>
                <a:lnTo>
                  <a:pt x="56" y="561"/>
                </a:lnTo>
                <a:lnTo>
                  <a:pt x="53" y="561"/>
                </a:lnTo>
                <a:lnTo>
                  <a:pt x="51" y="561"/>
                </a:lnTo>
                <a:lnTo>
                  <a:pt x="32" y="562"/>
                </a:lnTo>
                <a:lnTo>
                  <a:pt x="29" y="562"/>
                </a:lnTo>
                <a:lnTo>
                  <a:pt x="26" y="562"/>
                </a:lnTo>
                <a:lnTo>
                  <a:pt x="22" y="562"/>
                </a:lnTo>
                <a:lnTo>
                  <a:pt x="21" y="562"/>
                </a:lnTo>
                <a:lnTo>
                  <a:pt x="14" y="562"/>
                </a:lnTo>
                <a:lnTo>
                  <a:pt x="3" y="562"/>
                </a:lnTo>
                <a:lnTo>
                  <a:pt x="3" y="538"/>
                </a:lnTo>
                <a:lnTo>
                  <a:pt x="3" y="526"/>
                </a:lnTo>
                <a:lnTo>
                  <a:pt x="3" y="519"/>
                </a:lnTo>
                <a:lnTo>
                  <a:pt x="1" y="515"/>
                </a:lnTo>
                <a:lnTo>
                  <a:pt x="1" y="503"/>
                </a:lnTo>
                <a:lnTo>
                  <a:pt x="1" y="500"/>
                </a:lnTo>
                <a:lnTo>
                  <a:pt x="1" y="499"/>
                </a:lnTo>
                <a:lnTo>
                  <a:pt x="1" y="490"/>
                </a:lnTo>
                <a:lnTo>
                  <a:pt x="1" y="487"/>
                </a:lnTo>
                <a:lnTo>
                  <a:pt x="1" y="479"/>
                </a:lnTo>
                <a:lnTo>
                  <a:pt x="1" y="477"/>
                </a:lnTo>
                <a:lnTo>
                  <a:pt x="1" y="470"/>
                </a:lnTo>
                <a:lnTo>
                  <a:pt x="1" y="467"/>
                </a:lnTo>
                <a:lnTo>
                  <a:pt x="1" y="466"/>
                </a:lnTo>
                <a:lnTo>
                  <a:pt x="1" y="465"/>
                </a:lnTo>
                <a:lnTo>
                  <a:pt x="1" y="462"/>
                </a:lnTo>
                <a:lnTo>
                  <a:pt x="1" y="461"/>
                </a:lnTo>
                <a:lnTo>
                  <a:pt x="1" y="460"/>
                </a:lnTo>
                <a:lnTo>
                  <a:pt x="1" y="458"/>
                </a:lnTo>
                <a:lnTo>
                  <a:pt x="1" y="457"/>
                </a:lnTo>
                <a:lnTo>
                  <a:pt x="1" y="456"/>
                </a:lnTo>
                <a:lnTo>
                  <a:pt x="1" y="454"/>
                </a:lnTo>
                <a:lnTo>
                  <a:pt x="1" y="453"/>
                </a:lnTo>
                <a:lnTo>
                  <a:pt x="1" y="452"/>
                </a:lnTo>
                <a:lnTo>
                  <a:pt x="1" y="451"/>
                </a:lnTo>
                <a:lnTo>
                  <a:pt x="1" y="450"/>
                </a:lnTo>
                <a:lnTo>
                  <a:pt x="1" y="449"/>
                </a:lnTo>
                <a:lnTo>
                  <a:pt x="1" y="445"/>
                </a:lnTo>
                <a:lnTo>
                  <a:pt x="1" y="444"/>
                </a:lnTo>
                <a:lnTo>
                  <a:pt x="1" y="443"/>
                </a:lnTo>
                <a:lnTo>
                  <a:pt x="1" y="442"/>
                </a:lnTo>
                <a:lnTo>
                  <a:pt x="1" y="441"/>
                </a:lnTo>
                <a:lnTo>
                  <a:pt x="1" y="440"/>
                </a:lnTo>
                <a:lnTo>
                  <a:pt x="1" y="439"/>
                </a:lnTo>
                <a:lnTo>
                  <a:pt x="1" y="434"/>
                </a:lnTo>
                <a:lnTo>
                  <a:pt x="1" y="432"/>
                </a:lnTo>
                <a:lnTo>
                  <a:pt x="1" y="431"/>
                </a:lnTo>
                <a:lnTo>
                  <a:pt x="1" y="429"/>
                </a:lnTo>
                <a:lnTo>
                  <a:pt x="1" y="428"/>
                </a:lnTo>
                <a:lnTo>
                  <a:pt x="1" y="427"/>
                </a:lnTo>
                <a:lnTo>
                  <a:pt x="1" y="420"/>
                </a:lnTo>
                <a:lnTo>
                  <a:pt x="1" y="419"/>
                </a:lnTo>
                <a:lnTo>
                  <a:pt x="1" y="417"/>
                </a:lnTo>
                <a:lnTo>
                  <a:pt x="1" y="415"/>
                </a:lnTo>
                <a:lnTo>
                  <a:pt x="1" y="407"/>
                </a:lnTo>
                <a:lnTo>
                  <a:pt x="1" y="404"/>
                </a:lnTo>
                <a:lnTo>
                  <a:pt x="1" y="403"/>
                </a:lnTo>
                <a:lnTo>
                  <a:pt x="1" y="401"/>
                </a:lnTo>
                <a:lnTo>
                  <a:pt x="1" y="394"/>
                </a:lnTo>
                <a:lnTo>
                  <a:pt x="1" y="391"/>
                </a:lnTo>
                <a:lnTo>
                  <a:pt x="1" y="390"/>
                </a:lnTo>
                <a:lnTo>
                  <a:pt x="1" y="389"/>
                </a:lnTo>
                <a:lnTo>
                  <a:pt x="1" y="386"/>
                </a:lnTo>
                <a:lnTo>
                  <a:pt x="1" y="384"/>
                </a:lnTo>
                <a:lnTo>
                  <a:pt x="1" y="383"/>
                </a:lnTo>
                <a:lnTo>
                  <a:pt x="1" y="382"/>
                </a:lnTo>
                <a:lnTo>
                  <a:pt x="1" y="381"/>
                </a:lnTo>
                <a:lnTo>
                  <a:pt x="1" y="379"/>
                </a:lnTo>
                <a:lnTo>
                  <a:pt x="1" y="374"/>
                </a:lnTo>
                <a:lnTo>
                  <a:pt x="1" y="373"/>
                </a:lnTo>
                <a:lnTo>
                  <a:pt x="1" y="368"/>
                </a:lnTo>
                <a:lnTo>
                  <a:pt x="1" y="367"/>
                </a:lnTo>
                <a:lnTo>
                  <a:pt x="1" y="366"/>
                </a:lnTo>
                <a:lnTo>
                  <a:pt x="1" y="365"/>
                </a:lnTo>
                <a:lnTo>
                  <a:pt x="1" y="364"/>
                </a:lnTo>
                <a:lnTo>
                  <a:pt x="1" y="362"/>
                </a:lnTo>
                <a:lnTo>
                  <a:pt x="1" y="361"/>
                </a:lnTo>
                <a:lnTo>
                  <a:pt x="1" y="360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1" y="356"/>
                </a:lnTo>
                <a:lnTo>
                  <a:pt x="1" y="354"/>
                </a:lnTo>
                <a:lnTo>
                  <a:pt x="1" y="353"/>
                </a:lnTo>
                <a:lnTo>
                  <a:pt x="1" y="352"/>
                </a:lnTo>
                <a:lnTo>
                  <a:pt x="1" y="351"/>
                </a:lnTo>
                <a:lnTo>
                  <a:pt x="1" y="350"/>
                </a:lnTo>
                <a:lnTo>
                  <a:pt x="1" y="349"/>
                </a:lnTo>
                <a:lnTo>
                  <a:pt x="1" y="348"/>
                </a:lnTo>
                <a:lnTo>
                  <a:pt x="1" y="347"/>
                </a:lnTo>
                <a:lnTo>
                  <a:pt x="1" y="345"/>
                </a:lnTo>
                <a:lnTo>
                  <a:pt x="1" y="344"/>
                </a:lnTo>
                <a:lnTo>
                  <a:pt x="1" y="343"/>
                </a:lnTo>
                <a:lnTo>
                  <a:pt x="1" y="342"/>
                </a:lnTo>
                <a:lnTo>
                  <a:pt x="1" y="341"/>
                </a:lnTo>
                <a:lnTo>
                  <a:pt x="1" y="339"/>
                </a:lnTo>
                <a:lnTo>
                  <a:pt x="1" y="333"/>
                </a:lnTo>
                <a:lnTo>
                  <a:pt x="0" y="330"/>
                </a:lnTo>
                <a:lnTo>
                  <a:pt x="0" y="327"/>
                </a:lnTo>
                <a:lnTo>
                  <a:pt x="0" y="324"/>
                </a:lnTo>
                <a:lnTo>
                  <a:pt x="0" y="320"/>
                </a:lnTo>
                <a:lnTo>
                  <a:pt x="0" y="319"/>
                </a:lnTo>
                <a:lnTo>
                  <a:pt x="0" y="317"/>
                </a:lnTo>
                <a:lnTo>
                  <a:pt x="0" y="315"/>
                </a:lnTo>
                <a:lnTo>
                  <a:pt x="0" y="312"/>
                </a:lnTo>
                <a:lnTo>
                  <a:pt x="0" y="309"/>
                </a:lnTo>
                <a:lnTo>
                  <a:pt x="0" y="307"/>
                </a:lnTo>
                <a:lnTo>
                  <a:pt x="0" y="305"/>
                </a:lnTo>
                <a:lnTo>
                  <a:pt x="0" y="300"/>
                </a:lnTo>
                <a:lnTo>
                  <a:pt x="0" y="299"/>
                </a:lnTo>
                <a:lnTo>
                  <a:pt x="0" y="295"/>
                </a:lnTo>
                <a:lnTo>
                  <a:pt x="0" y="294"/>
                </a:lnTo>
                <a:lnTo>
                  <a:pt x="0" y="293"/>
                </a:lnTo>
                <a:lnTo>
                  <a:pt x="1" y="293"/>
                </a:lnTo>
                <a:lnTo>
                  <a:pt x="3" y="293"/>
                </a:lnTo>
                <a:lnTo>
                  <a:pt x="6" y="293"/>
                </a:lnTo>
                <a:lnTo>
                  <a:pt x="8" y="293"/>
                </a:lnTo>
                <a:lnTo>
                  <a:pt x="9" y="293"/>
                </a:lnTo>
                <a:lnTo>
                  <a:pt x="12" y="293"/>
                </a:lnTo>
                <a:lnTo>
                  <a:pt x="13" y="293"/>
                </a:lnTo>
                <a:lnTo>
                  <a:pt x="14" y="293"/>
                </a:lnTo>
                <a:lnTo>
                  <a:pt x="16" y="293"/>
                </a:lnTo>
                <a:lnTo>
                  <a:pt x="17" y="293"/>
                </a:lnTo>
                <a:lnTo>
                  <a:pt x="20" y="293"/>
                </a:lnTo>
                <a:lnTo>
                  <a:pt x="21" y="293"/>
                </a:lnTo>
                <a:lnTo>
                  <a:pt x="22" y="293"/>
                </a:lnTo>
                <a:lnTo>
                  <a:pt x="23" y="293"/>
                </a:lnTo>
                <a:lnTo>
                  <a:pt x="24" y="293"/>
                </a:lnTo>
                <a:lnTo>
                  <a:pt x="25" y="292"/>
                </a:lnTo>
                <a:lnTo>
                  <a:pt x="26" y="292"/>
                </a:lnTo>
                <a:lnTo>
                  <a:pt x="27" y="292"/>
                </a:lnTo>
                <a:lnTo>
                  <a:pt x="29" y="292"/>
                </a:lnTo>
                <a:lnTo>
                  <a:pt x="31" y="292"/>
                </a:lnTo>
                <a:lnTo>
                  <a:pt x="38" y="292"/>
                </a:lnTo>
                <a:lnTo>
                  <a:pt x="41" y="292"/>
                </a:lnTo>
                <a:lnTo>
                  <a:pt x="43" y="292"/>
                </a:lnTo>
                <a:lnTo>
                  <a:pt x="44" y="292"/>
                </a:lnTo>
                <a:lnTo>
                  <a:pt x="47" y="292"/>
                </a:lnTo>
                <a:lnTo>
                  <a:pt x="48" y="292"/>
                </a:lnTo>
                <a:lnTo>
                  <a:pt x="50" y="292"/>
                </a:lnTo>
                <a:lnTo>
                  <a:pt x="51" y="292"/>
                </a:lnTo>
                <a:lnTo>
                  <a:pt x="52" y="292"/>
                </a:lnTo>
                <a:lnTo>
                  <a:pt x="53" y="292"/>
                </a:lnTo>
                <a:lnTo>
                  <a:pt x="57" y="293"/>
                </a:lnTo>
                <a:lnTo>
                  <a:pt x="58" y="293"/>
                </a:lnTo>
                <a:lnTo>
                  <a:pt x="59" y="293"/>
                </a:lnTo>
                <a:lnTo>
                  <a:pt x="61" y="293"/>
                </a:lnTo>
                <a:lnTo>
                  <a:pt x="64" y="293"/>
                </a:lnTo>
                <a:lnTo>
                  <a:pt x="64" y="292"/>
                </a:lnTo>
                <a:lnTo>
                  <a:pt x="64" y="290"/>
                </a:lnTo>
                <a:lnTo>
                  <a:pt x="64" y="287"/>
                </a:lnTo>
                <a:lnTo>
                  <a:pt x="64" y="284"/>
                </a:lnTo>
                <a:lnTo>
                  <a:pt x="64" y="282"/>
                </a:lnTo>
                <a:lnTo>
                  <a:pt x="64" y="281"/>
                </a:lnTo>
                <a:lnTo>
                  <a:pt x="64" y="277"/>
                </a:lnTo>
                <a:lnTo>
                  <a:pt x="64" y="275"/>
                </a:lnTo>
                <a:lnTo>
                  <a:pt x="64" y="269"/>
                </a:lnTo>
                <a:lnTo>
                  <a:pt x="64" y="243"/>
                </a:lnTo>
                <a:lnTo>
                  <a:pt x="64" y="238"/>
                </a:lnTo>
                <a:lnTo>
                  <a:pt x="64" y="233"/>
                </a:lnTo>
                <a:lnTo>
                  <a:pt x="64" y="232"/>
                </a:lnTo>
                <a:lnTo>
                  <a:pt x="64" y="222"/>
                </a:lnTo>
                <a:lnTo>
                  <a:pt x="64" y="208"/>
                </a:lnTo>
                <a:lnTo>
                  <a:pt x="64" y="207"/>
                </a:lnTo>
                <a:lnTo>
                  <a:pt x="64" y="206"/>
                </a:lnTo>
                <a:lnTo>
                  <a:pt x="64" y="205"/>
                </a:lnTo>
                <a:lnTo>
                  <a:pt x="64" y="195"/>
                </a:lnTo>
                <a:lnTo>
                  <a:pt x="64" y="186"/>
                </a:lnTo>
                <a:lnTo>
                  <a:pt x="64" y="172"/>
                </a:lnTo>
                <a:lnTo>
                  <a:pt x="64" y="167"/>
                </a:lnTo>
                <a:lnTo>
                  <a:pt x="64" y="160"/>
                </a:lnTo>
                <a:lnTo>
                  <a:pt x="64" y="152"/>
                </a:lnTo>
                <a:lnTo>
                  <a:pt x="64" y="149"/>
                </a:lnTo>
                <a:lnTo>
                  <a:pt x="64" y="141"/>
                </a:lnTo>
                <a:lnTo>
                  <a:pt x="64" y="136"/>
                </a:lnTo>
                <a:lnTo>
                  <a:pt x="64" y="135"/>
                </a:lnTo>
                <a:lnTo>
                  <a:pt x="64" y="126"/>
                </a:lnTo>
                <a:lnTo>
                  <a:pt x="64" y="119"/>
                </a:lnTo>
                <a:lnTo>
                  <a:pt x="64" y="114"/>
                </a:lnTo>
                <a:lnTo>
                  <a:pt x="64" y="99"/>
                </a:lnTo>
                <a:lnTo>
                  <a:pt x="64" y="98"/>
                </a:lnTo>
                <a:lnTo>
                  <a:pt x="64" y="96"/>
                </a:lnTo>
                <a:lnTo>
                  <a:pt x="64" y="85"/>
                </a:lnTo>
                <a:lnTo>
                  <a:pt x="64" y="83"/>
                </a:lnTo>
                <a:lnTo>
                  <a:pt x="64" y="76"/>
                </a:lnTo>
                <a:lnTo>
                  <a:pt x="64" y="74"/>
                </a:lnTo>
                <a:lnTo>
                  <a:pt x="64" y="73"/>
                </a:lnTo>
                <a:lnTo>
                  <a:pt x="64" y="71"/>
                </a:lnTo>
                <a:lnTo>
                  <a:pt x="64" y="64"/>
                </a:lnTo>
                <a:lnTo>
                  <a:pt x="64" y="60"/>
                </a:lnTo>
                <a:lnTo>
                  <a:pt x="64" y="49"/>
                </a:lnTo>
                <a:lnTo>
                  <a:pt x="64" y="48"/>
                </a:lnTo>
                <a:lnTo>
                  <a:pt x="64" y="44"/>
                </a:lnTo>
                <a:lnTo>
                  <a:pt x="64" y="41"/>
                </a:lnTo>
                <a:lnTo>
                  <a:pt x="64" y="38"/>
                </a:lnTo>
                <a:lnTo>
                  <a:pt x="64" y="36"/>
                </a:lnTo>
                <a:lnTo>
                  <a:pt x="64" y="35"/>
                </a:lnTo>
                <a:lnTo>
                  <a:pt x="64" y="33"/>
                </a:lnTo>
                <a:lnTo>
                  <a:pt x="64" y="32"/>
                </a:lnTo>
                <a:lnTo>
                  <a:pt x="64" y="31"/>
                </a:lnTo>
                <a:lnTo>
                  <a:pt x="64" y="29"/>
                </a:lnTo>
                <a:lnTo>
                  <a:pt x="64" y="26"/>
                </a:lnTo>
                <a:lnTo>
                  <a:pt x="64" y="21"/>
                </a:lnTo>
                <a:lnTo>
                  <a:pt x="64" y="19"/>
                </a:lnTo>
                <a:lnTo>
                  <a:pt x="64" y="17"/>
                </a:lnTo>
                <a:lnTo>
                  <a:pt x="64" y="16"/>
                </a:lnTo>
                <a:lnTo>
                  <a:pt x="62" y="11"/>
                </a:lnTo>
                <a:lnTo>
                  <a:pt x="62" y="6"/>
                </a:lnTo>
                <a:lnTo>
                  <a:pt x="62" y="1"/>
                </a:lnTo>
                <a:lnTo>
                  <a:pt x="62" y="0"/>
                </a:lnTo>
                <a:lnTo>
                  <a:pt x="64" y="0"/>
                </a:lnTo>
                <a:lnTo>
                  <a:pt x="65" y="0"/>
                </a:lnTo>
                <a:lnTo>
                  <a:pt x="66" y="0"/>
                </a:lnTo>
                <a:lnTo>
                  <a:pt x="67" y="0"/>
                </a:lnTo>
                <a:lnTo>
                  <a:pt x="69" y="0"/>
                </a:lnTo>
                <a:lnTo>
                  <a:pt x="78" y="0"/>
                </a:lnTo>
                <a:lnTo>
                  <a:pt x="79" y="0"/>
                </a:lnTo>
                <a:lnTo>
                  <a:pt x="81" y="0"/>
                </a:lnTo>
                <a:lnTo>
                  <a:pt x="82" y="0"/>
                </a:lnTo>
                <a:lnTo>
                  <a:pt x="83" y="0"/>
                </a:lnTo>
                <a:lnTo>
                  <a:pt x="85" y="0"/>
                </a:lnTo>
                <a:lnTo>
                  <a:pt x="89" y="0"/>
                </a:lnTo>
                <a:lnTo>
                  <a:pt x="95" y="0"/>
                </a:lnTo>
                <a:lnTo>
                  <a:pt x="98" y="0"/>
                </a:lnTo>
                <a:lnTo>
                  <a:pt x="99" y="0"/>
                </a:lnTo>
                <a:lnTo>
                  <a:pt x="100" y="0"/>
                </a:lnTo>
                <a:lnTo>
                  <a:pt x="101" y="0"/>
                </a:lnTo>
                <a:lnTo>
                  <a:pt x="102" y="0"/>
                </a:lnTo>
                <a:lnTo>
                  <a:pt x="109" y="0"/>
                </a:lnTo>
                <a:lnTo>
                  <a:pt x="110" y="0"/>
                </a:lnTo>
                <a:lnTo>
                  <a:pt x="111" y="0"/>
                </a:lnTo>
                <a:lnTo>
                  <a:pt x="117" y="0"/>
                </a:lnTo>
                <a:lnTo>
                  <a:pt x="120" y="0"/>
                </a:lnTo>
                <a:lnTo>
                  <a:pt x="129" y="0"/>
                </a:lnTo>
                <a:lnTo>
                  <a:pt x="135" y="0"/>
                </a:lnTo>
                <a:lnTo>
                  <a:pt x="137" y="0"/>
                </a:lnTo>
                <a:lnTo>
                  <a:pt x="138" y="0"/>
                </a:lnTo>
                <a:lnTo>
                  <a:pt x="141" y="0"/>
                </a:lnTo>
                <a:lnTo>
                  <a:pt x="142" y="0"/>
                </a:lnTo>
                <a:lnTo>
                  <a:pt x="143" y="0"/>
                </a:lnTo>
                <a:lnTo>
                  <a:pt x="144" y="0"/>
                </a:lnTo>
                <a:lnTo>
                  <a:pt x="145" y="0"/>
                </a:lnTo>
                <a:lnTo>
                  <a:pt x="152" y="0"/>
                </a:lnTo>
                <a:lnTo>
                  <a:pt x="154" y="0"/>
                </a:lnTo>
                <a:lnTo>
                  <a:pt x="156" y="0"/>
                </a:lnTo>
                <a:lnTo>
                  <a:pt x="160" y="0"/>
                </a:lnTo>
                <a:lnTo>
                  <a:pt x="165" y="0"/>
                </a:lnTo>
                <a:lnTo>
                  <a:pt x="177" y="0"/>
                </a:lnTo>
                <a:lnTo>
                  <a:pt x="182" y="0"/>
                </a:lnTo>
                <a:lnTo>
                  <a:pt x="186" y="0"/>
                </a:lnTo>
                <a:lnTo>
                  <a:pt x="189" y="0"/>
                </a:lnTo>
                <a:lnTo>
                  <a:pt x="193" y="0"/>
                </a:lnTo>
                <a:lnTo>
                  <a:pt x="194" y="0"/>
                </a:lnTo>
                <a:lnTo>
                  <a:pt x="198" y="0"/>
                </a:lnTo>
                <a:lnTo>
                  <a:pt x="199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10" y="0"/>
                </a:lnTo>
                <a:lnTo>
                  <a:pt x="211" y="0"/>
                </a:lnTo>
                <a:lnTo>
                  <a:pt x="212" y="0"/>
                </a:lnTo>
                <a:lnTo>
                  <a:pt x="213" y="0"/>
                </a:lnTo>
                <a:lnTo>
                  <a:pt x="214" y="0"/>
                </a:lnTo>
                <a:lnTo>
                  <a:pt x="215" y="0"/>
                </a:lnTo>
                <a:lnTo>
                  <a:pt x="216" y="0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3" y="0"/>
                </a:lnTo>
                <a:lnTo>
                  <a:pt x="224" y="0"/>
                </a:lnTo>
                <a:lnTo>
                  <a:pt x="225" y="0"/>
                </a:lnTo>
                <a:lnTo>
                  <a:pt x="226" y="0"/>
                </a:lnTo>
                <a:lnTo>
                  <a:pt x="228" y="0"/>
                </a:lnTo>
                <a:lnTo>
                  <a:pt x="229" y="0"/>
                </a:lnTo>
                <a:lnTo>
                  <a:pt x="232" y="0"/>
                </a:lnTo>
                <a:lnTo>
                  <a:pt x="234" y="0"/>
                </a:lnTo>
                <a:lnTo>
                  <a:pt x="236" y="0"/>
                </a:lnTo>
                <a:lnTo>
                  <a:pt x="241" y="0"/>
                </a:lnTo>
                <a:lnTo>
                  <a:pt x="242" y="0"/>
                </a:lnTo>
                <a:lnTo>
                  <a:pt x="243" y="0"/>
                </a:lnTo>
                <a:lnTo>
                  <a:pt x="246" y="0"/>
                </a:lnTo>
                <a:lnTo>
                  <a:pt x="248" y="0"/>
                </a:lnTo>
                <a:lnTo>
                  <a:pt x="251" y="0"/>
                </a:lnTo>
                <a:lnTo>
                  <a:pt x="253" y="0"/>
                </a:lnTo>
                <a:lnTo>
                  <a:pt x="255" y="0"/>
                </a:lnTo>
                <a:lnTo>
                  <a:pt x="265" y="0"/>
                </a:lnTo>
                <a:lnTo>
                  <a:pt x="267" y="0"/>
                </a:lnTo>
                <a:lnTo>
                  <a:pt x="268" y="0"/>
                </a:lnTo>
                <a:lnTo>
                  <a:pt x="269" y="0"/>
                </a:lnTo>
                <a:lnTo>
                  <a:pt x="271" y="0"/>
                </a:lnTo>
                <a:lnTo>
                  <a:pt x="272" y="0"/>
                </a:lnTo>
                <a:lnTo>
                  <a:pt x="274" y="0"/>
                </a:lnTo>
                <a:lnTo>
                  <a:pt x="275" y="0"/>
                </a:lnTo>
                <a:lnTo>
                  <a:pt x="276" y="0"/>
                </a:lnTo>
                <a:lnTo>
                  <a:pt x="277" y="0"/>
                </a:lnTo>
                <a:lnTo>
                  <a:pt x="280" y="0"/>
                </a:lnTo>
                <a:lnTo>
                  <a:pt x="281" y="0"/>
                </a:lnTo>
                <a:lnTo>
                  <a:pt x="282" y="0"/>
                </a:lnTo>
                <a:lnTo>
                  <a:pt x="283" y="0"/>
                </a:lnTo>
                <a:lnTo>
                  <a:pt x="285" y="0"/>
                </a:lnTo>
                <a:lnTo>
                  <a:pt x="286" y="0"/>
                </a:lnTo>
                <a:lnTo>
                  <a:pt x="288" y="0"/>
                </a:lnTo>
                <a:lnTo>
                  <a:pt x="289" y="0"/>
                </a:lnTo>
                <a:lnTo>
                  <a:pt x="290" y="0"/>
                </a:lnTo>
                <a:lnTo>
                  <a:pt x="291" y="0"/>
                </a:lnTo>
                <a:lnTo>
                  <a:pt x="293" y="0"/>
                </a:lnTo>
                <a:lnTo>
                  <a:pt x="294" y="0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303" y="0"/>
                </a:lnTo>
                <a:lnTo>
                  <a:pt x="305" y="0"/>
                </a:lnTo>
                <a:lnTo>
                  <a:pt x="306" y="0"/>
                </a:lnTo>
                <a:lnTo>
                  <a:pt x="307" y="0"/>
                </a:lnTo>
                <a:lnTo>
                  <a:pt x="309" y="0"/>
                </a:lnTo>
                <a:lnTo>
                  <a:pt x="310" y="0"/>
                </a:lnTo>
                <a:lnTo>
                  <a:pt x="311" y="0"/>
                </a:lnTo>
                <a:lnTo>
                  <a:pt x="316" y="0"/>
                </a:lnTo>
                <a:lnTo>
                  <a:pt x="317" y="0"/>
                </a:lnTo>
                <a:lnTo>
                  <a:pt x="319" y="0"/>
                </a:lnTo>
                <a:lnTo>
                  <a:pt x="320" y="0"/>
                </a:lnTo>
                <a:lnTo>
                  <a:pt x="321" y="0"/>
                </a:lnTo>
                <a:lnTo>
                  <a:pt x="323" y="0"/>
                </a:lnTo>
                <a:lnTo>
                  <a:pt x="324" y="0"/>
                </a:lnTo>
                <a:lnTo>
                  <a:pt x="326" y="0"/>
                </a:lnTo>
                <a:lnTo>
                  <a:pt x="328" y="0"/>
                </a:lnTo>
                <a:lnTo>
                  <a:pt x="329" y="0"/>
                </a:lnTo>
                <a:lnTo>
                  <a:pt x="331" y="0"/>
                </a:lnTo>
                <a:lnTo>
                  <a:pt x="332" y="0"/>
                </a:lnTo>
                <a:lnTo>
                  <a:pt x="335" y="0"/>
                </a:lnTo>
                <a:lnTo>
                  <a:pt x="336" y="0"/>
                </a:lnTo>
                <a:lnTo>
                  <a:pt x="337" y="0"/>
                </a:lnTo>
                <a:lnTo>
                  <a:pt x="338" y="0"/>
                </a:lnTo>
                <a:lnTo>
                  <a:pt x="340" y="0"/>
                </a:lnTo>
                <a:lnTo>
                  <a:pt x="341" y="0"/>
                </a:lnTo>
                <a:lnTo>
                  <a:pt x="342" y="0"/>
                </a:lnTo>
                <a:lnTo>
                  <a:pt x="343" y="0"/>
                </a:lnTo>
                <a:lnTo>
                  <a:pt x="344" y="0"/>
                </a:lnTo>
                <a:lnTo>
                  <a:pt x="346" y="0"/>
                </a:lnTo>
                <a:lnTo>
                  <a:pt x="348" y="0"/>
                </a:lnTo>
                <a:lnTo>
                  <a:pt x="349" y="0"/>
                </a:lnTo>
                <a:lnTo>
                  <a:pt x="350" y="0"/>
                </a:lnTo>
                <a:lnTo>
                  <a:pt x="351" y="0"/>
                </a:lnTo>
                <a:lnTo>
                  <a:pt x="352" y="0"/>
                </a:lnTo>
                <a:lnTo>
                  <a:pt x="353" y="0"/>
                </a:lnTo>
                <a:lnTo>
                  <a:pt x="354" y="0"/>
                </a:lnTo>
                <a:lnTo>
                  <a:pt x="355" y="0"/>
                </a:lnTo>
                <a:lnTo>
                  <a:pt x="357" y="0"/>
                </a:lnTo>
                <a:lnTo>
                  <a:pt x="358" y="0"/>
                </a:lnTo>
                <a:lnTo>
                  <a:pt x="360" y="0"/>
                </a:lnTo>
                <a:lnTo>
                  <a:pt x="361" y="0"/>
                </a:lnTo>
                <a:lnTo>
                  <a:pt x="362" y="0"/>
                </a:lnTo>
                <a:lnTo>
                  <a:pt x="364" y="0"/>
                </a:lnTo>
                <a:lnTo>
                  <a:pt x="368" y="0"/>
                </a:lnTo>
                <a:lnTo>
                  <a:pt x="369" y="0"/>
                </a:lnTo>
                <a:lnTo>
                  <a:pt x="370" y="0"/>
                </a:lnTo>
                <a:lnTo>
                  <a:pt x="372" y="0"/>
                </a:lnTo>
                <a:lnTo>
                  <a:pt x="374" y="0"/>
                </a:lnTo>
                <a:lnTo>
                  <a:pt x="375" y="0"/>
                </a:lnTo>
                <a:lnTo>
                  <a:pt x="376" y="0"/>
                </a:lnTo>
                <a:lnTo>
                  <a:pt x="377" y="0"/>
                </a:lnTo>
                <a:lnTo>
                  <a:pt x="380" y="0"/>
                </a:lnTo>
                <a:lnTo>
                  <a:pt x="381" y="0"/>
                </a:lnTo>
                <a:lnTo>
                  <a:pt x="385" y="0"/>
                </a:lnTo>
                <a:lnTo>
                  <a:pt x="386" y="0"/>
                </a:lnTo>
                <a:lnTo>
                  <a:pt x="387" y="0"/>
                </a:lnTo>
                <a:lnTo>
                  <a:pt x="388" y="0"/>
                </a:lnTo>
                <a:lnTo>
                  <a:pt x="389" y="0"/>
                </a:lnTo>
                <a:lnTo>
                  <a:pt x="390" y="0"/>
                </a:lnTo>
                <a:lnTo>
                  <a:pt x="393" y="0"/>
                </a:lnTo>
                <a:lnTo>
                  <a:pt x="394" y="0"/>
                </a:lnTo>
                <a:lnTo>
                  <a:pt x="395" y="0"/>
                </a:lnTo>
                <a:lnTo>
                  <a:pt x="396" y="0"/>
                </a:lnTo>
                <a:lnTo>
                  <a:pt x="398" y="0"/>
                </a:lnTo>
                <a:lnTo>
                  <a:pt x="400" y="0"/>
                </a:lnTo>
                <a:lnTo>
                  <a:pt x="401" y="0"/>
                </a:lnTo>
                <a:lnTo>
                  <a:pt x="402" y="0"/>
                </a:lnTo>
                <a:lnTo>
                  <a:pt x="403" y="0"/>
                </a:lnTo>
                <a:lnTo>
                  <a:pt x="404" y="0"/>
                </a:lnTo>
                <a:lnTo>
                  <a:pt x="407" y="0"/>
                </a:lnTo>
                <a:lnTo>
                  <a:pt x="409" y="0"/>
                </a:lnTo>
                <a:lnTo>
                  <a:pt x="410" y="0"/>
                </a:lnTo>
                <a:lnTo>
                  <a:pt x="411" y="0"/>
                </a:lnTo>
                <a:lnTo>
                  <a:pt x="412" y="1"/>
                </a:lnTo>
                <a:lnTo>
                  <a:pt x="413" y="1"/>
                </a:lnTo>
                <a:lnTo>
                  <a:pt x="414" y="1"/>
                </a:lnTo>
                <a:lnTo>
                  <a:pt x="415" y="1"/>
                </a:lnTo>
                <a:lnTo>
                  <a:pt x="417" y="1"/>
                </a:lnTo>
                <a:lnTo>
                  <a:pt x="419" y="1"/>
                </a:lnTo>
                <a:lnTo>
                  <a:pt x="420" y="1"/>
                </a:lnTo>
                <a:lnTo>
                  <a:pt x="421" y="1"/>
                </a:lnTo>
                <a:lnTo>
                  <a:pt x="423" y="1"/>
                </a:lnTo>
                <a:lnTo>
                  <a:pt x="424" y="1"/>
                </a:lnTo>
                <a:lnTo>
                  <a:pt x="426" y="1"/>
                </a:lnTo>
                <a:lnTo>
                  <a:pt x="427" y="1"/>
                </a:lnTo>
                <a:lnTo>
                  <a:pt x="430" y="1"/>
                </a:lnTo>
                <a:lnTo>
                  <a:pt x="431" y="1"/>
                </a:lnTo>
                <a:lnTo>
                  <a:pt x="432" y="1"/>
                </a:lnTo>
                <a:lnTo>
                  <a:pt x="435" y="1"/>
                </a:lnTo>
                <a:lnTo>
                  <a:pt x="436" y="1"/>
                </a:lnTo>
                <a:lnTo>
                  <a:pt x="437" y="1"/>
                </a:lnTo>
                <a:lnTo>
                  <a:pt x="438" y="1"/>
                </a:lnTo>
                <a:lnTo>
                  <a:pt x="439" y="1"/>
                </a:lnTo>
                <a:lnTo>
                  <a:pt x="440" y="1"/>
                </a:lnTo>
                <a:lnTo>
                  <a:pt x="441" y="1"/>
                </a:lnTo>
                <a:lnTo>
                  <a:pt x="444" y="1"/>
                </a:lnTo>
                <a:lnTo>
                  <a:pt x="445" y="1"/>
                </a:lnTo>
                <a:lnTo>
                  <a:pt x="447" y="1"/>
                </a:lnTo>
                <a:lnTo>
                  <a:pt x="448" y="1"/>
                </a:lnTo>
                <a:lnTo>
                  <a:pt x="449" y="1"/>
                </a:lnTo>
                <a:lnTo>
                  <a:pt x="450" y="1"/>
                </a:lnTo>
                <a:lnTo>
                  <a:pt x="452" y="1"/>
                </a:lnTo>
                <a:lnTo>
                  <a:pt x="453" y="1"/>
                </a:lnTo>
                <a:lnTo>
                  <a:pt x="454" y="1"/>
                </a:lnTo>
                <a:lnTo>
                  <a:pt x="455" y="1"/>
                </a:lnTo>
                <a:lnTo>
                  <a:pt x="456" y="1"/>
                </a:lnTo>
                <a:lnTo>
                  <a:pt x="459" y="1"/>
                </a:lnTo>
                <a:lnTo>
                  <a:pt x="462" y="1"/>
                </a:lnTo>
                <a:lnTo>
                  <a:pt x="463" y="1"/>
                </a:lnTo>
                <a:lnTo>
                  <a:pt x="464" y="1"/>
                </a:lnTo>
                <a:lnTo>
                  <a:pt x="467" y="1"/>
                </a:lnTo>
                <a:lnTo>
                  <a:pt x="469" y="1"/>
                </a:lnTo>
                <a:lnTo>
                  <a:pt x="470" y="1"/>
                </a:lnTo>
                <a:lnTo>
                  <a:pt x="471" y="1"/>
                </a:lnTo>
                <a:lnTo>
                  <a:pt x="472" y="1"/>
                </a:lnTo>
                <a:lnTo>
                  <a:pt x="474" y="1"/>
                </a:lnTo>
                <a:lnTo>
                  <a:pt x="482" y="1"/>
                </a:lnTo>
                <a:lnTo>
                  <a:pt x="483" y="1"/>
                </a:lnTo>
                <a:lnTo>
                  <a:pt x="484" y="1"/>
                </a:lnTo>
                <a:lnTo>
                  <a:pt x="487" y="1"/>
                </a:lnTo>
                <a:lnTo>
                  <a:pt x="488" y="1"/>
                </a:lnTo>
                <a:lnTo>
                  <a:pt x="489" y="1"/>
                </a:lnTo>
                <a:lnTo>
                  <a:pt x="491" y="1"/>
                </a:lnTo>
                <a:lnTo>
                  <a:pt x="492" y="1"/>
                </a:lnTo>
                <a:lnTo>
                  <a:pt x="493" y="1"/>
                </a:lnTo>
                <a:lnTo>
                  <a:pt x="496" y="1"/>
                </a:lnTo>
                <a:lnTo>
                  <a:pt x="497" y="1"/>
                </a:lnTo>
                <a:lnTo>
                  <a:pt x="498" y="1"/>
                </a:lnTo>
                <a:lnTo>
                  <a:pt x="499" y="1"/>
                </a:lnTo>
                <a:lnTo>
                  <a:pt x="501" y="1"/>
                </a:lnTo>
                <a:lnTo>
                  <a:pt x="502" y="1"/>
                </a:lnTo>
                <a:lnTo>
                  <a:pt x="504" y="1"/>
                </a:lnTo>
                <a:lnTo>
                  <a:pt x="505" y="1"/>
                </a:lnTo>
                <a:lnTo>
                  <a:pt x="506" y="1"/>
                </a:lnTo>
                <a:lnTo>
                  <a:pt x="510" y="1"/>
                </a:lnTo>
                <a:lnTo>
                  <a:pt x="512" y="1"/>
                </a:lnTo>
                <a:lnTo>
                  <a:pt x="514" y="1"/>
                </a:lnTo>
                <a:lnTo>
                  <a:pt x="515" y="1"/>
                </a:lnTo>
                <a:lnTo>
                  <a:pt x="516" y="1"/>
                </a:lnTo>
                <a:lnTo>
                  <a:pt x="517" y="1"/>
                </a:lnTo>
                <a:lnTo>
                  <a:pt x="519" y="1"/>
                </a:lnTo>
                <a:lnTo>
                  <a:pt x="521" y="1"/>
                </a:lnTo>
                <a:lnTo>
                  <a:pt x="522" y="1"/>
                </a:lnTo>
                <a:lnTo>
                  <a:pt x="523" y="1"/>
                </a:lnTo>
                <a:lnTo>
                  <a:pt x="524" y="1"/>
                </a:lnTo>
                <a:lnTo>
                  <a:pt x="525" y="1"/>
                </a:lnTo>
                <a:lnTo>
                  <a:pt x="528" y="1"/>
                </a:lnTo>
                <a:lnTo>
                  <a:pt x="530" y="1"/>
                </a:lnTo>
                <a:lnTo>
                  <a:pt x="531" y="1"/>
                </a:lnTo>
                <a:lnTo>
                  <a:pt x="532" y="1"/>
                </a:lnTo>
                <a:lnTo>
                  <a:pt x="533" y="1"/>
                </a:lnTo>
                <a:lnTo>
                  <a:pt x="534" y="1"/>
                </a:lnTo>
                <a:lnTo>
                  <a:pt x="535" y="1"/>
                </a:lnTo>
                <a:lnTo>
                  <a:pt x="536" y="1"/>
                </a:lnTo>
                <a:lnTo>
                  <a:pt x="538" y="1"/>
                </a:lnTo>
                <a:lnTo>
                  <a:pt x="539" y="1"/>
                </a:lnTo>
                <a:lnTo>
                  <a:pt x="542" y="1"/>
                </a:lnTo>
                <a:lnTo>
                  <a:pt x="543" y="1"/>
                </a:lnTo>
                <a:lnTo>
                  <a:pt x="544" y="1"/>
                </a:lnTo>
                <a:lnTo>
                  <a:pt x="545" y="1"/>
                </a:lnTo>
                <a:lnTo>
                  <a:pt x="548" y="1"/>
                </a:lnTo>
                <a:lnTo>
                  <a:pt x="549" y="1"/>
                </a:lnTo>
                <a:lnTo>
                  <a:pt x="550" y="1"/>
                </a:lnTo>
                <a:lnTo>
                  <a:pt x="551" y="1"/>
                </a:lnTo>
                <a:lnTo>
                  <a:pt x="554" y="1"/>
                </a:lnTo>
                <a:lnTo>
                  <a:pt x="556" y="1"/>
                </a:lnTo>
                <a:lnTo>
                  <a:pt x="557" y="1"/>
                </a:lnTo>
                <a:lnTo>
                  <a:pt x="558" y="1"/>
                </a:lnTo>
                <a:lnTo>
                  <a:pt x="559" y="1"/>
                </a:lnTo>
                <a:lnTo>
                  <a:pt x="560" y="1"/>
                </a:lnTo>
                <a:lnTo>
                  <a:pt x="561" y="1"/>
                </a:lnTo>
                <a:lnTo>
                  <a:pt x="562" y="1"/>
                </a:lnTo>
                <a:lnTo>
                  <a:pt x="564" y="1"/>
                </a:lnTo>
                <a:lnTo>
                  <a:pt x="565" y="1"/>
                </a:lnTo>
                <a:lnTo>
                  <a:pt x="566" y="1"/>
                </a:lnTo>
                <a:lnTo>
                  <a:pt x="568" y="1"/>
                </a:lnTo>
                <a:lnTo>
                  <a:pt x="569" y="1"/>
                </a:lnTo>
                <a:lnTo>
                  <a:pt x="570" y="1"/>
                </a:lnTo>
                <a:lnTo>
                  <a:pt x="571" y="1"/>
                </a:lnTo>
                <a:lnTo>
                  <a:pt x="574" y="1"/>
                </a:lnTo>
                <a:lnTo>
                  <a:pt x="575" y="1"/>
                </a:lnTo>
                <a:lnTo>
                  <a:pt x="576" y="1"/>
                </a:lnTo>
                <a:lnTo>
                  <a:pt x="578" y="1"/>
                </a:lnTo>
                <a:lnTo>
                  <a:pt x="579" y="1"/>
                </a:lnTo>
                <a:lnTo>
                  <a:pt x="581" y="1"/>
                </a:lnTo>
                <a:lnTo>
                  <a:pt x="582" y="1"/>
                </a:lnTo>
                <a:lnTo>
                  <a:pt x="583" y="1"/>
                </a:lnTo>
                <a:lnTo>
                  <a:pt x="584" y="1"/>
                </a:lnTo>
                <a:lnTo>
                  <a:pt x="585" y="1"/>
                </a:lnTo>
                <a:lnTo>
                  <a:pt x="588" y="1"/>
                </a:lnTo>
                <a:lnTo>
                  <a:pt x="590" y="1"/>
                </a:lnTo>
                <a:lnTo>
                  <a:pt x="591" y="1"/>
                </a:lnTo>
                <a:lnTo>
                  <a:pt x="592" y="1"/>
                </a:lnTo>
                <a:lnTo>
                  <a:pt x="593" y="1"/>
                </a:lnTo>
                <a:lnTo>
                  <a:pt x="594" y="1"/>
                </a:lnTo>
                <a:lnTo>
                  <a:pt x="595" y="1"/>
                </a:lnTo>
                <a:lnTo>
                  <a:pt x="597" y="1"/>
                </a:lnTo>
                <a:lnTo>
                  <a:pt x="599" y="1"/>
                </a:lnTo>
                <a:lnTo>
                  <a:pt x="600" y="1"/>
                </a:lnTo>
                <a:lnTo>
                  <a:pt x="601" y="1"/>
                </a:lnTo>
                <a:lnTo>
                  <a:pt x="603" y="2"/>
                </a:lnTo>
                <a:lnTo>
                  <a:pt x="604" y="2"/>
                </a:lnTo>
                <a:lnTo>
                  <a:pt x="605" y="1"/>
                </a:lnTo>
                <a:lnTo>
                  <a:pt x="607" y="1"/>
                </a:lnTo>
                <a:lnTo>
                  <a:pt x="609" y="1"/>
                </a:lnTo>
                <a:lnTo>
                  <a:pt x="611" y="2"/>
                </a:lnTo>
                <a:lnTo>
                  <a:pt x="612" y="2"/>
                </a:lnTo>
                <a:lnTo>
                  <a:pt x="618" y="2"/>
                </a:lnTo>
                <a:lnTo>
                  <a:pt x="626" y="2"/>
                </a:lnTo>
                <a:lnTo>
                  <a:pt x="627" y="2"/>
                </a:lnTo>
                <a:lnTo>
                  <a:pt x="630" y="2"/>
                </a:lnTo>
                <a:lnTo>
                  <a:pt x="631" y="2"/>
                </a:lnTo>
                <a:lnTo>
                  <a:pt x="636" y="2"/>
                </a:lnTo>
                <a:lnTo>
                  <a:pt x="637" y="2"/>
                </a:lnTo>
                <a:lnTo>
                  <a:pt x="638" y="2"/>
                </a:lnTo>
                <a:lnTo>
                  <a:pt x="642" y="2"/>
                </a:lnTo>
                <a:lnTo>
                  <a:pt x="643" y="2"/>
                </a:lnTo>
                <a:lnTo>
                  <a:pt x="645" y="2"/>
                </a:lnTo>
                <a:lnTo>
                  <a:pt x="653" y="2"/>
                </a:lnTo>
                <a:lnTo>
                  <a:pt x="655" y="2"/>
                </a:lnTo>
                <a:lnTo>
                  <a:pt x="656" y="2"/>
                </a:lnTo>
                <a:lnTo>
                  <a:pt x="657" y="2"/>
                </a:lnTo>
                <a:lnTo>
                  <a:pt x="661" y="2"/>
                </a:lnTo>
                <a:lnTo>
                  <a:pt x="662" y="2"/>
                </a:lnTo>
                <a:lnTo>
                  <a:pt x="664" y="2"/>
                </a:lnTo>
                <a:lnTo>
                  <a:pt x="670" y="2"/>
                </a:lnTo>
                <a:lnTo>
                  <a:pt x="671" y="2"/>
                </a:lnTo>
                <a:lnTo>
                  <a:pt x="672" y="2"/>
                </a:lnTo>
                <a:lnTo>
                  <a:pt x="674" y="2"/>
                </a:lnTo>
                <a:lnTo>
                  <a:pt x="681" y="2"/>
                </a:lnTo>
                <a:lnTo>
                  <a:pt x="683" y="2"/>
                </a:lnTo>
                <a:lnTo>
                  <a:pt x="685" y="2"/>
                </a:lnTo>
                <a:lnTo>
                  <a:pt x="688" y="2"/>
                </a:lnTo>
                <a:lnTo>
                  <a:pt x="689" y="2"/>
                </a:lnTo>
                <a:lnTo>
                  <a:pt x="690" y="2"/>
                </a:lnTo>
                <a:lnTo>
                  <a:pt x="691" y="2"/>
                </a:lnTo>
                <a:lnTo>
                  <a:pt x="692" y="2"/>
                </a:lnTo>
                <a:lnTo>
                  <a:pt x="696" y="2"/>
                </a:lnTo>
                <a:lnTo>
                  <a:pt x="698" y="2"/>
                </a:lnTo>
                <a:lnTo>
                  <a:pt x="699" y="2"/>
                </a:lnTo>
                <a:lnTo>
                  <a:pt x="700" y="2"/>
                </a:lnTo>
                <a:lnTo>
                  <a:pt x="702" y="2"/>
                </a:lnTo>
                <a:lnTo>
                  <a:pt x="703" y="2"/>
                </a:lnTo>
                <a:lnTo>
                  <a:pt x="704" y="2"/>
                </a:lnTo>
                <a:lnTo>
                  <a:pt x="705" y="2"/>
                </a:lnTo>
                <a:lnTo>
                  <a:pt x="706" y="2"/>
                </a:lnTo>
                <a:lnTo>
                  <a:pt x="707" y="2"/>
                </a:lnTo>
                <a:lnTo>
                  <a:pt x="713" y="2"/>
                </a:lnTo>
                <a:lnTo>
                  <a:pt x="714" y="2"/>
                </a:lnTo>
                <a:lnTo>
                  <a:pt x="715" y="2"/>
                </a:lnTo>
                <a:lnTo>
                  <a:pt x="718" y="2"/>
                </a:lnTo>
                <a:lnTo>
                  <a:pt x="720" y="2"/>
                </a:lnTo>
                <a:lnTo>
                  <a:pt x="723" y="2"/>
                </a:lnTo>
                <a:lnTo>
                  <a:pt x="728" y="2"/>
                </a:lnTo>
                <a:lnTo>
                  <a:pt x="730" y="2"/>
                </a:lnTo>
                <a:lnTo>
                  <a:pt x="731" y="2"/>
                </a:lnTo>
                <a:lnTo>
                  <a:pt x="737" y="2"/>
                </a:lnTo>
                <a:lnTo>
                  <a:pt x="739" y="2"/>
                </a:lnTo>
                <a:lnTo>
                  <a:pt x="740" y="2"/>
                </a:lnTo>
                <a:lnTo>
                  <a:pt x="743" y="2"/>
                </a:lnTo>
                <a:lnTo>
                  <a:pt x="744" y="2"/>
                </a:lnTo>
                <a:lnTo>
                  <a:pt x="746" y="2"/>
                </a:lnTo>
                <a:lnTo>
                  <a:pt x="748" y="2"/>
                </a:lnTo>
                <a:lnTo>
                  <a:pt x="750" y="2"/>
                </a:lnTo>
                <a:lnTo>
                  <a:pt x="751" y="2"/>
                </a:lnTo>
                <a:lnTo>
                  <a:pt x="752" y="2"/>
                </a:lnTo>
                <a:lnTo>
                  <a:pt x="755" y="2"/>
                </a:lnTo>
                <a:lnTo>
                  <a:pt x="756" y="2"/>
                </a:lnTo>
                <a:lnTo>
                  <a:pt x="760" y="2"/>
                </a:lnTo>
                <a:lnTo>
                  <a:pt x="764" y="2"/>
                </a:lnTo>
                <a:lnTo>
                  <a:pt x="765" y="2"/>
                </a:lnTo>
                <a:lnTo>
                  <a:pt x="767" y="2"/>
                </a:lnTo>
                <a:lnTo>
                  <a:pt x="769" y="2"/>
                </a:lnTo>
                <a:lnTo>
                  <a:pt x="772" y="2"/>
                </a:lnTo>
                <a:lnTo>
                  <a:pt x="774" y="2"/>
                </a:lnTo>
                <a:lnTo>
                  <a:pt x="775" y="2"/>
                </a:lnTo>
                <a:lnTo>
                  <a:pt x="775" y="4"/>
                </a:lnTo>
                <a:lnTo>
                  <a:pt x="776" y="4"/>
                </a:lnTo>
                <a:lnTo>
                  <a:pt x="777" y="4"/>
                </a:lnTo>
                <a:lnTo>
                  <a:pt x="778" y="4"/>
                </a:lnTo>
                <a:lnTo>
                  <a:pt x="780" y="4"/>
                </a:lnTo>
                <a:lnTo>
                  <a:pt x="781" y="4"/>
                </a:lnTo>
                <a:lnTo>
                  <a:pt x="782" y="4"/>
                </a:lnTo>
                <a:lnTo>
                  <a:pt x="783" y="4"/>
                </a:lnTo>
                <a:lnTo>
                  <a:pt x="784" y="4"/>
                </a:lnTo>
                <a:lnTo>
                  <a:pt x="785" y="4"/>
                </a:lnTo>
                <a:lnTo>
                  <a:pt x="786" y="4"/>
                </a:lnTo>
                <a:lnTo>
                  <a:pt x="787" y="4"/>
                </a:lnTo>
                <a:lnTo>
                  <a:pt x="789" y="4"/>
                </a:lnTo>
                <a:lnTo>
                  <a:pt x="790" y="4"/>
                </a:lnTo>
                <a:lnTo>
                  <a:pt x="792" y="4"/>
                </a:lnTo>
                <a:lnTo>
                  <a:pt x="793" y="4"/>
                </a:lnTo>
                <a:lnTo>
                  <a:pt x="794" y="4"/>
                </a:lnTo>
                <a:lnTo>
                  <a:pt x="798" y="4"/>
                </a:lnTo>
                <a:lnTo>
                  <a:pt x="799" y="4"/>
                </a:lnTo>
                <a:lnTo>
                  <a:pt x="800" y="4"/>
                </a:lnTo>
                <a:lnTo>
                  <a:pt x="801" y="4"/>
                </a:lnTo>
                <a:lnTo>
                  <a:pt x="802" y="4"/>
                </a:lnTo>
                <a:lnTo>
                  <a:pt x="803" y="4"/>
                </a:lnTo>
                <a:lnTo>
                  <a:pt x="806" y="4"/>
                </a:lnTo>
                <a:lnTo>
                  <a:pt x="807" y="4"/>
                </a:lnTo>
                <a:lnTo>
                  <a:pt x="809" y="4"/>
                </a:lnTo>
                <a:lnTo>
                  <a:pt x="810" y="4"/>
                </a:lnTo>
                <a:lnTo>
                  <a:pt x="811" y="4"/>
                </a:lnTo>
                <a:lnTo>
                  <a:pt x="813" y="4"/>
                </a:lnTo>
                <a:lnTo>
                  <a:pt x="816" y="4"/>
                </a:lnTo>
                <a:lnTo>
                  <a:pt x="817" y="4"/>
                </a:lnTo>
                <a:lnTo>
                  <a:pt x="818" y="4"/>
                </a:lnTo>
                <a:lnTo>
                  <a:pt x="825" y="4"/>
                </a:lnTo>
                <a:lnTo>
                  <a:pt x="828" y="4"/>
                </a:lnTo>
                <a:lnTo>
                  <a:pt x="830" y="4"/>
                </a:lnTo>
                <a:lnTo>
                  <a:pt x="833" y="4"/>
                </a:lnTo>
                <a:lnTo>
                  <a:pt x="835" y="4"/>
                </a:lnTo>
                <a:lnTo>
                  <a:pt x="838" y="4"/>
                </a:lnTo>
                <a:lnTo>
                  <a:pt x="844" y="4"/>
                </a:lnTo>
                <a:lnTo>
                  <a:pt x="845" y="4"/>
                </a:lnTo>
                <a:lnTo>
                  <a:pt x="846" y="4"/>
                </a:lnTo>
                <a:lnTo>
                  <a:pt x="852" y="4"/>
                </a:lnTo>
                <a:lnTo>
                  <a:pt x="858" y="4"/>
                </a:lnTo>
                <a:lnTo>
                  <a:pt x="862" y="4"/>
                </a:lnTo>
                <a:lnTo>
                  <a:pt x="863" y="4"/>
                </a:lnTo>
                <a:lnTo>
                  <a:pt x="864" y="4"/>
                </a:lnTo>
                <a:lnTo>
                  <a:pt x="866" y="4"/>
                </a:lnTo>
                <a:lnTo>
                  <a:pt x="867" y="4"/>
                </a:lnTo>
                <a:lnTo>
                  <a:pt x="871" y="4"/>
                </a:lnTo>
                <a:lnTo>
                  <a:pt x="872" y="4"/>
                </a:lnTo>
                <a:lnTo>
                  <a:pt x="873" y="4"/>
                </a:lnTo>
                <a:lnTo>
                  <a:pt x="875" y="4"/>
                </a:lnTo>
                <a:lnTo>
                  <a:pt x="876" y="4"/>
                </a:lnTo>
                <a:lnTo>
                  <a:pt x="877" y="4"/>
                </a:lnTo>
                <a:lnTo>
                  <a:pt x="878" y="4"/>
                </a:lnTo>
                <a:lnTo>
                  <a:pt x="879" y="4"/>
                </a:lnTo>
                <a:lnTo>
                  <a:pt x="880" y="4"/>
                </a:lnTo>
                <a:lnTo>
                  <a:pt x="881" y="4"/>
                </a:lnTo>
                <a:lnTo>
                  <a:pt x="884" y="4"/>
                </a:lnTo>
                <a:lnTo>
                  <a:pt x="886" y="4"/>
                </a:lnTo>
                <a:lnTo>
                  <a:pt x="892" y="4"/>
                </a:lnTo>
                <a:lnTo>
                  <a:pt x="896" y="4"/>
                </a:lnTo>
                <a:lnTo>
                  <a:pt x="899" y="4"/>
                </a:lnTo>
                <a:lnTo>
                  <a:pt x="908" y="4"/>
                </a:lnTo>
                <a:lnTo>
                  <a:pt x="911" y="4"/>
                </a:lnTo>
                <a:lnTo>
                  <a:pt x="918" y="5"/>
                </a:lnTo>
                <a:lnTo>
                  <a:pt x="919" y="5"/>
                </a:lnTo>
                <a:lnTo>
                  <a:pt x="921" y="5"/>
                </a:lnTo>
                <a:lnTo>
                  <a:pt x="922" y="5"/>
                </a:lnTo>
                <a:lnTo>
                  <a:pt x="923" y="5"/>
                </a:lnTo>
                <a:lnTo>
                  <a:pt x="924" y="5"/>
                </a:lnTo>
                <a:lnTo>
                  <a:pt x="925" y="5"/>
                </a:lnTo>
                <a:lnTo>
                  <a:pt x="927" y="5"/>
                </a:lnTo>
                <a:lnTo>
                  <a:pt x="928" y="5"/>
                </a:lnTo>
                <a:lnTo>
                  <a:pt x="929" y="5"/>
                </a:lnTo>
                <a:lnTo>
                  <a:pt x="930" y="5"/>
                </a:lnTo>
                <a:lnTo>
                  <a:pt x="932" y="5"/>
                </a:lnTo>
                <a:lnTo>
                  <a:pt x="933" y="5"/>
                </a:lnTo>
                <a:lnTo>
                  <a:pt x="936" y="5"/>
                </a:lnTo>
                <a:lnTo>
                  <a:pt x="940" y="5"/>
                </a:lnTo>
                <a:lnTo>
                  <a:pt x="942" y="5"/>
                </a:lnTo>
                <a:lnTo>
                  <a:pt x="944" y="5"/>
                </a:lnTo>
                <a:lnTo>
                  <a:pt x="945" y="5"/>
                </a:lnTo>
                <a:lnTo>
                  <a:pt x="946" y="5"/>
                </a:lnTo>
                <a:lnTo>
                  <a:pt x="948" y="5"/>
                </a:lnTo>
                <a:lnTo>
                  <a:pt x="949" y="5"/>
                </a:lnTo>
                <a:lnTo>
                  <a:pt x="950" y="5"/>
                </a:lnTo>
                <a:lnTo>
                  <a:pt x="951" y="5"/>
                </a:lnTo>
                <a:lnTo>
                  <a:pt x="953" y="5"/>
                </a:lnTo>
                <a:lnTo>
                  <a:pt x="954" y="5"/>
                </a:lnTo>
                <a:lnTo>
                  <a:pt x="955" y="5"/>
                </a:lnTo>
                <a:lnTo>
                  <a:pt x="956" y="5"/>
                </a:lnTo>
                <a:lnTo>
                  <a:pt x="957" y="5"/>
                </a:lnTo>
                <a:lnTo>
                  <a:pt x="958" y="5"/>
                </a:lnTo>
                <a:lnTo>
                  <a:pt x="959" y="5"/>
                </a:lnTo>
                <a:lnTo>
                  <a:pt x="961" y="5"/>
                </a:lnTo>
                <a:lnTo>
                  <a:pt x="962" y="5"/>
                </a:lnTo>
                <a:lnTo>
                  <a:pt x="963" y="5"/>
                </a:lnTo>
                <a:lnTo>
                  <a:pt x="964" y="5"/>
                </a:lnTo>
                <a:lnTo>
                  <a:pt x="965" y="5"/>
                </a:lnTo>
                <a:lnTo>
                  <a:pt x="966" y="5"/>
                </a:lnTo>
                <a:lnTo>
                  <a:pt x="967" y="5"/>
                </a:lnTo>
                <a:lnTo>
                  <a:pt x="968" y="5"/>
                </a:lnTo>
                <a:lnTo>
                  <a:pt x="970" y="5"/>
                </a:lnTo>
                <a:lnTo>
                  <a:pt x="971" y="5"/>
                </a:lnTo>
                <a:lnTo>
                  <a:pt x="972" y="5"/>
                </a:lnTo>
                <a:lnTo>
                  <a:pt x="973" y="5"/>
                </a:lnTo>
                <a:lnTo>
                  <a:pt x="975" y="5"/>
                </a:lnTo>
                <a:lnTo>
                  <a:pt x="976" y="5"/>
                </a:lnTo>
                <a:lnTo>
                  <a:pt x="977" y="5"/>
                </a:lnTo>
                <a:lnTo>
                  <a:pt x="981" y="5"/>
                </a:lnTo>
                <a:lnTo>
                  <a:pt x="982" y="5"/>
                </a:lnTo>
                <a:lnTo>
                  <a:pt x="984" y="5"/>
                </a:lnTo>
                <a:lnTo>
                  <a:pt x="985" y="5"/>
                </a:lnTo>
                <a:lnTo>
                  <a:pt x="988" y="5"/>
                </a:lnTo>
                <a:lnTo>
                  <a:pt x="989" y="5"/>
                </a:lnTo>
                <a:lnTo>
                  <a:pt x="990" y="5"/>
                </a:lnTo>
                <a:lnTo>
                  <a:pt x="993" y="5"/>
                </a:lnTo>
                <a:lnTo>
                  <a:pt x="994" y="5"/>
                </a:lnTo>
                <a:lnTo>
                  <a:pt x="996" y="5"/>
                </a:lnTo>
                <a:lnTo>
                  <a:pt x="1000" y="5"/>
                </a:lnTo>
                <a:lnTo>
                  <a:pt x="1001" y="5"/>
                </a:lnTo>
                <a:lnTo>
                  <a:pt x="1002" y="5"/>
                </a:lnTo>
                <a:lnTo>
                  <a:pt x="1006" y="5"/>
                </a:lnTo>
                <a:lnTo>
                  <a:pt x="1007" y="5"/>
                </a:lnTo>
                <a:lnTo>
                  <a:pt x="1009" y="5"/>
                </a:lnTo>
                <a:lnTo>
                  <a:pt x="1013" y="5"/>
                </a:lnTo>
                <a:lnTo>
                  <a:pt x="1015" y="5"/>
                </a:lnTo>
                <a:lnTo>
                  <a:pt x="1016" y="5"/>
                </a:lnTo>
                <a:lnTo>
                  <a:pt x="1017" y="5"/>
                </a:lnTo>
                <a:lnTo>
                  <a:pt x="1018" y="5"/>
                </a:lnTo>
                <a:lnTo>
                  <a:pt x="1019" y="5"/>
                </a:lnTo>
                <a:lnTo>
                  <a:pt x="1020" y="5"/>
                </a:lnTo>
                <a:lnTo>
                  <a:pt x="1022" y="5"/>
                </a:lnTo>
                <a:lnTo>
                  <a:pt x="1027" y="5"/>
                </a:lnTo>
                <a:lnTo>
                  <a:pt x="1028" y="5"/>
                </a:lnTo>
                <a:lnTo>
                  <a:pt x="1030" y="5"/>
                </a:lnTo>
                <a:lnTo>
                  <a:pt x="1031" y="5"/>
                </a:lnTo>
                <a:lnTo>
                  <a:pt x="1032" y="5"/>
                </a:lnTo>
                <a:lnTo>
                  <a:pt x="1034" y="5"/>
                </a:lnTo>
                <a:lnTo>
                  <a:pt x="1035" y="5"/>
                </a:lnTo>
                <a:lnTo>
                  <a:pt x="1036" y="5"/>
                </a:lnTo>
                <a:lnTo>
                  <a:pt x="1037" y="5"/>
                </a:lnTo>
                <a:lnTo>
                  <a:pt x="1040" y="5"/>
                </a:lnTo>
                <a:lnTo>
                  <a:pt x="1042" y="5"/>
                </a:lnTo>
                <a:lnTo>
                  <a:pt x="1046" y="5"/>
                </a:lnTo>
                <a:lnTo>
                  <a:pt x="1050" y="5"/>
                </a:lnTo>
                <a:lnTo>
                  <a:pt x="1053" y="5"/>
                </a:lnTo>
                <a:lnTo>
                  <a:pt x="1054" y="5"/>
                </a:lnTo>
                <a:lnTo>
                  <a:pt x="1056" y="5"/>
                </a:lnTo>
                <a:lnTo>
                  <a:pt x="1057" y="5"/>
                </a:lnTo>
                <a:lnTo>
                  <a:pt x="1058" y="5"/>
                </a:lnTo>
                <a:lnTo>
                  <a:pt x="1059" y="5"/>
                </a:lnTo>
                <a:lnTo>
                  <a:pt x="1061" y="5"/>
                </a:lnTo>
                <a:lnTo>
                  <a:pt x="1062" y="5"/>
                </a:lnTo>
                <a:lnTo>
                  <a:pt x="1063" y="5"/>
                </a:lnTo>
                <a:lnTo>
                  <a:pt x="1065" y="5"/>
                </a:lnTo>
                <a:lnTo>
                  <a:pt x="1066" y="5"/>
                </a:lnTo>
                <a:lnTo>
                  <a:pt x="1067" y="5"/>
                </a:lnTo>
                <a:lnTo>
                  <a:pt x="1069" y="5"/>
                </a:lnTo>
                <a:lnTo>
                  <a:pt x="1070" y="5"/>
                </a:lnTo>
                <a:lnTo>
                  <a:pt x="1071" y="5"/>
                </a:lnTo>
                <a:lnTo>
                  <a:pt x="1072" y="5"/>
                </a:lnTo>
                <a:lnTo>
                  <a:pt x="1077" y="5"/>
                </a:lnTo>
                <a:lnTo>
                  <a:pt x="1079" y="5"/>
                </a:lnTo>
                <a:lnTo>
                  <a:pt x="1080" y="5"/>
                </a:lnTo>
                <a:lnTo>
                  <a:pt x="1084" y="5"/>
                </a:lnTo>
                <a:lnTo>
                  <a:pt x="1085" y="5"/>
                </a:lnTo>
                <a:lnTo>
                  <a:pt x="1087" y="5"/>
                </a:lnTo>
                <a:lnTo>
                  <a:pt x="1088" y="5"/>
                </a:lnTo>
                <a:lnTo>
                  <a:pt x="1089" y="5"/>
                </a:lnTo>
                <a:lnTo>
                  <a:pt x="1091" y="6"/>
                </a:lnTo>
                <a:lnTo>
                  <a:pt x="1092" y="6"/>
                </a:lnTo>
                <a:lnTo>
                  <a:pt x="1093" y="6"/>
                </a:lnTo>
                <a:lnTo>
                  <a:pt x="1094" y="6"/>
                </a:lnTo>
                <a:lnTo>
                  <a:pt x="1095" y="6"/>
                </a:lnTo>
                <a:lnTo>
                  <a:pt x="1096" y="6"/>
                </a:lnTo>
                <a:lnTo>
                  <a:pt x="1097" y="6"/>
                </a:lnTo>
                <a:lnTo>
                  <a:pt x="1099" y="6"/>
                </a:lnTo>
                <a:lnTo>
                  <a:pt x="1100" y="6"/>
                </a:lnTo>
                <a:lnTo>
                  <a:pt x="1102" y="6"/>
                </a:lnTo>
                <a:lnTo>
                  <a:pt x="1103" y="6"/>
                </a:lnTo>
                <a:lnTo>
                  <a:pt x="1104" y="6"/>
                </a:lnTo>
                <a:lnTo>
                  <a:pt x="1105" y="6"/>
                </a:lnTo>
                <a:lnTo>
                  <a:pt x="1106" y="6"/>
                </a:lnTo>
                <a:lnTo>
                  <a:pt x="1108" y="6"/>
                </a:lnTo>
                <a:lnTo>
                  <a:pt x="1109" y="6"/>
                </a:lnTo>
                <a:lnTo>
                  <a:pt x="1113" y="6"/>
                </a:lnTo>
                <a:lnTo>
                  <a:pt x="1114" y="6"/>
                </a:lnTo>
                <a:lnTo>
                  <a:pt x="1115" y="6"/>
                </a:lnTo>
                <a:lnTo>
                  <a:pt x="1118" y="6"/>
                </a:lnTo>
                <a:lnTo>
                  <a:pt x="1119" y="6"/>
                </a:lnTo>
                <a:lnTo>
                  <a:pt x="1120" y="6"/>
                </a:lnTo>
                <a:lnTo>
                  <a:pt x="1122" y="6"/>
                </a:lnTo>
                <a:lnTo>
                  <a:pt x="1123" y="6"/>
                </a:lnTo>
                <a:lnTo>
                  <a:pt x="1126" y="6"/>
                </a:lnTo>
                <a:lnTo>
                  <a:pt x="1127" y="6"/>
                </a:lnTo>
                <a:lnTo>
                  <a:pt x="1128" y="6"/>
                </a:lnTo>
                <a:lnTo>
                  <a:pt x="1130" y="6"/>
                </a:lnTo>
                <a:lnTo>
                  <a:pt x="1132" y="6"/>
                </a:lnTo>
                <a:lnTo>
                  <a:pt x="1134" y="6"/>
                </a:lnTo>
                <a:lnTo>
                  <a:pt x="1135" y="6"/>
                </a:lnTo>
                <a:lnTo>
                  <a:pt x="1136" y="6"/>
                </a:lnTo>
                <a:lnTo>
                  <a:pt x="1139" y="6"/>
                </a:lnTo>
                <a:lnTo>
                  <a:pt x="1140" y="6"/>
                </a:lnTo>
                <a:lnTo>
                  <a:pt x="1141" y="6"/>
                </a:lnTo>
                <a:lnTo>
                  <a:pt x="1144" y="6"/>
                </a:lnTo>
                <a:lnTo>
                  <a:pt x="1145" y="6"/>
                </a:lnTo>
                <a:lnTo>
                  <a:pt x="1146" y="6"/>
                </a:lnTo>
                <a:lnTo>
                  <a:pt x="1147" y="6"/>
                </a:lnTo>
                <a:lnTo>
                  <a:pt x="1149" y="6"/>
                </a:lnTo>
                <a:lnTo>
                  <a:pt x="1151" y="6"/>
                </a:lnTo>
                <a:lnTo>
                  <a:pt x="1152" y="6"/>
                </a:lnTo>
                <a:lnTo>
                  <a:pt x="1153" y="6"/>
                </a:lnTo>
                <a:lnTo>
                  <a:pt x="1154" y="6"/>
                </a:lnTo>
                <a:lnTo>
                  <a:pt x="1155" y="6"/>
                </a:lnTo>
                <a:lnTo>
                  <a:pt x="1158" y="6"/>
                </a:lnTo>
                <a:lnTo>
                  <a:pt x="1160" y="6"/>
                </a:lnTo>
                <a:lnTo>
                  <a:pt x="1162" y="6"/>
                </a:lnTo>
                <a:lnTo>
                  <a:pt x="1165" y="6"/>
                </a:lnTo>
                <a:lnTo>
                  <a:pt x="1169" y="6"/>
                </a:lnTo>
                <a:lnTo>
                  <a:pt x="1170" y="6"/>
                </a:lnTo>
                <a:lnTo>
                  <a:pt x="1175" y="6"/>
                </a:lnTo>
                <a:lnTo>
                  <a:pt x="1178" y="6"/>
                </a:lnTo>
                <a:lnTo>
                  <a:pt x="1182" y="6"/>
                </a:lnTo>
                <a:lnTo>
                  <a:pt x="1183" y="6"/>
                </a:lnTo>
                <a:lnTo>
                  <a:pt x="1184" y="6"/>
                </a:lnTo>
                <a:lnTo>
                  <a:pt x="1187" y="6"/>
                </a:lnTo>
                <a:lnTo>
                  <a:pt x="1188" y="6"/>
                </a:lnTo>
                <a:lnTo>
                  <a:pt x="1190" y="6"/>
                </a:lnTo>
                <a:lnTo>
                  <a:pt x="1191" y="6"/>
                </a:lnTo>
                <a:lnTo>
                  <a:pt x="1192" y="6"/>
                </a:lnTo>
                <a:lnTo>
                  <a:pt x="1195" y="6"/>
                </a:lnTo>
                <a:lnTo>
                  <a:pt x="1196" y="6"/>
                </a:lnTo>
                <a:lnTo>
                  <a:pt x="1197" y="6"/>
                </a:lnTo>
                <a:lnTo>
                  <a:pt x="1198" y="6"/>
                </a:lnTo>
                <a:lnTo>
                  <a:pt x="1200" y="6"/>
                </a:lnTo>
                <a:lnTo>
                  <a:pt x="1201" y="6"/>
                </a:lnTo>
                <a:lnTo>
                  <a:pt x="1205" y="6"/>
                </a:lnTo>
                <a:lnTo>
                  <a:pt x="1206" y="6"/>
                </a:lnTo>
                <a:lnTo>
                  <a:pt x="1208" y="6"/>
                </a:lnTo>
                <a:lnTo>
                  <a:pt x="1214" y="6"/>
                </a:lnTo>
                <a:lnTo>
                  <a:pt x="1215" y="6"/>
                </a:lnTo>
                <a:lnTo>
                  <a:pt x="1217" y="6"/>
                </a:lnTo>
                <a:lnTo>
                  <a:pt x="1218" y="6"/>
                </a:lnTo>
                <a:lnTo>
                  <a:pt x="1220" y="6"/>
                </a:lnTo>
                <a:lnTo>
                  <a:pt x="1224" y="6"/>
                </a:lnTo>
                <a:lnTo>
                  <a:pt x="1225" y="7"/>
                </a:lnTo>
                <a:lnTo>
                  <a:pt x="1229" y="7"/>
                </a:lnTo>
                <a:lnTo>
                  <a:pt x="1230" y="7"/>
                </a:lnTo>
                <a:lnTo>
                  <a:pt x="1233" y="6"/>
                </a:lnTo>
                <a:lnTo>
                  <a:pt x="1234" y="6"/>
                </a:lnTo>
                <a:lnTo>
                  <a:pt x="1241" y="7"/>
                </a:lnTo>
                <a:lnTo>
                  <a:pt x="1242" y="7"/>
                </a:lnTo>
                <a:lnTo>
                  <a:pt x="1247" y="7"/>
                </a:lnTo>
                <a:lnTo>
                  <a:pt x="1251" y="7"/>
                </a:lnTo>
                <a:lnTo>
                  <a:pt x="1252" y="7"/>
                </a:lnTo>
                <a:lnTo>
                  <a:pt x="1252" y="8"/>
                </a:lnTo>
                <a:lnTo>
                  <a:pt x="1253" y="9"/>
                </a:lnTo>
                <a:lnTo>
                  <a:pt x="1252" y="9"/>
                </a:lnTo>
                <a:lnTo>
                  <a:pt x="1253" y="9"/>
                </a:lnTo>
                <a:lnTo>
                  <a:pt x="1253" y="10"/>
                </a:lnTo>
                <a:lnTo>
                  <a:pt x="1255" y="13"/>
                </a:lnTo>
                <a:lnTo>
                  <a:pt x="1256" y="14"/>
                </a:lnTo>
                <a:lnTo>
                  <a:pt x="1255" y="14"/>
                </a:lnTo>
                <a:lnTo>
                  <a:pt x="1256" y="16"/>
                </a:lnTo>
                <a:lnTo>
                  <a:pt x="1257" y="17"/>
                </a:lnTo>
                <a:lnTo>
                  <a:pt x="1257" y="18"/>
                </a:lnTo>
                <a:lnTo>
                  <a:pt x="1258" y="21"/>
                </a:lnTo>
                <a:lnTo>
                  <a:pt x="1259" y="22"/>
                </a:lnTo>
                <a:lnTo>
                  <a:pt x="1260" y="24"/>
                </a:lnTo>
                <a:lnTo>
                  <a:pt x="1261" y="25"/>
                </a:lnTo>
                <a:lnTo>
                  <a:pt x="1261" y="27"/>
                </a:lnTo>
                <a:lnTo>
                  <a:pt x="1263" y="29"/>
                </a:lnTo>
                <a:lnTo>
                  <a:pt x="1263" y="30"/>
                </a:lnTo>
                <a:lnTo>
                  <a:pt x="1264" y="31"/>
                </a:lnTo>
                <a:lnTo>
                  <a:pt x="1264" y="32"/>
                </a:lnTo>
                <a:lnTo>
                  <a:pt x="1264" y="33"/>
                </a:lnTo>
                <a:lnTo>
                  <a:pt x="1265" y="34"/>
                </a:lnTo>
                <a:lnTo>
                  <a:pt x="1267" y="36"/>
                </a:lnTo>
                <a:lnTo>
                  <a:pt x="1266" y="38"/>
                </a:lnTo>
                <a:lnTo>
                  <a:pt x="1267" y="39"/>
                </a:lnTo>
                <a:lnTo>
                  <a:pt x="1268" y="41"/>
                </a:lnTo>
                <a:lnTo>
                  <a:pt x="1269" y="41"/>
                </a:lnTo>
                <a:lnTo>
                  <a:pt x="1269" y="42"/>
                </a:lnTo>
                <a:lnTo>
                  <a:pt x="1269" y="43"/>
                </a:lnTo>
                <a:lnTo>
                  <a:pt x="1270" y="44"/>
                </a:lnTo>
                <a:lnTo>
                  <a:pt x="1272" y="46"/>
                </a:lnTo>
                <a:lnTo>
                  <a:pt x="1272" y="47"/>
                </a:lnTo>
                <a:lnTo>
                  <a:pt x="1273" y="48"/>
                </a:lnTo>
                <a:lnTo>
                  <a:pt x="1274" y="48"/>
                </a:lnTo>
                <a:lnTo>
                  <a:pt x="1275" y="50"/>
                </a:lnTo>
                <a:lnTo>
                  <a:pt x="1275" y="51"/>
                </a:lnTo>
                <a:lnTo>
                  <a:pt x="1276" y="51"/>
                </a:lnTo>
                <a:lnTo>
                  <a:pt x="1277" y="54"/>
                </a:lnTo>
                <a:lnTo>
                  <a:pt x="1278" y="55"/>
                </a:lnTo>
                <a:lnTo>
                  <a:pt x="1277" y="56"/>
                </a:lnTo>
                <a:lnTo>
                  <a:pt x="1277" y="57"/>
                </a:lnTo>
                <a:lnTo>
                  <a:pt x="1278" y="58"/>
                </a:lnTo>
                <a:lnTo>
                  <a:pt x="1278" y="59"/>
                </a:lnTo>
                <a:lnTo>
                  <a:pt x="1279" y="60"/>
                </a:lnTo>
                <a:lnTo>
                  <a:pt x="1281" y="63"/>
                </a:lnTo>
                <a:lnTo>
                  <a:pt x="1283" y="66"/>
                </a:lnTo>
                <a:lnTo>
                  <a:pt x="1284" y="67"/>
                </a:lnTo>
                <a:lnTo>
                  <a:pt x="1284" y="68"/>
                </a:lnTo>
                <a:lnTo>
                  <a:pt x="1285" y="68"/>
                </a:lnTo>
                <a:lnTo>
                  <a:pt x="1284" y="68"/>
                </a:lnTo>
                <a:lnTo>
                  <a:pt x="1285" y="69"/>
                </a:lnTo>
                <a:lnTo>
                  <a:pt x="1285" y="71"/>
                </a:lnTo>
                <a:lnTo>
                  <a:pt x="1287" y="73"/>
                </a:lnTo>
                <a:lnTo>
                  <a:pt x="1290" y="75"/>
                </a:lnTo>
                <a:lnTo>
                  <a:pt x="1289" y="75"/>
                </a:lnTo>
                <a:lnTo>
                  <a:pt x="1290" y="76"/>
                </a:lnTo>
                <a:lnTo>
                  <a:pt x="1291" y="79"/>
                </a:lnTo>
                <a:lnTo>
                  <a:pt x="1291" y="80"/>
                </a:lnTo>
                <a:lnTo>
                  <a:pt x="1292" y="80"/>
                </a:lnTo>
                <a:lnTo>
                  <a:pt x="1291" y="80"/>
                </a:lnTo>
                <a:lnTo>
                  <a:pt x="1292" y="82"/>
                </a:lnTo>
                <a:lnTo>
                  <a:pt x="1293" y="84"/>
                </a:lnTo>
                <a:lnTo>
                  <a:pt x="1294" y="85"/>
                </a:lnTo>
                <a:lnTo>
                  <a:pt x="1293" y="85"/>
                </a:lnTo>
                <a:lnTo>
                  <a:pt x="1294" y="86"/>
                </a:lnTo>
                <a:lnTo>
                  <a:pt x="1294" y="88"/>
                </a:lnTo>
                <a:lnTo>
                  <a:pt x="1295" y="89"/>
                </a:lnTo>
                <a:lnTo>
                  <a:pt x="1295" y="90"/>
                </a:lnTo>
                <a:lnTo>
                  <a:pt x="1296" y="90"/>
                </a:lnTo>
                <a:lnTo>
                  <a:pt x="1296" y="91"/>
                </a:lnTo>
                <a:lnTo>
                  <a:pt x="1296" y="92"/>
                </a:lnTo>
                <a:lnTo>
                  <a:pt x="1298" y="93"/>
                </a:lnTo>
                <a:lnTo>
                  <a:pt x="1299" y="94"/>
                </a:lnTo>
                <a:lnTo>
                  <a:pt x="1299" y="96"/>
                </a:lnTo>
                <a:lnTo>
                  <a:pt x="1300" y="96"/>
                </a:lnTo>
                <a:lnTo>
                  <a:pt x="1299" y="97"/>
                </a:lnTo>
                <a:lnTo>
                  <a:pt x="1300" y="98"/>
                </a:lnTo>
                <a:lnTo>
                  <a:pt x="1301" y="99"/>
                </a:lnTo>
                <a:lnTo>
                  <a:pt x="1301" y="100"/>
                </a:lnTo>
                <a:lnTo>
                  <a:pt x="1302" y="100"/>
                </a:lnTo>
                <a:lnTo>
                  <a:pt x="1302" y="101"/>
                </a:lnTo>
                <a:lnTo>
                  <a:pt x="1303" y="102"/>
                </a:lnTo>
                <a:lnTo>
                  <a:pt x="1302" y="103"/>
                </a:lnTo>
                <a:lnTo>
                  <a:pt x="1303" y="103"/>
                </a:lnTo>
                <a:lnTo>
                  <a:pt x="1303" y="105"/>
                </a:lnTo>
                <a:lnTo>
                  <a:pt x="1304" y="105"/>
                </a:lnTo>
                <a:lnTo>
                  <a:pt x="1304" y="106"/>
                </a:lnTo>
                <a:lnTo>
                  <a:pt x="1304" y="107"/>
                </a:lnTo>
                <a:lnTo>
                  <a:pt x="1305" y="108"/>
                </a:lnTo>
                <a:lnTo>
                  <a:pt x="1307" y="108"/>
                </a:lnTo>
                <a:lnTo>
                  <a:pt x="1307" y="109"/>
                </a:lnTo>
                <a:lnTo>
                  <a:pt x="1307" y="110"/>
                </a:lnTo>
                <a:lnTo>
                  <a:pt x="1308" y="110"/>
                </a:lnTo>
                <a:lnTo>
                  <a:pt x="1308" y="111"/>
                </a:lnTo>
                <a:lnTo>
                  <a:pt x="1308" y="113"/>
                </a:lnTo>
                <a:lnTo>
                  <a:pt x="1309" y="114"/>
                </a:lnTo>
                <a:lnTo>
                  <a:pt x="1309" y="115"/>
                </a:lnTo>
                <a:lnTo>
                  <a:pt x="1310" y="116"/>
                </a:lnTo>
                <a:lnTo>
                  <a:pt x="1311" y="116"/>
                </a:lnTo>
                <a:lnTo>
                  <a:pt x="1312" y="117"/>
                </a:lnTo>
                <a:lnTo>
                  <a:pt x="1315" y="119"/>
                </a:lnTo>
                <a:lnTo>
                  <a:pt x="1316" y="122"/>
                </a:lnTo>
                <a:lnTo>
                  <a:pt x="1317" y="122"/>
                </a:lnTo>
                <a:lnTo>
                  <a:pt x="1318" y="123"/>
                </a:lnTo>
                <a:lnTo>
                  <a:pt x="1319" y="124"/>
                </a:lnTo>
                <a:lnTo>
                  <a:pt x="1320" y="125"/>
                </a:lnTo>
                <a:lnTo>
                  <a:pt x="1321" y="126"/>
                </a:lnTo>
                <a:lnTo>
                  <a:pt x="1321" y="127"/>
                </a:lnTo>
                <a:lnTo>
                  <a:pt x="1322" y="127"/>
                </a:lnTo>
                <a:lnTo>
                  <a:pt x="1324" y="126"/>
                </a:lnTo>
                <a:lnTo>
                  <a:pt x="1325" y="127"/>
                </a:lnTo>
                <a:lnTo>
                  <a:pt x="1324" y="128"/>
                </a:lnTo>
                <a:lnTo>
                  <a:pt x="1322" y="130"/>
                </a:lnTo>
                <a:lnTo>
                  <a:pt x="1321" y="130"/>
                </a:lnTo>
                <a:lnTo>
                  <a:pt x="1322" y="131"/>
                </a:lnTo>
                <a:lnTo>
                  <a:pt x="1324" y="131"/>
                </a:lnTo>
                <a:lnTo>
                  <a:pt x="1322" y="132"/>
                </a:lnTo>
                <a:lnTo>
                  <a:pt x="1324" y="132"/>
                </a:lnTo>
                <a:lnTo>
                  <a:pt x="1322" y="132"/>
                </a:lnTo>
                <a:lnTo>
                  <a:pt x="1322" y="133"/>
                </a:lnTo>
                <a:lnTo>
                  <a:pt x="1321" y="133"/>
                </a:lnTo>
                <a:lnTo>
                  <a:pt x="1322" y="133"/>
                </a:lnTo>
                <a:lnTo>
                  <a:pt x="1324" y="135"/>
                </a:lnTo>
                <a:lnTo>
                  <a:pt x="1325" y="136"/>
                </a:lnTo>
                <a:lnTo>
                  <a:pt x="1325" y="138"/>
                </a:lnTo>
                <a:lnTo>
                  <a:pt x="1326" y="139"/>
                </a:lnTo>
                <a:lnTo>
                  <a:pt x="1326" y="140"/>
                </a:lnTo>
                <a:lnTo>
                  <a:pt x="1327" y="141"/>
                </a:lnTo>
                <a:lnTo>
                  <a:pt x="1328" y="142"/>
                </a:lnTo>
                <a:lnTo>
                  <a:pt x="1328" y="143"/>
                </a:lnTo>
                <a:lnTo>
                  <a:pt x="1328" y="144"/>
                </a:lnTo>
                <a:lnTo>
                  <a:pt x="1329" y="144"/>
                </a:lnTo>
                <a:lnTo>
                  <a:pt x="1329" y="146"/>
                </a:lnTo>
                <a:lnTo>
                  <a:pt x="1330" y="147"/>
                </a:lnTo>
                <a:lnTo>
                  <a:pt x="1330" y="148"/>
                </a:lnTo>
                <a:lnTo>
                  <a:pt x="1333" y="150"/>
                </a:lnTo>
                <a:lnTo>
                  <a:pt x="1333" y="151"/>
                </a:lnTo>
                <a:lnTo>
                  <a:pt x="1334" y="152"/>
                </a:lnTo>
                <a:lnTo>
                  <a:pt x="1334" y="153"/>
                </a:lnTo>
                <a:lnTo>
                  <a:pt x="1335" y="153"/>
                </a:lnTo>
                <a:lnTo>
                  <a:pt x="1335" y="155"/>
                </a:lnTo>
                <a:lnTo>
                  <a:pt x="1336" y="156"/>
                </a:lnTo>
                <a:lnTo>
                  <a:pt x="1336" y="157"/>
                </a:lnTo>
                <a:lnTo>
                  <a:pt x="1337" y="157"/>
                </a:lnTo>
                <a:lnTo>
                  <a:pt x="1337" y="158"/>
                </a:lnTo>
                <a:lnTo>
                  <a:pt x="1338" y="158"/>
                </a:lnTo>
                <a:lnTo>
                  <a:pt x="1338" y="159"/>
                </a:lnTo>
                <a:lnTo>
                  <a:pt x="1339" y="159"/>
                </a:lnTo>
                <a:lnTo>
                  <a:pt x="1339" y="160"/>
                </a:lnTo>
                <a:lnTo>
                  <a:pt x="1341" y="160"/>
                </a:lnTo>
                <a:lnTo>
                  <a:pt x="1341" y="161"/>
                </a:lnTo>
                <a:lnTo>
                  <a:pt x="1342" y="161"/>
                </a:lnTo>
                <a:lnTo>
                  <a:pt x="1342" y="163"/>
                </a:lnTo>
                <a:lnTo>
                  <a:pt x="1342" y="164"/>
                </a:lnTo>
                <a:lnTo>
                  <a:pt x="1343" y="164"/>
                </a:lnTo>
                <a:lnTo>
                  <a:pt x="1344" y="165"/>
                </a:lnTo>
                <a:lnTo>
                  <a:pt x="1344" y="166"/>
                </a:lnTo>
                <a:lnTo>
                  <a:pt x="1345" y="167"/>
                </a:lnTo>
                <a:lnTo>
                  <a:pt x="1345" y="168"/>
                </a:lnTo>
                <a:lnTo>
                  <a:pt x="1346" y="168"/>
                </a:lnTo>
                <a:lnTo>
                  <a:pt x="1347" y="169"/>
                </a:lnTo>
                <a:lnTo>
                  <a:pt x="1347" y="171"/>
                </a:lnTo>
                <a:lnTo>
                  <a:pt x="1348" y="172"/>
                </a:lnTo>
                <a:lnTo>
                  <a:pt x="1350" y="173"/>
                </a:lnTo>
                <a:lnTo>
                  <a:pt x="1351" y="174"/>
                </a:lnTo>
                <a:lnTo>
                  <a:pt x="1352" y="175"/>
                </a:lnTo>
                <a:lnTo>
                  <a:pt x="1352" y="176"/>
                </a:lnTo>
                <a:lnTo>
                  <a:pt x="1353" y="176"/>
                </a:lnTo>
                <a:lnTo>
                  <a:pt x="1354" y="178"/>
                </a:lnTo>
                <a:lnTo>
                  <a:pt x="1355" y="178"/>
                </a:lnTo>
                <a:lnTo>
                  <a:pt x="1355" y="180"/>
                </a:lnTo>
                <a:lnTo>
                  <a:pt x="1356" y="181"/>
                </a:lnTo>
                <a:lnTo>
                  <a:pt x="1358" y="182"/>
                </a:lnTo>
                <a:lnTo>
                  <a:pt x="1358" y="183"/>
                </a:lnTo>
                <a:lnTo>
                  <a:pt x="1359" y="183"/>
                </a:lnTo>
                <a:lnTo>
                  <a:pt x="1359" y="184"/>
                </a:lnTo>
                <a:lnTo>
                  <a:pt x="1360" y="185"/>
                </a:lnTo>
                <a:lnTo>
                  <a:pt x="1361" y="186"/>
                </a:lnTo>
                <a:lnTo>
                  <a:pt x="1361" y="188"/>
                </a:lnTo>
                <a:lnTo>
                  <a:pt x="1362" y="188"/>
                </a:lnTo>
                <a:lnTo>
                  <a:pt x="1363" y="189"/>
                </a:lnTo>
                <a:lnTo>
                  <a:pt x="1363" y="190"/>
                </a:lnTo>
                <a:lnTo>
                  <a:pt x="1364" y="190"/>
                </a:lnTo>
                <a:lnTo>
                  <a:pt x="1364" y="191"/>
                </a:lnTo>
                <a:lnTo>
                  <a:pt x="1367" y="193"/>
                </a:lnTo>
                <a:lnTo>
                  <a:pt x="1368" y="194"/>
                </a:lnTo>
                <a:lnTo>
                  <a:pt x="1369" y="195"/>
                </a:lnTo>
                <a:lnTo>
                  <a:pt x="1370" y="197"/>
                </a:lnTo>
                <a:lnTo>
                  <a:pt x="1371" y="198"/>
                </a:lnTo>
                <a:lnTo>
                  <a:pt x="1372" y="199"/>
                </a:lnTo>
                <a:lnTo>
                  <a:pt x="1373" y="200"/>
                </a:lnTo>
                <a:lnTo>
                  <a:pt x="1374" y="200"/>
                </a:lnTo>
                <a:lnTo>
                  <a:pt x="1374" y="201"/>
                </a:lnTo>
                <a:lnTo>
                  <a:pt x="1376" y="201"/>
                </a:lnTo>
                <a:lnTo>
                  <a:pt x="1377" y="202"/>
                </a:lnTo>
                <a:lnTo>
                  <a:pt x="1377" y="203"/>
                </a:lnTo>
                <a:lnTo>
                  <a:pt x="1378" y="203"/>
                </a:lnTo>
                <a:lnTo>
                  <a:pt x="1378" y="205"/>
                </a:lnTo>
                <a:lnTo>
                  <a:pt x="1379" y="205"/>
                </a:lnTo>
                <a:lnTo>
                  <a:pt x="1380" y="206"/>
                </a:lnTo>
                <a:lnTo>
                  <a:pt x="1380" y="207"/>
                </a:lnTo>
                <a:lnTo>
                  <a:pt x="1381" y="208"/>
                </a:lnTo>
                <a:lnTo>
                  <a:pt x="1382" y="209"/>
                </a:lnTo>
                <a:lnTo>
                  <a:pt x="1382" y="210"/>
                </a:lnTo>
                <a:lnTo>
                  <a:pt x="1384" y="210"/>
                </a:lnTo>
                <a:lnTo>
                  <a:pt x="1385" y="211"/>
                </a:lnTo>
                <a:lnTo>
                  <a:pt x="1386" y="213"/>
                </a:lnTo>
                <a:lnTo>
                  <a:pt x="1387" y="213"/>
                </a:lnTo>
                <a:lnTo>
                  <a:pt x="1388" y="214"/>
                </a:lnTo>
                <a:lnTo>
                  <a:pt x="1389" y="215"/>
                </a:lnTo>
                <a:lnTo>
                  <a:pt x="1389" y="216"/>
                </a:lnTo>
                <a:lnTo>
                  <a:pt x="1390" y="217"/>
                </a:lnTo>
                <a:lnTo>
                  <a:pt x="1391" y="217"/>
                </a:lnTo>
                <a:lnTo>
                  <a:pt x="1393" y="217"/>
                </a:lnTo>
                <a:lnTo>
                  <a:pt x="1393" y="218"/>
                </a:lnTo>
                <a:lnTo>
                  <a:pt x="1394" y="218"/>
                </a:lnTo>
                <a:lnTo>
                  <a:pt x="1395" y="219"/>
                </a:lnTo>
                <a:lnTo>
                  <a:pt x="1396" y="220"/>
                </a:lnTo>
                <a:lnTo>
                  <a:pt x="1397" y="220"/>
                </a:lnTo>
                <a:lnTo>
                  <a:pt x="1397" y="222"/>
                </a:lnTo>
                <a:lnTo>
                  <a:pt x="1400" y="225"/>
                </a:lnTo>
                <a:lnTo>
                  <a:pt x="1402" y="226"/>
                </a:lnTo>
                <a:lnTo>
                  <a:pt x="1402" y="225"/>
                </a:lnTo>
                <a:lnTo>
                  <a:pt x="1404" y="227"/>
                </a:lnTo>
                <a:lnTo>
                  <a:pt x="1403" y="227"/>
                </a:lnTo>
                <a:lnTo>
                  <a:pt x="1404" y="228"/>
                </a:lnTo>
                <a:lnTo>
                  <a:pt x="1406" y="230"/>
                </a:lnTo>
                <a:lnTo>
                  <a:pt x="1407" y="231"/>
                </a:lnTo>
                <a:lnTo>
                  <a:pt x="1408" y="232"/>
                </a:lnTo>
                <a:lnTo>
                  <a:pt x="1410" y="233"/>
                </a:lnTo>
                <a:lnTo>
                  <a:pt x="1411" y="234"/>
                </a:lnTo>
                <a:lnTo>
                  <a:pt x="1414" y="236"/>
                </a:lnTo>
                <a:lnTo>
                  <a:pt x="1415" y="238"/>
                </a:lnTo>
                <a:lnTo>
                  <a:pt x="1416" y="238"/>
                </a:lnTo>
                <a:lnTo>
                  <a:pt x="1419" y="240"/>
                </a:lnTo>
                <a:lnTo>
                  <a:pt x="1420" y="240"/>
                </a:lnTo>
                <a:lnTo>
                  <a:pt x="1422" y="241"/>
                </a:lnTo>
                <a:lnTo>
                  <a:pt x="1424" y="243"/>
                </a:lnTo>
                <a:lnTo>
                  <a:pt x="1427" y="244"/>
                </a:lnTo>
                <a:lnTo>
                  <a:pt x="1428" y="244"/>
                </a:lnTo>
                <a:lnTo>
                  <a:pt x="1428" y="245"/>
                </a:lnTo>
                <a:lnTo>
                  <a:pt x="1430" y="247"/>
                </a:lnTo>
                <a:lnTo>
                  <a:pt x="1431" y="247"/>
                </a:lnTo>
                <a:lnTo>
                  <a:pt x="1432" y="248"/>
                </a:lnTo>
                <a:lnTo>
                  <a:pt x="1434" y="249"/>
                </a:lnTo>
                <a:lnTo>
                  <a:pt x="1439" y="251"/>
                </a:lnTo>
                <a:lnTo>
                  <a:pt x="1441" y="253"/>
                </a:lnTo>
                <a:lnTo>
                  <a:pt x="1443" y="255"/>
                </a:lnTo>
                <a:lnTo>
                  <a:pt x="1445" y="256"/>
                </a:lnTo>
                <a:lnTo>
                  <a:pt x="1445" y="258"/>
                </a:lnTo>
                <a:lnTo>
                  <a:pt x="1443" y="258"/>
                </a:lnTo>
                <a:lnTo>
                  <a:pt x="1442" y="257"/>
                </a:lnTo>
                <a:lnTo>
                  <a:pt x="1439" y="258"/>
                </a:lnTo>
                <a:lnTo>
                  <a:pt x="1438" y="259"/>
                </a:lnTo>
                <a:lnTo>
                  <a:pt x="1438" y="258"/>
                </a:lnTo>
                <a:lnTo>
                  <a:pt x="1438" y="259"/>
                </a:lnTo>
                <a:lnTo>
                  <a:pt x="1438" y="260"/>
                </a:lnTo>
                <a:lnTo>
                  <a:pt x="1436" y="261"/>
                </a:lnTo>
                <a:lnTo>
                  <a:pt x="1436" y="262"/>
                </a:lnTo>
                <a:lnTo>
                  <a:pt x="1438" y="262"/>
                </a:lnTo>
                <a:lnTo>
                  <a:pt x="1438" y="264"/>
                </a:lnTo>
                <a:lnTo>
                  <a:pt x="1441" y="260"/>
                </a:lnTo>
                <a:lnTo>
                  <a:pt x="1441" y="259"/>
                </a:lnTo>
                <a:lnTo>
                  <a:pt x="1442" y="260"/>
                </a:lnTo>
                <a:lnTo>
                  <a:pt x="1442" y="261"/>
                </a:lnTo>
                <a:lnTo>
                  <a:pt x="1441" y="264"/>
                </a:lnTo>
                <a:lnTo>
                  <a:pt x="1441" y="265"/>
                </a:lnTo>
                <a:lnTo>
                  <a:pt x="1442" y="266"/>
                </a:lnTo>
                <a:lnTo>
                  <a:pt x="1442" y="267"/>
                </a:lnTo>
                <a:lnTo>
                  <a:pt x="1443" y="268"/>
                </a:lnTo>
                <a:lnTo>
                  <a:pt x="1443" y="269"/>
                </a:lnTo>
                <a:lnTo>
                  <a:pt x="1445" y="270"/>
                </a:lnTo>
                <a:lnTo>
                  <a:pt x="1445" y="272"/>
                </a:lnTo>
                <a:lnTo>
                  <a:pt x="1446" y="273"/>
                </a:lnTo>
                <a:lnTo>
                  <a:pt x="1447" y="274"/>
                </a:lnTo>
                <a:lnTo>
                  <a:pt x="1447" y="275"/>
                </a:lnTo>
                <a:lnTo>
                  <a:pt x="1448" y="276"/>
                </a:lnTo>
                <a:lnTo>
                  <a:pt x="1448" y="277"/>
                </a:lnTo>
                <a:lnTo>
                  <a:pt x="1449" y="278"/>
                </a:lnTo>
                <a:lnTo>
                  <a:pt x="1449" y="280"/>
                </a:lnTo>
                <a:lnTo>
                  <a:pt x="1449" y="281"/>
                </a:lnTo>
                <a:lnTo>
                  <a:pt x="1450" y="282"/>
                </a:lnTo>
                <a:lnTo>
                  <a:pt x="1451" y="284"/>
                </a:lnTo>
                <a:lnTo>
                  <a:pt x="1451" y="285"/>
                </a:lnTo>
                <a:lnTo>
                  <a:pt x="1453" y="285"/>
                </a:lnTo>
                <a:lnTo>
                  <a:pt x="1453" y="287"/>
                </a:lnTo>
                <a:lnTo>
                  <a:pt x="1454" y="289"/>
                </a:lnTo>
                <a:lnTo>
                  <a:pt x="1454" y="290"/>
                </a:lnTo>
                <a:lnTo>
                  <a:pt x="1455" y="291"/>
                </a:lnTo>
                <a:lnTo>
                  <a:pt x="1455" y="292"/>
                </a:lnTo>
                <a:lnTo>
                  <a:pt x="1456" y="292"/>
                </a:lnTo>
                <a:lnTo>
                  <a:pt x="1456" y="293"/>
                </a:lnTo>
                <a:lnTo>
                  <a:pt x="1457" y="294"/>
                </a:lnTo>
                <a:lnTo>
                  <a:pt x="1457" y="295"/>
                </a:lnTo>
                <a:lnTo>
                  <a:pt x="1458" y="295"/>
                </a:lnTo>
                <a:lnTo>
                  <a:pt x="1458" y="297"/>
                </a:lnTo>
                <a:lnTo>
                  <a:pt x="1458" y="298"/>
                </a:lnTo>
                <a:lnTo>
                  <a:pt x="1458" y="299"/>
                </a:lnTo>
                <a:lnTo>
                  <a:pt x="1458" y="300"/>
                </a:lnTo>
                <a:lnTo>
                  <a:pt x="1459" y="300"/>
                </a:lnTo>
                <a:lnTo>
                  <a:pt x="1459" y="301"/>
                </a:lnTo>
                <a:lnTo>
                  <a:pt x="1460" y="301"/>
                </a:lnTo>
                <a:lnTo>
                  <a:pt x="1462" y="302"/>
                </a:lnTo>
                <a:lnTo>
                  <a:pt x="1462" y="303"/>
                </a:lnTo>
                <a:lnTo>
                  <a:pt x="1463" y="305"/>
                </a:lnTo>
                <a:lnTo>
                  <a:pt x="1463" y="306"/>
                </a:lnTo>
                <a:lnTo>
                  <a:pt x="1463" y="307"/>
                </a:lnTo>
                <a:lnTo>
                  <a:pt x="1463" y="308"/>
                </a:lnTo>
                <a:lnTo>
                  <a:pt x="1464" y="310"/>
                </a:lnTo>
                <a:lnTo>
                  <a:pt x="1464" y="311"/>
                </a:lnTo>
                <a:lnTo>
                  <a:pt x="1465" y="314"/>
                </a:lnTo>
                <a:lnTo>
                  <a:pt x="1467" y="316"/>
                </a:lnTo>
                <a:lnTo>
                  <a:pt x="1468" y="317"/>
                </a:lnTo>
                <a:lnTo>
                  <a:pt x="1469" y="316"/>
                </a:lnTo>
                <a:lnTo>
                  <a:pt x="1472" y="316"/>
                </a:lnTo>
                <a:lnTo>
                  <a:pt x="1473" y="317"/>
                </a:lnTo>
                <a:lnTo>
                  <a:pt x="1473" y="318"/>
                </a:lnTo>
                <a:lnTo>
                  <a:pt x="1472" y="322"/>
                </a:lnTo>
                <a:lnTo>
                  <a:pt x="1472" y="324"/>
                </a:lnTo>
                <a:lnTo>
                  <a:pt x="1472" y="325"/>
                </a:lnTo>
                <a:lnTo>
                  <a:pt x="1472" y="326"/>
                </a:lnTo>
                <a:lnTo>
                  <a:pt x="1472" y="330"/>
                </a:lnTo>
                <a:lnTo>
                  <a:pt x="1472" y="332"/>
                </a:lnTo>
                <a:lnTo>
                  <a:pt x="1472" y="333"/>
                </a:lnTo>
                <a:lnTo>
                  <a:pt x="1472" y="335"/>
                </a:lnTo>
                <a:lnTo>
                  <a:pt x="1472" y="336"/>
                </a:lnTo>
                <a:lnTo>
                  <a:pt x="1473" y="337"/>
                </a:lnTo>
                <a:lnTo>
                  <a:pt x="1473" y="340"/>
                </a:lnTo>
                <a:lnTo>
                  <a:pt x="1474" y="341"/>
                </a:lnTo>
                <a:lnTo>
                  <a:pt x="1474" y="342"/>
                </a:lnTo>
                <a:lnTo>
                  <a:pt x="1473" y="342"/>
                </a:lnTo>
                <a:lnTo>
                  <a:pt x="1473" y="343"/>
                </a:lnTo>
                <a:lnTo>
                  <a:pt x="1472" y="343"/>
                </a:lnTo>
                <a:lnTo>
                  <a:pt x="1471" y="342"/>
                </a:lnTo>
                <a:lnTo>
                  <a:pt x="1471" y="341"/>
                </a:lnTo>
                <a:lnTo>
                  <a:pt x="1469" y="341"/>
                </a:lnTo>
                <a:lnTo>
                  <a:pt x="1471" y="341"/>
                </a:lnTo>
                <a:lnTo>
                  <a:pt x="1471" y="340"/>
                </a:lnTo>
                <a:lnTo>
                  <a:pt x="1469" y="339"/>
                </a:lnTo>
                <a:lnTo>
                  <a:pt x="1469" y="335"/>
                </a:lnTo>
                <a:lnTo>
                  <a:pt x="1469" y="334"/>
                </a:lnTo>
                <a:lnTo>
                  <a:pt x="1468" y="334"/>
                </a:lnTo>
                <a:lnTo>
                  <a:pt x="1468" y="333"/>
                </a:lnTo>
                <a:lnTo>
                  <a:pt x="1467" y="333"/>
                </a:lnTo>
                <a:lnTo>
                  <a:pt x="1467" y="332"/>
                </a:lnTo>
                <a:lnTo>
                  <a:pt x="1467" y="331"/>
                </a:lnTo>
                <a:lnTo>
                  <a:pt x="1467" y="330"/>
                </a:lnTo>
                <a:lnTo>
                  <a:pt x="1468" y="330"/>
                </a:lnTo>
                <a:lnTo>
                  <a:pt x="1469" y="330"/>
                </a:lnTo>
                <a:lnTo>
                  <a:pt x="1471" y="328"/>
                </a:lnTo>
                <a:lnTo>
                  <a:pt x="1469" y="327"/>
                </a:lnTo>
                <a:lnTo>
                  <a:pt x="1468" y="327"/>
                </a:lnTo>
                <a:lnTo>
                  <a:pt x="1467" y="327"/>
                </a:lnTo>
                <a:lnTo>
                  <a:pt x="1466" y="327"/>
                </a:lnTo>
                <a:lnTo>
                  <a:pt x="1466" y="328"/>
                </a:lnTo>
                <a:lnTo>
                  <a:pt x="1466" y="330"/>
                </a:lnTo>
                <a:lnTo>
                  <a:pt x="1466" y="331"/>
                </a:lnTo>
                <a:lnTo>
                  <a:pt x="1465" y="331"/>
                </a:lnTo>
                <a:lnTo>
                  <a:pt x="1464" y="332"/>
                </a:lnTo>
                <a:lnTo>
                  <a:pt x="1463" y="332"/>
                </a:lnTo>
                <a:lnTo>
                  <a:pt x="1463" y="333"/>
                </a:lnTo>
                <a:lnTo>
                  <a:pt x="1463" y="334"/>
                </a:lnTo>
                <a:lnTo>
                  <a:pt x="1463" y="335"/>
                </a:lnTo>
                <a:lnTo>
                  <a:pt x="1464" y="336"/>
                </a:lnTo>
                <a:lnTo>
                  <a:pt x="1466" y="336"/>
                </a:lnTo>
                <a:lnTo>
                  <a:pt x="1468" y="336"/>
                </a:lnTo>
                <a:lnTo>
                  <a:pt x="1468" y="341"/>
                </a:lnTo>
                <a:lnTo>
                  <a:pt x="1469" y="341"/>
                </a:lnTo>
                <a:lnTo>
                  <a:pt x="1469" y="342"/>
                </a:lnTo>
                <a:lnTo>
                  <a:pt x="1469" y="343"/>
                </a:lnTo>
                <a:lnTo>
                  <a:pt x="1469" y="345"/>
                </a:lnTo>
                <a:lnTo>
                  <a:pt x="1469" y="347"/>
                </a:lnTo>
                <a:lnTo>
                  <a:pt x="1469" y="348"/>
                </a:lnTo>
                <a:lnTo>
                  <a:pt x="1468" y="348"/>
                </a:lnTo>
                <a:lnTo>
                  <a:pt x="1467" y="348"/>
                </a:lnTo>
                <a:lnTo>
                  <a:pt x="1466" y="348"/>
                </a:lnTo>
                <a:lnTo>
                  <a:pt x="1465" y="350"/>
                </a:lnTo>
                <a:lnTo>
                  <a:pt x="1465" y="351"/>
                </a:lnTo>
                <a:lnTo>
                  <a:pt x="1465" y="352"/>
                </a:lnTo>
                <a:lnTo>
                  <a:pt x="1466" y="354"/>
                </a:lnTo>
                <a:lnTo>
                  <a:pt x="1466" y="356"/>
                </a:lnTo>
                <a:lnTo>
                  <a:pt x="1464" y="357"/>
                </a:lnTo>
                <a:lnTo>
                  <a:pt x="1465" y="359"/>
                </a:lnTo>
                <a:lnTo>
                  <a:pt x="1465" y="361"/>
                </a:lnTo>
                <a:lnTo>
                  <a:pt x="1466" y="362"/>
                </a:lnTo>
                <a:lnTo>
                  <a:pt x="1466" y="364"/>
                </a:lnTo>
                <a:lnTo>
                  <a:pt x="1466" y="365"/>
                </a:lnTo>
                <a:lnTo>
                  <a:pt x="1466" y="366"/>
                </a:lnTo>
                <a:lnTo>
                  <a:pt x="1466" y="367"/>
                </a:lnTo>
                <a:lnTo>
                  <a:pt x="1466" y="368"/>
                </a:lnTo>
                <a:lnTo>
                  <a:pt x="1467" y="370"/>
                </a:lnTo>
                <a:lnTo>
                  <a:pt x="1467" y="372"/>
                </a:lnTo>
                <a:lnTo>
                  <a:pt x="1468" y="374"/>
                </a:lnTo>
                <a:lnTo>
                  <a:pt x="1469" y="374"/>
                </a:lnTo>
                <a:lnTo>
                  <a:pt x="1471" y="375"/>
                </a:lnTo>
                <a:lnTo>
                  <a:pt x="1471" y="376"/>
                </a:lnTo>
                <a:lnTo>
                  <a:pt x="1472" y="377"/>
                </a:lnTo>
                <a:lnTo>
                  <a:pt x="1473" y="378"/>
                </a:lnTo>
                <a:lnTo>
                  <a:pt x="1473" y="379"/>
                </a:lnTo>
                <a:lnTo>
                  <a:pt x="1474" y="379"/>
                </a:lnTo>
                <a:lnTo>
                  <a:pt x="1474" y="385"/>
                </a:lnTo>
                <a:lnTo>
                  <a:pt x="1473" y="386"/>
                </a:lnTo>
                <a:lnTo>
                  <a:pt x="1473" y="391"/>
                </a:lnTo>
                <a:lnTo>
                  <a:pt x="1473" y="392"/>
                </a:lnTo>
                <a:lnTo>
                  <a:pt x="1472" y="392"/>
                </a:lnTo>
                <a:lnTo>
                  <a:pt x="1472" y="393"/>
                </a:lnTo>
                <a:lnTo>
                  <a:pt x="1472" y="394"/>
                </a:lnTo>
                <a:lnTo>
                  <a:pt x="1472" y="395"/>
                </a:lnTo>
                <a:lnTo>
                  <a:pt x="1473" y="397"/>
                </a:lnTo>
                <a:lnTo>
                  <a:pt x="1474" y="398"/>
                </a:lnTo>
                <a:lnTo>
                  <a:pt x="1474" y="399"/>
                </a:lnTo>
                <a:lnTo>
                  <a:pt x="1473" y="399"/>
                </a:lnTo>
                <a:lnTo>
                  <a:pt x="1473" y="401"/>
                </a:lnTo>
                <a:lnTo>
                  <a:pt x="1473" y="402"/>
                </a:lnTo>
                <a:lnTo>
                  <a:pt x="1473" y="403"/>
                </a:lnTo>
                <a:lnTo>
                  <a:pt x="1474" y="404"/>
                </a:lnTo>
                <a:lnTo>
                  <a:pt x="1474" y="406"/>
                </a:lnTo>
                <a:lnTo>
                  <a:pt x="1474" y="408"/>
                </a:lnTo>
                <a:lnTo>
                  <a:pt x="1474" y="409"/>
                </a:lnTo>
                <a:lnTo>
                  <a:pt x="1474" y="410"/>
                </a:lnTo>
                <a:lnTo>
                  <a:pt x="1474" y="411"/>
                </a:lnTo>
                <a:lnTo>
                  <a:pt x="1474" y="412"/>
                </a:lnTo>
                <a:lnTo>
                  <a:pt x="1474" y="414"/>
                </a:lnTo>
                <a:lnTo>
                  <a:pt x="1475" y="417"/>
                </a:lnTo>
                <a:lnTo>
                  <a:pt x="1475" y="418"/>
                </a:lnTo>
                <a:lnTo>
                  <a:pt x="1475" y="419"/>
                </a:lnTo>
                <a:lnTo>
                  <a:pt x="1475" y="420"/>
                </a:lnTo>
                <a:lnTo>
                  <a:pt x="1475" y="421"/>
                </a:lnTo>
                <a:lnTo>
                  <a:pt x="1475" y="423"/>
                </a:lnTo>
                <a:lnTo>
                  <a:pt x="1476" y="424"/>
                </a:lnTo>
                <a:lnTo>
                  <a:pt x="1479" y="426"/>
                </a:lnTo>
                <a:lnTo>
                  <a:pt x="1480" y="427"/>
                </a:lnTo>
                <a:lnTo>
                  <a:pt x="1479" y="427"/>
                </a:lnTo>
                <a:lnTo>
                  <a:pt x="1479" y="428"/>
                </a:lnTo>
                <a:lnTo>
                  <a:pt x="1480" y="428"/>
                </a:lnTo>
                <a:lnTo>
                  <a:pt x="1480" y="429"/>
                </a:lnTo>
                <a:lnTo>
                  <a:pt x="1481" y="431"/>
                </a:lnTo>
                <a:lnTo>
                  <a:pt x="1482" y="434"/>
                </a:lnTo>
                <a:lnTo>
                  <a:pt x="1482" y="435"/>
                </a:lnTo>
                <a:lnTo>
                  <a:pt x="1483" y="436"/>
                </a:lnTo>
                <a:lnTo>
                  <a:pt x="1483" y="437"/>
                </a:lnTo>
                <a:lnTo>
                  <a:pt x="1483" y="439"/>
                </a:lnTo>
                <a:lnTo>
                  <a:pt x="1484" y="439"/>
                </a:lnTo>
                <a:lnTo>
                  <a:pt x="1484" y="440"/>
                </a:lnTo>
                <a:lnTo>
                  <a:pt x="1484" y="441"/>
                </a:lnTo>
                <a:lnTo>
                  <a:pt x="1484" y="443"/>
                </a:lnTo>
                <a:lnTo>
                  <a:pt x="1485" y="443"/>
                </a:lnTo>
                <a:lnTo>
                  <a:pt x="1485" y="444"/>
                </a:lnTo>
                <a:lnTo>
                  <a:pt x="1485" y="445"/>
                </a:lnTo>
                <a:lnTo>
                  <a:pt x="1486" y="445"/>
                </a:lnTo>
                <a:lnTo>
                  <a:pt x="1488" y="449"/>
                </a:lnTo>
                <a:lnTo>
                  <a:pt x="1488" y="450"/>
                </a:lnTo>
                <a:lnTo>
                  <a:pt x="1486" y="450"/>
                </a:lnTo>
                <a:lnTo>
                  <a:pt x="1488" y="452"/>
                </a:lnTo>
                <a:lnTo>
                  <a:pt x="1488" y="453"/>
                </a:lnTo>
                <a:lnTo>
                  <a:pt x="1488" y="454"/>
                </a:lnTo>
                <a:lnTo>
                  <a:pt x="1489" y="456"/>
                </a:lnTo>
                <a:lnTo>
                  <a:pt x="1489" y="457"/>
                </a:lnTo>
                <a:lnTo>
                  <a:pt x="1489" y="458"/>
                </a:lnTo>
                <a:lnTo>
                  <a:pt x="1489" y="459"/>
                </a:lnTo>
                <a:lnTo>
                  <a:pt x="1489" y="460"/>
                </a:lnTo>
                <a:lnTo>
                  <a:pt x="1490" y="461"/>
                </a:lnTo>
                <a:lnTo>
                  <a:pt x="1490" y="462"/>
                </a:lnTo>
                <a:lnTo>
                  <a:pt x="1490" y="464"/>
                </a:lnTo>
                <a:lnTo>
                  <a:pt x="1490" y="465"/>
                </a:lnTo>
                <a:lnTo>
                  <a:pt x="1491" y="465"/>
                </a:lnTo>
                <a:lnTo>
                  <a:pt x="1491" y="466"/>
                </a:lnTo>
                <a:lnTo>
                  <a:pt x="1491" y="467"/>
                </a:lnTo>
                <a:lnTo>
                  <a:pt x="1491" y="468"/>
                </a:lnTo>
                <a:lnTo>
                  <a:pt x="1492" y="469"/>
                </a:lnTo>
                <a:lnTo>
                  <a:pt x="1492" y="470"/>
                </a:lnTo>
                <a:lnTo>
                  <a:pt x="1493" y="471"/>
                </a:lnTo>
                <a:lnTo>
                  <a:pt x="1493" y="473"/>
                </a:lnTo>
                <a:lnTo>
                  <a:pt x="1493" y="474"/>
                </a:lnTo>
                <a:lnTo>
                  <a:pt x="1493" y="475"/>
                </a:lnTo>
                <a:lnTo>
                  <a:pt x="1494" y="475"/>
                </a:lnTo>
                <a:lnTo>
                  <a:pt x="1494" y="476"/>
                </a:lnTo>
                <a:lnTo>
                  <a:pt x="1495" y="478"/>
                </a:lnTo>
                <a:lnTo>
                  <a:pt x="1497" y="479"/>
                </a:lnTo>
                <a:lnTo>
                  <a:pt x="1498" y="481"/>
                </a:lnTo>
                <a:lnTo>
                  <a:pt x="1499" y="482"/>
                </a:lnTo>
                <a:lnTo>
                  <a:pt x="1499" y="483"/>
                </a:lnTo>
                <a:lnTo>
                  <a:pt x="1500" y="484"/>
                </a:lnTo>
                <a:lnTo>
                  <a:pt x="1500" y="485"/>
                </a:lnTo>
                <a:lnTo>
                  <a:pt x="1501" y="486"/>
                </a:lnTo>
                <a:lnTo>
                  <a:pt x="1501" y="487"/>
                </a:lnTo>
                <a:lnTo>
                  <a:pt x="1503" y="490"/>
                </a:lnTo>
                <a:lnTo>
                  <a:pt x="1505" y="491"/>
                </a:lnTo>
                <a:lnTo>
                  <a:pt x="1506" y="492"/>
                </a:lnTo>
                <a:lnTo>
                  <a:pt x="1507" y="493"/>
                </a:lnTo>
                <a:lnTo>
                  <a:pt x="1507" y="494"/>
                </a:lnTo>
                <a:lnTo>
                  <a:pt x="1508" y="494"/>
                </a:lnTo>
                <a:lnTo>
                  <a:pt x="1508" y="495"/>
                </a:lnTo>
                <a:lnTo>
                  <a:pt x="1507" y="496"/>
                </a:lnTo>
                <a:lnTo>
                  <a:pt x="1503" y="496"/>
                </a:lnTo>
                <a:lnTo>
                  <a:pt x="1503" y="498"/>
                </a:lnTo>
                <a:lnTo>
                  <a:pt x="1503" y="499"/>
                </a:lnTo>
                <a:lnTo>
                  <a:pt x="1503" y="500"/>
                </a:lnTo>
                <a:lnTo>
                  <a:pt x="1503" y="501"/>
                </a:lnTo>
                <a:lnTo>
                  <a:pt x="1503" y="502"/>
                </a:lnTo>
                <a:lnTo>
                  <a:pt x="1505" y="502"/>
                </a:lnTo>
                <a:lnTo>
                  <a:pt x="1505" y="503"/>
                </a:lnTo>
                <a:lnTo>
                  <a:pt x="1503" y="503"/>
                </a:lnTo>
                <a:lnTo>
                  <a:pt x="1503" y="504"/>
                </a:lnTo>
                <a:lnTo>
                  <a:pt x="1503" y="506"/>
                </a:lnTo>
                <a:lnTo>
                  <a:pt x="1505" y="507"/>
                </a:lnTo>
                <a:lnTo>
                  <a:pt x="1505" y="508"/>
                </a:lnTo>
                <a:lnTo>
                  <a:pt x="1505" y="509"/>
                </a:lnTo>
                <a:lnTo>
                  <a:pt x="1505" y="510"/>
                </a:lnTo>
                <a:lnTo>
                  <a:pt x="1506" y="511"/>
                </a:lnTo>
                <a:lnTo>
                  <a:pt x="1506" y="512"/>
                </a:lnTo>
                <a:lnTo>
                  <a:pt x="1506" y="513"/>
                </a:lnTo>
                <a:lnTo>
                  <a:pt x="1507" y="516"/>
                </a:lnTo>
                <a:lnTo>
                  <a:pt x="1507" y="517"/>
                </a:lnTo>
                <a:lnTo>
                  <a:pt x="1507" y="518"/>
                </a:lnTo>
                <a:lnTo>
                  <a:pt x="1507" y="519"/>
                </a:lnTo>
                <a:lnTo>
                  <a:pt x="1507" y="520"/>
                </a:lnTo>
                <a:lnTo>
                  <a:pt x="1508" y="520"/>
                </a:lnTo>
                <a:lnTo>
                  <a:pt x="1509" y="521"/>
                </a:lnTo>
                <a:lnTo>
                  <a:pt x="1509" y="523"/>
                </a:lnTo>
                <a:lnTo>
                  <a:pt x="1509" y="524"/>
                </a:lnTo>
                <a:lnTo>
                  <a:pt x="1510" y="524"/>
                </a:lnTo>
                <a:lnTo>
                  <a:pt x="1510" y="526"/>
                </a:lnTo>
                <a:lnTo>
                  <a:pt x="1510" y="527"/>
                </a:lnTo>
                <a:lnTo>
                  <a:pt x="1510" y="528"/>
                </a:lnTo>
                <a:lnTo>
                  <a:pt x="1510" y="529"/>
                </a:lnTo>
                <a:lnTo>
                  <a:pt x="1509" y="531"/>
                </a:lnTo>
                <a:lnTo>
                  <a:pt x="1509" y="532"/>
                </a:lnTo>
                <a:lnTo>
                  <a:pt x="1509" y="533"/>
                </a:lnTo>
                <a:lnTo>
                  <a:pt x="1510" y="533"/>
                </a:lnTo>
                <a:lnTo>
                  <a:pt x="1509" y="534"/>
                </a:lnTo>
                <a:lnTo>
                  <a:pt x="1510" y="535"/>
                </a:lnTo>
                <a:lnTo>
                  <a:pt x="1509" y="535"/>
                </a:lnTo>
                <a:lnTo>
                  <a:pt x="1510" y="535"/>
                </a:lnTo>
                <a:lnTo>
                  <a:pt x="1510" y="536"/>
                </a:lnTo>
                <a:lnTo>
                  <a:pt x="1510" y="537"/>
                </a:lnTo>
                <a:lnTo>
                  <a:pt x="1510" y="538"/>
                </a:lnTo>
                <a:lnTo>
                  <a:pt x="1509" y="540"/>
                </a:lnTo>
                <a:lnTo>
                  <a:pt x="1509" y="541"/>
                </a:lnTo>
                <a:lnTo>
                  <a:pt x="1510" y="542"/>
                </a:lnTo>
                <a:lnTo>
                  <a:pt x="1511" y="542"/>
                </a:lnTo>
                <a:lnTo>
                  <a:pt x="1510" y="543"/>
                </a:lnTo>
                <a:lnTo>
                  <a:pt x="1511" y="544"/>
                </a:lnTo>
                <a:lnTo>
                  <a:pt x="1510" y="548"/>
                </a:lnTo>
                <a:lnTo>
                  <a:pt x="1510" y="550"/>
                </a:lnTo>
                <a:lnTo>
                  <a:pt x="1511" y="551"/>
                </a:lnTo>
                <a:lnTo>
                  <a:pt x="1511" y="554"/>
                </a:lnTo>
                <a:lnTo>
                  <a:pt x="1514" y="557"/>
                </a:lnTo>
                <a:lnTo>
                  <a:pt x="1522" y="568"/>
                </a:lnTo>
                <a:lnTo>
                  <a:pt x="1520" y="570"/>
                </a:lnTo>
                <a:lnTo>
                  <a:pt x="1520" y="571"/>
                </a:lnTo>
                <a:lnTo>
                  <a:pt x="1519" y="574"/>
                </a:lnTo>
                <a:lnTo>
                  <a:pt x="1519" y="575"/>
                </a:lnTo>
                <a:lnTo>
                  <a:pt x="1519" y="576"/>
                </a:lnTo>
                <a:lnTo>
                  <a:pt x="1519" y="578"/>
                </a:lnTo>
                <a:lnTo>
                  <a:pt x="1519" y="579"/>
                </a:lnTo>
                <a:lnTo>
                  <a:pt x="1519" y="581"/>
                </a:lnTo>
                <a:lnTo>
                  <a:pt x="1519" y="582"/>
                </a:lnTo>
                <a:lnTo>
                  <a:pt x="1520" y="583"/>
                </a:lnTo>
                <a:lnTo>
                  <a:pt x="1520" y="584"/>
                </a:lnTo>
                <a:lnTo>
                  <a:pt x="1520" y="585"/>
                </a:lnTo>
                <a:lnTo>
                  <a:pt x="1520" y="586"/>
                </a:lnTo>
                <a:lnTo>
                  <a:pt x="1522" y="586"/>
                </a:lnTo>
                <a:lnTo>
                  <a:pt x="1523" y="587"/>
                </a:lnTo>
                <a:lnTo>
                  <a:pt x="1523" y="588"/>
                </a:lnTo>
                <a:lnTo>
                  <a:pt x="1524" y="588"/>
                </a:lnTo>
                <a:lnTo>
                  <a:pt x="1525" y="590"/>
                </a:lnTo>
                <a:lnTo>
                  <a:pt x="1526" y="591"/>
                </a:lnTo>
                <a:lnTo>
                  <a:pt x="1527" y="591"/>
                </a:lnTo>
                <a:lnTo>
                  <a:pt x="1528" y="592"/>
                </a:lnTo>
                <a:lnTo>
                  <a:pt x="1529" y="592"/>
                </a:lnTo>
                <a:lnTo>
                  <a:pt x="1529" y="593"/>
                </a:lnTo>
                <a:lnTo>
                  <a:pt x="1531" y="594"/>
                </a:lnTo>
                <a:lnTo>
                  <a:pt x="1531" y="595"/>
                </a:lnTo>
                <a:lnTo>
                  <a:pt x="1531" y="600"/>
                </a:lnTo>
                <a:lnTo>
                  <a:pt x="1531" y="601"/>
                </a:lnTo>
                <a:lnTo>
                  <a:pt x="1531" y="602"/>
                </a:lnTo>
                <a:lnTo>
                  <a:pt x="1531" y="604"/>
                </a:lnTo>
                <a:lnTo>
                  <a:pt x="1531" y="605"/>
                </a:lnTo>
                <a:lnTo>
                  <a:pt x="1531" y="608"/>
                </a:lnTo>
                <a:lnTo>
                  <a:pt x="1532" y="611"/>
                </a:lnTo>
                <a:lnTo>
                  <a:pt x="1533" y="612"/>
                </a:lnTo>
                <a:lnTo>
                  <a:pt x="1533" y="613"/>
                </a:lnTo>
                <a:lnTo>
                  <a:pt x="1534" y="615"/>
                </a:lnTo>
                <a:lnTo>
                  <a:pt x="1534" y="616"/>
                </a:lnTo>
                <a:lnTo>
                  <a:pt x="1535" y="617"/>
                </a:lnTo>
                <a:lnTo>
                  <a:pt x="1536" y="618"/>
                </a:lnTo>
                <a:lnTo>
                  <a:pt x="1536" y="619"/>
                </a:lnTo>
                <a:lnTo>
                  <a:pt x="1537" y="620"/>
                </a:lnTo>
                <a:lnTo>
                  <a:pt x="1537" y="621"/>
                </a:lnTo>
                <a:lnTo>
                  <a:pt x="1538" y="621"/>
                </a:lnTo>
                <a:lnTo>
                  <a:pt x="1538" y="623"/>
                </a:lnTo>
                <a:lnTo>
                  <a:pt x="1540" y="624"/>
                </a:lnTo>
                <a:lnTo>
                  <a:pt x="1541" y="625"/>
                </a:lnTo>
                <a:lnTo>
                  <a:pt x="1542" y="626"/>
                </a:lnTo>
                <a:lnTo>
                  <a:pt x="1545" y="628"/>
                </a:lnTo>
                <a:lnTo>
                  <a:pt x="1549" y="630"/>
                </a:lnTo>
                <a:lnTo>
                  <a:pt x="1553" y="632"/>
                </a:lnTo>
                <a:lnTo>
                  <a:pt x="1555" y="633"/>
                </a:lnTo>
                <a:lnTo>
                  <a:pt x="1559" y="633"/>
                </a:lnTo>
                <a:lnTo>
                  <a:pt x="1562" y="633"/>
                </a:lnTo>
                <a:lnTo>
                  <a:pt x="1563" y="634"/>
                </a:lnTo>
                <a:lnTo>
                  <a:pt x="1564" y="634"/>
                </a:lnTo>
                <a:lnTo>
                  <a:pt x="1566" y="634"/>
                </a:lnTo>
                <a:lnTo>
                  <a:pt x="1567" y="636"/>
                </a:lnTo>
                <a:lnTo>
                  <a:pt x="1567" y="637"/>
                </a:lnTo>
                <a:lnTo>
                  <a:pt x="1567" y="640"/>
                </a:lnTo>
                <a:lnTo>
                  <a:pt x="1568" y="641"/>
                </a:lnTo>
                <a:lnTo>
                  <a:pt x="1567" y="642"/>
                </a:lnTo>
                <a:lnTo>
                  <a:pt x="1567" y="643"/>
                </a:lnTo>
                <a:lnTo>
                  <a:pt x="1566" y="643"/>
                </a:lnTo>
                <a:lnTo>
                  <a:pt x="1563" y="644"/>
                </a:lnTo>
                <a:lnTo>
                  <a:pt x="1562" y="645"/>
                </a:lnTo>
                <a:lnTo>
                  <a:pt x="1561" y="646"/>
                </a:lnTo>
                <a:lnTo>
                  <a:pt x="1560" y="646"/>
                </a:lnTo>
                <a:lnTo>
                  <a:pt x="1560" y="648"/>
                </a:lnTo>
                <a:lnTo>
                  <a:pt x="1559" y="648"/>
                </a:lnTo>
                <a:lnTo>
                  <a:pt x="1558" y="649"/>
                </a:lnTo>
                <a:lnTo>
                  <a:pt x="1558" y="650"/>
                </a:lnTo>
                <a:lnTo>
                  <a:pt x="1557" y="650"/>
                </a:lnTo>
                <a:lnTo>
                  <a:pt x="1557" y="651"/>
                </a:lnTo>
                <a:lnTo>
                  <a:pt x="1555" y="651"/>
                </a:lnTo>
                <a:lnTo>
                  <a:pt x="1554" y="652"/>
                </a:lnTo>
                <a:lnTo>
                  <a:pt x="1552" y="653"/>
                </a:lnTo>
                <a:lnTo>
                  <a:pt x="1551" y="653"/>
                </a:lnTo>
                <a:lnTo>
                  <a:pt x="1550" y="653"/>
                </a:lnTo>
                <a:lnTo>
                  <a:pt x="1549" y="653"/>
                </a:lnTo>
                <a:lnTo>
                  <a:pt x="1548" y="652"/>
                </a:lnTo>
                <a:lnTo>
                  <a:pt x="1546" y="652"/>
                </a:lnTo>
                <a:lnTo>
                  <a:pt x="1545" y="652"/>
                </a:lnTo>
                <a:lnTo>
                  <a:pt x="1545" y="651"/>
                </a:lnTo>
                <a:lnTo>
                  <a:pt x="1544" y="651"/>
                </a:lnTo>
                <a:lnTo>
                  <a:pt x="1544" y="650"/>
                </a:lnTo>
                <a:lnTo>
                  <a:pt x="1544" y="649"/>
                </a:lnTo>
                <a:lnTo>
                  <a:pt x="1545" y="649"/>
                </a:lnTo>
                <a:lnTo>
                  <a:pt x="1546" y="649"/>
                </a:lnTo>
                <a:lnTo>
                  <a:pt x="1549" y="650"/>
                </a:lnTo>
                <a:lnTo>
                  <a:pt x="1550" y="650"/>
                </a:lnTo>
                <a:lnTo>
                  <a:pt x="1552" y="650"/>
                </a:lnTo>
                <a:lnTo>
                  <a:pt x="1553" y="650"/>
                </a:lnTo>
                <a:lnTo>
                  <a:pt x="1554" y="649"/>
                </a:lnTo>
                <a:lnTo>
                  <a:pt x="1555" y="649"/>
                </a:lnTo>
                <a:lnTo>
                  <a:pt x="1555" y="648"/>
                </a:lnTo>
                <a:lnTo>
                  <a:pt x="1557" y="645"/>
                </a:lnTo>
                <a:lnTo>
                  <a:pt x="1558" y="644"/>
                </a:lnTo>
                <a:lnTo>
                  <a:pt x="1558" y="643"/>
                </a:lnTo>
                <a:lnTo>
                  <a:pt x="1557" y="642"/>
                </a:lnTo>
                <a:lnTo>
                  <a:pt x="1555" y="642"/>
                </a:lnTo>
                <a:lnTo>
                  <a:pt x="1554" y="642"/>
                </a:lnTo>
                <a:lnTo>
                  <a:pt x="1553" y="642"/>
                </a:lnTo>
                <a:lnTo>
                  <a:pt x="1551" y="642"/>
                </a:lnTo>
                <a:lnTo>
                  <a:pt x="1549" y="643"/>
                </a:lnTo>
                <a:lnTo>
                  <a:pt x="1545" y="643"/>
                </a:lnTo>
                <a:lnTo>
                  <a:pt x="1544" y="643"/>
                </a:lnTo>
                <a:lnTo>
                  <a:pt x="1543" y="643"/>
                </a:lnTo>
                <a:lnTo>
                  <a:pt x="1542" y="644"/>
                </a:lnTo>
                <a:lnTo>
                  <a:pt x="1541" y="644"/>
                </a:lnTo>
                <a:lnTo>
                  <a:pt x="1541" y="645"/>
                </a:lnTo>
                <a:lnTo>
                  <a:pt x="1541" y="646"/>
                </a:lnTo>
                <a:lnTo>
                  <a:pt x="1541" y="648"/>
                </a:lnTo>
                <a:lnTo>
                  <a:pt x="1541" y="649"/>
                </a:lnTo>
                <a:lnTo>
                  <a:pt x="1542" y="650"/>
                </a:lnTo>
                <a:lnTo>
                  <a:pt x="1542" y="651"/>
                </a:lnTo>
                <a:lnTo>
                  <a:pt x="1542" y="653"/>
                </a:lnTo>
                <a:lnTo>
                  <a:pt x="1542" y="655"/>
                </a:lnTo>
                <a:lnTo>
                  <a:pt x="1542" y="658"/>
                </a:lnTo>
                <a:lnTo>
                  <a:pt x="1542" y="660"/>
                </a:lnTo>
                <a:lnTo>
                  <a:pt x="1543" y="665"/>
                </a:lnTo>
                <a:lnTo>
                  <a:pt x="1543" y="668"/>
                </a:lnTo>
                <a:lnTo>
                  <a:pt x="1544" y="669"/>
                </a:lnTo>
                <a:lnTo>
                  <a:pt x="1544" y="671"/>
                </a:lnTo>
                <a:lnTo>
                  <a:pt x="1544" y="672"/>
                </a:lnTo>
                <a:lnTo>
                  <a:pt x="1545" y="674"/>
                </a:lnTo>
                <a:lnTo>
                  <a:pt x="1545" y="675"/>
                </a:lnTo>
                <a:lnTo>
                  <a:pt x="1546" y="677"/>
                </a:lnTo>
                <a:lnTo>
                  <a:pt x="1546" y="678"/>
                </a:lnTo>
                <a:lnTo>
                  <a:pt x="1546" y="680"/>
                </a:lnTo>
                <a:lnTo>
                  <a:pt x="1548" y="683"/>
                </a:lnTo>
                <a:lnTo>
                  <a:pt x="1548" y="684"/>
                </a:lnTo>
                <a:lnTo>
                  <a:pt x="1549" y="684"/>
                </a:lnTo>
                <a:lnTo>
                  <a:pt x="1549" y="685"/>
                </a:lnTo>
                <a:lnTo>
                  <a:pt x="1549" y="686"/>
                </a:lnTo>
                <a:lnTo>
                  <a:pt x="1550" y="687"/>
                </a:lnTo>
                <a:lnTo>
                  <a:pt x="1550" y="690"/>
                </a:lnTo>
                <a:lnTo>
                  <a:pt x="1551" y="691"/>
                </a:lnTo>
                <a:lnTo>
                  <a:pt x="1551" y="693"/>
                </a:lnTo>
                <a:lnTo>
                  <a:pt x="1552" y="693"/>
                </a:lnTo>
                <a:lnTo>
                  <a:pt x="1552" y="694"/>
                </a:lnTo>
                <a:lnTo>
                  <a:pt x="1553" y="695"/>
                </a:lnTo>
                <a:lnTo>
                  <a:pt x="1553" y="696"/>
                </a:lnTo>
                <a:lnTo>
                  <a:pt x="1554" y="697"/>
                </a:lnTo>
                <a:lnTo>
                  <a:pt x="1554" y="699"/>
                </a:lnTo>
                <a:lnTo>
                  <a:pt x="1555" y="699"/>
                </a:lnTo>
                <a:lnTo>
                  <a:pt x="1555" y="700"/>
                </a:lnTo>
                <a:lnTo>
                  <a:pt x="1557" y="701"/>
                </a:lnTo>
                <a:lnTo>
                  <a:pt x="1557" y="702"/>
                </a:lnTo>
                <a:lnTo>
                  <a:pt x="1558" y="703"/>
                </a:lnTo>
                <a:lnTo>
                  <a:pt x="1559" y="704"/>
                </a:lnTo>
                <a:lnTo>
                  <a:pt x="1560" y="705"/>
                </a:lnTo>
                <a:lnTo>
                  <a:pt x="1561" y="707"/>
                </a:lnTo>
                <a:lnTo>
                  <a:pt x="1561" y="708"/>
                </a:lnTo>
                <a:lnTo>
                  <a:pt x="1562" y="708"/>
                </a:lnTo>
                <a:lnTo>
                  <a:pt x="1562" y="709"/>
                </a:lnTo>
                <a:lnTo>
                  <a:pt x="1562" y="710"/>
                </a:lnTo>
                <a:lnTo>
                  <a:pt x="1562" y="711"/>
                </a:lnTo>
                <a:lnTo>
                  <a:pt x="1561" y="710"/>
                </a:lnTo>
                <a:lnTo>
                  <a:pt x="1561" y="709"/>
                </a:lnTo>
                <a:lnTo>
                  <a:pt x="1560" y="708"/>
                </a:lnTo>
                <a:lnTo>
                  <a:pt x="1559" y="708"/>
                </a:lnTo>
                <a:lnTo>
                  <a:pt x="1558" y="709"/>
                </a:lnTo>
                <a:lnTo>
                  <a:pt x="1557" y="709"/>
                </a:lnTo>
                <a:lnTo>
                  <a:pt x="1557" y="708"/>
                </a:lnTo>
                <a:lnTo>
                  <a:pt x="1555" y="708"/>
                </a:lnTo>
                <a:lnTo>
                  <a:pt x="1555" y="707"/>
                </a:lnTo>
                <a:lnTo>
                  <a:pt x="1554" y="705"/>
                </a:lnTo>
                <a:lnTo>
                  <a:pt x="1554" y="704"/>
                </a:lnTo>
                <a:lnTo>
                  <a:pt x="1553" y="703"/>
                </a:lnTo>
                <a:lnTo>
                  <a:pt x="1553" y="702"/>
                </a:lnTo>
                <a:lnTo>
                  <a:pt x="1553" y="701"/>
                </a:lnTo>
                <a:lnTo>
                  <a:pt x="1553" y="700"/>
                </a:lnTo>
                <a:lnTo>
                  <a:pt x="1552" y="699"/>
                </a:lnTo>
                <a:lnTo>
                  <a:pt x="1550" y="697"/>
                </a:lnTo>
                <a:lnTo>
                  <a:pt x="1549" y="697"/>
                </a:lnTo>
                <a:lnTo>
                  <a:pt x="1546" y="697"/>
                </a:lnTo>
                <a:lnTo>
                  <a:pt x="1546" y="696"/>
                </a:lnTo>
                <a:lnTo>
                  <a:pt x="1545" y="696"/>
                </a:lnTo>
                <a:lnTo>
                  <a:pt x="1545" y="695"/>
                </a:lnTo>
                <a:lnTo>
                  <a:pt x="1544" y="695"/>
                </a:lnTo>
                <a:lnTo>
                  <a:pt x="1544" y="694"/>
                </a:lnTo>
                <a:lnTo>
                  <a:pt x="1544" y="693"/>
                </a:lnTo>
                <a:lnTo>
                  <a:pt x="1543" y="693"/>
                </a:lnTo>
                <a:lnTo>
                  <a:pt x="1543" y="692"/>
                </a:lnTo>
                <a:lnTo>
                  <a:pt x="1542" y="692"/>
                </a:lnTo>
                <a:lnTo>
                  <a:pt x="1541" y="692"/>
                </a:lnTo>
                <a:lnTo>
                  <a:pt x="1541" y="693"/>
                </a:lnTo>
                <a:lnTo>
                  <a:pt x="1542" y="693"/>
                </a:lnTo>
                <a:lnTo>
                  <a:pt x="1542" y="694"/>
                </a:lnTo>
                <a:lnTo>
                  <a:pt x="1543" y="695"/>
                </a:lnTo>
                <a:lnTo>
                  <a:pt x="1544" y="695"/>
                </a:lnTo>
                <a:lnTo>
                  <a:pt x="1544" y="696"/>
                </a:lnTo>
                <a:lnTo>
                  <a:pt x="1545" y="697"/>
                </a:lnTo>
                <a:lnTo>
                  <a:pt x="1546" y="699"/>
                </a:lnTo>
                <a:lnTo>
                  <a:pt x="1545" y="700"/>
                </a:lnTo>
                <a:lnTo>
                  <a:pt x="1545" y="701"/>
                </a:lnTo>
                <a:lnTo>
                  <a:pt x="1545" y="702"/>
                </a:lnTo>
                <a:lnTo>
                  <a:pt x="1545" y="703"/>
                </a:lnTo>
                <a:lnTo>
                  <a:pt x="1546" y="704"/>
                </a:lnTo>
                <a:lnTo>
                  <a:pt x="1548" y="707"/>
                </a:lnTo>
                <a:lnTo>
                  <a:pt x="1549" y="707"/>
                </a:lnTo>
                <a:lnTo>
                  <a:pt x="1549" y="708"/>
                </a:lnTo>
                <a:lnTo>
                  <a:pt x="1550" y="709"/>
                </a:lnTo>
                <a:lnTo>
                  <a:pt x="1550" y="711"/>
                </a:lnTo>
                <a:lnTo>
                  <a:pt x="1550" y="712"/>
                </a:lnTo>
                <a:lnTo>
                  <a:pt x="1550" y="713"/>
                </a:lnTo>
                <a:lnTo>
                  <a:pt x="1551" y="715"/>
                </a:lnTo>
                <a:lnTo>
                  <a:pt x="1551" y="716"/>
                </a:lnTo>
                <a:lnTo>
                  <a:pt x="1552" y="716"/>
                </a:lnTo>
                <a:lnTo>
                  <a:pt x="1552" y="717"/>
                </a:lnTo>
                <a:lnTo>
                  <a:pt x="1553" y="718"/>
                </a:lnTo>
                <a:lnTo>
                  <a:pt x="1554" y="719"/>
                </a:lnTo>
                <a:lnTo>
                  <a:pt x="1555" y="719"/>
                </a:lnTo>
                <a:lnTo>
                  <a:pt x="1557" y="719"/>
                </a:lnTo>
                <a:lnTo>
                  <a:pt x="1558" y="719"/>
                </a:lnTo>
                <a:lnTo>
                  <a:pt x="1558" y="718"/>
                </a:lnTo>
                <a:lnTo>
                  <a:pt x="1559" y="717"/>
                </a:lnTo>
                <a:lnTo>
                  <a:pt x="1559" y="715"/>
                </a:lnTo>
                <a:lnTo>
                  <a:pt x="1559" y="713"/>
                </a:lnTo>
                <a:lnTo>
                  <a:pt x="1560" y="713"/>
                </a:lnTo>
                <a:lnTo>
                  <a:pt x="1560" y="712"/>
                </a:lnTo>
                <a:lnTo>
                  <a:pt x="1561" y="713"/>
                </a:lnTo>
                <a:lnTo>
                  <a:pt x="1561" y="715"/>
                </a:lnTo>
                <a:lnTo>
                  <a:pt x="1561" y="716"/>
                </a:lnTo>
                <a:lnTo>
                  <a:pt x="1561" y="717"/>
                </a:lnTo>
                <a:lnTo>
                  <a:pt x="1561" y="720"/>
                </a:lnTo>
                <a:lnTo>
                  <a:pt x="1562" y="722"/>
                </a:lnTo>
                <a:lnTo>
                  <a:pt x="1563" y="725"/>
                </a:lnTo>
                <a:lnTo>
                  <a:pt x="1564" y="726"/>
                </a:lnTo>
                <a:lnTo>
                  <a:pt x="1564" y="727"/>
                </a:lnTo>
                <a:lnTo>
                  <a:pt x="1566" y="728"/>
                </a:lnTo>
                <a:lnTo>
                  <a:pt x="1566" y="729"/>
                </a:lnTo>
                <a:lnTo>
                  <a:pt x="1566" y="732"/>
                </a:lnTo>
                <a:lnTo>
                  <a:pt x="1566" y="733"/>
                </a:lnTo>
                <a:lnTo>
                  <a:pt x="1567" y="734"/>
                </a:lnTo>
                <a:lnTo>
                  <a:pt x="1567" y="735"/>
                </a:lnTo>
                <a:lnTo>
                  <a:pt x="1568" y="735"/>
                </a:lnTo>
                <a:lnTo>
                  <a:pt x="1568" y="737"/>
                </a:lnTo>
                <a:lnTo>
                  <a:pt x="1569" y="738"/>
                </a:lnTo>
                <a:lnTo>
                  <a:pt x="1569" y="740"/>
                </a:lnTo>
                <a:lnTo>
                  <a:pt x="1570" y="740"/>
                </a:lnTo>
                <a:lnTo>
                  <a:pt x="1569" y="741"/>
                </a:lnTo>
                <a:lnTo>
                  <a:pt x="1569" y="742"/>
                </a:lnTo>
                <a:lnTo>
                  <a:pt x="1568" y="742"/>
                </a:lnTo>
                <a:lnTo>
                  <a:pt x="1568" y="743"/>
                </a:lnTo>
                <a:lnTo>
                  <a:pt x="1568" y="744"/>
                </a:lnTo>
                <a:lnTo>
                  <a:pt x="1569" y="745"/>
                </a:lnTo>
                <a:lnTo>
                  <a:pt x="1569" y="746"/>
                </a:lnTo>
                <a:lnTo>
                  <a:pt x="1569" y="747"/>
                </a:lnTo>
                <a:lnTo>
                  <a:pt x="1568" y="749"/>
                </a:lnTo>
                <a:lnTo>
                  <a:pt x="1568" y="750"/>
                </a:lnTo>
                <a:lnTo>
                  <a:pt x="1568" y="754"/>
                </a:lnTo>
                <a:lnTo>
                  <a:pt x="1569" y="757"/>
                </a:lnTo>
                <a:lnTo>
                  <a:pt x="1569" y="758"/>
                </a:lnTo>
                <a:lnTo>
                  <a:pt x="1570" y="759"/>
                </a:lnTo>
                <a:lnTo>
                  <a:pt x="1570" y="760"/>
                </a:lnTo>
                <a:lnTo>
                  <a:pt x="1571" y="761"/>
                </a:lnTo>
                <a:lnTo>
                  <a:pt x="1572" y="762"/>
                </a:lnTo>
                <a:lnTo>
                  <a:pt x="1572" y="763"/>
                </a:lnTo>
                <a:lnTo>
                  <a:pt x="1572" y="764"/>
                </a:lnTo>
                <a:lnTo>
                  <a:pt x="1571" y="764"/>
                </a:lnTo>
                <a:lnTo>
                  <a:pt x="1571" y="766"/>
                </a:lnTo>
                <a:lnTo>
                  <a:pt x="1572" y="768"/>
                </a:lnTo>
                <a:lnTo>
                  <a:pt x="1572" y="769"/>
                </a:lnTo>
                <a:lnTo>
                  <a:pt x="1572" y="770"/>
                </a:lnTo>
                <a:lnTo>
                  <a:pt x="1572" y="771"/>
                </a:lnTo>
                <a:lnTo>
                  <a:pt x="1572" y="772"/>
                </a:lnTo>
                <a:lnTo>
                  <a:pt x="1574" y="775"/>
                </a:lnTo>
                <a:lnTo>
                  <a:pt x="1575" y="775"/>
                </a:lnTo>
                <a:lnTo>
                  <a:pt x="1574" y="776"/>
                </a:lnTo>
                <a:lnTo>
                  <a:pt x="1572" y="777"/>
                </a:lnTo>
                <a:lnTo>
                  <a:pt x="1572" y="778"/>
                </a:lnTo>
                <a:lnTo>
                  <a:pt x="1574" y="778"/>
                </a:lnTo>
                <a:lnTo>
                  <a:pt x="1574" y="779"/>
                </a:lnTo>
                <a:lnTo>
                  <a:pt x="1574" y="780"/>
                </a:lnTo>
                <a:lnTo>
                  <a:pt x="1575" y="782"/>
                </a:lnTo>
                <a:lnTo>
                  <a:pt x="1574" y="783"/>
                </a:lnTo>
                <a:lnTo>
                  <a:pt x="1575" y="784"/>
                </a:lnTo>
                <a:lnTo>
                  <a:pt x="1575" y="785"/>
                </a:lnTo>
                <a:lnTo>
                  <a:pt x="1576" y="786"/>
                </a:lnTo>
                <a:lnTo>
                  <a:pt x="1576" y="787"/>
                </a:lnTo>
                <a:lnTo>
                  <a:pt x="1575" y="787"/>
                </a:lnTo>
                <a:lnTo>
                  <a:pt x="1575" y="788"/>
                </a:lnTo>
                <a:lnTo>
                  <a:pt x="1576" y="789"/>
                </a:lnTo>
                <a:lnTo>
                  <a:pt x="1577" y="791"/>
                </a:lnTo>
                <a:lnTo>
                  <a:pt x="1577" y="792"/>
                </a:lnTo>
                <a:lnTo>
                  <a:pt x="1577" y="793"/>
                </a:lnTo>
                <a:lnTo>
                  <a:pt x="1577" y="794"/>
                </a:lnTo>
                <a:lnTo>
                  <a:pt x="1577" y="795"/>
                </a:lnTo>
                <a:lnTo>
                  <a:pt x="1579" y="796"/>
                </a:lnTo>
                <a:lnTo>
                  <a:pt x="1579" y="797"/>
                </a:lnTo>
                <a:lnTo>
                  <a:pt x="1579" y="799"/>
                </a:lnTo>
                <a:lnTo>
                  <a:pt x="1580" y="800"/>
                </a:lnTo>
                <a:lnTo>
                  <a:pt x="1581" y="800"/>
                </a:lnTo>
                <a:lnTo>
                  <a:pt x="1581" y="801"/>
                </a:lnTo>
                <a:lnTo>
                  <a:pt x="1583" y="802"/>
                </a:lnTo>
                <a:lnTo>
                  <a:pt x="1584" y="802"/>
                </a:lnTo>
                <a:lnTo>
                  <a:pt x="1585" y="803"/>
                </a:lnTo>
                <a:lnTo>
                  <a:pt x="1586" y="804"/>
                </a:lnTo>
                <a:lnTo>
                  <a:pt x="1588" y="805"/>
                </a:lnTo>
                <a:lnTo>
                  <a:pt x="1589" y="807"/>
                </a:lnTo>
                <a:lnTo>
                  <a:pt x="1591" y="807"/>
                </a:lnTo>
                <a:lnTo>
                  <a:pt x="1592" y="807"/>
                </a:lnTo>
                <a:lnTo>
                  <a:pt x="1593" y="807"/>
                </a:lnTo>
                <a:lnTo>
                  <a:pt x="1594" y="805"/>
                </a:lnTo>
                <a:lnTo>
                  <a:pt x="1595" y="804"/>
                </a:lnTo>
                <a:lnTo>
                  <a:pt x="1595" y="805"/>
                </a:lnTo>
                <a:lnTo>
                  <a:pt x="1595" y="807"/>
                </a:lnTo>
                <a:lnTo>
                  <a:pt x="1594" y="808"/>
                </a:lnTo>
                <a:lnTo>
                  <a:pt x="1593" y="809"/>
                </a:lnTo>
                <a:lnTo>
                  <a:pt x="1592" y="809"/>
                </a:lnTo>
                <a:lnTo>
                  <a:pt x="1591" y="809"/>
                </a:lnTo>
                <a:lnTo>
                  <a:pt x="1589" y="809"/>
                </a:lnTo>
                <a:lnTo>
                  <a:pt x="1588" y="810"/>
                </a:lnTo>
                <a:lnTo>
                  <a:pt x="1587" y="810"/>
                </a:lnTo>
                <a:lnTo>
                  <a:pt x="1587" y="811"/>
                </a:lnTo>
                <a:lnTo>
                  <a:pt x="1586" y="812"/>
                </a:lnTo>
                <a:lnTo>
                  <a:pt x="1585" y="814"/>
                </a:lnTo>
                <a:lnTo>
                  <a:pt x="1584" y="814"/>
                </a:lnTo>
                <a:lnTo>
                  <a:pt x="1584" y="816"/>
                </a:lnTo>
                <a:lnTo>
                  <a:pt x="1584" y="817"/>
                </a:lnTo>
                <a:lnTo>
                  <a:pt x="1584" y="818"/>
                </a:lnTo>
                <a:lnTo>
                  <a:pt x="1583" y="818"/>
                </a:lnTo>
                <a:lnTo>
                  <a:pt x="1583" y="819"/>
                </a:lnTo>
                <a:lnTo>
                  <a:pt x="1583" y="820"/>
                </a:lnTo>
                <a:lnTo>
                  <a:pt x="1583" y="821"/>
                </a:lnTo>
                <a:lnTo>
                  <a:pt x="1584" y="825"/>
                </a:lnTo>
                <a:lnTo>
                  <a:pt x="1584" y="826"/>
                </a:lnTo>
                <a:lnTo>
                  <a:pt x="1584" y="827"/>
                </a:lnTo>
                <a:lnTo>
                  <a:pt x="1584" y="828"/>
                </a:lnTo>
                <a:lnTo>
                  <a:pt x="1584" y="829"/>
                </a:lnTo>
                <a:lnTo>
                  <a:pt x="1584" y="830"/>
                </a:lnTo>
                <a:lnTo>
                  <a:pt x="1585" y="831"/>
                </a:lnTo>
                <a:lnTo>
                  <a:pt x="1585" y="833"/>
                </a:lnTo>
                <a:lnTo>
                  <a:pt x="1585" y="835"/>
                </a:lnTo>
                <a:lnTo>
                  <a:pt x="1585" y="836"/>
                </a:lnTo>
                <a:lnTo>
                  <a:pt x="1586" y="837"/>
                </a:lnTo>
                <a:lnTo>
                  <a:pt x="1586" y="838"/>
                </a:lnTo>
                <a:lnTo>
                  <a:pt x="1587" y="839"/>
                </a:lnTo>
                <a:lnTo>
                  <a:pt x="1588" y="841"/>
                </a:lnTo>
                <a:lnTo>
                  <a:pt x="1589" y="842"/>
                </a:lnTo>
                <a:lnTo>
                  <a:pt x="1589" y="843"/>
                </a:lnTo>
                <a:lnTo>
                  <a:pt x="1589" y="844"/>
                </a:lnTo>
                <a:lnTo>
                  <a:pt x="1589" y="845"/>
                </a:lnTo>
                <a:lnTo>
                  <a:pt x="1591" y="846"/>
                </a:lnTo>
                <a:lnTo>
                  <a:pt x="1593" y="846"/>
                </a:lnTo>
                <a:lnTo>
                  <a:pt x="1594" y="846"/>
                </a:lnTo>
                <a:lnTo>
                  <a:pt x="1595" y="846"/>
                </a:lnTo>
                <a:lnTo>
                  <a:pt x="1596" y="846"/>
                </a:lnTo>
                <a:lnTo>
                  <a:pt x="1596" y="847"/>
                </a:lnTo>
                <a:lnTo>
                  <a:pt x="1597" y="847"/>
                </a:lnTo>
                <a:lnTo>
                  <a:pt x="1597" y="849"/>
                </a:lnTo>
                <a:lnTo>
                  <a:pt x="1598" y="849"/>
                </a:lnTo>
                <a:lnTo>
                  <a:pt x="1598" y="850"/>
                </a:lnTo>
                <a:lnTo>
                  <a:pt x="1600" y="851"/>
                </a:lnTo>
                <a:lnTo>
                  <a:pt x="1600" y="852"/>
                </a:lnTo>
                <a:lnTo>
                  <a:pt x="1601" y="854"/>
                </a:lnTo>
                <a:lnTo>
                  <a:pt x="1602" y="855"/>
                </a:lnTo>
                <a:lnTo>
                  <a:pt x="1602" y="856"/>
                </a:lnTo>
                <a:lnTo>
                  <a:pt x="1602" y="858"/>
                </a:lnTo>
                <a:lnTo>
                  <a:pt x="1603" y="859"/>
                </a:lnTo>
                <a:lnTo>
                  <a:pt x="1604" y="861"/>
                </a:lnTo>
                <a:lnTo>
                  <a:pt x="1605" y="862"/>
                </a:lnTo>
                <a:lnTo>
                  <a:pt x="1605" y="863"/>
                </a:lnTo>
                <a:lnTo>
                  <a:pt x="1606" y="866"/>
                </a:lnTo>
                <a:lnTo>
                  <a:pt x="1609" y="871"/>
                </a:lnTo>
                <a:lnTo>
                  <a:pt x="1610" y="872"/>
                </a:lnTo>
                <a:lnTo>
                  <a:pt x="1611" y="874"/>
                </a:lnTo>
                <a:lnTo>
                  <a:pt x="1611" y="875"/>
                </a:lnTo>
                <a:lnTo>
                  <a:pt x="1614" y="875"/>
                </a:lnTo>
                <a:lnTo>
                  <a:pt x="1615" y="874"/>
                </a:lnTo>
                <a:lnTo>
                  <a:pt x="1617" y="870"/>
                </a:lnTo>
                <a:lnTo>
                  <a:pt x="1619" y="867"/>
                </a:lnTo>
                <a:lnTo>
                  <a:pt x="1620" y="866"/>
                </a:lnTo>
                <a:lnTo>
                  <a:pt x="1620" y="864"/>
                </a:lnTo>
                <a:lnTo>
                  <a:pt x="1621" y="864"/>
                </a:lnTo>
                <a:lnTo>
                  <a:pt x="1622" y="864"/>
                </a:lnTo>
                <a:lnTo>
                  <a:pt x="1624" y="864"/>
                </a:lnTo>
                <a:lnTo>
                  <a:pt x="1626" y="864"/>
                </a:lnTo>
                <a:lnTo>
                  <a:pt x="1627" y="864"/>
                </a:lnTo>
                <a:lnTo>
                  <a:pt x="1628" y="864"/>
                </a:lnTo>
                <a:lnTo>
                  <a:pt x="1629" y="864"/>
                </a:lnTo>
                <a:lnTo>
                  <a:pt x="1631" y="863"/>
                </a:lnTo>
                <a:lnTo>
                  <a:pt x="1631" y="864"/>
                </a:lnTo>
                <a:lnTo>
                  <a:pt x="1632" y="864"/>
                </a:lnTo>
                <a:lnTo>
                  <a:pt x="1639" y="864"/>
                </a:lnTo>
                <a:lnTo>
                  <a:pt x="1639" y="868"/>
                </a:lnTo>
                <a:lnTo>
                  <a:pt x="1639" y="872"/>
                </a:lnTo>
                <a:lnTo>
                  <a:pt x="1639" y="875"/>
                </a:lnTo>
                <a:lnTo>
                  <a:pt x="1636" y="875"/>
                </a:lnTo>
                <a:lnTo>
                  <a:pt x="1632" y="875"/>
                </a:lnTo>
                <a:lnTo>
                  <a:pt x="1624" y="875"/>
                </a:lnTo>
                <a:lnTo>
                  <a:pt x="1622" y="875"/>
                </a:lnTo>
                <a:lnTo>
                  <a:pt x="1621" y="875"/>
                </a:lnTo>
                <a:lnTo>
                  <a:pt x="1621" y="876"/>
                </a:lnTo>
                <a:lnTo>
                  <a:pt x="1621" y="877"/>
                </a:lnTo>
                <a:lnTo>
                  <a:pt x="1621" y="878"/>
                </a:lnTo>
                <a:lnTo>
                  <a:pt x="1632" y="878"/>
                </a:lnTo>
                <a:lnTo>
                  <a:pt x="1639" y="878"/>
                </a:lnTo>
                <a:lnTo>
                  <a:pt x="1649" y="878"/>
                </a:lnTo>
                <a:lnTo>
                  <a:pt x="1649" y="880"/>
                </a:lnTo>
                <a:lnTo>
                  <a:pt x="1643" y="880"/>
                </a:lnTo>
                <a:lnTo>
                  <a:pt x="1643" y="881"/>
                </a:lnTo>
                <a:lnTo>
                  <a:pt x="1633" y="881"/>
                </a:lnTo>
                <a:lnTo>
                  <a:pt x="1622" y="881"/>
                </a:lnTo>
                <a:lnTo>
                  <a:pt x="1622" y="887"/>
                </a:lnTo>
                <a:lnTo>
                  <a:pt x="1622" y="888"/>
                </a:lnTo>
                <a:lnTo>
                  <a:pt x="1618" y="888"/>
                </a:lnTo>
                <a:lnTo>
                  <a:pt x="1617" y="885"/>
                </a:lnTo>
                <a:lnTo>
                  <a:pt x="1617" y="884"/>
                </a:lnTo>
                <a:lnTo>
                  <a:pt x="1614" y="884"/>
                </a:lnTo>
                <a:lnTo>
                  <a:pt x="1612" y="884"/>
                </a:lnTo>
                <a:lnTo>
                  <a:pt x="1611" y="884"/>
                </a:lnTo>
                <a:lnTo>
                  <a:pt x="1610" y="884"/>
                </a:lnTo>
                <a:lnTo>
                  <a:pt x="1609" y="884"/>
                </a:lnTo>
                <a:lnTo>
                  <a:pt x="1603" y="884"/>
                </a:lnTo>
                <a:lnTo>
                  <a:pt x="1602" y="884"/>
                </a:lnTo>
                <a:lnTo>
                  <a:pt x="1602" y="885"/>
                </a:lnTo>
                <a:lnTo>
                  <a:pt x="1603" y="885"/>
                </a:lnTo>
                <a:lnTo>
                  <a:pt x="1609" y="885"/>
                </a:lnTo>
                <a:lnTo>
                  <a:pt x="1610" y="885"/>
                </a:lnTo>
                <a:lnTo>
                  <a:pt x="1611" y="885"/>
                </a:lnTo>
                <a:lnTo>
                  <a:pt x="1612" y="885"/>
                </a:lnTo>
                <a:lnTo>
                  <a:pt x="1614" y="885"/>
                </a:lnTo>
                <a:lnTo>
                  <a:pt x="1614" y="886"/>
                </a:lnTo>
                <a:lnTo>
                  <a:pt x="1614" y="888"/>
                </a:lnTo>
                <a:lnTo>
                  <a:pt x="1613" y="888"/>
                </a:lnTo>
                <a:lnTo>
                  <a:pt x="1612" y="889"/>
                </a:lnTo>
                <a:lnTo>
                  <a:pt x="1611" y="889"/>
                </a:lnTo>
                <a:lnTo>
                  <a:pt x="1610" y="889"/>
                </a:lnTo>
                <a:lnTo>
                  <a:pt x="1611" y="892"/>
                </a:lnTo>
                <a:lnTo>
                  <a:pt x="1612" y="893"/>
                </a:lnTo>
                <a:lnTo>
                  <a:pt x="1614" y="892"/>
                </a:lnTo>
                <a:lnTo>
                  <a:pt x="1614" y="900"/>
                </a:lnTo>
                <a:lnTo>
                  <a:pt x="1614" y="902"/>
                </a:lnTo>
                <a:lnTo>
                  <a:pt x="1614" y="904"/>
                </a:lnTo>
                <a:lnTo>
                  <a:pt x="1614" y="905"/>
                </a:lnTo>
                <a:lnTo>
                  <a:pt x="1614" y="906"/>
                </a:lnTo>
                <a:lnTo>
                  <a:pt x="1613" y="906"/>
                </a:lnTo>
                <a:lnTo>
                  <a:pt x="1613" y="908"/>
                </a:lnTo>
                <a:lnTo>
                  <a:pt x="1613" y="909"/>
                </a:lnTo>
                <a:lnTo>
                  <a:pt x="1612" y="909"/>
                </a:lnTo>
                <a:lnTo>
                  <a:pt x="1612" y="910"/>
                </a:lnTo>
                <a:lnTo>
                  <a:pt x="1611" y="910"/>
                </a:lnTo>
                <a:lnTo>
                  <a:pt x="1610" y="910"/>
                </a:lnTo>
                <a:lnTo>
                  <a:pt x="1609" y="910"/>
                </a:lnTo>
                <a:lnTo>
                  <a:pt x="1607" y="910"/>
                </a:lnTo>
                <a:lnTo>
                  <a:pt x="1606" y="911"/>
                </a:lnTo>
                <a:lnTo>
                  <a:pt x="1605" y="911"/>
                </a:lnTo>
                <a:lnTo>
                  <a:pt x="1605" y="912"/>
                </a:lnTo>
                <a:lnTo>
                  <a:pt x="1604" y="912"/>
                </a:lnTo>
                <a:lnTo>
                  <a:pt x="1604" y="913"/>
                </a:lnTo>
                <a:lnTo>
                  <a:pt x="1604" y="914"/>
                </a:lnTo>
                <a:lnTo>
                  <a:pt x="1606" y="914"/>
                </a:lnTo>
                <a:lnTo>
                  <a:pt x="1606" y="916"/>
                </a:lnTo>
                <a:lnTo>
                  <a:pt x="1606" y="917"/>
                </a:lnTo>
                <a:lnTo>
                  <a:pt x="1604" y="917"/>
                </a:lnTo>
                <a:lnTo>
                  <a:pt x="1604" y="918"/>
                </a:lnTo>
                <a:lnTo>
                  <a:pt x="1604" y="919"/>
                </a:lnTo>
                <a:lnTo>
                  <a:pt x="1605" y="919"/>
                </a:lnTo>
                <a:lnTo>
                  <a:pt x="1605" y="933"/>
                </a:lnTo>
                <a:lnTo>
                  <a:pt x="1605" y="935"/>
                </a:lnTo>
                <a:lnTo>
                  <a:pt x="1605" y="937"/>
                </a:lnTo>
                <a:lnTo>
                  <a:pt x="1605" y="938"/>
                </a:lnTo>
                <a:lnTo>
                  <a:pt x="1605" y="941"/>
                </a:lnTo>
                <a:lnTo>
                  <a:pt x="1605" y="942"/>
                </a:lnTo>
                <a:lnTo>
                  <a:pt x="1605" y="945"/>
                </a:lnTo>
                <a:lnTo>
                  <a:pt x="1605" y="946"/>
                </a:lnTo>
                <a:lnTo>
                  <a:pt x="1605" y="955"/>
                </a:lnTo>
                <a:lnTo>
                  <a:pt x="1605" y="956"/>
                </a:lnTo>
                <a:lnTo>
                  <a:pt x="1606" y="956"/>
                </a:lnTo>
                <a:lnTo>
                  <a:pt x="1607" y="958"/>
                </a:lnTo>
                <a:lnTo>
                  <a:pt x="1609" y="958"/>
                </a:lnTo>
                <a:lnTo>
                  <a:pt x="1611" y="958"/>
                </a:lnTo>
                <a:lnTo>
                  <a:pt x="1612" y="958"/>
                </a:lnTo>
                <a:lnTo>
                  <a:pt x="1613" y="958"/>
                </a:lnTo>
                <a:lnTo>
                  <a:pt x="1614" y="958"/>
                </a:lnTo>
                <a:lnTo>
                  <a:pt x="1614" y="959"/>
                </a:lnTo>
                <a:lnTo>
                  <a:pt x="1615" y="959"/>
                </a:lnTo>
                <a:lnTo>
                  <a:pt x="1615" y="960"/>
                </a:lnTo>
                <a:lnTo>
                  <a:pt x="1615" y="961"/>
                </a:lnTo>
                <a:lnTo>
                  <a:pt x="1614" y="961"/>
                </a:lnTo>
                <a:lnTo>
                  <a:pt x="1614" y="962"/>
                </a:lnTo>
                <a:lnTo>
                  <a:pt x="1614" y="963"/>
                </a:lnTo>
                <a:lnTo>
                  <a:pt x="1626" y="963"/>
                </a:lnTo>
                <a:lnTo>
                  <a:pt x="1627" y="962"/>
                </a:lnTo>
                <a:lnTo>
                  <a:pt x="1628" y="962"/>
                </a:lnTo>
                <a:lnTo>
                  <a:pt x="1628" y="961"/>
                </a:lnTo>
                <a:lnTo>
                  <a:pt x="1629" y="962"/>
                </a:lnTo>
                <a:lnTo>
                  <a:pt x="1630" y="962"/>
                </a:lnTo>
                <a:lnTo>
                  <a:pt x="1631" y="962"/>
                </a:lnTo>
                <a:lnTo>
                  <a:pt x="1631" y="963"/>
                </a:lnTo>
                <a:lnTo>
                  <a:pt x="1631" y="964"/>
                </a:lnTo>
                <a:lnTo>
                  <a:pt x="1631" y="966"/>
                </a:lnTo>
                <a:lnTo>
                  <a:pt x="1630" y="967"/>
                </a:lnTo>
                <a:lnTo>
                  <a:pt x="1630" y="970"/>
                </a:lnTo>
                <a:lnTo>
                  <a:pt x="1630" y="969"/>
                </a:lnTo>
                <a:lnTo>
                  <a:pt x="1629" y="969"/>
                </a:lnTo>
                <a:lnTo>
                  <a:pt x="1628" y="969"/>
                </a:lnTo>
                <a:lnTo>
                  <a:pt x="1628" y="970"/>
                </a:lnTo>
                <a:lnTo>
                  <a:pt x="1627" y="970"/>
                </a:lnTo>
                <a:lnTo>
                  <a:pt x="1627" y="971"/>
                </a:lnTo>
                <a:lnTo>
                  <a:pt x="1627" y="972"/>
                </a:lnTo>
                <a:lnTo>
                  <a:pt x="1627" y="973"/>
                </a:lnTo>
                <a:lnTo>
                  <a:pt x="1628" y="973"/>
                </a:lnTo>
                <a:lnTo>
                  <a:pt x="1628" y="975"/>
                </a:lnTo>
                <a:lnTo>
                  <a:pt x="1628" y="976"/>
                </a:lnTo>
                <a:lnTo>
                  <a:pt x="1628" y="977"/>
                </a:lnTo>
                <a:lnTo>
                  <a:pt x="1629" y="977"/>
                </a:lnTo>
                <a:lnTo>
                  <a:pt x="1629" y="978"/>
                </a:lnTo>
                <a:lnTo>
                  <a:pt x="1629" y="979"/>
                </a:lnTo>
                <a:lnTo>
                  <a:pt x="1630" y="979"/>
                </a:lnTo>
                <a:lnTo>
                  <a:pt x="1630" y="985"/>
                </a:lnTo>
                <a:lnTo>
                  <a:pt x="1630" y="986"/>
                </a:lnTo>
                <a:lnTo>
                  <a:pt x="1628" y="986"/>
                </a:lnTo>
                <a:lnTo>
                  <a:pt x="1628" y="989"/>
                </a:lnTo>
                <a:lnTo>
                  <a:pt x="1629" y="1001"/>
                </a:lnTo>
                <a:lnTo>
                  <a:pt x="1629" y="1008"/>
                </a:lnTo>
                <a:lnTo>
                  <a:pt x="1629" y="1009"/>
                </a:lnTo>
                <a:lnTo>
                  <a:pt x="1626" y="1009"/>
                </a:lnTo>
                <a:lnTo>
                  <a:pt x="1624" y="1009"/>
                </a:lnTo>
                <a:lnTo>
                  <a:pt x="1623" y="1009"/>
                </a:lnTo>
                <a:lnTo>
                  <a:pt x="1622" y="1009"/>
                </a:lnTo>
                <a:lnTo>
                  <a:pt x="1622" y="1008"/>
                </a:lnTo>
                <a:lnTo>
                  <a:pt x="1621" y="1008"/>
                </a:lnTo>
                <a:lnTo>
                  <a:pt x="1621" y="1006"/>
                </a:lnTo>
                <a:lnTo>
                  <a:pt x="1621" y="1004"/>
                </a:lnTo>
                <a:lnTo>
                  <a:pt x="1621" y="1003"/>
                </a:lnTo>
                <a:lnTo>
                  <a:pt x="1622" y="997"/>
                </a:lnTo>
                <a:lnTo>
                  <a:pt x="1622" y="996"/>
                </a:lnTo>
                <a:lnTo>
                  <a:pt x="1621" y="995"/>
                </a:lnTo>
                <a:lnTo>
                  <a:pt x="1621" y="994"/>
                </a:lnTo>
                <a:lnTo>
                  <a:pt x="1620" y="993"/>
                </a:lnTo>
                <a:lnTo>
                  <a:pt x="1621" y="991"/>
                </a:lnTo>
                <a:lnTo>
                  <a:pt x="1621" y="989"/>
                </a:lnTo>
                <a:lnTo>
                  <a:pt x="1620" y="989"/>
                </a:lnTo>
                <a:lnTo>
                  <a:pt x="1620" y="988"/>
                </a:lnTo>
                <a:lnTo>
                  <a:pt x="1619" y="988"/>
                </a:lnTo>
                <a:lnTo>
                  <a:pt x="1619" y="987"/>
                </a:lnTo>
                <a:lnTo>
                  <a:pt x="1620" y="987"/>
                </a:lnTo>
                <a:lnTo>
                  <a:pt x="1620" y="986"/>
                </a:lnTo>
                <a:lnTo>
                  <a:pt x="1619" y="986"/>
                </a:lnTo>
                <a:lnTo>
                  <a:pt x="1619" y="985"/>
                </a:lnTo>
                <a:lnTo>
                  <a:pt x="1619" y="984"/>
                </a:lnTo>
                <a:lnTo>
                  <a:pt x="1619" y="983"/>
                </a:lnTo>
                <a:lnTo>
                  <a:pt x="1620" y="983"/>
                </a:lnTo>
                <a:lnTo>
                  <a:pt x="1620" y="981"/>
                </a:lnTo>
                <a:lnTo>
                  <a:pt x="1620" y="980"/>
                </a:lnTo>
                <a:lnTo>
                  <a:pt x="1620" y="979"/>
                </a:lnTo>
                <a:lnTo>
                  <a:pt x="1621" y="979"/>
                </a:lnTo>
                <a:lnTo>
                  <a:pt x="1621" y="978"/>
                </a:lnTo>
                <a:lnTo>
                  <a:pt x="1621" y="977"/>
                </a:lnTo>
                <a:lnTo>
                  <a:pt x="1621" y="976"/>
                </a:lnTo>
                <a:lnTo>
                  <a:pt x="1621" y="975"/>
                </a:lnTo>
                <a:lnTo>
                  <a:pt x="1621" y="972"/>
                </a:lnTo>
                <a:lnTo>
                  <a:pt x="1621" y="971"/>
                </a:lnTo>
                <a:lnTo>
                  <a:pt x="1620" y="968"/>
                </a:lnTo>
                <a:lnTo>
                  <a:pt x="1619" y="968"/>
                </a:lnTo>
                <a:lnTo>
                  <a:pt x="1619" y="967"/>
                </a:lnTo>
                <a:lnTo>
                  <a:pt x="1614" y="967"/>
                </a:lnTo>
                <a:lnTo>
                  <a:pt x="1614" y="968"/>
                </a:lnTo>
                <a:lnTo>
                  <a:pt x="1613" y="968"/>
                </a:lnTo>
                <a:lnTo>
                  <a:pt x="1613" y="971"/>
                </a:lnTo>
                <a:lnTo>
                  <a:pt x="1612" y="971"/>
                </a:lnTo>
                <a:lnTo>
                  <a:pt x="1612" y="972"/>
                </a:lnTo>
                <a:lnTo>
                  <a:pt x="1612" y="973"/>
                </a:lnTo>
                <a:lnTo>
                  <a:pt x="1612" y="975"/>
                </a:lnTo>
                <a:lnTo>
                  <a:pt x="1612" y="976"/>
                </a:lnTo>
                <a:lnTo>
                  <a:pt x="1612" y="977"/>
                </a:lnTo>
                <a:lnTo>
                  <a:pt x="1613" y="978"/>
                </a:lnTo>
                <a:lnTo>
                  <a:pt x="1613" y="979"/>
                </a:lnTo>
                <a:lnTo>
                  <a:pt x="1613" y="980"/>
                </a:lnTo>
                <a:lnTo>
                  <a:pt x="1614" y="981"/>
                </a:lnTo>
                <a:lnTo>
                  <a:pt x="1614" y="983"/>
                </a:lnTo>
                <a:lnTo>
                  <a:pt x="1614" y="984"/>
                </a:lnTo>
                <a:lnTo>
                  <a:pt x="1615" y="984"/>
                </a:lnTo>
                <a:lnTo>
                  <a:pt x="1615" y="985"/>
                </a:lnTo>
                <a:lnTo>
                  <a:pt x="1614" y="985"/>
                </a:lnTo>
                <a:lnTo>
                  <a:pt x="1614" y="986"/>
                </a:lnTo>
                <a:lnTo>
                  <a:pt x="1615" y="987"/>
                </a:lnTo>
                <a:lnTo>
                  <a:pt x="1615" y="991"/>
                </a:lnTo>
                <a:lnTo>
                  <a:pt x="1614" y="991"/>
                </a:lnTo>
                <a:lnTo>
                  <a:pt x="1613" y="992"/>
                </a:lnTo>
                <a:lnTo>
                  <a:pt x="1613" y="993"/>
                </a:lnTo>
                <a:lnTo>
                  <a:pt x="1613" y="995"/>
                </a:lnTo>
                <a:lnTo>
                  <a:pt x="1613" y="996"/>
                </a:lnTo>
                <a:lnTo>
                  <a:pt x="1613" y="997"/>
                </a:lnTo>
                <a:lnTo>
                  <a:pt x="1613" y="998"/>
                </a:lnTo>
                <a:lnTo>
                  <a:pt x="1614" y="998"/>
                </a:lnTo>
                <a:lnTo>
                  <a:pt x="1614" y="1000"/>
                </a:lnTo>
                <a:lnTo>
                  <a:pt x="1615" y="1000"/>
                </a:lnTo>
                <a:lnTo>
                  <a:pt x="1617" y="1001"/>
                </a:lnTo>
                <a:lnTo>
                  <a:pt x="1617" y="1002"/>
                </a:lnTo>
                <a:lnTo>
                  <a:pt x="1618" y="1002"/>
                </a:lnTo>
                <a:lnTo>
                  <a:pt x="1618" y="1003"/>
                </a:lnTo>
                <a:lnTo>
                  <a:pt x="1618" y="1006"/>
                </a:lnTo>
                <a:lnTo>
                  <a:pt x="1619" y="1006"/>
                </a:lnTo>
                <a:lnTo>
                  <a:pt x="1619" y="1009"/>
                </a:lnTo>
                <a:lnTo>
                  <a:pt x="1619" y="1010"/>
                </a:lnTo>
                <a:lnTo>
                  <a:pt x="1620" y="1011"/>
                </a:lnTo>
                <a:lnTo>
                  <a:pt x="1621" y="1012"/>
                </a:lnTo>
                <a:lnTo>
                  <a:pt x="1622" y="1015"/>
                </a:lnTo>
                <a:lnTo>
                  <a:pt x="1622" y="1017"/>
                </a:lnTo>
                <a:lnTo>
                  <a:pt x="1622" y="1018"/>
                </a:lnTo>
                <a:lnTo>
                  <a:pt x="1622" y="1019"/>
                </a:lnTo>
                <a:lnTo>
                  <a:pt x="1622" y="1022"/>
                </a:lnTo>
                <a:lnTo>
                  <a:pt x="1622" y="1026"/>
                </a:lnTo>
                <a:lnTo>
                  <a:pt x="1622" y="1027"/>
                </a:lnTo>
                <a:lnTo>
                  <a:pt x="1622" y="1028"/>
                </a:lnTo>
                <a:lnTo>
                  <a:pt x="1623" y="1028"/>
                </a:lnTo>
                <a:lnTo>
                  <a:pt x="1623" y="1029"/>
                </a:lnTo>
                <a:lnTo>
                  <a:pt x="1623" y="1030"/>
                </a:lnTo>
                <a:lnTo>
                  <a:pt x="1624" y="1031"/>
                </a:lnTo>
                <a:lnTo>
                  <a:pt x="1624" y="1033"/>
                </a:lnTo>
                <a:lnTo>
                  <a:pt x="1624" y="1034"/>
                </a:lnTo>
                <a:lnTo>
                  <a:pt x="1623" y="1035"/>
                </a:lnTo>
                <a:lnTo>
                  <a:pt x="1623" y="1036"/>
                </a:lnTo>
                <a:lnTo>
                  <a:pt x="1623" y="1037"/>
                </a:lnTo>
                <a:lnTo>
                  <a:pt x="1622" y="1037"/>
                </a:lnTo>
                <a:lnTo>
                  <a:pt x="1622" y="1038"/>
                </a:lnTo>
                <a:lnTo>
                  <a:pt x="1623" y="1039"/>
                </a:lnTo>
                <a:lnTo>
                  <a:pt x="1623" y="1040"/>
                </a:lnTo>
                <a:lnTo>
                  <a:pt x="1623" y="1042"/>
                </a:lnTo>
                <a:lnTo>
                  <a:pt x="1623" y="1043"/>
                </a:lnTo>
                <a:lnTo>
                  <a:pt x="1624" y="1043"/>
                </a:lnTo>
                <a:lnTo>
                  <a:pt x="1624" y="1044"/>
                </a:lnTo>
                <a:lnTo>
                  <a:pt x="1626" y="1044"/>
                </a:lnTo>
                <a:lnTo>
                  <a:pt x="1626" y="1045"/>
                </a:lnTo>
                <a:lnTo>
                  <a:pt x="1626" y="1046"/>
                </a:lnTo>
                <a:lnTo>
                  <a:pt x="1626" y="1047"/>
                </a:lnTo>
                <a:lnTo>
                  <a:pt x="1626" y="1048"/>
                </a:lnTo>
                <a:lnTo>
                  <a:pt x="1627" y="1050"/>
                </a:lnTo>
                <a:lnTo>
                  <a:pt x="1627" y="1051"/>
                </a:lnTo>
                <a:lnTo>
                  <a:pt x="1627" y="1052"/>
                </a:lnTo>
                <a:lnTo>
                  <a:pt x="1628" y="1054"/>
                </a:lnTo>
                <a:lnTo>
                  <a:pt x="1629" y="1055"/>
                </a:lnTo>
                <a:lnTo>
                  <a:pt x="1630" y="1056"/>
                </a:lnTo>
                <a:lnTo>
                  <a:pt x="1630" y="1058"/>
                </a:lnTo>
                <a:lnTo>
                  <a:pt x="1630" y="1062"/>
                </a:lnTo>
                <a:lnTo>
                  <a:pt x="1630" y="1063"/>
                </a:lnTo>
                <a:lnTo>
                  <a:pt x="1630" y="1064"/>
                </a:lnTo>
                <a:lnTo>
                  <a:pt x="1631" y="1065"/>
                </a:lnTo>
                <a:lnTo>
                  <a:pt x="1631" y="1067"/>
                </a:lnTo>
                <a:lnTo>
                  <a:pt x="1632" y="1067"/>
                </a:lnTo>
                <a:lnTo>
                  <a:pt x="1632" y="1068"/>
                </a:lnTo>
                <a:lnTo>
                  <a:pt x="1633" y="1069"/>
                </a:lnTo>
                <a:lnTo>
                  <a:pt x="1633" y="1070"/>
                </a:lnTo>
                <a:lnTo>
                  <a:pt x="1632" y="1071"/>
                </a:lnTo>
                <a:lnTo>
                  <a:pt x="1632" y="1072"/>
                </a:lnTo>
                <a:lnTo>
                  <a:pt x="1632" y="1073"/>
                </a:lnTo>
                <a:lnTo>
                  <a:pt x="1633" y="1073"/>
                </a:lnTo>
                <a:lnTo>
                  <a:pt x="1633" y="1075"/>
                </a:lnTo>
                <a:lnTo>
                  <a:pt x="1635" y="1076"/>
                </a:lnTo>
                <a:lnTo>
                  <a:pt x="1636" y="1076"/>
                </a:lnTo>
                <a:lnTo>
                  <a:pt x="1637" y="1076"/>
                </a:lnTo>
                <a:lnTo>
                  <a:pt x="1637" y="1077"/>
                </a:lnTo>
                <a:lnTo>
                  <a:pt x="1638" y="1077"/>
                </a:lnTo>
                <a:lnTo>
                  <a:pt x="1638" y="1078"/>
                </a:lnTo>
                <a:lnTo>
                  <a:pt x="1638" y="1080"/>
                </a:lnTo>
                <a:lnTo>
                  <a:pt x="1638" y="1081"/>
                </a:lnTo>
                <a:lnTo>
                  <a:pt x="1638" y="1082"/>
                </a:lnTo>
                <a:lnTo>
                  <a:pt x="1639" y="1084"/>
                </a:lnTo>
                <a:lnTo>
                  <a:pt x="1639" y="1085"/>
                </a:lnTo>
                <a:lnTo>
                  <a:pt x="1641" y="1086"/>
                </a:lnTo>
                <a:lnTo>
                  <a:pt x="1641" y="1087"/>
                </a:lnTo>
                <a:lnTo>
                  <a:pt x="1640" y="1087"/>
                </a:lnTo>
                <a:lnTo>
                  <a:pt x="1641" y="1090"/>
                </a:lnTo>
                <a:lnTo>
                  <a:pt x="1643" y="1093"/>
                </a:lnTo>
                <a:lnTo>
                  <a:pt x="1644" y="1096"/>
                </a:lnTo>
                <a:lnTo>
                  <a:pt x="1646" y="1097"/>
                </a:lnTo>
                <a:lnTo>
                  <a:pt x="1647" y="1097"/>
                </a:lnTo>
                <a:lnTo>
                  <a:pt x="1647" y="1098"/>
                </a:lnTo>
                <a:lnTo>
                  <a:pt x="1648" y="1098"/>
                </a:lnTo>
                <a:lnTo>
                  <a:pt x="1648" y="1100"/>
                </a:lnTo>
                <a:lnTo>
                  <a:pt x="1648" y="1101"/>
                </a:lnTo>
                <a:lnTo>
                  <a:pt x="1649" y="1104"/>
                </a:lnTo>
                <a:lnTo>
                  <a:pt x="1649" y="1105"/>
                </a:lnTo>
                <a:lnTo>
                  <a:pt x="1650" y="1106"/>
                </a:lnTo>
                <a:lnTo>
                  <a:pt x="1652" y="1107"/>
                </a:lnTo>
                <a:lnTo>
                  <a:pt x="1652" y="1109"/>
                </a:lnTo>
                <a:lnTo>
                  <a:pt x="1652" y="1110"/>
                </a:lnTo>
                <a:lnTo>
                  <a:pt x="1653" y="1112"/>
                </a:lnTo>
                <a:lnTo>
                  <a:pt x="1653" y="1113"/>
                </a:lnTo>
                <a:lnTo>
                  <a:pt x="1654" y="1113"/>
                </a:lnTo>
                <a:lnTo>
                  <a:pt x="1655" y="1114"/>
                </a:lnTo>
                <a:lnTo>
                  <a:pt x="1655" y="1115"/>
                </a:lnTo>
                <a:lnTo>
                  <a:pt x="1655" y="1117"/>
                </a:lnTo>
                <a:lnTo>
                  <a:pt x="1656" y="1118"/>
                </a:lnTo>
                <a:lnTo>
                  <a:pt x="1656" y="1119"/>
                </a:lnTo>
                <a:lnTo>
                  <a:pt x="1657" y="1119"/>
                </a:lnTo>
                <a:lnTo>
                  <a:pt x="1658" y="1120"/>
                </a:lnTo>
                <a:lnTo>
                  <a:pt x="1658" y="1121"/>
                </a:lnTo>
                <a:lnTo>
                  <a:pt x="1658" y="1122"/>
                </a:lnTo>
                <a:lnTo>
                  <a:pt x="1659" y="1122"/>
                </a:lnTo>
                <a:lnTo>
                  <a:pt x="1661" y="1122"/>
                </a:lnTo>
                <a:lnTo>
                  <a:pt x="1661" y="1123"/>
                </a:lnTo>
                <a:lnTo>
                  <a:pt x="1662" y="1123"/>
                </a:lnTo>
                <a:lnTo>
                  <a:pt x="1662" y="1125"/>
                </a:lnTo>
                <a:lnTo>
                  <a:pt x="1663" y="1125"/>
                </a:lnTo>
                <a:lnTo>
                  <a:pt x="1664" y="1126"/>
                </a:lnTo>
                <a:lnTo>
                  <a:pt x="1664" y="1127"/>
                </a:lnTo>
                <a:lnTo>
                  <a:pt x="1664" y="1129"/>
                </a:lnTo>
                <a:lnTo>
                  <a:pt x="1664" y="1130"/>
                </a:lnTo>
                <a:lnTo>
                  <a:pt x="1666" y="1131"/>
                </a:lnTo>
                <a:lnTo>
                  <a:pt x="1666" y="1132"/>
                </a:lnTo>
                <a:lnTo>
                  <a:pt x="1667" y="1135"/>
                </a:lnTo>
                <a:lnTo>
                  <a:pt x="1667" y="1136"/>
                </a:lnTo>
                <a:lnTo>
                  <a:pt x="1669" y="1137"/>
                </a:lnTo>
                <a:lnTo>
                  <a:pt x="1670" y="1138"/>
                </a:lnTo>
                <a:lnTo>
                  <a:pt x="1670" y="1139"/>
                </a:lnTo>
                <a:lnTo>
                  <a:pt x="1670" y="1140"/>
                </a:lnTo>
                <a:lnTo>
                  <a:pt x="1671" y="1142"/>
                </a:lnTo>
                <a:lnTo>
                  <a:pt x="1672" y="1143"/>
                </a:lnTo>
                <a:lnTo>
                  <a:pt x="1672" y="1144"/>
                </a:lnTo>
                <a:lnTo>
                  <a:pt x="1673" y="1144"/>
                </a:lnTo>
                <a:lnTo>
                  <a:pt x="1673" y="1145"/>
                </a:lnTo>
                <a:lnTo>
                  <a:pt x="1674" y="1145"/>
                </a:lnTo>
                <a:lnTo>
                  <a:pt x="1674" y="1146"/>
                </a:lnTo>
                <a:lnTo>
                  <a:pt x="1675" y="1146"/>
                </a:lnTo>
                <a:lnTo>
                  <a:pt x="1676" y="1146"/>
                </a:lnTo>
                <a:lnTo>
                  <a:pt x="1676" y="1147"/>
                </a:lnTo>
                <a:lnTo>
                  <a:pt x="1678" y="1147"/>
                </a:lnTo>
                <a:lnTo>
                  <a:pt x="1678" y="1151"/>
                </a:lnTo>
                <a:lnTo>
                  <a:pt x="1678" y="1152"/>
                </a:lnTo>
                <a:lnTo>
                  <a:pt x="1678" y="1153"/>
                </a:lnTo>
                <a:lnTo>
                  <a:pt x="1679" y="1153"/>
                </a:lnTo>
                <a:lnTo>
                  <a:pt x="1679" y="1154"/>
                </a:lnTo>
                <a:lnTo>
                  <a:pt x="1679" y="1155"/>
                </a:lnTo>
                <a:lnTo>
                  <a:pt x="1680" y="1155"/>
                </a:lnTo>
                <a:lnTo>
                  <a:pt x="1680" y="1156"/>
                </a:lnTo>
                <a:lnTo>
                  <a:pt x="1680" y="1157"/>
                </a:lnTo>
                <a:lnTo>
                  <a:pt x="1681" y="1159"/>
                </a:lnTo>
                <a:lnTo>
                  <a:pt x="1681" y="1160"/>
                </a:lnTo>
                <a:lnTo>
                  <a:pt x="1681" y="1161"/>
                </a:lnTo>
                <a:lnTo>
                  <a:pt x="1682" y="1162"/>
                </a:lnTo>
                <a:lnTo>
                  <a:pt x="1683" y="1163"/>
                </a:lnTo>
                <a:lnTo>
                  <a:pt x="1684" y="1164"/>
                </a:lnTo>
                <a:lnTo>
                  <a:pt x="1686" y="1165"/>
                </a:lnTo>
                <a:lnTo>
                  <a:pt x="1691" y="1170"/>
                </a:lnTo>
                <a:lnTo>
                  <a:pt x="1691" y="1171"/>
                </a:lnTo>
                <a:lnTo>
                  <a:pt x="1692" y="1171"/>
                </a:lnTo>
                <a:lnTo>
                  <a:pt x="1692" y="1172"/>
                </a:lnTo>
                <a:lnTo>
                  <a:pt x="1693" y="1172"/>
                </a:lnTo>
                <a:lnTo>
                  <a:pt x="1695" y="1172"/>
                </a:lnTo>
                <a:lnTo>
                  <a:pt x="1695" y="1173"/>
                </a:lnTo>
                <a:lnTo>
                  <a:pt x="1695" y="1174"/>
                </a:lnTo>
                <a:lnTo>
                  <a:pt x="1693" y="1176"/>
                </a:lnTo>
                <a:lnTo>
                  <a:pt x="1693" y="1177"/>
                </a:lnTo>
                <a:lnTo>
                  <a:pt x="1693" y="1178"/>
                </a:lnTo>
                <a:lnTo>
                  <a:pt x="1693" y="1179"/>
                </a:lnTo>
                <a:lnTo>
                  <a:pt x="1692" y="1180"/>
                </a:lnTo>
                <a:lnTo>
                  <a:pt x="1692" y="1182"/>
                </a:lnTo>
                <a:lnTo>
                  <a:pt x="1692" y="1184"/>
                </a:lnTo>
                <a:lnTo>
                  <a:pt x="1692" y="1185"/>
                </a:lnTo>
                <a:lnTo>
                  <a:pt x="1693" y="1187"/>
                </a:lnTo>
                <a:lnTo>
                  <a:pt x="1693" y="1188"/>
                </a:lnTo>
                <a:lnTo>
                  <a:pt x="1695" y="1190"/>
                </a:lnTo>
                <a:lnTo>
                  <a:pt x="1695" y="1192"/>
                </a:lnTo>
                <a:lnTo>
                  <a:pt x="1696" y="1192"/>
                </a:lnTo>
                <a:lnTo>
                  <a:pt x="1698" y="1195"/>
                </a:lnTo>
                <a:lnTo>
                  <a:pt x="1699" y="1196"/>
                </a:lnTo>
                <a:lnTo>
                  <a:pt x="1700" y="1196"/>
                </a:lnTo>
                <a:lnTo>
                  <a:pt x="1701" y="1196"/>
                </a:lnTo>
                <a:lnTo>
                  <a:pt x="1704" y="1196"/>
                </a:lnTo>
                <a:lnTo>
                  <a:pt x="1705" y="1196"/>
                </a:lnTo>
                <a:lnTo>
                  <a:pt x="1707" y="1197"/>
                </a:lnTo>
                <a:lnTo>
                  <a:pt x="1707" y="1198"/>
                </a:lnTo>
                <a:lnTo>
                  <a:pt x="1707" y="1199"/>
                </a:lnTo>
                <a:lnTo>
                  <a:pt x="1706" y="1201"/>
                </a:lnTo>
                <a:lnTo>
                  <a:pt x="1706" y="1202"/>
                </a:lnTo>
                <a:lnTo>
                  <a:pt x="1705" y="1202"/>
                </a:lnTo>
                <a:lnTo>
                  <a:pt x="1704" y="1203"/>
                </a:lnTo>
                <a:lnTo>
                  <a:pt x="1702" y="1203"/>
                </a:lnTo>
                <a:lnTo>
                  <a:pt x="1701" y="1203"/>
                </a:lnTo>
                <a:lnTo>
                  <a:pt x="1700" y="1204"/>
                </a:lnTo>
                <a:lnTo>
                  <a:pt x="1699" y="1204"/>
                </a:lnTo>
                <a:lnTo>
                  <a:pt x="1698" y="1204"/>
                </a:lnTo>
                <a:lnTo>
                  <a:pt x="1697" y="1205"/>
                </a:lnTo>
                <a:lnTo>
                  <a:pt x="1697" y="1206"/>
                </a:lnTo>
                <a:lnTo>
                  <a:pt x="1696" y="1207"/>
                </a:lnTo>
                <a:lnTo>
                  <a:pt x="1696" y="1210"/>
                </a:lnTo>
                <a:lnTo>
                  <a:pt x="1696" y="1211"/>
                </a:lnTo>
                <a:lnTo>
                  <a:pt x="1696" y="1212"/>
                </a:lnTo>
                <a:lnTo>
                  <a:pt x="1697" y="1213"/>
                </a:lnTo>
                <a:lnTo>
                  <a:pt x="1697" y="1214"/>
                </a:lnTo>
                <a:lnTo>
                  <a:pt x="1698" y="1215"/>
                </a:lnTo>
                <a:lnTo>
                  <a:pt x="1698" y="1217"/>
                </a:lnTo>
                <a:lnTo>
                  <a:pt x="1698" y="1218"/>
                </a:lnTo>
                <a:lnTo>
                  <a:pt x="1699" y="1218"/>
                </a:lnTo>
                <a:lnTo>
                  <a:pt x="1699" y="1219"/>
                </a:lnTo>
                <a:lnTo>
                  <a:pt x="1699" y="1220"/>
                </a:lnTo>
                <a:lnTo>
                  <a:pt x="1700" y="1220"/>
                </a:lnTo>
                <a:lnTo>
                  <a:pt x="1700" y="1221"/>
                </a:lnTo>
                <a:lnTo>
                  <a:pt x="1704" y="1223"/>
                </a:lnTo>
                <a:lnTo>
                  <a:pt x="1704" y="1224"/>
                </a:lnTo>
                <a:lnTo>
                  <a:pt x="1701" y="1224"/>
                </a:lnTo>
                <a:lnTo>
                  <a:pt x="1700" y="1224"/>
                </a:lnTo>
                <a:lnTo>
                  <a:pt x="1700" y="1226"/>
                </a:lnTo>
                <a:lnTo>
                  <a:pt x="1701" y="1226"/>
                </a:lnTo>
                <a:lnTo>
                  <a:pt x="1702" y="1226"/>
                </a:lnTo>
                <a:lnTo>
                  <a:pt x="1701" y="1226"/>
                </a:lnTo>
                <a:lnTo>
                  <a:pt x="1701" y="1228"/>
                </a:lnTo>
                <a:lnTo>
                  <a:pt x="1701" y="1230"/>
                </a:lnTo>
                <a:lnTo>
                  <a:pt x="1702" y="1232"/>
                </a:lnTo>
                <a:lnTo>
                  <a:pt x="1702" y="1235"/>
                </a:lnTo>
                <a:lnTo>
                  <a:pt x="1705" y="1238"/>
                </a:lnTo>
                <a:lnTo>
                  <a:pt x="1705" y="1239"/>
                </a:lnTo>
                <a:lnTo>
                  <a:pt x="1705" y="1240"/>
                </a:lnTo>
                <a:lnTo>
                  <a:pt x="1706" y="1240"/>
                </a:lnTo>
                <a:lnTo>
                  <a:pt x="1706" y="1241"/>
                </a:lnTo>
                <a:lnTo>
                  <a:pt x="1707" y="1241"/>
                </a:lnTo>
                <a:lnTo>
                  <a:pt x="1707" y="1243"/>
                </a:lnTo>
                <a:lnTo>
                  <a:pt x="1708" y="1243"/>
                </a:lnTo>
                <a:lnTo>
                  <a:pt x="1708" y="1244"/>
                </a:lnTo>
                <a:lnTo>
                  <a:pt x="1709" y="1244"/>
                </a:lnTo>
                <a:lnTo>
                  <a:pt x="1710" y="1244"/>
                </a:lnTo>
                <a:lnTo>
                  <a:pt x="1710" y="1245"/>
                </a:lnTo>
                <a:lnTo>
                  <a:pt x="1712" y="1245"/>
                </a:lnTo>
                <a:lnTo>
                  <a:pt x="1712" y="1246"/>
                </a:lnTo>
                <a:lnTo>
                  <a:pt x="1713" y="1246"/>
                </a:lnTo>
                <a:lnTo>
                  <a:pt x="1714" y="1246"/>
                </a:lnTo>
                <a:lnTo>
                  <a:pt x="1715" y="1247"/>
                </a:lnTo>
                <a:lnTo>
                  <a:pt x="1716" y="1247"/>
                </a:lnTo>
                <a:lnTo>
                  <a:pt x="1717" y="1247"/>
                </a:lnTo>
                <a:lnTo>
                  <a:pt x="1718" y="1247"/>
                </a:lnTo>
                <a:lnTo>
                  <a:pt x="1719" y="1247"/>
                </a:lnTo>
                <a:lnTo>
                  <a:pt x="1721" y="1247"/>
                </a:lnTo>
                <a:lnTo>
                  <a:pt x="1721" y="1248"/>
                </a:lnTo>
                <a:lnTo>
                  <a:pt x="1716" y="1251"/>
                </a:lnTo>
                <a:lnTo>
                  <a:pt x="1715" y="1251"/>
                </a:lnTo>
                <a:lnTo>
                  <a:pt x="1712" y="1252"/>
                </a:lnTo>
                <a:lnTo>
                  <a:pt x="1712" y="1253"/>
                </a:lnTo>
                <a:lnTo>
                  <a:pt x="1713" y="1253"/>
                </a:lnTo>
                <a:lnTo>
                  <a:pt x="1712" y="1253"/>
                </a:lnTo>
                <a:lnTo>
                  <a:pt x="1712" y="1254"/>
                </a:lnTo>
                <a:lnTo>
                  <a:pt x="1710" y="1254"/>
                </a:lnTo>
                <a:lnTo>
                  <a:pt x="1709" y="1254"/>
                </a:lnTo>
                <a:lnTo>
                  <a:pt x="1709" y="1255"/>
                </a:lnTo>
                <a:lnTo>
                  <a:pt x="1710" y="1256"/>
                </a:lnTo>
                <a:lnTo>
                  <a:pt x="1712" y="1256"/>
                </a:lnTo>
                <a:lnTo>
                  <a:pt x="1712" y="1255"/>
                </a:lnTo>
                <a:lnTo>
                  <a:pt x="1713" y="1255"/>
                </a:lnTo>
                <a:lnTo>
                  <a:pt x="1714" y="1255"/>
                </a:lnTo>
                <a:lnTo>
                  <a:pt x="1715" y="1256"/>
                </a:lnTo>
                <a:lnTo>
                  <a:pt x="1715" y="1257"/>
                </a:lnTo>
                <a:lnTo>
                  <a:pt x="1716" y="1257"/>
                </a:lnTo>
                <a:lnTo>
                  <a:pt x="1716" y="1259"/>
                </a:lnTo>
                <a:lnTo>
                  <a:pt x="1719" y="1262"/>
                </a:lnTo>
                <a:lnTo>
                  <a:pt x="1721" y="1262"/>
                </a:lnTo>
                <a:lnTo>
                  <a:pt x="1721" y="1263"/>
                </a:lnTo>
                <a:lnTo>
                  <a:pt x="1723" y="1264"/>
                </a:lnTo>
                <a:lnTo>
                  <a:pt x="1724" y="1265"/>
                </a:lnTo>
                <a:lnTo>
                  <a:pt x="1724" y="1266"/>
                </a:lnTo>
                <a:lnTo>
                  <a:pt x="1725" y="1268"/>
                </a:lnTo>
                <a:lnTo>
                  <a:pt x="1725" y="1269"/>
                </a:lnTo>
                <a:lnTo>
                  <a:pt x="1726" y="1269"/>
                </a:lnTo>
                <a:lnTo>
                  <a:pt x="1726" y="1270"/>
                </a:lnTo>
                <a:lnTo>
                  <a:pt x="1726" y="1271"/>
                </a:lnTo>
                <a:lnTo>
                  <a:pt x="1727" y="1271"/>
                </a:lnTo>
                <a:lnTo>
                  <a:pt x="1727" y="1272"/>
                </a:lnTo>
                <a:lnTo>
                  <a:pt x="1728" y="1272"/>
                </a:lnTo>
                <a:lnTo>
                  <a:pt x="1728" y="1273"/>
                </a:lnTo>
                <a:lnTo>
                  <a:pt x="1730" y="1273"/>
                </a:lnTo>
                <a:lnTo>
                  <a:pt x="1730" y="1274"/>
                </a:lnTo>
                <a:lnTo>
                  <a:pt x="1730" y="1276"/>
                </a:lnTo>
                <a:lnTo>
                  <a:pt x="1732" y="1277"/>
                </a:lnTo>
                <a:lnTo>
                  <a:pt x="1733" y="1279"/>
                </a:lnTo>
                <a:lnTo>
                  <a:pt x="1734" y="1279"/>
                </a:lnTo>
                <a:lnTo>
                  <a:pt x="1735" y="1279"/>
                </a:lnTo>
                <a:lnTo>
                  <a:pt x="1736" y="1279"/>
                </a:lnTo>
                <a:lnTo>
                  <a:pt x="1736" y="1280"/>
                </a:lnTo>
                <a:lnTo>
                  <a:pt x="1736" y="1281"/>
                </a:lnTo>
                <a:lnTo>
                  <a:pt x="1736" y="1282"/>
                </a:lnTo>
                <a:lnTo>
                  <a:pt x="1736" y="1284"/>
                </a:lnTo>
                <a:lnTo>
                  <a:pt x="1736" y="1285"/>
                </a:lnTo>
                <a:lnTo>
                  <a:pt x="1738" y="1286"/>
                </a:lnTo>
                <a:lnTo>
                  <a:pt x="1738" y="1287"/>
                </a:lnTo>
                <a:lnTo>
                  <a:pt x="1738" y="1288"/>
                </a:lnTo>
                <a:lnTo>
                  <a:pt x="1739" y="1288"/>
                </a:lnTo>
                <a:lnTo>
                  <a:pt x="1739" y="1289"/>
                </a:lnTo>
                <a:lnTo>
                  <a:pt x="1740" y="1289"/>
                </a:lnTo>
                <a:lnTo>
                  <a:pt x="1741" y="1290"/>
                </a:lnTo>
                <a:lnTo>
                  <a:pt x="1742" y="1290"/>
                </a:lnTo>
                <a:lnTo>
                  <a:pt x="1743" y="1290"/>
                </a:lnTo>
                <a:lnTo>
                  <a:pt x="1743" y="1291"/>
                </a:lnTo>
                <a:lnTo>
                  <a:pt x="1744" y="1291"/>
                </a:lnTo>
                <a:lnTo>
                  <a:pt x="1745" y="1290"/>
                </a:lnTo>
                <a:lnTo>
                  <a:pt x="1745" y="1289"/>
                </a:lnTo>
                <a:lnTo>
                  <a:pt x="1745" y="1288"/>
                </a:lnTo>
                <a:lnTo>
                  <a:pt x="1745" y="1289"/>
                </a:lnTo>
                <a:lnTo>
                  <a:pt x="1747" y="1297"/>
                </a:lnTo>
                <a:lnTo>
                  <a:pt x="1745" y="1298"/>
                </a:lnTo>
                <a:lnTo>
                  <a:pt x="1744" y="1298"/>
                </a:lnTo>
                <a:lnTo>
                  <a:pt x="1743" y="1298"/>
                </a:lnTo>
                <a:lnTo>
                  <a:pt x="1743" y="1299"/>
                </a:lnTo>
                <a:lnTo>
                  <a:pt x="1743" y="1301"/>
                </a:lnTo>
                <a:lnTo>
                  <a:pt x="1743" y="1302"/>
                </a:lnTo>
                <a:lnTo>
                  <a:pt x="1744" y="1303"/>
                </a:lnTo>
                <a:lnTo>
                  <a:pt x="1745" y="1303"/>
                </a:lnTo>
                <a:lnTo>
                  <a:pt x="1745" y="1304"/>
                </a:lnTo>
                <a:lnTo>
                  <a:pt x="1745" y="1305"/>
                </a:lnTo>
                <a:lnTo>
                  <a:pt x="1747" y="1305"/>
                </a:lnTo>
                <a:lnTo>
                  <a:pt x="1748" y="1306"/>
                </a:lnTo>
                <a:lnTo>
                  <a:pt x="1749" y="1306"/>
                </a:lnTo>
                <a:lnTo>
                  <a:pt x="1750" y="1307"/>
                </a:lnTo>
                <a:lnTo>
                  <a:pt x="1750" y="1309"/>
                </a:lnTo>
                <a:lnTo>
                  <a:pt x="1750" y="1310"/>
                </a:lnTo>
                <a:lnTo>
                  <a:pt x="1752" y="1311"/>
                </a:lnTo>
                <a:lnTo>
                  <a:pt x="1752" y="1312"/>
                </a:lnTo>
                <a:lnTo>
                  <a:pt x="1753" y="1312"/>
                </a:lnTo>
                <a:lnTo>
                  <a:pt x="1753" y="1313"/>
                </a:lnTo>
                <a:lnTo>
                  <a:pt x="1754" y="1313"/>
                </a:lnTo>
                <a:lnTo>
                  <a:pt x="1756" y="1313"/>
                </a:lnTo>
                <a:lnTo>
                  <a:pt x="1757" y="1313"/>
                </a:lnTo>
                <a:lnTo>
                  <a:pt x="1757" y="1314"/>
                </a:lnTo>
                <a:lnTo>
                  <a:pt x="1758" y="1313"/>
                </a:lnTo>
                <a:lnTo>
                  <a:pt x="1759" y="1314"/>
                </a:lnTo>
                <a:lnTo>
                  <a:pt x="1759" y="1315"/>
                </a:lnTo>
                <a:lnTo>
                  <a:pt x="1760" y="1316"/>
                </a:lnTo>
                <a:lnTo>
                  <a:pt x="1761" y="1318"/>
                </a:lnTo>
                <a:lnTo>
                  <a:pt x="1762" y="1318"/>
                </a:lnTo>
                <a:lnTo>
                  <a:pt x="1762" y="1319"/>
                </a:lnTo>
                <a:lnTo>
                  <a:pt x="1764" y="1319"/>
                </a:lnTo>
                <a:lnTo>
                  <a:pt x="1765" y="1319"/>
                </a:lnTo>
                <a:lnTo>
                  <a:pt x="1765" y="1320"/>
                </a:lnTo>
                <a:lnTo>
                  <a:pt x="1766" y="1320"/>
                </a:lnTo>
                <a:lnTo>
                  <a:pt x="1767" y="1320"/>
                </a:lnTo>
                <a:lnTo>
                  <a:pt x="1767" y="1321"/>
                </a:lnTo>
                <a:lnTo>
                  <a:pt x="1768" y="1321"/>
                </a:lnTo>
                <a:lnTo>
                  <a:pt x="1769" y="1321"/>
                </a:lnTo>
                <a:lnTo>
                  <a:pt x="1770" y="1322"/>
                </a:lnTo>
                <a:lnTo>
                  <a:pt x="1771" y="1322"/>
                </a:lnTo>
                <a:lnTo>
                  <a:pt x="1773" y="1322"/>
                </a:lnTo>
                <a:lnTo>
                  <a:pt x="1773" y="1323"/>
                </a:lnTo>
                <a:lnTo>
                  <a:pt x="1774" y="1323"/>
                </a:lnTo>
                <a:lnTo>
                  <a:pt x="1775" y="1323"/>
                </a:lnTo>
                <a:lnTo>
                  <a:pt x="1776" y="1323"/>
                </a:lnTo>
                <a:lnTo>
                  <a:pt x="1777" y="1323"/>
                </a:lnTo>
                <a:lnTo>
                  <a:pt x="1777" y="1322"/>
                </a:lnTo>
                <a:lnTo>
                  <a:pt x="1778" y="1322"/>
                </a:lnTo>
                <a:lnTo>
                  <a:pt x="1779" y="1322"/>
                </a:lnTo>
                <a:lnTo>
                  <a:pt x="1779" y="1321"/>
                </a:lnTo>
                <a:lnTo>
                  <a:pt x="1781" y="1321"/>
                </a:lnTo>
                <a:lnTo>
                  <a:pt x="1782" y="1320"/>
                </a:lnTo>
                <a:lnTo>
                  <a:pt x="1783" y="1320"/>
                </a:lnTo>
                <a:lnTo>
                  <a:pt x="1784" y="1320"/>
                </a:lnTo>
                <a:lnTo>
                  <a:pt x="1785" y="1319"/>
                </a:lnTo>
                <a:lnTo>
                  <a:pt x="1787" y="1322"/>
                </a:lnTo>
                <a:lnTo>
                  <a:pt x="1787" y="1323"/>
                </a:lnTo>
                <a:lnTo>
                  <a:pt x="1788" y="1324"/>
                </a:lnTo>
                <a:lnTo>
                  <a:pt x="1791" y="1327"/>
                </a:lnTo>
                <a:lnTo>
                  <a:pt x="1792" y="1328"/>
                </a:lnTo>
                <a:lnTo>
                  <a:pt x="1793" y="1329"/>
                </a:lnTo>
                <a:lnTo>
                  <a:pt x="1792" y="1330"/>
                </a:lnTo>
                <a:lnTo>
                  <a:pt x="1788" y="1332"/>
                </a:lnTo>
                <a:lnTo>
                  <a:pt x="1786" y="1335"/>
                </a:lnTo>
                <a:lnTo>
                  <a:pt x="1785" y="1336"/>
                </a:lnTo>
                <a:lnTo>
                  <a:pt x="1784" y="1336"/>
                </a:lnTo>
                <a:lnTo>
                  <a:pt x="1784" y="1337"/>
                </a:lnTo>
                <a:lnTo>
                  <a:pt x="1784" y="1338"/>
                </a:lnTo>
                <a:lnTo>
                  <a:pt x="1784" y="1339"/>
                </a:lnTo>
                <a:lnTo>
                  <a:pt x="1784" y="1340"/>
                </a:lnTo>
                <a:lnTo>
                  <a:pt x="1784" y="1341"/>
                </a:lnTo>
                <a:lnTo>
                  <a:pt x="1785" y="1343"/>
                </a:lnTo>
                <a:lnTo>
                  <a:pt x="1785" y="1344"/>
                </a:lnTo>
                <a:lnTo>
                  <a:pt x="1786" y="1345"/>
                </a:lnTo>
                <a:lnTo>
                  <a:pt x="1786" y="1346"/>
                </a:lnTo>
                <a:lnTo>
                  <a:pt x="1787" y="1346"/>
                </a:lnTo>
                <a:lnTo>
                  <a:pt x="1791" y="1346"/>
                </a:lnTo>
                <a:lnTo>
                  <a:pt x="1792" y="1346"/>
                </a:lnTo>
                <a:lnTo>
                  <a:pt x="1793" y="1347"/>
                </a:lnTo>
                <a:lnTo>
                  <a:pt x="1797" y="1349"/>
                </a:lnTo>
                <a:lnTo>
                  <a:pt x="1801" y="1351"/>
                </a:lnTo>
                <a:lnTo>
                  <a:pt x="1802" y="1351"/>
                </a:lnTo>
                <a:lnTo>
                  <a:pt x="1805" y="1353"/>
                </a:lnTo>
                <a:lnTo>
                  <a:pt x="1812" y="1356"/>
                </a:lnTo>
                <a:lnTo>
                  <a:pt x="1813" y="1357"/>
                </a:lnTo>
                <a:lnTo>
                  <a:pt x="1814" y="1358"/>
                </a:lnTo>
                <a:lnTo>
                  <a:pt x="1816" y="1358"/>
                </a:lnTo>
                <a:lnTo>
                  <a:pt x="1817" y="1360"/>
                </a:lnTo>
                <a:lnTo>
                  <a:pt x="1818" y="1370"/>
                </a:lnTo>
                <a:lnTo>
                  <a:pt x="1818" y="1371"/>
                </a:lnTo>
                <a:lnTo>
                  <a:pt x="1819" y="1380"/>
                </a:lnTo>
                <a:lnTo>
                  <a:pt x="1819" y="1381"/>
                </a:lnTo>
                <a:lnTo>
                  <a:pt x="1820" y="1381"/>
                </a:lnTo>
                <a:lnTo>
                  <a:pt x="1818" y="1382"/>
                </a:lnTo>
                <a:lnTo>
                  <a:pt x="1817" y="1382"/>
                </a:lnTo>
                <a:lnTo>
                  <a:pt x="1816" y="1382"/>
                </a:lnTo>
                <a:lnTo>
                  <a:pt x="1800" y="1382"/>
                </a:lnTo>
                <a:lnTo>
                  <a:pt x="1795" y="1383"/>
                </a:lnTo>
                <a:lnTo>
                  <a:pt x="1794" y="1383"/>
                </a:lnTo>
                <a:lnTo>
                  <a:pt x="1794" y="1385"/>
                </a:lnTo>
                <a:lnTo>
                  <a:pt x="1797" y="1385"/>
                </a:lnTo>
                <a:lnTo>
                  <a:pt x="1813" y="1385"/>
                </a:lnTo>
                <a:lnTo>
                  <a:pt x="1819" y="1385"/>
                </a:lnTo>
                <a:lnTo>
                  <a:pt x="1819" y="1388"/>
                </a:lnTo>
                <a:lnTo>
                  <a:pt x="1819" y="1389"/>
                </a:lnTo>
                <a:lnTo>
                  <a:pt x="1820" y="1393"/>
                </a:lnTo>
                <a:lnTo>
                  <a:pt x="1821" y="1403"/>
                </a:lnTo>
                <a:lnTo>
                  <a:pt x="1821" y="1406"/>
                </a:lnTo>
                <a:lnTo>
                  <a:pt x="1821" y="1407"/>
                </a:lnTo>
                <a:lnTo>
                  <a:pt x="1821" y="1410"/>
                </a:lnTo>
                <a:lnTo>
                  <a:pt x="1820" y="1411"/>
                </a:lnTo>
                <a:lnTo>
                  <a:pt x="1820" y="1412"/>
                </a:lnTo>
                <a:lnTo>
                  <a:pt x="1821" y="1412"/>
                </a:lnTo>
                <a:lnTo>
                  <a:pt x="1821" y="1413"/>
                </a:lnTo>
                <a:lnTo>
                  <a:pt x="1830" y="1414"/>
                </a:lnTo>
                <a:lnTo>
                  <a:pt x="1831" y="1415"/>
                </a:lnTo>
                <a:lnTo>
                  <a:pt x="1833" y="1416"/>
                </a:lnTo>
                <a:lnTo>
                  <a:pt x="1833" y="1440"/>
                </a:lnTo>
                <a:lnTo>
                  <a:pt x="1833" y="1443"/>
                </a:lnTo>
                <a:lnTo>
                  <a:pt x="1833" y="1445"/>
                </a:lnTo>
                <a:lnTo>
                  <a:pt x="1833" y="1447"/>
                </a:lnTo>
                <a:lnTo>
                  <a:pt x="1831" y="1447"/>
                </a:lnTo>
                <a:lnTo>
                  <a:pt x="1831" y="1448"/>
                </a:lnTo>
                <a:lnTo>
                  <a:pt x="1833" y="1448"/>
                </a:lnTo>
                <a:lnTo>
                  <a:pt x="1831" y="1449"/>
                </a:lnTo>
                <a:lnTo>
                  <a:pt x="1831" y="1448"/>
                </a:lnTo>
                <a:lnTo>
                  <a:pt x="1830" y="1448"/>
                </a:lnTo>
                <a:lnTo>
                  <a:pt x="1830" y="1449"/>
                </a:lnTo>
                <a:lnTo>
                  <a:pt x="1831" y="1450"/>
                </a:lnTo>
                <a:lnTo>
                  <a:pt x="1830" y="1450"/>
                </a:lnTo>
                <a:lnTo>
                  <a:pt x="1830" y="1452"/>
                </a:lnTo>
                <a:lnTo>
                  <a:pt x="1830" y="1454"/>
                </a:lnTo>
                <a:lnTo>
                  <a:pt x="1829" y="1455"/>
                </a:lnTo>
                <a:lnTo>
                  <a:pt x="1830" y="1456"/>
                </a:lnTo>
                <a:lnTo>
                  <a:pt x="1830" y="1457"/>
                </a:lnTo>
                <a:lnTo>
                  <a:pt x="1830" y="1458"/>
                </a:lnTo>
                <a:lnTo>
                  <a:pt x="1831" y="1458"/>
                </a:lnTo>
                <a:lnTo>
                  <a:pt x="1833" y="1458"/>
                </a:lnTo>
                <a:lnTo>
                  <a:pt x="1833" y="1460"/>
                </a:lnTo>
                <a:lnTo>
                  <a:pt x="1833" y="1461"/>
                </a:lnTo>
                <a:lnTo>
                  <a:pt x="1833" y="1462"/>
                </a:lnTo>
                <a:lnTo>
                  <a:pt x="1831" y="1462"/>
                </a:lnTo>
                <a:lnTo>
                  <a:pt x="1830" y="1462"/>
                </a:lnTo>
                <a:lnTo>
                  <a:pt x="1829" y="1462"/>
                </a:lnTo>
                <a:lnTo>
                  <a:pt x="1828" y="1462"/>
                </a:lnTo>
                <a:lnTo>
                  <a:pt x="1828" y="1463"/>
                </a:lnTo>
                <a:lnTo>
                  <a:pt x="1827" y="1463"/>
                </a:lnTo>
                <a:lnTo>
                  <a:pt x="1826" y="1464"/>
                </a:lnTo>
                <a:lnTo>
                  <a:pt x="1825" y="1464"/>
                </a:lnTo>
                <a:lnTo>
                  <a:pt x="1823" y="1464"/>
                </a:lnTo>
                <a:lnTo>
                  <a:pt x="1823" y="1465"/>
                </a:lnTo>
                <a:lnTo>
                  <a:pt x="1823" y="1466"/>
                </a:lnTo>
                <a:lnTo>
                  <a:pt x="1822" y="1466"/>
                </a:lnTo>
                <a:lnTo>
                  <a:pt x="1822" y="1468"/>
                </a:lnTo>
                <a:lnTo>
                  <a:pt x="1822" y="1469"/>
                </a:lnTo>
                <a:lnTo>
                  <a:pt x="1823" y="1469"/>
                </a:lnTo>
                <a:lnTo>
                  <a:pt x="1823" y="1470"/>
                </a:lnTo>
                <a:lnTo>
                  <a:pt x="1823" y="1471"/>
                </a:lnTo>
                <a:lnTo>
                  <a:pt x="1823" y="1472"/>
                </a:lnTo>
                <a:lnTo>
                  <a:pt x="1825" y="1473"/>
                </a:lnTo>
                <a:lnTo>
                  <a:pt x="1825" y="1474"/>
                </a:lnTo>
                <a:lnTo>
                  <a:pt x="1826" y="1475"/>
                </a:lnTo>
                <a:lnTo>
                  <a:pt x="1827" y="1478"/>
                </a:lnTo>
                <a:lnTo>
                  <a:pt x="1828" y="1478"/>
                </a:lnTo>
                <a:lnTo>
                  <a:pt x="1830" y="1475"/>
                </a:lnTo>
                <a:lnTo>
                  <a:pt x="1828" y="1479"/>
                </a:lnTo>
                <a:lnTo>
                  <a:pt x="1823" y="1483"/>
                </a:lnTo>
                <a:lnTo>
                  <a:pt x="1825" y="1485"/>
                </a:lnTo>
                <a:lnTo>
                  <a:pt x="1826" y="1486"/>
                </a:lnTo>
                <a:lnTo>
                  <a:pt x="1827" y="1487"/>
                </a:lnTo>
                <a:lnTo>
                  <a:pt x="1828" y="1487"/>
                </a:lnTo>
                <a:lnTo>
                  <a:pt x="1829" y="1486"/>
                </a:lnTo>
                <a:lnTo>
                  <a:pt x="1829" y="1485"/>
                </a:lnTo>
                <a:lnTo>
                  <a:pt x="1829" y="1486"/>
                </a:lnTo>
                <a:lnTo>
                  <a:pt x="1830" y="1486"/>
                </a:lnTo>
                <a:lnTo>
                  <a:pt x="1830" y="1487"/>
                </a:lnTo>
                <a:lnTo>
                  <a:pt x="1831" y="1487"/>
                </a:lnTo>
                <a:lnTo>
                  <a:pt x="1833" y="1488"/>
                </a:lnTo>
                <a:lnTo>
                  <a:pt x="1834" y="1488"/>
                </a:lnTo>
                <a:lnTo>
                  <a:pt x="1834" y="1489"/>
                </a:lnTo>
                <a:lnTo>
                  <a:pt x="1833" y="1489"/>
                </a:lnTo>
                <a:lnTo>
                  <a:pt x="1831" y="1489"/>
                </a:lnTo>
                <a:lnTo>
                  <a:pt x="1831" y="1488"/>
                </a:lnTo>
                <a:lnTo>
                  <a:pt x="1830" y="1487"/>
                </a:lnTo>
                <a:lnTo>
                  <a:pt x="1828" y="1488"/>
                </a:lnTo>
                <a:lnTo>
                  <a:pt x="1829" y="1489"/>
                </a:lnTo>
                <a:lnTo>
                  <a:pt x="1830" y="1490"/>
                </a:lnTo>
                <a:lnTo>
                  <a:pt x="1831" y="1491"/>
                </a:lnTo>
                <a:lnTo>
                  <a:pt x="1833" y="1492"/>
                </a:lnTo>
                <a:lnTo>
                  <a:pt x="1834" y="149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Cook County: </a:t>
            </a:r>
            <a:br>
              <a:rPr lang="en-US" altLang="zh-CN" dirty="0"/>
            </a:br>
            <a:r>
              <a:rPr lang="en-US" altLang="zh-CN" dirty="0"/>
              <a:t>The Global Crossroads of the North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B91DCB-44FE-672F-C640-121B40D6C8E9}"/>
              </a:ext>
            </a:extLst>
          </p:cNvPr>
          <p:cNvGrpSpPr/>
          <p:nvPr/>
        </p:nvGrpSpPr>
        <p:grpSpPr>
          <a:xfrm>
            <a:off x="475878" y="1401689"/>
            <a:ext cx="3667126" cy="2435225"/>
            <a:chOff x="2581275" y="1255713"/>
            <a:chExt cx="3667126" cy="2435225"/>
          </a:xfrm>
        </p:grpSpPr>
        <p:sp>
          <p:nvSpPr>
            <p:cNvPr id="2812" name="Freeform 2544">
              <a:extLst>
                <a:ext uri="{FF2B5EF4-FFF2-40B4-BE49-F238E27FC236}">
                  <a16:creationId xmlns:a16="http://schemas.microsoft.com/office/drawing/2014/main" id="{5471A942-DD5F-2541-D6D2-B5A63DDA80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8513" y="1682750"/>
              <a:ext cx="1639888" cy="2008188"/>
            </a:xfrm>
            <a:custGeom>
              <a:avLst/>
              <a:gdLst>
                <a:gd name="T0" fmla="*/ 88 w 1033"/>
                <a:gd name="T1" fmla="*/ 47 h 1265"/>
                <a:gd name="T2" fmla="*/ 146 w 1033"/>
                <a:gd name="T3" fmla="*/ 93 h 1265"/>
                <a:gd name="T4" fmla="*/ 199 w 1033"/>
                <a:gd name="T5" fmla="*/ 154 h 1265"/>
                <a:gd name="T6" fmla="*/ 239 w 1033"/>
                <a:gd name="T7" fmla="*/ 119 h 1265"/>
                <a:gd name="T8" fmla="*/ 293 w 1033"/>
                <a:gd name="T9" fmla="*/ 98 h 1265"/>
                <a:gd name="T10" fmla="*/ 295 w 1033"/>
                <a:gd name="T11" fmla="*/ 14 h 1265"/>
                <a:gd name="T12" fmla="*/ 330 w 1033"/>
                <a:gd name="T13" fmla="*/ 68 h 1265"/>
                <a:gd name="T14" fmla="*/ 376 w 1033"/>
                <a:gd name="T15" fmla="*/ 37 h 1265"/>
                <a:gd name="T16" fmla="*/ 432 w 1033"/>
                <a:gd name="T17" fmla="*/ 64 h 1265"/>
                <a:gd name="T18" fmla="*/ 473 w 1033"/>
                <a:gd name="T19" fmla="*/ 86 h 1265"/>
                <a:gd name="T20" fmla="*/ 561 w 1033"/>
                <a:gd name="T21" fmla="*/ 86 h 1265"/>
                <a:gd name="T22" fmla="*/ 580 w 1033"/>
                <a:gd name="T23" fmla="*/ 13 h 1265"/>
                <a:gd name="T24" fmla="*/ 664 w 1033"/>
                <a:gd name="T25" fmla="*/ 0 h 1265"/>
                <a:gd name="T26" fmla="*/ 701 w 1033"/>
                <a:gd name="T27" fmla="*/ 62 h 1265"/>
                <a:gd name="T28" fmla="*/ 720 w 1033"/>
                <a:gd name="T29" fmla="*/ 146 h 1265"/>
                <a:gd name="T30" fmla="*/ 748 w 1033"/>
                <a:gd name="T31" fmla="*/ 213 h 1265"/>
                <a:gd name="T32" fmla="*/ 751 w 1033"/>
                <a:gd name="T33" fmla="*/ 255 h 1265"/>
                <a:gd name="T34" fmla="*/ 770 w 1033"/>
                <a:gd name="T35" fmla="*/ 331 h 1265"/>
                <a:gd name="T36" fmla="*/ 782 w 1033"/>
                <a:gd name="T37" fmla="*/ 387 h 1265"/>
                <a:gd name="T38" fmla="*/ 822 w 1033"/>
                <a:gd name="T39" fmla="*/ 435 h 1265"/>
                <a:gd name="T40" fmla="*/ 831 w 1033"/>
                <a:gd name="T41" fmla="*/ 565 h 1265"/>
                <a:gd name="T42" fmla="*/ 893 w 1033"/>
                <a:gd name="T43" fmla="*/ 750 h 1265"/>
                <a:gd name="T44" fmla="*/ 911 w 1033"/>
                <a:gd name="T45" fmla="*/ 806 h 1265"/>
                <a:gd name="T46" fmla="*/ 940 w 1033"/>
                <a:gd name="T47" fmla="*/ 850 h 1265"/>
                <a:gd name="T48" fmla="*/ 982 w 1033"/>
                <a:gd name="T49" fmla="*/ 880 h 1265"/>
                <a:gd name="T50" fmla="*/ 1029 w 1033"/>
                <a:gd name="T51" fmla="*/ 1264 h 1265"/>
                <a:gd name="T52" fmla="*/ 898 w 1033"/>
                <a:gd name="T53" fmla="*/ 1264 h 1265"/>
                <a:gd name="T54" fmla="*/ 801 w 1033"/>
                <a:gd name="T55" fmla="*/ 1254 h 1265"/>
                <a:gd name="T56" fmla="*/ 726 w 1033"/>
                <a:gd name="T57" fmla="*/ 1223 h 1265"/>
                <a:gd name="T58" fmla="*/ 710 w 1033"/>
                <a:gd name="T59" fmla="*/ 1179 h 1265"/>
                <a:gd name="T60" fmla="*/ 654 w 1033"/>
                <a:gd name="T61" fmla="*/ 1156 h 1265"/>
                <a:gd name="T62" fmla="*/ 601 w 1033"/>
                <a:gd name="T63" fmla="*/ 1120 h 1265"/>
                <a:gd name="T64" fmla="*/ 551 w 1033"/>
                <a:gd name="T65" fmla="*/ 1133 h 1265"/>
                <a:gd name="T66" fmla="*/ 539 w 1033"/>
                <a:gd name="T67" fmla="*/ 1108 h 1265"/>
                <a:gd name="T68" fmla="*/ 558 w 1033"/>
                <a:gd name="T69" fmla="*/ 1035 h 1265"/>
                <a:gd name="T70" fmla="*/ 617 w 1033"/>
                <a:gd name="T71" fmla="*/ 1041 h 1265"/>
                <a:gd name="T72" fmla="*/ 626 w 1033"/>
                <a:gd name="T73" fmla="*/ 962 h 1265"/>
                <a:gd name="T74" fmla="*/ 529 w 1033"/>
                <a:gd name="T75" fmla="*/ 964 h 1265"/>
                <a:gd name="T76" fmla="*/ 492 w 1033"/>
                <a:gd name="T77" fmla="*/ 903 h 1265"/>
                <a:gd name="T78" fmla="*/ 473 w 1033"/>
                <a:gd name="T79" fmla="*/ 831 h 1265"/>
                <a:gd name="T80" fmla="*/ 365 w 1033"/>
                <a:gd name="T81" fmla="*/ 833 h 1265"/>
                <a:gd name="T82" fmla="*/ 344 w 1033"/>
                <a:gd name="T83" fmla="*/ 765 h 1265"/>
                <a:gd name="T84" fmla="*/ 410 w 1033"/>
                <a:gd name="T85" fmla="*/ 747 h 1265"/>
                <a:gd name="T86" fmla="*/ 464 w 1033"/>
                <a:gd name="T87" fmla="*/ 716 h 1265"/>
                <a:gd name="T88" fmla="*/ 499 w 1033"/>
                <a:gd name="T89" fmla="*/ 604 h 1265"/>
                <a:gd name="T90" fmla="*/ 453 w 1033"/>
                <a:gd name="T91" fmla="*/ 527 h 1265"/>
                <a:gd name="T92" fmla="*/ 411 w 1033"/>
                <a:gd name="T93" fmla="*/ 478 h 1265"/>
                <a:gd name="T94" fmla="*/ 408 w 1033"/>
                <a:gd name="T95" fmla="*/ 393 h 1265"/>
                <a:gd name="T96" fmla="*/ 338 w 1033"/>
                <a:gd name="T97" fmla="*/ 382 h 1265"/>
                <a:gd name="T98" fmla="*/ 324 w 1033"/>
                <a:gd name="T99" fmla="*/ 296 h 1265"/>
                <a:gd name="T100" fmla="*/ 237 w 1033"/>
                <a:gd name="T101" fmla="*/ 287 h 1265"/>
                <a:gd name="T102" fmla="*/ 211 w 1033"/>
                <a:gd name="T103" fmla="*/ 227 h 1265"/>
                <a:gd name="T104" fmla="*/ 199 w 1033"/>
                <a:gd name="T105" fmla="*/ 171 h 1265"/>
                <a:gd name="T106" fmla="*/ 126 w 1033"/>
                <a:gd name="T107" fmla="*/ 218 h 1265"/>
                <a:gd name="T108" fmla="*/ 50 w 1033"/>
                <a:gd name="T109" fmla="*/ 232 h 1265"/>
                <a:gd name="T110" fmla="*/ 6 w 1033"/>
                <a:gd name="T111" fmla="*/ 89 h 1265"/>
                <a:gd name="T112" fmla="*/ 264 w 1033"/>
                <a:gd name="T113" fmla="*/ 213 h 1265"/>
                <a:gd name="T114" fmla="*/ 332 w 1033"/>
                <a:gd name="T115" fmla="*/ 230 h 1265"/>
                <a:gd name="T116" fmla="*/ 347 w 1033"/>
                <a:gd name="T117" fmla="*/ 181 h 1265"/>
                <a:gd name="T118" fmla="*/ 306 w 1033"/>
                <a:gd name="T119" fmla="*/ 176 h 1265"/>
                <a:gd name="T120" fmla="*/ 244 w 1033"/>
                <a:gd name="T121" fmla="*/ 177 h 1265"/>
                <a:gd name="T122" fmla="*/ 289 w 1033"/>
                <a:gd name="T123" fmla="*/ 145 h 1265"/>
                <a:gd name="T124" fmla="*/ 618 w 1033"/>
                <a:gd name="T125" fmla="*/ 1105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33" h="1265">
                  <a:moveTo>
                    <a:pt x="0" y="75"/>
                  </a:moveTo>
                  <a:lnTo>
                    <a:pt x="1" y="75"/>
                  </a:lnTo>
                  <a:lnTo>
                    <a:pt x="4" y="75"/>
                  </a:lnTo>
                  <a:lnTo>
                    <a:pt x="6" y="75"/>
                  </a:lnTo>
                  <a:lnTo>
                    <a:pt x="8" y="75"/>
                  </a:lnTo>
                  <a:lnTo>
                    <a:pt x="13" y="75"/>
                  </a:lnTo>
                  <a:lnTo>
                    <a:pt x="13" y="73"/>
                  </a:lnTo>
                  <a:lnTo>
                    <a:pt x="13" y="66"/>
                  </a:lnTo>
                  <a:lnTo>
                    <a:pt x="13" y="64"/>
                  </a:lnTo>
                  <a:lnTo>
                    <a:pt x="13" y="63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50"/>
                  </a:lnTo>
                  <a:lnTo>
                    <a:pt x="16" y="50"/>
                  </a:lnTo>
                  <a:lnTo>
                    <a:pt x="17" y="59"/>
                  </a:lnTo>
                  <a:lnTo>
                    <a:pt x="18" y="59"/>
                  </a:lnTo>
                  <a:lnTo>
                    <a:pt x="23" y="60"/>
                  </a:lnTo>
                  <a:lnTo>
                    <a:pt x="24" y="60"/>
                  </a:lnTo>
                  <a:lnTo>
                    <a:pt x="25" y="61"/>
                  </a:lnTo>
                  <a:lnTo>
                    <a:pt x="26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36" y="53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2" y="55"/>
                  </a:lnTo>
                  <a:lnTo>
                    <a:pt x="43" y="56"/>
                  </a:lnTo>
                  <a:lnTo>
                    <a:pt x="48" y="64"/>
                  </a:lnTo>
                  <a:lnTo>
                    <a:pt x="49" y="64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1"/>
                  </a:lnTo>
                  <a:lnTo>
                    <a:pt x="49" y="60"/>
                  </a:lnTo>
                  <a:lnTo>
                    <a:pt x="52" y="60"/>
                  </a:lnTo>
                  <a:lnTo>
                    <a:pt x="54" y="60"/>
                  </a:lnTo>
                  <a:lnTo>
                    <a:pt x="62" y="60"/>
                  </a:lnTo>
                  <a:lnTo>
                    <a:pt x="66" y="60"/>
                  </a:lnTo>
                  <a:lnTo>
                    <a:pt x="66" y="50"/>
                  </a:lnTo>
                  <a:lnTo>
                    <a:pt x="66" y="49"/>
                  </a:lnTo>
                  <a:lnTo>
                    <a:pt x="67" y="49"/>
                  </a:lnTo>
                  <a:lnTo>
                    <a:pt x="68" y="49"/>
                  </a:lnTo>
                  <a:lnTo>
                    <a:pt x="68" y="50"/>
                  </a:lnTo>
                  <a:lnTo>
                    <a:pt x="68" y="55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68" y="60"/>
                  </a:lnTo>
                  <a:lnTo>
                    <a:pt x="71" y="60"/>
                  </a:lnTo>
                  <a:lnTo>
                    <a:pt x="73" y="60"/>
                  </a:lnTo>
                  <a:lnTo>
                    <a:pt x="77" y="60"/>
                  </a:lnTo>
                  <a:lnTo>
                    <a:pt x="78" y="60"/>
                  </a:lnTo>
                  <a:lnTo>
                    <a:pt x="79" y="60"/>
                  </a:lnTo>
                  <a:lnTo>
                    <a:pt x="80" y="60"/>
                  </a:lnTo>
                  <a:lnTo>
                    <a:pt x="80" y="47"/>
                  </a:lnTo>
                  <a:lnTo>
                    <a:pt x="80" y="46"/>
                  </a:lnTo>
                  <a:lnTo>
                    <a:pt x="84" y="46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7" y="47"/>
                  </a:lnTo>
                  <a:lnTo>
                    <a:pt x="88" y="47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3" y="47"/>
                  </a:lnTo>
                  <a:lnTo>
                    <a:pt x="93" y="49"/>
                  </a:lnTo>
                  <a:lnTo>
                    <a:pt x="95" y="50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1" y="53"/>
                  </a:lnTo>
                  <a:lnTo>
                    <a:pt x="104" y="55"/>
                  </a:lnTo>
                  <a:lnTo>
                    <a:pt x="108" y="56"/>
                  </a:lnTo>
                  <a:lnTo>
                    <a:pt x="109" y="58"/>
                  </a:lnTo>
                  <a:lnTo>
                    <a:pt x="109" y="59"/>
                  </a:lnTo>
                  <a:lnTo>
                    <a:pt x="110" y="59"/>
                  </a:lnTo>
                  <a:lnTo>
                    <a:pt x="110" y="58"/>
                  </a:lnTo>
                  <a:lnTo>
                    <a:pt x="111" y="59"/>
                  </a:lnTo>
                  <a:lnTo>
                    <a:pt x="113" y="58"/>
                  </a:lnTo>
                  <a:lnTo>
                    <a:pt x="114" y="58"/>
                  </a:lnTo>
                  <a:lnTo>
                    <a:pt x="114" y="59"/>
                  </a:lnTo>
                  <a:lnTo>
                    <a:pt x="114" y="62"/>
                  </a:lnTo>
                  <a:lnTo>
                    <a:pt x="114" y="63"/>
                  </a:lnTo>
                  <a:lnTo>
                    <a:pt x="114" y="64"/>
                  </a:lnTo>
                  <a:lnTo>
                    <a:pt x="114" y="66"/>
                  </a:lnTo>
                  <a:lnTo>
                    <a:pt x="114" y="67"/>
                  </a:lnTo>
                  <a:lnTo>
                    <a:pt x="114" y="68"/>
                  </a:lnTo>
                  <a:lnTo>
                    <a:pt x="116" y="68"/>
                  </a:lnTo>
                  <a:lnTo>
                    <a:pt x="116" y="67"/>
                  </a:lnTo>
                  <a:lnTo>
                    <a:pt x="117" y="67"/>
                  </a:lnTo>
                  <a:lnTo>
                    <a:pt x="117" y="63"/>
                  </a:lnTo>
                  <a:lnTo>
                    <a:pt x="120" y="63"/>
                  </a:lnTo>
                  <a:lnTo>
                    <a:pt x="125" y="66"/>
                  </a:lnTo>
                  <a:lnTo>
                    <a:pt x="125" y="69"/>
                  </a:lnTo>
                  <a:lnTo>
                    <a:pt x="117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0" y="70"/>
                  </a:lnTo>
                  <a:lnTo>
                    <a:pt x="110" y="71"/>
                  </a:lnTo>
                  <a:lnTo>
                    <a:pt x="110" y="72"/>
                  </a:lnTo>
                  <a:lnTo>
                    <a:pt x="110" y="76"/>
                  </a:lnTo>
                  <a:lnTo>
                    <a:pt x="110" y="77"/>
                  </a:lnTo>
                  <a:lnTo>
                    <a:pt x="111" y="77"/>
                  </a:lnTo>
                  <a:lnTo>
                    <a:pt x="113" y="77"/>
                  </a:lnTo>
                  <a:lnTo>
                    <a:pt x="116" y="78"/>
                  </a:lnTo>
                  <a:lnTo>
                    <a:pt x="118" y="78"/>
                  </a:lnTo>
                  <a:lnTo>
                    <a:pt x="119" y="78"/>
                  </a:lnTo>
                  <a:lnTo>
                    <a:pt x="121" y="79"/>
                  </a:lnTo>
                  <a:lnTo>
                    <a:pt x="126" y="79"/>
                  </a:lnTo>
                  <a:lnTo>
                    <a:pt x="127" y="80"/>
                  </a:lnTo>
                  <a:lnTo>
                    <a:pt x="128" y="80"/>
                  </a:lnTo>
                  <a:lnTo>
                    <a:pt x="129" y="80"/>
                  </a:lnTo>
                  <a:lnTo>
                    <a:pt x="131" y="81"/>
                  </a:lnTo>
                  <a:lnTo>
                    <a:pt x="134" y="81"/>
                  </a:lnTo>
                  <a:lnTo>
                    <a:pt x="137" y="83"/>
                  </a:lnTo>
                  <a:lnTo>
                    <a:pt x="138" y="83"/>
                  </a:lnTo>
                  <a:lnTo>
                    <a:pt x="138" y="84"/>
                  </a:lnTo>
                  <a:lnTo>
                    <a:pt x="138" y="85"/>
                  </a:lnTo>
                  <a:lnTo>
                    <a:pt x="138" y="89"/>
                  </a:lnTo>
                  <a:lnTo>
                    <a:pt x="138" y="91"/>
                  </a:lnTo>
                  <a:lnTo>
                    <a:pt x="138" y="92"/>
                  </a:lnTo>
                  <a:lnTo>
                    <a:pt x="138" y="93"/>
                  </a:lnTo>
                  <a:lnTo>
                    <a:pt x="138" y="94"/>
                  </a:lnTo>
                  <a:lnTo>
                    <a:pt x="140" y="94"/>
                  </a:lnTo>
                  <a:lnTo>
                    <a:pt x="146" y="93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49" y="96"/>
                  </a:lnTo>
                  <a:lnTo>
                    <a:pt x="152" y="103"/>
                  </a:lnTo>
                  <a:lnTo>
                    <a:pt x="153" y="105"/>
                  </a:lnTo>
                  <a:lnTo>
                    <a:pt x="153" y="106"/>
                  </a:lnTo>
                  <a:lnTo>
                    <a:pt x="153" y="109"/>
                  </a:lnTo>
                  <a:lnTo>
                    <a:pt x="154" y="111"/>
                  </a:lnTo>
                  <a:lnTo>
                    <a:pt x="154" y="114"/>
                  </a:lnTo>
                  <a:lnTo>
                    <a:pt x="155" y="116"/>
                  </a:lnTo>
                  <a:lnTo>
                    <a:pt x="155" y="118"/>
                  </a:lnTo>
                  <a:lnTo>
                    <a:pt x="156" y="119"/>
                  </a:lnTo>
                  <a:lnTo>
                    <a:pt x="156" y="120"/>
                  </a:lnTo>
                  <a:lnTo>
                    <a:pt x="157" y="125"/>
                  </a:lnTo>
                  <a:lnTo>
                    <a:pt x="159" y="126"/>
                  </a:lnTo>
                  <a:lnTo>
                    <a:pt x="160" y="126"/>
                  </a:lnTo>
                  <a:lnTo>
                    <a:pt x="160" y="127"/>
                  </a:lnTo>
                  <a:lnTo>
                    <a:pt x="160" y="128"/>
                  </a:lnTo>
                  <a:lnTo>
                    <a:pt x="160" y="135"/>
                  </a:lnTo>
                  <a:lnTo>
                    <a:pt x="160" y="136"/>
                  </a:lnTo>
                  <a:lnTo>
                    <a:pt x="160" y="137"/>
                  </a:lnTo>
                  <a:lnTo>
                    <a:pt x="161" y="141"/>
                  </a:lnTo>
                  <a:lnTo>
                    <a:pt x="161" y="142"/>
                  </a:lnTo>
                  <a:lnTo>
                    <a:pt x="162" y="144"/>
                  </a:lnTo>
                  <a:lnTo>
                    <a:pt x="162" y="146"/>
                  </a:lnTo>
                  <a:lnTo>
                    <a:pt x="164" y="153"/>
                  </a:lnTo>
                  <a:lnTo>
                    <a:pt x="164" y="155"/>
                  </a:lnTo>
                  <a:lnTo>
                    <a:pt x="161" y="155"/>
                  </a:lnTo>
                  <a:lnTo>
                    <a:pt x="160" y="155"/>
                  </a:lnTo>
                  <a:lnTo>
                    <a:pt x="160" y="156"/>
                  </a:lnTo>
                  <a:lnTo>
                    <a:pt x="160" y="159"/>
                  </a:lnTo>
                  <a:lnTo>
                    <a:pt x="160" y="161"/>
                  </a:lnTo>
                  <a:lnTo>
                    <a:pt x="160" y="164"/>
                  </a:lnTo>
                  <a:lnTo>
                    <a:pt x="163" y="164"/>
                  </a:lnTo>
                  <a:lnTo>
                    <a:pt x="166" y="164"/>
                  </a:lnTo>
                  <a:lnTo>
                    <a:pt x="168" y="164"/>
                  </a:lnTo>
                  <a:lnTo>
                    <a:pt x="169" y="164"/>
                  </a:lnTo>
                  <a:lnTo>
                    <a:pt x="171" y="164"/>
                  </a:lnTo>
                  <a:lnTo>
                    <a:pt x="172" y="164"/>
                  </a:lnTo>
                  <a:lnTo>
                    <a:pt x="174" y="164"/>
                  </a:lnTo>
                  <a:lnTo>
                    <a:pt x="175" y="164"/>
                  </a:lnTo>
                  <a:lnTo>
                    <a:pt x="177" y="164"/>
                  </a:lnTo>
                  <a:lnTo>
                    <a:pt x="178" y="164"/>
                  </a:lnTo>
                  <a:lnTo>
                    <a:pt x="179" y="164"/>
                  </a:lnTo>
                  <a:lnTo>
                    <a:pt x="180" y="164"/>
                  </a:lnTo>
                  <a:lnTo>
                    <a:pt x="181" y="164"/>
                  </a:lnTo>
                  <a:lnTo>
                    <a:pt x="182" y="164"/>
                  </a:lnTo>
                  <a:lnTo>
                    <a:pt x="185" y="164"/>
                  </a:lnTo>
                  <a:lnTo>
                    <a:pt x="186" y="164"/>
                  </a:lnTo>
                  <a:lnTo>
                    <a:pt x="188" y="164"/>
                  </a:lnTo>
                  <a:lnTo>
                    <a:pt x="189" y="164"/>
                  </a:lnTo>
                  <a:lnTo>
                    <a:pt x="192" y="164"/>
                  </a:lnTo>
                  <a:lnTo>
                    <a:pt x="194" y="164"/>
                  </a:lnTo>
                  <a:lnTo>
                    <a:pt x="194" y="162"/>
                  </a:lnTo>
                  <a:lnTo>
                    <a:pt x="194" y="160"/>
                  </a:lnTo>
                  <a:lnTo>
                    <a:pt x="195" y="160"/>
                  </a:lnTo>
                  <a:lnTo>
                    <a:pt x="195" y="159"/>
                  </a:lnTo>
                  <a:lnTo>
                    <a:pt x="195" y="158"/>
                  </a:lnTo>
                  <a:lnTo>
                    <a:pt x="196" y="156"/>
                  </a:lnTo>
                  <a:lnTo>
                    <a:pt x="197" y="155"/>
                  </a:lnTo>
                  <a:lnTo>
                    <a:pt x="198" y="155"/>
                  </a:lnTo>
                  <a:lnTo>
                    <a:pt x="198" y="154"/>
                  </a:lnTo>
                  <a:lnTo>
                    <a:pt x="199" y="154"/>
                  </a:lnTo>
                  <a:lnTo>
                    <a:pt x="199" y="153"/>
                  </a:lnTo>
                  <a:lnTo>
                    <a:pt x="200" y="152"/>
                  </a:lnTo>
                  <a:lnTo>
                    <a:pt x="200" y="151"/>
                  </a:lnTo>
                  <a:lnTo>
                    <a:pt x="202" y="151"/>
                  </a:lnTo>
                  <a:lnTo>
                    <a:pt x="202" y="150"/>
                  </a:lnTo>
                  <a:lnTo>
                    <a:pt x="203" y="148"/>
                  </a:lnTo>
                  <a:lnTo>
                    <a:pt x="204" y="147"/>
                  </a:lnTo>
                  <a:lnTo>
                    <a:pt x="205" y="146"/>
                  </a:lnTo>
                  <a:lnTo>
                    <a:pt x="205" y="145"/>
                  </a:lnTo>
                  <a:lnTo>
                    <a:pt x="206" y="145"/>
                  </a:lnTo>
                  <a:lnTo>
                    <a:pt x="207" y="144"/>
                  </a:lnTo>
                  <a:lnTo>
                    <a:pt x="207" y="143"/>
                  </a:lnTo>
                  <a:lnTo>
                    <a:pt x="208" y="143"/>
                  </a:lnTo>
                  <a:lnTo>
                    <a:pt x="208" y="142"/>
                  </a:lnTo>
                  <a:lnTo>
                    <a:pt x="209" y="141"/>
                  </a:lnTo>
                  <a:lnTo>
                    <a:pt x="209" y="139"/>
                  </a:lnTo>
                  <a:lnTo>
                    <a:pt x="209" y="138"/>
                  </a:lnTo>
                  <a:lnTo>
                    <a:pt x="209" y="137"/>
                  </a:lnTo>
                  <a:lnTo>
                    <a:pt x="209" y="136"/>
                  </a:lnTo>
                  <a:lnTo>
                    <a:pt x="208" y="136"/>
                  </a:lnTo>
                  <a:lnTo>
                    <a:pt x="208" y="135"/>
                  </a:lnTo>
                  <a:lnTo>
                    <a:pt x="208" y="134"/>
                  </a:lnTo>
                  <a:lnTo>
                    <a:pt x="208" y="133"/>
                  </a:lnTo>
                  <a:lnTo>
                    <a:pt x="208" y="131"/>
                  </a:lnTo>
                  <a:lnTo>
                    <a:pt x="207" y="131"/>
                  </a:lnTo>
                  <a:lnTo>
                    <a:pt x="207" y="130"/>
                  </a:lnTo>
                  <a:lnTo>
                    <a:pt x="207" y="129"/>
                  </a:lnTo>
                  <a:lnTo>
                    <a:pt x="207" y="128"/>
                  </a:lnTo>
                  <a:lnTo>
                    <a:pt x="207" y="127"/>
                  </a:lnTo>
                  <a:lnTo>
                    <a:pt x="207" y="126"/>
                  </a:lnTo>
                  <a:lnTo>
                    <a:pt x="207" y="125"/>
                  </a:lnTo>
                  <a:lnTo>
                    <a:pt x="208" y="125"/>
                  </a:lnTo>
                  <a:lnTo>
                    <a:pt x="208" y="123"/>
                  </a:lnTo>
                  <a:lnTo>
                    <a:pt x="208" y="122"/>
                  </a:lnTo>
                  <a:lnTo>
                    <a:pt x="208" y="121"/>
                  </a:lnTo>
                  <a:lnTo>
                    <a:pt x="209" y="120"/>
                  </a:lnTo>
                  <a:lnTo>
                    <a:pt x="209" y="119"/>
                  </a:lnTo>
                  <a:lnTo>
                    <a:pt x="209" y="118"/>
                  </a:lnTo>
                  <a:lnTo>
                    <a:pt x="211" y="118"/>
                  </a:lnTo>
                  <a:lnTo>
                    <a:pt x="211" y="117"/>
                  </a:lnTo>
                  <a:lnTo>
                    <a:pt x="209" y="117"/>
                  </a:lnTo>
                  <a:lnTo>
                    <a:pt x="209" y="116"/>
                  </a:lnTo>
                  <a:lnTo>
                    <a:pt x="209" y="114"/>
                  </a:lnTo>
                  <a:lnTo>
                    <a:pt x="212" y="114"/>
                  </a:lnTo>
                  <a:lnTo>
                    <a:pt x="213" y="116"/>
                  </a:lnTo>
                  <a:lnTo>
                    <a:pt x="214" y="116"/>
                  </a:lnTo>
                  <a:lnTo>
                    <a:pt x="215" y="116"/>
                  </a:lnTo>
                  <a:lnTo>
                    <a:pt x="216" y="116"/>
                  </a:lnTo>
                  <a:lnTo>
                    <a:pt x="217" y="116"/>
                  </a:lnTo>
                  <a:lnTo>
                    <a:pt x="220" y="116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3" y="117"/>
                  </a:lnTo>
                  <a:lnTo>
                    <a:pt x="224" y="117"/>
                  </a:lnTo>
                  <a:lnTo>
                    <a:pt x="225" y="117"/>
                  </a:lnTo>
                  <a:lnTo>
                    <a:pt x="228" y="117"/>
                  </a:lnTo>
                  <a:lnTo>
                    <a:pt x="230" y="118"/>
                  </a:lnTo>
                  <a:lnTo>
                    <a:pt x="232" y="118"/>
                  </a:lnTo>
                  <a:lnTo>
                    <a:pt x="234" y="118"/>
                  </a:lnTo>
                  <a:lnTo>
                    <a:pt x="235" y="119"/>
                  </a:lnTo>
                  <a:lnTo>
                    <a:pt x="237" y="119"/>
                  </a:lnTo>
                  <a:lnTo>
                    <a:pt x="238" y="119"/>
                  </a:lnTo>
                  <a:lnTo>
                    <a:pt x="239" y="119"/>
                  </a:lnTo>
                  <a:lnTo>
                    <a:pt x="241" y="120"/>
                  </a:lnTo>
                  <a:lnTo>
                    <a:pt x="242" y="120"/>
                  </a:lnTo>
                  <a:lnTo>
                    <a:pt x="243" y="120"/>
                  </a:lnTo>
                  <a:lnTo>
                    <a:pt x="244" y="120"/>
                  </a:lnTo>
                  <a:lnTo>
                    <a:pt x="246" y="120"/>
                  </a:lnTo>
                  <a:lnTo>
                    <a:pt x="248" y="121"/>
                  </a:lnTo>
                  <a:lnTo>
                    <a:pt x="251" y="121"/>
                  </a:lnTo>
                  <a:lnTo>
                    <a:pt x="252" y="122"/>
                  </a:lnTo>
                  <a:lnTo>
                    <a:pt x="254" y="122"/>
                  </a:lnTo>
                  <a:lnTo>
                    <a:pt x="255" y="122"/>
                  </a:lnTo>
                  <a:lnTo>
                    <a:pt x="256" y="122"/>
                  </a:lnTo>
                  <a:lnTo>
                    <a:pt x="257" y="122"/>
                  </a:lnTo>
                  <a:lnTo>
                    <a:pt x="258" y="123"/>
                  </a:lnTo>
                  <a:lnTo>
                    <a:pt x="259" y="123"/>
                  </a:lnTo>
                  <a:lnTo>
                    <a:pt x="260" y="123"/>
                  </a:lnTo>
                  <a:lnTo>
                    <a:pt x="261" y="123"/>
                  </a:lnTo>
                  <a:lnTo>
                    <a:pt x="263" y="123"/>
                  </a:lnTo>
                  <a:lnTo>
                    <a:pt x="264" y="123"/>
                  </a:lnTo>
                  <a:lnTo>
                    <a:pt x="264" y="125"/>
                  </a:lnTo>
                  <a:lnTo>
                    <a:pt x="265" y="125"/>
                  </a:lnTo>
                  <a:lnTo>
                    <a:pt x="266" y="125"/>
                  </a:lnTo>
                  <a:lnTo>
                    <a:pt x="267" y="125"/>
                  </a:lnTo>
                  <a:lnTo>
                    <a:pt x="268" y="125"/>
                  </a:lnTo>
                  <a:lnTo>
                    <a:pt x="269" y="125"/>
                  </a:lnTo>
                  <a:lnTo>
                    <a:pt x="269" y="126"/>
                  </a:lnTo>
                  <a:lnTo>
                    <a:pt x="272" y="126"/>
                  </a:lnTo>
                  <a:lnTo>
                    <a:pt x="273" y="126"/>
                  </a:lnTo>
                  <a:lnTo>
                    <a:pt x="275" y="126"/>
                  </a:lnTo>
                  <a:lnTo>
                    <a:pt x="275" y="127"/>
                  </a:lnTo>
                  <a:lnTo>
                    <a:pt x="276" y="127"/>
                  </a:lnTo>
                  <a:lnTo>
                    <a:pt x="277" y="127"/>
                  </a:lnTo>
                  <a:lnTo>
                    <a:pt x="278" y="127"/>
                  </a:lnTo>
                  <a:lnTo>
                    <a:pt x="280" y="127"/>
                  </a:lnTo>
                  <a:lnTo>
                    <a:pt x="281" y="127"/>
                  </a:lnTo>
                  <a:lnTo>
                    <a:pt x="282" y="128"/>
                  </a:lnTo>
                  <a:lnTo>
                    <a:pt x="284" y="128"/>
                  </a:lnTo>
                  <a:lnTo>
                    <a:pt x="285" y="128"/>
                  </a:lnTo>
                  <a:lnTo>
                    <a:pt x="286" y="128"/>
                  </a:lnTo>
                  <a:lnTo>
                    <a:pt x="287" y="129"/>
                  </a:lnTo>
                  <a:lnTo>
                    <a:pt x="289" y="129"/>
                  </a:lnTo>
                  <a:lnTo>
                    <a:pt x="290" y="129"/>
                  </a:lnTo>
                  <a:lnTo>
                    <a:pt x="290" y="127"/>
                  </a:lnTo>
                  <a:lnTo>
                    <a:pt x="290" y="126"/>
                  </a:lnTo>
                  <a:lnTo>
                    <a:pt x="290" y="125"/>
                  </a:lnTo>
                  <a:lnTo>
                    <a:pt x="291" y="125"/>
                  </a:lnTo>
                  <a:lnTo>
                    <a:pt x="291" y="123"/>
                  </a:lnTo>
                  <a:lnTo>
                    <a:pt x="291" y="122"/>
                  </a:lnTo>
                  <a:lnTo>
                    <a:pt x="291" y="121"/>
                  </a:lnTo>
                  <a:lnTo>
                    <a:pt x="291" y="120"/>
                  </a:lnTo>
                  <a:lnTo>
                    <a:pt x="291" y="119"/>
                  </a:lnTo>
                  <a:lnTo>
                    <a:pt x="291" y="118"/>
                  </a:lnTo>
                  <a:lnTo>
                    <a:pt x="291" y="114"/>
                  </a:lnTo>
                  <a:lnTo>
                    <a:pt x="291" y="113"/>
                  </a:lnTo>
                  <a:lnTo>
                    <a:pt x="292" y="111"/>
                  </a:lnTo>
                  <a:lnTo>
                    <a:pt x="292" y="110"/>
                  </a:lnTo>
                  <a:lnTo>
                    <a:pt x="292" y="108"/>
                  </a:lnTo>
                  <a:lnTo>
                    <a:pt x="292" y="106"/>
                  </a:lnTo>
                  <a:lnTo>
                    <a:pt x="292" y="105"/>
                  </a:lnTo>
                  <a:lnTo>
                    <a:pt x="292" y="104"/>
                  </a:lnTo>
                  <a:lnTo>
                    <a:pt x="292" y="102"/>
                  </a:lnTo>
                  <a:lnTo>
                    <a:pt x="293" y="101"/>
                  </a:lnTo>
                  <a:lnTo>
                    <a:pt x="293" y="100"/>
                  </a:lnTo>
                  <a:lnTo>
                    <a:pt x="293" y="98"/>
                  </a:lnTo>
                  <a:lnTo>
                    <a:pt x="293" y="95"/>
                  </a:lnTo>
                  <a:lnTo>
                    <a:pt x="293" y="94"/>
                  </a:lnTo>
                  <a:lnTo>
                    <a:pt x="293" y="93"/>
                  </a:lnTo>
                  <a:lnTo>
                    <a:pt x="294" y="92"/>
                  </a:lnTo>
                  <a:lnTo>
                    <a:pt x="294" y="91"/>
                  </a:lnTo>
                  <a:lnTo>
                    <a:pt x="294" y="88"/>
                  </a:lnTo>
                  <a:lnTo>
                    <a:pt x="294" y="87"/>
                  </a:lnTo>
                  <a:lnTo>
                    <a:pt x="294" y="86"/>
                  </a:lnTo>
                  <a:lnTo>
                    <a:pt x="294" y="85"/>
                  </a:lnTo>
                  <a:lnTo>
                    <a:pt x="294" y="84"/>
                  </a:lnTo>
                  <a:lnTo>
                    <a:pt x="294" y="83"/>
                  </a:lnTo>
                  <a:lnTo>
                    <a:pt x="294" y="81"/>
                  </a:lnTo>
                  <a:lnTo>
                    <a:pt x="294" y="80"/>
                  </a:lnTo>
                  <a:lnTo>
                    <a:pt x="294" y="79"/>
                  </a:lnTo>
                  <a:lnTo>
                    <a:pt x="294" y="78"/>
                  </a:lnTo>
                  <a:lnTo>
                    <a:pt x="294" y="77"/>
                  </a:lnTo>
                  <a:lnTo>
                    <a:pt x="294" y="76"/>
                  </a:lnTo>
                  <a:lnTo>
                    <a:pt x="294" y="75"/>
                  </a:lnTo>
                  <a:lnTo>
                    <a:pt x="294" y="73"/>
                  </a:lnTo>
                  <a:lnTo>
                    <a:pt x="294" y="72"/>
                  </a:lnTo>
                  <a:lnTo>
                    <a:pt x="294" y="71"/>
                  </a:lnTo>
                  <a:lnTo>
                    <a:pt x="294" y="70"/>
                  </a:lnTo>
                  <a:lnTo>
                    <a:pt x="294" y="69"/>
                  </a:lnTo>
                  <a:lnTo>
                    <a:pt x="294" y="68"/>
                  </a:lnTo>
                  <a:lnTo>
                    <a:pt x="294" y="67"/>
                  </a:lnTo>
                  <a:lnTo>
                    <a:pt x="294" y="66"/>
                  </a:lnTo>
                  <a:lnTo>
                    <a:pt x="294" y="64"/>
                  </a:lnTo>
                  <a:lnTo>
                    <a:pt x="294" y="63"/>
                  </a:lnTo>
                  <a:lnTo>
                    <a:pt x="294" y="62"/>
                  </a:lnTo>
                  <a:lnTo>
                    <a:pt x="294" y="60"/>
                  </a:lnTo>
                  <a:lnTo>
                    <a:pt x="294" y="56"/>
                  </a:lnTo>
                  <a:lnTo>
                    <a:pt x="294" y="55"/>
                  </a:lnTo>
                  <a:lnTo>
                    <a:pt x="294" y="54"/>
                  </a:lnTo>
                  <a:lnTo>
                    <a:pt x="294" y="53"/>
                  </a:lnTo>
                  <a:lnTo>
                    <a:pt x="295" y="53"/>
                  </a:lnTo>
                  <a:lnTo>
                    <a:pt x="294" y="53"/>
                  </a:lnTo>
                  <a:lnTo>
                    <a:pt x="294" y="52"/>
                  </a:lnTo>
                  <a:lnTo>
                    <a:pt x="294" y="51"/>
                  </a:lnTo>
                  <a:lnTo>
                    <a:pt x="294" y="50"/>
                  </a:lnTo>
                  <a:lnTo>
                    <a:pt x="295" y="49"/>
                  </a:lnTo>
                  <a:lnTo>
                    <a:pt x="295" y="46"/>
                  </a:lnTo>
                  <a:lnTo>
                    <a:pt x="295" y="45"/>
                  </a:lnTo>
                  <a:lnTo>
                    <a:pt x="295" y="43"/>
                  </a:lnTo>
                  <a:lnTo>
                    <a:pt x="295" y="42"/>
                  </a:lnTo>
                  <a:lnTo>
                    <a:pt x="295" y="39"/>
                  </a:lnTo>
                  <a:lnTo>
                    <a:pt x="297" y="39"/>
                  </a:lnTo>
                  <a:lnTo>
                    <a:pt x="298" y="39"/>
                  </a:lnTo>
                  <a:lnTo>
                    <a:pt x="299" y="39"/>
                  </a:lnTo>
                  <a:lnTo>
                    <a:pt x="299" y="38"/>
                  </a:lnTo>
                  <a:lnTo>
                    <a:pt x="299" y="37"/>
                  </a:lnTo>
                  <a:lnTo>
                    <a:pt x="298" y="37"/>
                  </a:lnTo>
                  <a:lnTo>
                    <a:pt x="298" y="36"/>
                  </a:lnTo>
                  <a:lnTo>
                    <a:pt x="298" y="35"/>
                  </a:lnTo>
                  <a:lnTo>
                    <a:pt x="298" y="34"/>
                  </a:lnTo>
                  <a:lnTo>
                    <a:pt x="298" y="33"/>
                  </a:lnTo>
                  <a:lnTo>
                    <a:pt x="298" y="31"/>
                  </a:lnTo>
                  <a:lnTo>
                    <a:pt x="298" y="30"/>
                  </a:lnTo>
                  <a:lnTo>
                    <a:pt x="298" y="27"/>
                  </a:lnTo>
                  <a:lnTo>
                    <a:pt x="298" y="25"/>
                  </a:lnTo>
                  <a:lnTo>
                    <a:pt x="297" y="25"/>
                  </a:lnTo>
                  <a:lnTo>
                    <a:pt x="295" y="25"/>
                  </a:lnTo>
                  <a:lnTo>
                    <a:pt x="295" y="19"/>
                  </a:lnTo>
                  <a:lnTo>
                    <a:pt x="295" y="14"/>
                  </a:lnTo>
                  <a:lnTo>
                    <a:pt x="297" y="14"/>
                  </a:lnTo>
                  <a:lnTo>
                    <a:pt x="298" y="14"/>
                  </a:lnTo>
                  <a:lnTo>
                    <a:pt x="300" y="14"/>
                  </a:lnTo>
                  <a:lnTo>
                    <a:pt x="301" y="14"/>
                  </a:lnTo>
                  <a:lnTo>
                    <a:pt x="302" y="14"/>
                  </a:lnTo>
                  <a:lnTo>
                    <a:pt x="303" y="14"/>
                  </a:lnTo>
                  <a:lnTo>
                    <a:pt x="304" y="14"/>
                  </a:lnTo>
                  <a:lnTo>
                    <a:pt x="307" y="14"/>
                  </a:lnTo>
                  <a:lnTo>
                    <a:pt x="308" y="14"/>
                  </a:lnTo>
                  <a:lnTo>
                    <a:pt x="310" y="14"/>
                  </a:lnTo>
                  <a:lnTo>
                    <a:pt x="311" y="14"/>
                  </a:lnTo>
                  <a:lnTo>
                    <a:pt x="312" y="14"/>
                  </a:lnTo>
                  <a:lnTo>
                    <a:pt x="313" y="14"/>
                  </a:lnTo>
                  <a:lnTo>
                    <a:pt x="316" y="14"/>
                  </a:lnTo>
                  <a:lnTo>
                    <a:pt x="317" y="14"/>
                  </a:lnTo>
                  <a:lnTo>
                    <a:pt x="319" y="14"/>
                  </a:lnTo>
                  <a:lnTo>
                    <a:pt x="320" y="14"/>
                  </a:lnTo>
                  <a:lnTo>
                    <a:pt x="321" y="14"/>
                  </a:lnTo>
                  <a:lnTo>
                    <a:pt x="323" y="14"/>
                  </a:lnTo>
                  <a:lnTo>
                    <a:pt x="325" y="14"/>
                  </a:lnTo>
                  <a:lnTo>
                    <a:pt x="325" y="13"/>
                  </a:lnTo>
                  <a:lnTo>
                    <a:pt x="326" y="13"/>
                  </a:lnTo>
                  <a:lnTo>
                    <a:pt x="328" y="13"/>
                  </a:lnTo>
                  <a:lnTo>
                    <a:pt x="329" y="13"/>
                  </a:lnTo>
                  <a:lnTo>
                    <a:pt x="330" y="13"/>
                  </a:lnTo>
                  <a:lnTo>
                    <a:pt x="332" y="13"/>
                  </a:lnTo>
                  <a:lnTo>
                    <a:pt x="332" y="14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2" y="18"/>
                  </a:lnTo>
                  <a:lnTo>
                    <a:pt x="332" y="19"/>
                  </a:lnTo>
                  <a:lnTo>
                    <a:pt x="332" y="20"/>
                  </a:lnTo>
                  <a:lnTo>
                    <a:pt x="332" y="21"/>
                  </a:lnTo>
                  <a:lnTo>
                    <a:pt x="332" y="24"/>
                  </a:lnTo>
                  <a:lnTo>
                    <a:pt x="332" y="25"/>
                  </a:lnTo>
                  <a:lnTo>
                    <a:pt x="332" y="26"/>
                  </a:lnTo>
                  <a:lnTo>
                    <a:pt x="332" y="27"/>
                  </a:lnTo>
                  <a:lnTo>
                    <a:pt x="332" y="30"/>
                  </a:lnTo>
                  <a:lnTo>
                    <a:pt x="332" y="31"/>
                  </a:lnTo>
                  <a:lnTo>
                    <a:pt x="332" y="33"/>
                  </a:lnTo>
                  <a:lnTo>
                    <a:pt x="332" y="37"/>
                  </a:lnTo>
                  <a:lnTo>
                    <a:pt x="332" y="38"/>
                  </a:lnTo>
                  <a:lnTo>
                    <a:pt x="332" y="41"/>
                  </a:lnTo>
                  <a:lnTo>
                    <a:pt x="332" y="42"/>
                  </a:lnTo>
                  <a:lnTo>
                    <a:pt x="332" y="43"/>
                  </a:lnTo>
                  <a:lnTo>
                    <a:pt x="332" y="45"/>
                  </a:lnTo>
                  <a:lnTo>
                    <a:pt x="332" y="46"/>
                  </a:lnTo>
                  <a:lnTo>
                    <a:pt x="332" y="47"/>
                  </a:lnTo>
                  <a:lnTo>
                    <a:pt x="332" y="49"/>
                  </a:lnTo>
                  <a:lnTo>
                    <a:pt x="332" y="50"/>
                  </a:lnTo>
                  <a:lnTo>
                    <a:pt x="332" y="51"/>
                  </a:lnTo>
                  <a:lnTo>
                    <a:pt x="332" y="52"/>
                  </a:lnTo>
                  <a:lnTo>
                    <a:pt x="332" y="53"/>
                  </a:lnTo>
                  <a:lnTo>
                    <a:pt x="332" y="54"/>
                  </a:lnTo>
                  <a:lnTo>
                    <a:pt x="332" y="55"/>
                  </a:lnTo>
                  <a:lnTo>
                    <a:pt x="330" y="56"/>
                  </a:lnTo>
                  <a:lnTo>
                    <a:pt x="330" y="58"/>
                  </a:lnTo>
                  <a:lnTo>
                    <a:pt x="330" y="59"/>
                  </a:lnTo>
                  <a:lnTo>
                    <a:pt x="330" y="60"/>
                  </a:lnTo>
                  <a:lnTo>
                    <a:pt x="330" y="62"/>
                  </a:lnTo>
                  <a:lnTo>
                    <a:pt x="330" y="63"/>
                  </a:lnTo>
                  <a:lnTo>
                    <a:pt x="330" y="67"/>
                  </a:lnTo>
                  <a:lnTo>
                    <a:pt x="330" y="68"/>
                  </a:lnTo>
                  <a:lnTo>
                    <a:pt x="330" y="69"/>
                  </a:lnTo>
                  <a:lnTo>
                    <a:pt x="330" y="72"/>
                  </a:lnTo>
                  <a:lnTo>
                    <a:pt x="336" y="72"/>
                  </a:lnTo>
                  <a:lnTo>
                    <a:pt x="337" y="72"/>
                  </a:lnTo>
                  <a:lnTo>
                    <a:pt x="338" y="72"/>
                  </a:lnTo>
                  <a:lnTo>
                    <a:pt x="339" y="72"/>
                  </a:lnTo>
                  <a:lnTo>
                    <a:pt x="341" y="72"/>
                  </a:lnTo>
                  <a:lnTo>
                    <a:pt x="342" y="72"/>
                  </a:lnTo>
                  <a:lnTo>
                    <a:pt x="343" y="72"/>
                  </a:lnTo>
                  <a:lnTo>
                    <a:pt x="345" y="72"/>
                  </a:lnTo>
                  <a:lnTo>
                    <a:pt x="349" y="72"/>
                  </a:lnTo>
                  <a:lnTo>
                    <a:pt x="349" y="73"/>
                  </a:lnTo>
                  <a:lnTo>
                    <a:pt x="349" y="77"/>
                  </a:lnTo>
                  <a:lnTo>
                    <a:pt x="350" y="77"/>
                  </a:lnTo>
                  <a:lnTo>
                    <a:pt x="351" y="77"/>
                  </a:lnTo>
                  <a:lnTo>
                    <a:pt x="352" y="77"/>
                  </a:lnTo>
                  <a:lnTo>
                    <a:pt x="353" y="77"/>
                  </a:lnTo>
                  <a:lnTo>
                    <a:pt x="354" y="77"/>
                  </a:lnTo>
                  <a:lnTo>
                    <a:pt x="354" y="76"/>
                  </a:lnTo>
                  <a:lnTo>
                    <a:pt x="354" y="75"/>
                  </a:lnTo>
                  <a:lnTo>
                    <a:pt x="354" y="73"/>
                  </a:lnTo>
                  <a:lnTo>
                    <a:pt x="355" y="73"/>
                  </a:lnTo>
                  <a:lnTo>
                    <a:pt x="358" y="73"/>
                  </a:lnTo>
                  <a:lnTo>
                    <a:pt x="359" y="73"/>
                  </a:lnTo>
                  <a:lnTo>
                    <a:pt x="360" y="73"/>
                  </a:lnTo>
                  <a:lnTo>
                    <a:pt x="362" y="73"/>
                  </a:lnTo>
                  <a:lnTo>
                    <a:pt x="363" y="73"/>
                  </a:lnTo>
                  <a:lnTo>
                    <a:pt x="364" y="73"/>
                  </a:lnTo>
                  <a:lnTo>
                    <a:pt x="365" y="73"/>
                  </a:lnTo>
                  <a:lnTo>
                    <a:pt x="367" y="73"/>
                  </a:lnTo>
                  <a:lnTo>
                    <a:pt x="368" y="73"/>
                  </a:lnTo>
                  <a:lnTo>
                    <a:pt x="369" y="73"/>
                  </a:lnTo>
                  <a:lnTo>
                    <a:pt x="370" y="73"/>
                  </a:lnTo>
                  <a:lnTo>
                    <a:pt x="370" y="75"/>
                  </a:lnTo>
                  <a:lnTo>
                    <a:pt x="370" y="76"/>
                  </a:lnTo>
                  <a:lnTo>
                    <a:pt x="371" y="76"/>
                  </a:lnTo>
                  <a:lnTo>
                    <a:pt x="371" y="75"/>
                  </a:lnTo>
                  <a:lnTo>
                    <a:pt x="372" y="75"/>
                  </a:lnTo>
                  <a:lnTo>
                    <a:pt x="376" y="72"/>
                  </a:lnTo>
                  <a:lnTo>
                    <a:pt x="380" y="69"/>
                  </a:lnTo>
                  <a:lnTo>
                    <a:pt x="381" y="68"/>
                  </a:lnTo>
                  <a:lnTo>
                    <a:pt x="382" y="68"/>
                  </a:lnTo>
                  <a:lnTo>
                    <a:pt x="388" y="64"/>
                  </a:lnTo>
                  <a:lnTo>
                    <a:pt x="390" y="63"/>
                  </a:lnTo>
                  <a:lnTo>
                    <a:pt x="392" y="62"/>
                  </a:lnTo>
                  <a:lnTo>
                    <a:pt x="392" y="61"/>
                  </a:lnTo>
                  <a:lnTo>
                    <a:pt x="390" y="61"/>
                  </a:lnTo>
                  <a:lnTo>
                    <a:pt x="390" y="60"/>
                  </a:lnTo>
                  <a:lnTo>
                    <a:pt x="389" y="60"/>
                  </a:lnTo>
                  <a:lnTo>
                    <a:pt x="389" y="59"/>
                  </a:lnTo>
                  <a:lnTo>
                    <a:pt x="388" y="58"/>
                  </a:lnTo>
                  <a:lnTo>
                    <a:pt x="386" y="54"/>
                  </a:lnTo>
                  <a:lnTo>
                    <a:pt x="386" y="53"/>
                  </a:lnTo>
                  <a:lnTo>
                    <a:pt x="385" y="52"/>
                  </a:lnTo>
                  <a:lnTo>
                    <a:pt x="384" y="50"/>
                  </a:lnTo>
                  <a:lnTo>
                    <a:pt x="382" y="49"/>
                  </a:lnTo>
                  <a:lnTo>
                    <a:pt x="382" y="47"/>
                  </a:lnTo>
                  <a:lnTo>
                    <a:pt x="381" y="46"/>
                  </a:lnTo>
                  <a:lnTo>
                    <a:pt x="380" y="44"/>
                  </a:lnTo>
                  <a:lnTo>
                    <a:pt x="379" y="44"/>
                  </a:lnTo>
                  <a:lnTo>
                    <a:pt x="379" y="42"/>
                  </a:lnTo>
                  <a:lnTo>
                    <a:pt x="377" y="38"/>
                  </a:lnTo>
                  <a:lnTo>
                    <a:pt x="376" y="37"/>
                  </a:lnTo>
                  <a:lnTo>
                    <a:pt x="377" y="37"/>
                  </a:lnTo>
                  <a:lnTo>
                    <a:pt x="378" y="37"/>
                  </a:lnTo>
                  <a:lnTo>
                    <a:pt x="379" y="37"/>
                  </a:lnTo>
                  <a:lnTo>
                    <a:pt x="380" y="37"/>
                  </a:lnTo>
                  <a:lnTo>
                    <a:pt x="381" y="37"/>
                  </a:lnTo>
                  <a:lnTo>
                    <a:pt x="385" y="37"/>
                  </a:lnTo>
                  <a:lnTo>
                    <a:pt x="386" y="37"/>
                  </a:lnTo>
                  <a:lnTo>
                    <a:pt x="387" y="37"/>
                  </a:lnTo>
                  <a:lnTo>
                    <a:pt x="389" y="37"/>
                  </a:lnTo>
                  <a:lnTo>
                    <a:pt x="390" y="37"/>
                  </a:lnTo>
                  <a:lnTo>
                    <a:pt x="392" y="37"/>
                  </a:lnTo>
                  <a:lnTo>
                    <a:pt x="393" y="37"/>
                  </a:lnTo>
                  <a:lnTo>
                    <a:pt x="394" y="37"/>
                  </a:lnTo>
                  <a:lnTo>
                    <a:pt x="395" y="37"/>
                  </a:lnTo>
                  <a:lnTo>
                    <a:pt x="396" y="37"/>
                  </a:lnTo>
                  <a:lnTo>
                    <a:pt x="397" y="37"/>
                  </a:lnTo>
                  <a:lnTo>
                    <a:pt x="399" y="37"/>
                  </a:lnTo>
                  <a:lnTo>
                    <a:pt x="399" y="35"/>
                  </a:lnTo>
                  <a:lnTo>
                    <a:pt x="399" y="29"/>
                  </a:lnTo>
                  <a:lnTo>
                    <a:pt x="399" y="27"/>
                  </a:lnTo>
                  <a:lnTo>
                    <a:pt x="399" y="25"/>
                  </a:lnTo>
                  <a:lnTo>
                    <a:pt x="404" y="26"/>
                  </a:lnTo>
                  <a:lnTo>
                    <a:pt x="405" y="26"/>
                  </a:lnTo>
                  <a:lnTo>
                    <a:pt x="405" y="28"/>
                  </a:lnTo>
                  <a:lnTo>
                    <a:pt x="405" y="35"/>
                  </a:lnTo>
                  <a:lnTo>
                    <a:pt x="405" y="37"/>
                  </a:lnTo>
                  <a:lnTo>
                    <a:pt x="406" y="37"/>
                  </a:lnTo>
                  <a:lnTo>
                    <a:pt x="411" y="37"/>
                  </a:lnTo>
                  <a:lnTo>
                    <a:pt x="412" y="37"/>
                  </a:lnTo>
                  <a:lnTo>
                    <a:pt x="413" y="37"/>
                  </a:lnTo>
                  <a:lnTo>
                    <a:pt x="414" y="37"/>
                  </a:lnTo>
                  <a:lnTo>
                    <a:pt x="414" y="38"/>
                  </a:lnTo>
                  <a:lnTo>
                    <a:pt x="414" y="39"/>
                  </a:lnTo>
                  <a:lnTo>
                    <a:pt x="416" y="43"/>
                  </a:lnTo>
                  <a:lnTo>
                    <a:pt x="416" y="44"/>
                  </a:lnTo>
                  <a:lnTo>
                    <a:pt x="416" y="45"/>
                  </a:lnTo>
                  <a:lnTo>
                    <a:pt x="418" y="46"/>
                  </a:lnTo>
                  <a:lnTo>
                    <a:pt x="418" y="47"/>
                  </a:lnTo>
                  <a:lnTo>
                    <a:pt x="418" y="49"/>
                  </a:lnTo>
                  <a:lnTo>
                    <a:pt x="419" y="49"/>
                  </a:lnTo>
                  <a:lnTo>
                    <a:pt x="419" y="50"/>
                  </a:lnTo>
                  <a:lnTo>
                    <a:pt x="419" y="51"/>
                  </a:lnTo>
                  <a:lnTo>
                    <a:pt x="419" y="52"/>
                  </a:lnTo>
                  <a:lnTo>
                    <a:pt x="420" y="52"/>
                  </a:lnTo>
                  <a:lnTo>
                    <a:pt x="420" y="53"/>
                  </a:lnTo>
                  <a:lnTo>
                    <a:pt x="420" y="54"/>
                  </a:lnTo>
                  <a:lnTo>
                    <a:pt x="421" y="55"/>
                  </a:lnTo>
                  <a:lnTo>
                    <a:pt x="421" y="56"/>
                  </a:lnTo>
                  <a:lnTo>
                    <a:pt x="421" y="55"/>
                  </a:lnTo>
                  <a:lnTo>
                    <a:pt x="422" y="55"/>
                  </a:lnTo>
                  <a:lnTo>
                    <a:pt x="422" y="56"/>
                  </a:lnTo>
                  <a:lnTo>
                    <a:pt x="423" y="60"/>
                  </a:lnTo>
                  <a:lnTo>
                    <a:pt x="423" y="61"/>
                  </a:lnTo>
                  <a:lnTo>
                    <a:pt x="424" y="61"/>
                  </a:lnTo>
                  <a:lnTo>
                    <a:pt x="427" y="62"/>
                  </a:lnTo>
                  <a:lnTo>
                    <a:pt x="428" y="63"/>
                  </a:lnTo>
                  <a:lnTo>
                    <a:pt x="429" y="63"/>
                  </a:lnTo>
                  <a:lnTo>
                    <a:pt x="430" y="64"/>
                  </a:lnTo>
                  <a:lnTo>
                    <a:pt x="431" y="66"/>
                  </a:lnTo>
                  <a:lnTo>
                    <a:pt x="432" y="66"/>
                  </a:lnTo>
                  <a:lnTo>
                    <a:pt x="433" y="66"/>
                  </a:lnTo>
                  <a:lnTo>
                    <a:pt x="433" y="64"/>
                  </a:lnTo>
                  <a:lnTo>
                    <a:pt x="432" y="64"/>
                  </a:lnTo>
                  <a:lnTo>
                    <a:pt x="429" y="62"/>
                  </a:lnTo>
                  <a:lnTo>
                    <a:pt x="428" y="61"/>
                  </a:lnTo>
                  <a:lnTo>
                    <a:pt x="428" y="59"/>
                  </a:lnTo>
                  <a:lnTo>
                    <a:pt x="428" y="52"/>
                  </a:lnTo>
                  <a:lnTo>
                    <a:pt x="428" y="49"/>
                  </a:lnTo>
                  <a:lnTo>
                    <a:pt x="429" y="49"/>
                  </a:lnTo>
                  <a:lnTo>
                    <a:pt x="430" y="49"/>
                  </a:lnTo>
                  <a:lnTo>
                    <a:pt x="432" y="49"/>
                  </a:lnTo>
                  <a:lnTo>
                    <a:pt x="433" y="49"/>
                  </a:lnTo>
                  <a:lnTo>
                    <a:pt x="434" y="50"/>
                  </a:lnTo>
                  <a:lnTo>
                    <a:pt x="434" y="49"/>
                  </a:lnTo>
                  <a:lnTo>
                    <a:pt x="436" y="49"/>
                  </a:lnTo>
                  <a:lnTo>
                    <a:pt x="437" y="49"/>
                  </a:lnTo>
                  <a:lnTo>
                    <a:pt x="438" y="49"/>
                  </a:lnTo>
                  <a:lnTo>
                    <a:pt x="440" y="49"/>
                  </a:lnTo>
                  <a:lnTo>
                    <a:pt x="441" y="49"/>
                  </a:lnTo>
                  <a:lnTo>
                    <a:pt x="442" y="49"/>
                  </a:lnTo>
                  <a:lnTo>
                    <a:pt x="442" y="50"/>
                  </a:lnTo>
                  <a:lnTo>
                    <a:pt x="442" y="51"/>
                  </a:lnTo>
                  <a:lnTo>
                    <a:pt x="442" y="52"/>
                  </a:lnTo>
                  <a:lnTo>
                    <a:pt x="442" y="53"/>
                  </a:lnTo>
                  <a:lnTo>
                    <a:pt x="442" y="55"/>
                  </a:lnTo>
                  <a:lnTo>
                    <a:pt x="442" y="56"/>
                  </a:lnTo>
                  <a:lnTo>
                    <a:pt x="442" y="58"/>
                  </a:lnTo>
                  <a:lnTo>
                    <a:pt x="442" y="59"/>
                  </a:lnTo>
                  <a:lnTo>
                    <a:pt x="442" y="60"/>
                  </a:lnTo>
                  <a:lnTo>
                    <a:pt x="442" y="61"/>
                  </a:lnTo>
                  <a:lnTo>
                    <a:pt x="442" y="62"/>
                  </a:lnTo>
                  <a:lnTo>
                    <a:pt x="442" y="64"/>
                  </a:lnTo>
                  <a:lnTo>
                    <a:pt x="442" y="66"/>
                  </a:lnTo>
                  <a:lnTo>
                    <a:pt x="442" y="67"/>
                  </a:lnTo>
                  <a:lnTo>
                    <a:pt x="442" y="68"/>
                  </a:lnTo>
                  <a:lnTo>
                    <a:pt x="441" y="69"/>
                  </a:lnTo>
                  <a:lnTo>
                    <a:pt x="441" y="71"/>
                  </a:lnTo>
                  <a:lnTo>
                    <a:pt x="442" y="72"/>
                  </a:lnTo>
                  <a:lnTo>
                    <a:pt x="444" y="72"/>
                  </a:lnTo>
                  <a:lnTo>
                    <a:pt x="445" y="73"/>
                  </a:lnTo>
                  <a:lnTo>
                    <a:pt x="446" y="75"/>
                  </a:lnTo>
                  <a:lnTo>
                    <a:pt x="447" y="76"/>
                  </a:lnTo>
                  <a:lnTo>
                    <a:pt x="448" y="76"/>
                  </a:lnTo>
                  <a:lnTo>
                    <a:pt x="449" y="77"/>
                  </a:lnTo>
                  <a:lnTo>
                    <a:pt x="450" y="77"/>
                  </a:lnTo>
                  <a:lnTo>
                    <a:pt x="450" y="78"/>
                  </a:lnTo>
                  <a:lnTo>
                    <a:pt x="451" y="78"/>
                  </a:lnTo>
                  <a:lnTo>
                    <a:pt x="453" y="78"/>
                  </a:lnTo>
                  <a:lnTo>
                    <a:pt x="453" y="79"/>
                  </a:lnTo>
                  <a:lnTo>
                    <a:pt x="454" y="79"/>
                  </a:lnTo>
                  <a:lnTo>
                    <a:pt x="455" y="80"/>
                  </a:lnTo>
                  <a:lnTo>
                    <a:pt x="456" y="80"/>
                  </a:lnTo>
                  <a:lnTo>
                    <a:pt x="457" y="81"/>
                  </a:lnTo>
                  <a:lnTo>
                    <a:pt x="458" y="83"/>
                  </a:lnTo>
                  <a:lnTo>
                    <a:pt x="459" y="83"/>
                  </a:lnTo>
                  <a:lnTo>
                    <a:pt x="461" y="84"/>
                  </a:lnTo>
                  <a:lnTo>
                    <a:pt x="463" y="85"/>
                  </a:lnTo>
                  <a:lnTo>
                    <a:pt x="464" y="86"/>
                  </a:lnTo>
                  <a:lnTo>
                    <a:pt x="465" y="86"/>
                  </a:lnTo>
                  <a:lnTo>
                    <a:pt x="466" y="86"/>
                  </a:lnTo>
                  <a:lnTo>
                    <a:pt x="467" y="86"/>
                  </a:lnTo>
                  <a:lnTo>
                    <a:pt x="468" y="86"/>
                  </a:lnTo>
                  <a:lnTo>
                    <a:pt x="470" y="86"/>
                  </a:lnTo>
                  <a:lnTo>
                    <a:pt x="471" y="86"/>
                  </a:lnTo>
                  <a:lnTo>
                    <a:pt x="472" y="86"/>
                  </a:lnTo>
                  <a:lnTo>
                    <a:pt x="473" y="86"/>
                  </a:lnTo>
                  <a:lnTo>
                    <a:pt x="474" y="86"/>
                  </a:lnTo>
                  <a:lnTo>
                    <a:pt x="475" y="86"/>
                  </a:lnTo>
                  <a:lnTo>
                    <a:pt x="476" y="86"/>
                  </a:lnTo>
                  <a:lnTo>
                    <a:pt x="477" y="86"/>
                  </a:lnTo>
                  <a:lnTo>
                    <a:pt x="479" y="86"/>
                  </a:lnTo>
                  <a:lnTo>
                    <a:pt x="480" y="86"/>
                  </a:lnTo>
                  <a:lnTo>
                    <a:pt x="481" y="86"/>
                  </a:lnTo>
                  <a:lnTo>
                    <a:pt x="482" y="86"/>
                  </a:lnTo>
                  <a:lnTo>
                    <a:pt x="484" y="86"/>
                  </a:lnTo>
                  <a:lnTo>
                    <a:pt x="485" y="86"/>
                  </a:lnTo>
                  <a:lnTo>
                    <a:pt x="487" y="86"/>
                  </a:lnTo>
                  <a:lnTo>
                    <a:pt x="488" y="86"/>
                  </a:lnTo>
                  <a:lnTo>
                    <a:pt x="489" y="86"/>
                  </a:lnTo>
                  <a:lnTo>
                    <a:pt x="490" y="86"/>
                  </a:lnTo>
                  <a:lnTo>
                    <a:pt x="491" y="86"/>
                  </a:lnTo>
                  <a:lnTo>
                    <a:pt x="493" y="86"/>
                  </a:lnTo>
                  <a:lnTo>
                    <a:pt x="494" y="86"/>
                  </a:lnTo>
                  <a:lnTo>
                    <a:pt x="496" y="86"/>
                  </a:lnTo>
                  <a:lnTo>
                    <a:pt x="497" y="86"/>
                  </a:lnTo>
                  <a:lnTo>
                    <a:pt x="498" y="86"/>
                  </a:lnTo>
                  <a:lnTo>
                    <a:pt x="499" y="86"/>
                  </a:lnTo>
                  <a:lnTo>
                    <a:pt x="500" y="86"/>
                  </a:lnTo>
                  <a:lnTo>
                    <a:pt x="502" y="86"/>
                  </a:lnTo>
                  <a:lnTo>
                    <a:pt x="503" y="86"/>
                  </a:lnTo>
                  <a:lnTo>
                    <a:pt x="505" y="86"/>
                  </a:lnTo>
                  <a:lnTo>
                    <a:pt x="506" y="86"/>
                  </a:lnTo>
                  <a:lnTo>
                    <a:pt x="507" y="86"/>
                  </a:lnTo>
                  <a:lnTo>
                    <a:pt x="508" y="86"/>
                  </a:lnTo>
                  <a:lnTo>
                    <a:pt x="509" y="86"/>
                  </a:lnTo>
                  <a:lnTo>
                    <a:pt x="511" y="86"/>
                  </a:lnTo>
                  <a:lnTo>
                    <a:pt x="513" y="86"/>
                  </a:lnTo>
                  <a:lnTo>
                    <a:pt x="514" y="86"/>
                  </a:lnTo>
                  <a:lnTo>
                    <a:pt x="515" y="86"/>
                  </a:lnTo>
                  <a:lnTo>
                    <a:pt x="517" y="86"/>
                  </a:lnTo>
                  <a:lnTo>
                    <a:pt x="518" y="86"/>
                  </a:lnTo>
                  <a:lnTo>
                    <a:pt x="520" y="86"/>
                  </a:lnTo>
                  <a:lnTo>
                    <a:pt x="524" y="86"/>
                  </a:lnTo>
                  <a:lnTo>
                    <a:pt x="527" y="86"/>
                  </a:lnTo>
                  <a:lnTo>
                    <a:pt x="528" y="86"/>
                  </a:lnTo>
                  <a:lnTo>
                    <a:pt x="529" y="86"/>
                  </a:lnTo>
                  <a:lnTo>
                    <a:pt x="531" y="86"/>
                  </a:lnTo>
                  <a:lnTo>
                    <a:pt x="532" y="86"/>
                  </a:lnTo>
                  <a:lnTo>
                    <a:pt x="533" y="86"/>
                  </a:lnTo>
                  <a:lnTo>
                    <a:pt x="534" y="86"/>
                  </a:lnTo>
                  <a:lnTo>
                    <a:pt x="535" y="86"/>
                  </a:lnTo>
                  <a:lnTo>
                    <a:pt x="536" y="86"/>
                  </a:lnTo>
                  <a:lnTo>
                    <a:pt x="539" y="86"/>
                  </a:lnTo>
                  <a:lnTo>
                    <a:pt x="540" y="86"/>
                  </a:lnTo>
                  <a:lnTo>
                    <a:pt x="542" y="86"/>
                  </a:lnTo>
                  <a:lnTo>
                    <a:pt x="543" y="86"/>
                  </a:lnTo>
                  <a:lnTo>
                    <a:pt x="544" y="86"/>
                  </a:lnTo>
                  <a:lnTo>
                    <a:pt x="545" y="86"/>
                  </a:lnTo>
                  <a:lnTo>
                    <a:pt x="548" y="86"/>
                  </a:lnTo>
                  <a:lnTo>
                    <a:pt x="549" y="86"/>
                  </a:lnTo>
                  <a:lnTo>
                    <a:pt x="550" y="86"/>
                  </a:lnTo>
                  <a:lnTo>
                    <a:pt x="551" y="86"/>
                  </a:lnTo>
                  <a:lnTo>
                    <a:pt x="553" y="86"/>
                  </a:lnTo>
                  <a:lnTo>
                    <a:pt x="554" y="86"/>
                  </a:lnTo>
                  <a:lnTo>
                    <a:pt x="557" y="86"/>
                  </a:lnTo>
                  <a:lnTo>
                    <a:pt x="558" y="86"/>
                  </a:lnTo>
                  <a:lnTo>
                    <a:pt x="559" y="86"/>
                  </a:lnTo>
                  <a:lnTo>
                    <a:pt x="560" y="86"/>
                  </a:lnTo>
                  <a:lnTo>
                    <a:pt x="561" y="86"/>
                  </a:lnTo>
                  <a:lnTo>
                    <a:pt x="562" y="86"/>
                  </a:lnTo>
                  <a:lnTo>
                    <a:pt x="563" y="86"/>
                  </a:lnTo>
                  <a:lnTo>
                    <a:pt x="566" y="86"/>
                  </a:lnTo>
                  <a:lnTo>
                    <a:pt x="567" y="86"/>
                  </a:lnTo>
                  <a:lnTo>
                    <a:pt x="568" y="86"/>
                  </a:lnTo>
                  <a:lnTo>
                    <a:pt x="569" y="86"/>
                  </a:lnTo>
                  <a:lnTo>
                    <a:pt x="570" y="86"/>
                  </a:lnTo>
                  <a:lnTo>
                    <a:pt x="571" y="86"/>
                  </a:lnTo>
                  <a:lnTo>
                    <a:pt x="572" y="86"/>
                  </a:lnTo>
                  <a:lnTo>
                    <a:pt x="572" y="85"/>
                  </a:lnTo>
                  <a:lnTo>
                    <a:pt x="572" y="84"/>
                  </a:lnTo>
                  <a:lnTo>
                    <a:pt x="572" y="81"/>
                  </a:lnTo>
                  <a:lnTo>
                    <a:pt x="572" y="80"/>
                  </a:lnTo>
                  <a:lnTo>
                    <a:pt x="572" y="79"/>
                  </a:lnTo>
                  <a:lnTo>
                    <a:pt x="572" y="75"/>
                  </a:lnTo>
                  <a:lnTo>
                    <a:pt x="572" y="73"/>
                  </a:lnTo>
                  <a:lnTo>
                    <a:pt x="572" y="72"/>
                  </a:lnTo>
                  <a:lnTo>
                    <a:pt x="572" y="71"/>
                  </a:lnTo>
                  <a:lnTo>
                    <a:pt x="572" y="68"/>
                  </a:lnTo>
                  <a:lnTo>
                    <a:pt x="572" y="67"/>
                  </a:lnTo>
                  <a:lnTo>
                    <a:pt x="572" y="64"/>
                  </a:lnTo>
                  <a:lnTo>
                    <a:pt x="572" y="63"/>
                  </a:lnTo>
                  <a:lnTo>
                    <a:pt x="572" y="62"/>
                  </a:lnTo>
                  <a:lnTo>
                    <a:pt x="572" y="61"/>
                  </a:lnTo>
                  <a:lnTo>
                    <a:pt x="572" y="60"/>
                  </a:lnTo>
                  <a:lnTo>
                    <a:pt x="572" y="56"/>
                  </a:lnTo>
                  <a:lnTo>
                    <a:pt x="572" y="55"/>
                  </a:lnTo>
                  <a:lnTo>
                    <a:pt x="572" y="54"/>
                  </a:lnTo>
                  <a:lnTo>
                    <a:pt x="572" y="53"/>
                  </a:lnTo>
                  <a:lnTo>
                    <a:pt x="572" y="51"/>
                  </a:lnTo>
                  <a:lnTo>
                    <a:pt x="572" y="50"/>
                  </a:lnTo>
                  <a:lnTo>
                    <a:pt x="572" y="49"/>
                  </a:lnTo>
                  <a:lnTo>
                    <a:pt x="572" y="46"/>
                  </a:lnTo>
                  <a:lnTo>
                    <a:pt x="572" y="45"/>
                  </a:lnTo>
                  <a:lnTo>
                    <a:pt x="572" y="44"/>
                  </a:lnTo>
                  <a:lnTo>
                    <a:pt x="572" y="43"/>
                  </a:lnTo>
                  <a:lnTo>
                    <a:pt x="572" y="42"/>
                  </a:lnTo>
                  <a:lnTo>
                    <a:pt x="572" y="38"/>
                  </a:lnTo>
                  <a:lnTo>
                    <a:pt x="572" y="37"/>
                  </a:lnTo>
                  <a:lnTo>
                    <a:pt x="572" y="36"/>
                  </a:lnTo>
                  <a:lnTo>
                    <a:pt x="572" y="35"/>
                  </a:lnTo>
                  <a:lnTo>
                    <a:pt x="572" y="34"/>
                  </a:lnTo>
                  <a:lnTo>
                    <a:pt x="574" y="33"/>
                  </a:lnTo>
                  <a:lnTo>
                    <a:pt x="574" y="31"/>
                  </a:lnTo>
                  <a:lnTo>
                    <a:pt x="574" y="30"/>
                  </a:lnTo>
                  <a:lnTo>
                    <a:pt x="574" y="29"/>
                  </a:lnTo>
                  <a:lnTo>
                    <a:pt x="574" y="28"/>
                  </a:lnTo>
                  <a:lnTo>
                    <a:pt x="574" y="27"/>
                  </a:lnTo>
                  <a:lnTo>
                    <a:pt x="574" y="26"/>
                  </a:lnTo>
                  <a:lnTo>
                    <a:pt x="574" y="25"/>
                  </a:lnTo>
                  <a:lnTo>
                    <a:pt x="574" y="24"/>
                  </a:lnTo>
                  <a:lnTo>
                    <a:pt x="574" y="22"/>
                  </a:lnTo>
                  <a:lnTo>
                    <a:pt x="574" y="21"/>
                  </a:lnTo>
                  <a:lnTo>
                    <a:pt x="574" y="20"/>
                  </a:lnTo>
                  <a:lnTo>
                    <a:pt x="574" y="19"/>
                  </a:lnTo>
                  <a:lnTo>
                    <a:pt x="574" y="17"/>
                  </a:lnTo>
                  <a:lnTo>
                    <a:pt x="574" y="16"/>
                  </a:lnTo>
                  <a:lnTo>
                    <a:pt x="574" y="14"/>
                  </a:lnTo>
                  <a:lnTo>
                    <a:pt x="574" y="13"/>
                  </a:lnTo>
                  <a:lnTo>
                    <a:pt x="575" y="13"/>
                  </a:lnTo>
                  <a:lnTo>
                    <a:pt x="578" y="13"/>
                  </a:lnTo>
                  <a:lnTo>
                    <a:pt x="579" y="13"/>
                  </a:lnTo>
                  <a:lnTo>
                    <a:pt x="580" y="13"/>
                  </a:lnTo>
                  <a:lnTo>
                    <a:pt x="584" y="13"/>
                  </a:lnTo>
                  <a:lnTo>
                    <a:pt x="585" y="13"/>
                  </a:lnTo>
                  <a:lnTo>
                    <a:pt x="586" y="13"/>
                  </a:lnTo>
                  <a:lnTo>
                    <a:pt x="589" y="12"/>
                  </a:lnTo>
                  <a:lnTo>
                    <a:pt x="591" y="12"/>
                  </a:lnTo>
                  <a:lnTo>
                    <a:pt x="592" y="12"/>
                  </a:lnTo>
                  <a:lnTo>
                    <a:pt x="595" y="12"/>
                  </a:lnTo>
                  <a:lnTo>
                    <a:pt x="596" y="12"/>
                  </a:lnTo>
                  <a:lnTo>
                    <a:pt x="597" y="12"/>
                  </a:lnTo>
                  <a:lnTo>
                    <a:pt x="598" y="12"/>
                  </a:lnTo>
                  <a:lnTo>
                    <a:pt x="601" y="12"/>
                  </a:lnTo>
                  <a:lnTo>
                    <a:pt x="602" y="12"/>
                  </a:lnTo>
                  <a:lnTo>
                    <a:pt x="603" y="12"/>
                  </a:lnTo>
                  <a:lnTo>
                    <a:pt x="604" y="12"/>
                  </a:lnTo>
                  <a:lnTo>
                    <a:pt x="605" y="12"/>
                  </a:lnTo>
                  <a:lnTo>
                    <a:pt x="608" y="12"/>
                  </a:lnTo>
                  <a:lnTo>
                    <a:pt x="609" y="12"/>
                  </a:lnTo>
                  <a:lnTo>
                    <a:pt x="611" y="12"/>
                  </a:lnTo>
                  <a:lnTo>
                    <a:pt x="612" y="12"/>
                  </a:lnTo>
                  <a:lnTo>
                    <a:pt x="613" y="12"/>
                  </a:lnTo>
                  <a:lnTo>
                    <a:pt x="618" y="12"/>
                  </a:lnTo>
                  <a:lnTo>
                    <a:pt x="619" y="12"/>
                  </a:lnTo>
                  <a:lnTo>
                    <a:pt x="620" y="12"/>
                  </a:lnTo>
                  <a:lnTo>
                    <a:pt x="622" y="12"/>
                  </a:lnTo>
                  <a:lnTo>
                    <a:pt x="623" y="12"/>
                  </a:lnTo>
                  <a:lnTo>
                    <a:pt x="625" y="12"/>
                  </a:lnTo>
                  <a:lnTo>
                    <a:pt x="626" y="12"/>
                  </a:lnTo>
                  <a:lnTo>
                    <a:pt x="627" y="12"/>
                  </a:lnTo>
                  <a:lnTo>
                    <a:pt x="628" y="12"/>
                  </a:lnTo>
                  <a:lnTo>
                    <a:pt x="629" y="12"/>
                  </a:lnTo>
                  <a:lnTo>
                    <a:pt x="630" y="12"/>
                  </a:lnTo>
                  <a:lnTo>
                    <a:pt x="631" y="12"/>
                  </a:lnTo>
                  <a:lnTo>
                    <a:pt x="632" y="12"/>
                  </a:lnTo>
                  <a:lnTo>
                    <a:pt x="634" y="12"/>
                  </a:lnTo>
                  <a:lnTo>
                    <a:pt x="635" y="12"/>
                  </a:lnTo>
                  <a:lnTo>
                    <a:pt x="636" y="12"/>
                  </a:lnTo>
                  <a:lnTo>
                    <a:pt x="637" y="12"/>
                  </a:lnTo>
                  <a:lnTo>
                    <a:pt x="638" y="12"/>
                  </a:lnTo>
                  <a:lnTo>
                    <a:pt x="640" y="12"/>
                  </a:lnTo>
                  <a:lnTo>
                    <a:pt x="641" y="12"/>
                  </a:lnTo>
                  <a:lnTo>
                    <a:pt x="644" y="12"/>
                  </a:lnTo>
                  <a:lnTo>
                    <a:pt x="645" y="12"/>
                  </a:lnTo>
                  <a:lnTo>
                    <a:pt x="646" y="12"/>
                  </a:lnTo>
                  <a:lnTo>
                    <a:pt x="647" y="12"/>
                  </a:lnTo>
                  <a:lnTo>
                    <a:pt x="648" y="12"/>
                  </a:lnTo>
                  <a:lnTo>
                    <a:pt x="649" y="12"/>
                  </a:lnTo>
                  <a:lnTo>
                    <a:pt x="651" y="12"/>
                  </a:lnTo>
                  <a:lnTo>
                    <a:pt x="653" y="12"/>
                  </a:lnTo>
                  <a:lnTo>
                    <a:pt x="654" y="12"/>
                  </a:lnTo>
                  <a:lnTo>
                    <a:pt x="655" y="12"/>
                  </a:lnTo>
                  <a:lnTo>
                    <a:pt x="656" y="12"/>
                  </a:lnTo>
                  <a:lnTo>
                    <a:pt x="660" y="12"/>
                  </a:lnTo>
                  <a:lnTo>
                    <a:pt x="661" y="12"/>
                  </a:lnTo>
                  <a:lnTo>
                    <a:pt x="662" y="12"/>
                  </a:lnTo>
                  <a:lnTo>
                    <a:pt x="661" y="11"/>
                  </a:lnTo>
                  <a:lnTo>
                    <a:pt x="660" y="10"/>
                  </a:lnTo>
                  <a:lnTo>
                    <a:pt x="654" y="4"/>
                  </a:lnTo>
                  <a:lnTo>
                    <a:pt x="652" y="2"/>
                  </a:lnTo>
                  <a:lnTo>
                    <a:pt x="652" y="1"/>
                  </a:lnTo>
                  <a:lnTo>
                    <a:pt x="654" y="1"/>
                  </a:lnTo>
                  <a:lnTo>
                    <a:pt x="655" y="0"/>
                  </a:lnTo>
                  <a:lnTo>
                    <a:pt x="663" y="0"/>
                  </a:lnTo>
                  <a:lnTo>
                    <a:pt x="664" y="0"/>
                  </a:lnTo>
                  <a:lnTo>
                    <a:pt x="665" y="0"/>
                  </a:lnTo>
                  <a:lnTo>
                    <a:pt x="666" y="0"/>
                  </a:lnTo>
                  <a:lnTo>
                    <a:pt x="667" y="0"/>
                  </a:lnTo>
                  <a:lnTo>
                    <a:pt x="678" y="0"/>
                  </a:lnTo>
                  <a:lnTo>
                    <a:pt x="680" y="0"/>
                  </a:lnTo>
                  <a:lnTo>
                    <a:pt x="681" y="0"/>
                  </a:lnTo>
                  <a:lnTo>
                    <a:pt x="682" y="0"/>
                  </a:lnTo>
                  <a:lnTo>
                    <a:pt x="682" y="1"/>
                  </a:lnTo>
                  <a:lnTo>
                    <a:pt x="682" y="3"/>
                  </a:lnTo>
                  <a:lnTo>
                    <a:pt x="683" y="3"/>
                  </a:lnTo>
                  <a:lnTo>
                    <a:pt x="683" y="4"/>
                  </a:lnTo>
                  <a:lnTo>
                    <a:pt x="683" y="5"/>
                  </a:lnTo>
                  <a:lnTo>
                    <a:pt x="684" y="5"/>
                  </a:lnTo>
                  <a:lnTo>
                    <a:pt x="686" y="9"/>
                  </a:lnTo>
                  <a:lnTo>
                    <a:pt x="686" y="10"/>
                  </a:lnTo>
                  <a:lnTo>
                    <a:pt x="684" y="10"/>
                  </a:lnTo>
                  <a:lnTo>
                    <a:pt x="686" y="12"/>
                  </a:lnTo>
                  <a:lnTo>
                    <a:pt x="686" y="13"/>
                  </a:lnTo>
                  <a:lnTo>
                    <a:pt x="686" y="14"/>
                  </a:lnTo>
                  <a:lnTo>
                    <a:pt x="687" y="16"/>
                  </a:lnTo>
                  <a:lnTo>
                    <a:pt x="687" y="17"/>
                  </a:lnTo>
                  <a:lnTo>
                    <a:pt x="687" y="18"/>
                  </a:lnTo>
                  <a:lnTo>
                    <a:pt x="687" y="19"/>
                  </a:lnTo>
                  <a:lnTo>
                    <a:pt x="687" y="20"/>
                  </a:lnTo>
                  <a:lnTo>
                    <a:pt x="688" y="21"/>
                  </a:lnTo>
                  <a:lnTo>
                    <a:pt x="688" y="22"/>
                  </a:lnTo>
                  <a:lnTo>
                    <a:pt x="688" y="24"/>
                  </a:lnTo>
                  <a:lnTo>
                    <a:pt x="688" y="25"/>
                  </a:lnTo>
                  <a:lnTo>
                    <a:pt x="689" y="25"/>
                  </a:lnTo>
                  <a:lnTo>
                    <a:pt x="689" y="26"/>
                  </a:lnTo>
                  <a:lnTo>
                    <a:pt x="689" y="27"/>
                  </a:lnTo>
                  <a:lnTo>
                    <a:pt x="689" y="28"/>
                  </a:lnTo>
                  <a:lnTo>
                    <a:pt x="690" y="29"/>
                  </a:lnTo>
                  <a:lnTo>
                    <a:pt x="690" y="30"/>
                  </a:lnTo>
                  <a:lnTo>
                    <a:pt x="691" y="31"/>
                  </a:lnTo>
                  <a:lnTo>
                    <a:pt x="691" y="33"/>
                  </a:lnTo>
                  <a:lnTo>
                    <a:pt x="691" y="34"/>
                  </a:lnTo>
                  <a:lnTo>
                    <a:pt x="691" y="35"/>
                  </a:lnTo>
                  <a:lnTo>
                    <a:pt x="692" y="35"/>
                  </a:lnTo>
                  <a:lnTo>
                    <a:pt x="692" y="36"/>
                  </a:lnTo>
                  <a:lnTo>
                    <a:pt x="693" y="38"/>
                  </a:lnTo>
                  <a:lnTo>
                    <a:pt x="695" y="39"/>
                  </a:lnTo>
                  <a:lnTo>
                    <a:pt x="696" y="41"/>
                  </a:lnTo>
                  <a:lnTo>
                    <a:pt x="697" y="42"/>
                  </a:lnTo>
                  <a:lnTo>
                    <a:pt x="697" y="43"/>
                  </a:lnTo>
                  <a:lnTo>
                    <a:pt x="698" y="44"/>
                  </a:lnTo>
                  <a:lnTo>
                    <a:pt x="698" y="45"/>
                  </a:lnTo>
                  <a:lnTo>
                    <a:pt x="699" y="46"/>
                  </a:lnTo>
                  <a:lnTo>
                    <a:pt x="699" y="47"/>
                  </a:lnTo>
                  <a:lnTo>
                    <a:pt x="701" y="50"/>
                  </a:lnTo>
                  <a:lnTo>
                    <a:pt x="703" y="51"/>
                  </a:lnTo>
                  <a:lnTo>
                    <a:pt x="704" y="52"/>
                  </a:lnTo>
                  <a:lnTo>
                    <a:pt x="705" y="53"/>
                  </a:lnTo>
                  <a:lnTo>
                    <a:pt x="705" y="54"/>
                  </a:lnTo>
                  <a:lnTo>
                    <a:pt x="706" y="54"/>
                  </a:lnTo>
                  <a:lnTo>
                    <a:pt x="706" y="55"/>
                  </a:lnTo>
                  <a:lnTo>
                    <a:pt x="705" y="56"/>
                  </a:lnTo>
                  <a:lnTo>
                    <a:pt x="701" y="56"/>
                  </a:lnTo>
                  <a:lnTo>
                    <a:pt x="701" y="58"/>
                  </a:lnTo>
                  <a:lnTo>
                    <a:pt x="701" y="59"/>
                  </a:lnTo>
                  <a:lnTo>
                    <a:pt x="701" y="60"/>
                  </a:lnTo>
                  <a:lnTo>
                    <a:pt x="701" y="61"/>
                  </a:lnTo>
                  <a:lnTo>
                    <a:pt x="701" y="62"/>
                  </a:lnTo>
                  <a:lnTo>
                    <a:pt x="703" y="62"/>
                  </a:lnTo>
                  <a:lnTo>
                    <a:pt x="703" y="63"/>
                  </a:lnTo>
                  <a:lnTo>
                    <a:pt x="701" y="63"/>
                  </a:lnTo>
                  <a:lnTo>
                    <a:pt x="701" y="64"/>
                  </a:lnTo>
                  <a:lnTo>
                    <a:pt x="701" y="66"/>
                  </a:lnTo>
                  <a:lnTo>
                    <a:pt x="703" y="67"/>
                  </a:lnTo>
                  <a:lnTo>
                    <a:pt x="703" y="68"/>
                  </a:lnTo>
                  <a:lnTo>
                    <a:pt x="703" y="69"/>
                  </a:lnTo>
                  <a:lnTo>
                    <a:pt x="703" y="70"/>
                  </a:lnTo>
                  <a:lnTo>
                    <a:pt x="704" y="71"/>
                  </a:lnTo>
                  <a:lnTo>
                    <a:pt x="704" y="72"/>
                  </a:lnTo>
                  <a:lnTo>
                    <a:pt x="704" y="73"/>
                  </a:lnTo>
                  <a:lnTo>
                    <a:pt x="705" y="76"/>
                  </a:lnTo>
                  <a:lnTo>
                    <a:pt x="705" y="77"/>
                  </a:lnTo>
                  <a:lnTo>
                    <a:pt x="705" y="78"/>
                  </a:lnTo>
                  <a:lnTo>
                    <a:pt x="705" y="79"/>
                  </a:lnTo>
                  <a:lnTo>
                    <a:pt x="705" y="80"/>
                  </a:lnTo>
                  <a:lnTo>
                    <a:pt x="706" y="80"/>
                  </a:lnTo>
                  <a:lnTo>
                    <a:pt x="707" y="81"/>
                  </a:lnTo>
                  <a:lnTo>
                    <a:pt x="707" y="83"/>
                  </a:lnTo>
                  <a:lnTo>
                    <a:pt x="707" y="84"/>
                  </a:lnTo>
                  <a:lnTo>
                    <a:pt x="708" y="84"/>
                  </a:lnTo>
                  <a:lnTo>
                    <a:pt x="708" y="86"/>
                  </a:lnTo>
                  <a:lnTo>
                    <a:pt x="708" y="87"/>
                  </a:lnTo>
                  <a:lnTo>
                    <a:pt x="708" y="88"/>
                  </a:lnTo>
                  <a:lnTo>
                    <a:pt x="708" y="89"/>
                  </a:lnTo>
                  <a:lnTo>
                    <a:pt x="707" y="91"/>
                  </a:lnTo>
                  <a:lnTo>
                    <a:pt x="707" y="92"/>
                  </a:lnTo>
                  <a:lnTo>
                    <a:pt x="707" y="93"/>
                  </a:lnTo>
                  <a:lnTo>
                    <a:pt x="708" y="93"/>
                  </a:lnTo>
                  <a:lnTo>
                    <a:pt x="707" y="94"/>
                  </a:lnTo>
                  <a:lnTo>
                    <a:pt x="708" y="95"/>
                  </a:lnTo>
                  <a:lnTo>
                    <a:pt x="707" y="95"/>
                  </a:lnTo>
                  <a:lnTo>
                    <a:pt x="708" y="95"/>
                  </a:lnTo>
                  <a:lnTo>
                    <a:pt x="708" y="96"/>
                  </a:lnTo>
                  <a:lnTo>
                    <a:pt x="708" y="97"/>
                  </a:lnTo>
                  <a:lnTo>
                    <a:pt x="708" y="98"/>
                  </a:lnTo>
                  <a:lnTo>
                    <a:pt x="707" y="100"/>
                  </a:lnTo>
                  <a:lnTo>
                    <a:pt x="707" y="101"/>
                  </a:lnTo>
                  <a:lnTo>
                    <a:pt x="708" y="102"/>
                  </a:lnTo>
                  <a:lnTo>
                    <a:pt x="709" y="102"/>
                  </a:lnTo>
                  <a:lnTo>
                    <a:pt x="708" y="103"/>
                  </a:lnTo>
                  <a:lnTo>
                    <a:pt x="709" y="104"/>
                  </a:lnTo>
                  <a:lnTo>
                    <a:pt x="708" y="108"/>
                  </a:lnTo>
                  <a:lnTo>
                    <a:pt x="708" y="110"/>
                  </a:lnTo>
                  <a:lnTo>
                    <a:pt x="709" y="111"/>
                  </a:lnTo>
                  <a:lnTo>
                    <a:pt x="709" y="114"/>
                  </a:lnTo>
                  <a:lnTo>
                    <a:pt x="712" y="117"/>
                  </a:lnTo>
                  <a:lnTo>
                    <a:pt x="720" y="128"/>
                  </a:lnTo>
                  <a:lnTo>
                    <a:pt x="718" y="130"/>
                  </a:lnTo>
                  <a:lnTo>
                    <a:pt x="718" y="131"/>
                  </a:lnTo>
                  <a:lnTo>
                    <a:pt x="717" y="134"/>
                  </a:lnTo>
                  <a:lnTo>
                    <a:pt x="717" y="135"/>
                  </a:lnTo>
                  <a:lnTo>
                    <a:pt x="717" y="136"/>
                  </a:lnTo>
                  <a:lnTo>
                    <a:pt x="717" y="138"/>
                  </a:lnTo>
                  <a:lnTo>
                    <a:pt x="717" y="139"/>
                  </a:lnTo>
                  <a:lnTo>
                    <a:pt x="717" y="141"/>
                  </a:lnTo>
                  <a:lnTo>
                    <a:pt x="717" y="142"/>
                  </a:lnTo>
                  <a:lnTo>
                    <a:pt x="718" y="143"/>
                  </a:lnTo>
                  <a:lnTo>
                    <a:pt x="718" y="144"/>
                  </a:lnTo>
                  <a:lnTo>
                    <a:pt x="718" y="145"/>
                  </a:lnTo>
                  <a:lnTo>
                    <a:pt x="718" y="146"/>
                  </a:lnTo>
                  <a:lnTo>
                    <a:pt x="720" y="146"/>
                  </a:lnTo>
                  <a:lnTo>
                    <a:pt x="721" y="147"/>
                  </a:lnTo>
                  <a:lnTo>
                    <a:pt x="721" y="148"/>
                  </a:lnTo>
                  <a:lnTo>
                    <a:pt x="722" y="148"/>
                  </a:lnTo>
                  <a:lnTo>
                    <a:pt x="723" y="150"/>
                  </a:lnTo>
                  <a:lnTo>
                    <a:pt x="724" y="151"/>
                  </a:lnTo>
                  <a:lnTo>
                    <a:pt x="725" y="151"/>
                  </a:lnTo>
                  <a:lnTo>
                    <a:pt x="726" y="152"/>
                  </a:lnTo>
                  <a:lnTo>
                    <a:pt x="727" y="152"/>
                  </a:lnTo>
                  <a:lnTo>
                    <a:pt x="727" y="153"/>
                  </a:lnTo>
                  <a:lnTo>
                    <a:pt x="729" y="154"/>
                  </a:lnTo>
                  <a:lnTo>
                    <a:pt x="729" y="155"/>
                  </a:lnTo>
                  <a:lnTo>
                    <a:pt x="729" y="160"/>
                  </a:lnTo>
                  <a:lnTo>
                    <a:pt x="729" y="161"/>
                  </a:lnTo>
                  <a:lnTo>
                    <a:pt x="729" y="162"/>
                  </a:lnTo>
                  <a:lnTo>
                    <a:pt x="729" y="164"/>
                  </a:lnTo>
                  <a:lnTo>
                    <a:pt x="729" y="165"/>
                  </a:lnTo>
                  <a:lnTo>
                    <a:pt x="729" y="168"/>
                  </a:lnTo>
                  <a:lnTo>
                    <a:pt x="730" y="171"/>
                  </a:lnTo>
                  <a:lnTo>
                    <a:pt x="731" y="172"/>
                  </a:lnTo>
                  <a:lnTo>
                    <a:pt x="731" y="173"/>
                  </a:lnTo>
                  <a:lnTo>
                    <a:pt x="732" y="175"/>
                  </a:lnTo>
                  <a:lnTo>
                    <a:pt x="732" y="176"/>
                  </a:lnTo>
                  <a:lnTo>
                    <a:pt x="733" y="177"/>
                  </a:lnTo>
                  <a:lnTo>
                    <a:pt x="734" y="178"/>
                  </a:lnTo>
                  <a:lnTo>
                    <a:pt x="734" y="179"/>
                  </a:lnTo>
                  <a:lnTo>
                    <a:pt x="735" y="180"/>
                  </a:lnTo>
                  <a:lnTo>
                    <a:pt x="735" y="181"/>
                  </a:lnTo>
                  <a:lnTo>
                    <a:pt x="736" y="181"/>
                  </a:lnTo>
                  <a:lnTo>
                    <a:pt x="736" y="183"/>
                  </a:lnTo>
                  <a:lnTo>
                    <a:pt x="738" y="184"/>
                  </a:lnTo>
                  <a:lnTo>
                    <a:pt x="739" y="185"/>
                  </a:lnTo>
                  <a:lnTo>
                    <a:pt x="740" y="186"/>
                  </a:lnTo>
                  <a:lnTo>
                    <a:pt x="743" y="188"/>
                  </a:lnTo>
                  <a:lnTo>
                    <a:pt x="747" y="190"/>
                  </a:lnTo>
                  <a:lnTo>
                    <a:pt x="751" y="192"/>
                  </a:lnTo>
                  <a:lnTo>
                    <a:pt x="753" y="193"/>
                  </a:lnTo>
                  <a:lnTo>
                    <a:pt x="757" y="193"/>
                  </a:lnTo>
                  <a:lnTo>
                    <a:pt x="760" y="193"/>
                  </a:lnTo>
                  <a:lnTo>
                    <a:pt x="761" y="194"/>
                  </a:lnTo>
                  <a:lnTo>
                    <a:pt x="762" y="194"/>
                  </a:lnTo>
                  <a:lnTo>
                    <a:pt x="764" y="194"/>
                  </a:lnTo>
                  <a:lnTo>
                    <a:pt x="765" y="196"/>
                  </a:lnTo>
                  <a:lnTo>
                    <a:pt x="765" y="197"/>
                  </a:lnTo>
                  <a:lnTo>
                    <a:pt x="765" y="200"/>
                  </a:lnTo>
                  <a:lnTo>
                    <a:pt x="766" y="201"/>
                  </a:lnTo>
                  <a:lnTo>
                    <a:pt x="765" y="202"/>
                  </a:lnTo>
                  <a:lnTo>
                    <a:pt x="765" y="203"/>
                  </a:lnTo>
                  <a:lnTo>
                    <a:pt x="764" y="203"/>
                  </a:lnTo>
                  <a:lnTo>
                    <a:pt x="761" y="204"/>
                  </a:lnTo>
                  <a:lnTo>
                    <a:pt x="760" y="205"/>
                  </a:lnTo>
                  <a:lnTo>
                    <a:pt x="759" y="206"/>
                  </a:lnTo>
                  <a:lnTo>
                    <a:pt x="758" y="206"/>
                  </a:lnTo>
                  <a:lnTo>
                    <a:pt x="758" y="208"/>
                  </a:lnTo>
                  <a:lnTo>
                    <a:pt x="757" y="208"/>
                  </a:lnTo>
                  <a:lnTo>
                    <a:pt x="756" y="209"/>
                  </a:lnTo>
                  <a:lnTo>
                    <a:pt x="756" y="210"/>
                  </a:lnTo>
                  <a:lnTo>
                    <a:pt x="755" y="210"/>
                  </a:lnTo>
                  <a:lnTo>
                    <a:pt x="755" y="211"/>
                  </a:lnTo>
                  <a:lnTo>
                    <a:pt x="753" y="211"/>
                  </a:lnTo>
                  <a:lnTo>
                    <a:pt x="752" y="212"/>
                  </a:lnTo>
                  <a:lnTo>
                    <a:pt x="750" y="213"/>
                  </a:lnTo>
                  <a:lnTo>
                    <a:pt x="749" y="213"/>
                  </a:lnTo>
                  <a:lnTo>
                    <a:pt x="748" y="213"/>
                  </a:lnTo>
                  <a:lnTo>
                    <a:pt x="747" y="213"/>
                  </a:lnTo>
                  <a:lnTo>
                    <a:pt x="746" y="212"/>
                  </a:lnTo>
                  <a:lnTo>
                    <a:pt x="744" y="212"/>
                  </a:lnTo>
                  <a:lnTo>
                    <a:pt x="743" y="212"/>
                  </a:lnTo>
                  <a:lnTo>
                    <a:pt x="743" y="211"/>
                  </a:lnTo>
                  <a:lnTo>
                    <a:pt x="742" y="211"/>
                  </a:lnTo>
                  <a:lnTo>
                    <a:pt x="742" y="210"/>
                  </a:lnTo>
                  <a:lnTo>
                    <a:pt x="742" y="209"/>
                  </a:lnTo>
                  <a:lnTo>
                    <a:pt x="743" y="209"/>
                  </a:lnTo>
                  <a:lnTo>
                    <a:pt x="744" y="209"/>
                  </a:lnTo>
                  <a:lnTo>
                    <a:pt x="747" y="210"/>
                  </a:lnTo>
                  <a:lnTo>
                    <a:pt x="748" y="210"/>
                  </a:lnTo>
                  <a:lnTo>
                    <a:pt x="750" y="210"/>
                  </a:lnTo>
                  <a:lnTo>
                    <a:pt x="751" y="210"/>
                  </a:lnTo>
                  <a:lnTo>
                    <a:pt x="752" y="209"/>
                  </a:lnTo>
                  <a:lnTo>
                    <a:pt x="753" y="209"/>
                  </a:lnTo>
                  <a:lnTo>
                    <a:pt x="753" y="208"/>
                  </a:lnTo>
                  <a:lnTo>
                    <a:pt x="755" y="205"/>
                  </a:lnTo>
                  <a:lnTo>
                    <a:pt x="756" y="204"/>
                  </a:lnTo>
                  <a:lnTo>
                    <a:pt x="756" y="203"/>
                  </a:lnTo>
                  <a:lnTo>
                    <a:pt x="755" y="202"/>
                  </a:lnTo>
                  <a:lnTo>
                    <a:pt x="753" y="202"/>
                  </a:lnTo>
                  <a:lnTo>
                    <a:pt x="752" y="202"/>
                  </a:lnTo>
                  <a:lnTo>
                    <a:pt x="751" y="202"/>
                  </a:lnTo>
                  <a:lnTo>
                    <a:pt x="749" y="202"/>
                  </a:lnTo>
                  <a:lnTo>
                    <a:pt x="747" y="203"/>
                  </a:lnTo>
                  <a:lnTo>
                    <a:pt x="743" y="203"/>
                  </a:lnTo>
                  <a:lnTo>
                    <a:pt x="742" y="203"/>
                  </a:lnTo>
                  <a:lnTo>
                    <a:pt x="741" y="203"/>
                  </a:lnTo>
                  <a:lnTo>
                    <a:pt x="740" y="204"/>
                  </a:lnTo>
                  <a:lnTo>
                    <a:pt x="739" y="204"/>
                  </a:lnTo>
                  <a:lnTo>
                    <a:pt x="739" y="205"/>
                  </a:lnTo>
                  <a:lnTo>
                    <a:pt x="739" y="206"/>
                  </a:lnTo>
                  <a:lnTo>
                    <a:pt x="739" y="208"/>
                  </a:lnTo>
                  <a:lnTo>
                    <a:pt x="739" y="209"/>
                  </a:lnTo>
                  <a:lnTo>
                    <a:pt x="740" y="210"/>
                  </a:lnTo>
                  <a:lnTo>
                    <a:pt x="740" y="211"/>
                  </a:lnTo>
                  <a:lnTo>
                    <a:pt x="740" y="213"/>
                  </a:lnTo>
                  <a:lnTo>
                    <a:pt x="740" y="215"/>
                  </a:lnTo>
                  <a:lnTo>
                    <a:pt x="740" y="218"/>
                  </a:lnTo>
                  <a:lnTo>
                    <a:pt x="740" y="220"/>
                  </a:lnTo>
                  <a:lnTo>
                    <a:pt x="741" y="225"/>
                  </a:lnTo>
                  <a:lnTo>
                    <a:pt x="741" y="228"/>
                  </a:lnTo>
                  <a:lnTo>
                    <a:pt x="742" y="229"/>
                  </a:lnTo>
                  <a:lnTo>
                    <a:pt x="742" y="231"/>
                  </a:lnTo>
                  <a:lnTo>
                    <a:pt x="742" y="232"/>
                  </a:lnTo>
                  <a:lnTo>
                    <a:pt x="743" y="234"/>
                  </a:lnTo>
                  <a:lnTo>
                    <a:pt x="743" y="235"/>
                  </a:lnTo>
                  <a:lnTo>
                    <a:pt x="744" y="237"/>
                  </a:lnTo>
                  <a:lnTo>
                    <a:pt x="744" y="238"/>
                  </a:lnTo>
                  <a:lnTo>
                    <a:pt x="744" y="240"/>
                  </a:lnTo>
                  <a:lnTo>
                    <a:pt x="746" y="243"/>
                  </a:lnTo>
                  <a:lnTo>
                    <a:pt x="746" y="244"/>
                  </a:lnTo>
                  <a:lnTo>
                    <a:pt x="747" y="244"/>
                  </a:lnTo>
                  <a:lnTo>
                    <a:pt x="747" y="245"/>
                  </a:lnTo>
                  <a:lnTo>
                    <a:pt x="747" y="246"/>
                  </a:lnTo>
                  <a:lnTo>
                    <a:pt x="748" y="247"/>
                  </a:lnTo>
                  <a:lnTo>
                    <a:pt x="748" y="250"/>
                  </a:lnTo>
                  <a:lnTo>
                    <a:pt x="749" y="251"/>
                  </a:lnTo>
                  <a:lnTo>
                    <a:pt x="749" y="253"/>
                  </a:lnTo>
                  <a:lnTo>
                    <a:pt x="750" y="253"/>
                  </a:lnTo>
                  <a:lnTo>
                    <a:pt x="750" y="254"/>
                  </a:lnTo>
                  <a:lnTo>
                    <a:pt x="751" y="255"/>
                  </a:lnTo>
                  <a:lnTo>
                    <a:pt x="751" y="256"/>
                  </a:lnTo>
                  <a:lnTo>
                    <a:pt x="752" y="257"/>
                  </a:lnTo>
                  <a:lnTo>
                    <a:pt x="752" y="259"/>
                  </a:lnTo>
                  <a:lnTo>
                    <a:pt x="753" y="259"/>
                  </a:lnTo>
                  <a:lnTo>
                    <a:pt x="753" y="260"/>
                  </a:lnTo>
                  <a:lnTo>
                    <a:pt x="755" y="261"/>
                  </a:lnTo>
                  <a:lnTo>
                    <a:pt x="755" y="262"/>
                  </a:lnTo>
                  <a:lnTo>
                    <a:pt x="756" y="263"/>
                  </a:lnTo>
                  <a:lnTo>
                    <a:pt x="757" y="264"/>
                  </a:lnTo>
                  <a:lnTo>
                    <a:pt x="758" y="265"/>
                  </a:lnTo>
                  <a:lnTo>
                    <a:pt x="759" y="267"/>
                  </a:lnTo>
                  <a:lnTo>
                    <a:pt x="759" y="268"/>
                  </a:lnTo>
                  <a:lnTo>
                    <a:pt x="760" y="268"/>
                  </a:lnTo>
                  <a:lnTo>
                    <a:pt x="760" y="269"/>
                  </a:lnTo>
                  <a:lnTo>
                    <a:pt x="760" y="270"/>
                  </a:lnTo>
                  <a:lnTo>
                    <a:pt x="760" y="271"/>
                  </a:lnTo>
                  <a:lnTo>
                    <a:pt x="759" y="270"/>
                  </a:lnTo>
                  <a:lnTo>
                    <a:pt x="758" y="272"/>
                  </a:lnTo>
                  <a:lnTo>
                    <a:pt x="759" y="273"/>
                  </a:lnTo>
                  <a:lnTo>
                    <a:pt x="759" y="275"/>
                  </a:lnTo>
                  <a:lnTo>
                    <a:pt x="759" y="276"/>
                  </a:lnTo>
                  <a:lnTo>
                    <a:pt x="759" y="277"/>
                  </a:lnTo>
                  <a:lnTo>
                    <a:pt x="759" y="280"/>
                  </a:lnTo>
                  <a:lnTo>
                    <a:pt x="760" y="282"/>
                  </a:lnTo>
                  <a:lnTo>
                    <a:pt x="761" y="285"/>
                  </a:lnTo>
                  <a:lnTo>
                    <a:pt x="762" y="286"/>
                  </a:lnTo>
                  <a:lnTo>
                    <a:pt x="762" y="287"/>
                  </a:lnTo>
                  <a:lnTo>
                    <a:pt x="764" y="288"/>
                  </a:lnTo>
                  <a:lnTo>
                    <a:pt x="764" y="289"/>
                  </a:lnTo>
                  <a:lnTo>
                    <a:pt x="764" y="292"/>
                  </a:lnTo>
                  <a:lnTo>
                    <a:pt x="764" y="293"/>
                  </a:lnTo>
                  <a:lnTo>
                    <a:pt x="765" y="294"/>
                  </a:lnTo>
                  <a:lnTo>
                    <a:pt x="765" y="295"/>
                  </a:lnTo>
                  <a:lnTo>
                    <a:pt x="766" y="295"/>
                  </a:lnTo>
                  <a:lnTo>
                    <a:pt x="766" y="297"/>
                  </a:lnTo>
                  <a:lnTo>
                    <a:pt x="767" y="298"/>
                  </a:lnTo>
                  <a:lnTo>
                    <a:pt x="767" y="300"/>
                  </a:lnTo>
                  <a:lnTo>
                    <a:pt x="768" y="300"/>
                  </a:lnTo>
                  <a:lnTo>
                    <a:pt x="767" y="301"/>
                  </a:lnTo>
                  <a:lnTo>
                    <a:pt x="767" y="302"/>
                  </a:lnTo>
                  <a:lnTo>
                    <a:pt x="766" y="302"/>
                  </a:lnTo>
                  <a:lnTo>
                    <a:pt x="766" y="303"/>
                  </a:lnTo>
                  <a:lnTo>
                    <a:pt x="766" y="304"/>
                  </a:lnTo>
                  <a:lnTo>
                    <a:pt x="767" y="305"/>
                  </a:lnTo>
                  <a:lnTo>
                    <a:pt x="767" y="306"/>
                  </a:lnTo>
                  <a:lnTo>
                    <a:pt x="767" y="307"/>
                  </a:lnTo>
                  <a:lnTo>
                    <a:pt x="766" y="309"/>
                  </a:lnTo>
                  <a:lnTo>
                    <a:pt x="766" y="310"/>
                  </a:lnTo>
                  <a:lnTo>
                    <a:pt x="766" y="314"/>
                  </a:lnTo>
                  <a:lnTo>
                    <a:pt x="767" y="317"/>
                  </a:lnTo>
                  <a:lnTo>
                    <a:pt x="767" y="318"/>
                  </a:lnTo>
                  <a:lnTo>
                    <a:pt x="768" y="319"/>
                  </a:lnTo>
                  <a:lnTo>
                    <a:pt x="768" y="320"/>
                  </a:lnTo>
                  <a:lnTo>
                    <a:pt x="769" y="321"/>
                  </a:lnTo>
                  <a:lnTo>
                    <a:pt x="770" y="322"/>
                  </a:lnTo>
                  <a:lnTo>
                    <a:pt x="770" y="323"/>
                  </a:lnTo>
                  <a:lnTo>
                    <a:pt x="770" y="324"/>
                  </a:lnTo>
                  <a:lnTo>
                    <a:pt x="769" y="324"/>
                  </a:lnTo>
                  <a:lnTo>
                    <a:pt x="769" y="326"/>
                  </a:lnTo>
                  <a:lnTo>
                    <a:pt x="770" y="328"/>
                  </a:lnTo>
                  <a:lnTo>
                    <a:pt x="770" y="329"/>
                  </a:lnTo>
                  <a:lnTo>
                    <a:pt x="770" y="330"/>
                  </a:lnTo>
                  <a:lnTo>
                    <a:pt x="770" y="331"/>
                  </a:lnTo>
                  <a:lnTo>
                    <a:pt x="770" y="332"/>
                  </a:lnTo>
                  <a:lnTo>
                    <a:pt x="772" y="335"/>
                  </a:lnTo>
                  <a:lnTo>
                    <a:pt x="773" y="335"/>
                  </a:lnTo>
                  <a:lnTo>
                    <a:pt x="772" y="336"/>
                  </a:lnTo>
                  <a:lnTo>
                    <a:pt x="770" y="337"/>
                  </a:lnTo>
                  <a:lnTo>
                    <a:pt x="770" y="338"/>
                  </a:lnTo>
                  <a:lnTo>
                    <a:pt x="772" y="338"/>
                  </a:lnTo>
                  <a:lnTo>
                    <a:pt x="772" y="339"/>
                  </a:lnTo>
                  <a:lnTo>
                    <a:pt x="772" y="340"/>
                  </a:lnTo>
                  <a:lnTo>
                    <a:pt x="773" y="342"/>
                  </a:lnTo>
                  <a:lnTo>
                    <a:pt x="772" y="343"/>
                  </a:lnTo>
                  <a:lnTo>
                    <a:pt x="773" y="344"/>
                  </a:lnTo>
                  <a:lnTo>
                    <a:pt x="773" y="345"/>
                  </a:lnTo>
                  <a:lnTo>
                    <a:pt x="774" y="346"/>
                  </a:lnTo>
                  <a:lnTo>
                    <a:pt x="774" y="347"/>
                  </a:lnTo>
                  <a:lnTo>
                    <a:pt x="773" y="347"/>
                  </a:lnTo>
                  <a:lnTo>
                    <a:pt x="773" y="348"/>
                  </a:lnTo>
                  <a:lnTo>
                    <a:pt x="774" y="349"/>
                  </a:lnTo>
                  <a:lnTo>
                    <a:pt x="775" y="351"/>
                  </a:lnTo>
                  <a:lnTo>
                    <a:pt x="775" y="352"/>
                  </a:lnTo>
                  <a:lnTo>
                    <a:pt x="775" y="353"/>
                  </a:lnTo>
                  <a:lnTo>
                    <a:pt x="775" y="354"/>
                  </a:lnTo>
                  <a:lnTo>
                    <a:pt x="775" y="355"/>
                  </a:lnTo>
                  <a:lnTo>
                    <a:pt x="777" y="356"/>
                  </a:lnTo>
                  <a:lnTo>
                    <a:pt x="777" y="357"/>
                  </a:lnTo>
                  <a:lnTo>
                    <a:pt x="777" y="359"/>
                  </a:lnTo>
                  <a:lnTo>
                    <a:pt x="778" y="360"/>
                  </a:lnTo>
                  <a:lnTo>
                    <a:pt x="779" y="360"/>
                  </a:lnTo>
                  <a:lnTo>
                    <a:pt x="779" y="361"/>
                  </a:lnTo>
                  <a:lnTo>
                    <a:pt x="781" y="362"/>
                  </a:lnTo>
                  <a:lnTo>
                    <a:pt x="782" y="362"/>
                  </a:lnTo>
                  <a:lnTo>
                    <a:pt x="783" y="363"/>
                  </a:lnTo>
                  <a:lnTo>
                    <a:pt x="784" y="364"/>
                  </a:lnTo>
                  <a:lnTo>
                    <a:pt x="786" y="365"/>
                  </a:lnTo>
                  <a:lnTo>
                    <a:pt x="787" y="367"/>
                  </a:lnTo>
                  <a:lnTo>
                    <a:pt x="789" y="367"/>
                  </a:lnTo>
                  <a:lnTo>
                    <a:pt x="790" y="367"/>
                  </a:lnTo>
                  <a:lnTo>
                    <a:pt x="791" y="367"/>
                  </a:lnTo>
                  <a:lnTo>
                    <a:pt x="792" y="365"/>
                  </a:lnTo>
                  <a:lnTo>
                    <a:pt x="793" y="364"/>
                  </a:lnTo>
                  <a:lnTo>
                    <a:pt x="793" y="365"/>
                  </a:lnTo>
                  <a:lnTo>
                    <a:pt x="793" y="367"/>
                  </a:lnTo>
                  <a:lnTo>
                    <a:pt x="792" y="368"/>
                  </a:lnTo>
                  <a:lnTo>
                    <a:pt x="791" y="369"/>
                  </a:lnTo>
                  <a:lnTo>
                    <a:pt x="790" y="369"/>
                  </a:lnTo>
                  <a:lnTo>
                    <a:pt x="789" y="369"/>
                  </a:lnTo>
                  <a:lnTo>
                    <a:pt x="787" y="369"/>
                  </a:lnTo>
                  <a:lnTo>
                    <a:pt x="786" y="370"/>
                  </a:lnTo>
                  <a:lnTo>
                    <a:pt x="785" y="370"/>
                  </a:lnTo>
                  <a:lnTo>
                    <a:pt x="785" y="371"/>
                  </a:lnTo>
                  <a:lnTo>
                    <a:pt x="784" y="372"/>
                  </a:lnTo>
                  <a:lnTo>
                    <a:pt x="783" y="374"/>
                  </a:lnTo>
                  <a:lnTo>
                    <a:pt x="782" y="374"/>
                  </a:lnTo>
                  <a:lnTo>
                    <a:pt x="782" y="376"/>
                  </a:lnTo>
                  <a:lnTo>
                    <a:pt x="782" y="377"/>
                  </a:lnTo>
                  <a:lnTo>
                    <a:pt x="782" y="378"/>
                  </a:lnTo>
                  <a:lnTo>
                    <a:pt x="781" y="378"/>
                  </a:lnTo>
                  <a:lnTo>
                    <a:pt x="781" y="379"/>
                  </a:lnTo>
                  <a:lnTo>
                    <a:pt x="781" y="380"/>
                  </a:lnTo>
                  <a:lnTo>
                    <a:pt x="781" y="381"/>
                  </a:lnTo>
                  <a:lnTo>
                    <a:pt x="782" y="385"/>
                  </a:lnTo>
                  <a:lnTo>
                    <a:pt x="782" y="386"/>
                  </a:lnTo>
                  <a:lnTo>
                    <a:pt x="782" y="387"/>
                  </a:lnTo>
                  <a:lnTo>
                    <a:pt x="782" y="388"/>
                  </a:lnTo>
                  <a:lnTo>
                    <a:pt x="782" y="389"/>
                  </a:lnTo>
                  <a:lnTo>
                    <a:pt x="782" y="390"/>
                  </a:lnTo>
                  <a:lnTo>
                    <a:pt x="783" y="391"/>
                  </a:lnTo>
                  <a:lnTo>
                    <a:pt x="783" y="393"/>
                  </a:lnTo>
                  <a:lnTo>
                    <a:pt x="783" y="395"/>
                  </a:lnTo>
                  <a:lnTo>
                    <a:pt x="783" y="396"/>
                  </a:lnTo>
                  <a:lnTo>
                    <a:pt x="784" y="397"/>
                  </a:lnTo>
                  <a:lnTo>
                    <a:pt x="784" y="398"/>
                  </a:lnTo>
                  <a:lnTo>
                    <a:pt x="785" y="399"/>
                  </a:lnTo>
                  <a:lnTo>
                    <a:pt x="786" y="401"/>
                  </a:lnTo>
                  <a:lnTo>
                    <a:pt x="787" y="402"/>
                  </a:lnTo>
                  <a:lnTo>
                    <a:pt x="787" y="403"/>
                  </a:lnTo>
                  <a:lnTo>
                    <a:pt x="787" y="404"/>
                  </a:lnTo>
                  <a:lnTo>
                    <a:pt x="787" y="405"/>
                  </a:lnTo>
                  <a:lnTo>
                    <a:pt x="789" y="406"/>
                  </a:lnTo>
                  <a:lnTo>
                    <a:pt x="791" y="406"/>
                  </a:lnTo>
                  <a:lnTo>
                    <a:pt x="792" y="406"/>
                  </a:lnTo>
                  <a:lnTo>
                    <a:pt x="793" y="406"/>
                  </a:lnTo>
                  <a:lnTo>
                    <a:pt x="794" y="406"/>
                  </a:lnTo>
                  <a:lnTo>
                    <a:pt x="794" y="407"/>
                  </a:lnTo>
                  <a:lnTo>
                    <a:pt x="795" y="407"/>
                  </a:lnTo>
                  <a:lnTo>
                    <a:pt x="795" y="409"/>
                  </a:lnTo>
                  <a:lnTo>
                    <a:pt x="796" y="409"/>
                  </a:lnTo>
                  <a:lnTo>
                    <a:pt x="796" y="410"/>
                  </a:lnTo>
                  <a:lnTo>
                    <a:pt x="798" y="411"/>
                  </a:lnTo>
                  <a:lnTo>
                    <a:pt x="798" y="412"/>
                  </a:lnTo>
                  <a:lnTo>
                    <a:pt x="799" y="414"/>
                  </a:lnTo>
                  <a:lnTo>
                    <a:pt x="800" y="415"/>
                  </a:lnTo>
                  <a:lnTo>
                    <a:pt x="800" y="416"/>
                  </a:lnTo>
                  <a:lnTo>
                    <a:pt x="800" y="418"/>
                  </a:lnTo>
                  <a:lnTo>
                    <a:pt x="801" y="419"/>
                  </a:lnTo>
                  <a:lnTo>
                    <a:pt x="802" y="421"/>
                  </a:lnTo>
                  <a:lnTo>
                    <a:pt x="803" y="422"/>
                  </a:lnTo>
                  <a:lnTo>
                    <a:pt x="803" y="423"/>
                  </a:lnTo>
                  <a:lnTo>
                    <a:pt x="804" y="426"/>
                  </a:lnTo>
                  <a:lnTo>
                    <a:pt x="807" y="431"/>
                  </a:lnTo>
                  <a:lnTo>
                    <a:pt x="808" y="432"/>
                  </a:lnTo>
                  <a:lnTo>
                    <a:pt x="809" y="434"/>
                  </a:lnTo>
                  <a:lnTo>
                    <a:pt x="809" y="435"/>
                  </a:lnTo>
                  <a:lnTo>
                    <a:pt x="812" y="435"/>
                  </a:lnTo>
                  <a:lnTo>
                    <a:pt x="813" y="434"/>
                  </a:lnTo>
                  <a:lnTo>
                    <a:pt x="815" y="430"/>
                  </a:lnTo>
                  <a:lnTo>
                    <a:pt x="817" y="427"/>
                  </a:lnTo>
                  <a:lnTo>
                    <a:pt x="818" y="426"/>
                  </a:lnTo>
                  <a:lnTo>
                    <a:pt x="818" y="424"/>
                  </a:lnTo>
                  <a:lnTo>
                    <a:pt x="819" y="424"/>
                  </a:lnTo>
                  <a:lnTo>
                    <a:pt x="820" y="424"/>
                  </a:lnTo>
                  <a:lnTo>
                    <a:pt x="822" y="424"/>
                  </a:lnTo>
                  <a:lnTo>
                    <a:pt x="824" y="424"/>
                  </a:lnTo>
                  <a:lnTo>
                    <a:pt x="825" y="424"/>
                  </a:lnTo>
                  <a:lnTo>
                    <a:pt x="826" y="424"/>
                  </a:lnTo>
                  <a:lnTo>
                    <a:pt x="827" y="424"/>
                  </a:lnTo>
                  <a:lnTo>
                    <a:pt x="829" y="423"/>
                  </a:lnTo>
                  <a:lnTo>
                    <a:pt x="829" y="424"/>
                  </a:lnTo>
                  <a:lnTo>
                    <a:pt x="830" y="424"/>
                  </a:lnTo>
                  <a:lnTo>
                    <a:pt x="837" y="424"/>
                  </a:lnTo>
                  <a:lnTo>
                    <a:pt x="837" y="428"/>
                  </a:lnTo>
                  <a:lnTo>
                    <a:pt x="837" y="432"/>
                  </a:lnTo>
                  <a:lnTo>
                    <a:pt x="837" y="435"/>
                  </a:lnTo>
                  <a:lnTo>
                    <a:pt x="834" y="435"/>
                  </a:lnTo>
                  <a:lnTo>
                    <a:pt x="830" y="435"/>
                  </a:lnTo>
                  <a:lnTo>
                    <a:pt x="822" y="435"/>
                  </a:lnTo>
                  <a:lnTo>
                    <a:pt x="820" y="435"/>
                  </a:lnTo>
                  <a:lnTo>
                    <a:pt x="819" y="435"/>
                  </a:lnTo>
                  <a:lnTo>
                    <a:pt x="819" y="436"/>
                  </a:lnTo>
                  <a:lnTo>
                    <a:pt x="819" y="437"/>
                  </a:lnTo>
                  <a:lnTo>
                    <a:pt x="819" y="438"/>
                  </a:lnTo>
                  <a:lnTo>
                    <a:pt x="830" y="438"/>
                  </a:lnTo>
                  <a:lnTo>
                    <a:pt x="837" y="438"/>
                  </a:lnTo>
                  <a:lnTo>
                    <a:pt x="847" y="438"/>
                  </a:lnTo>
                  <a:lnTo>
                    <a:pt x="847" y="440"/>
                  </a:lnTo>
                  <a:lnTo>
                    <a:pt x="841" y="440"/>
                  </a:lnTo>
                  <a:lnTo>
                    <a:pt x="841" y="441"/>
                  </a:lnTo>
                  <a:lnTo>
                    <a:pt x="831" y="441"/>
                  </a:lnTo>
                  <a:lnTo>
                    <a:pt x="820" y="441"/>
                  </a:lnTo>
                  <a:lnTo>
                    <a:pt x="820" y="447"/>
                  </a:lnTo>
                  <a:lnTo>
                    <a:pt x="820" y="448"/>
                  </a:lnTo>
                  <a:lnTo>
                    <a:pt x="816" y="448"/>
                  </a:lnTo>
                  <a:lnTo>
                    <a:pt x="812" y="448"/>
                  </a:lnTo>
                  <a:lnTo>
                    <a:pt x="811" y="448"/>
                  </a:lnTo>
                  <a:lnTo>
                    <a:pt x="810" y="449"/>
                  </a:lnTo>
                  <a:lnTo>
                    <a:pt x="809" y="449"/>
                  </a:lnTo>
                  <a:lnTo>
                    <a:pt x="809" y="451"/>
                  </a:lnTo>
                  <a:lnTo>
                    <a:pt x="809" y="452"/>
                  </a:lnTo>
                  <a:lnTo>
                    <a:pt x="810" y="453"/>
                  </a:lnTo>
                  <a:lnTo>
                    <a:pt x="812" y="452"/>
                  </a:lnTo>
                  <a:lnTo>
                    <a:pt x="812" y="460"/>
                  </a:lnTo>
                  <a:lnTo>
                    <a:pt x="812" y="462"/>
                  </a:lnTo>
                  <a:lnTo>
                    <a:pt x="812" y="464"/>
                  </a:lnTo>
                  <a:lnTo>
                    <a:pt x="812" y="465"/>
                  </a:lnTo>
                  <a:lnTo>
                    <a:pt x="812" y="466"/>
                  </a:lnTo>
                  <a:lnTo>
                    <a:pt x="811" y="466"/>
                  </a:lnTo>
                  <a:lnTo>
                    <a:pt x="811" y="468"/>
                  </a:lnTo>
                  <a:lnTo>
                    <a:pt x="811" y="469"/>
                  </a:lnTo>
                  <a:lnTo>
                    <a:pt x="810" y="469"/>
                  </a:lnTo>
                  <a:lnTo>
                    <a:pt x="810" y="470"/>
                  </a:lnTo>
                  <a:lnTo>
                    <a:pt x="809" y="470"/>
                  </a:lnTo>
                  <a:lnTo>
                    <a:pt x="808" y="470"/>
                  </a:lnTo>
                  <a:lnTo>
                    <a:pt x="807" y="470"/>
                  </a:lnTo>
                  <a:lnTo>
                    <a:pt x="805" y="470"/>
                  </a:lnTo>
                  <a:lnTo>
                    <a:pt x="804" y="471"/>
                  </a:lnTo>
                  <a:lnTo>
                    <a:pt x="803" y="471"/>
                  </a:lnTo>
                  <a:lnTo>
                    <a:pt x="820" y="471"/>
                  </a:lnTo>
                  <a:lnTo>
                    <a:pt x="829" y="495"/>
                  </a:lnTo>
                  <a:lnTo>
                    <a:pt x="829" y="496"/>
                  </a:lnTo>
                  <a:lnTo>
                    <a:pt x="830" y="497"/>
                  </a:lnTo>
                  <a:lnTo>
                    <a:pt x="825" y="497"/>
                  </a:lnTo>
                  <a:lnTo>
                    <a:pt x="809" y="497"/>
                  </a:lnTo>
                  <a:lnTo>
                    <a:pt x="803" y="497"/>
                  </a:lnTo>
                  <a:lnTo>
                    <a:pt x="803" y="498"/>
                  </a:lnTo>
                  <a:lnTo>
                    <a:pt x="803" y="501"/>
                  </a:lnTo>
                  <a:lnTo>
                    <a:pt x="803" y="502"/>
                  </a:lnTo>
                  <a:lnTo>
                    <a:pt x="803" y="505"/>
                  </a:lnTo>
                  <a:lnTo>
                    <a:pt x="803" y="506"/>
                  </a:lnTo>
                  <a:lnTo>
                    <a:pt x="803" y="515"/>
                  </a:lnTo>
                  <a:lnTo>
                    <a:pt x="803" y="516"/>
                  </a:lnTo>
                  <a:lnTo>
                    <a:pt x="804" y="516"/>
                  </a:lnTo>
                  <a:lnTo>
                    <a:pt x="805" y="518"/>
                  </a:lnTo>
                  <a:lnTo>
                    <a:pt x="807" y="518"/>
                  </a:lnTo>
                  <a:lnTo>
                    <a:pt x="811" y="516"/>
                  </a:lnTo>
                  <a:lnTo>
                    <a:pt x="826" y="514"/>
                  </a:lnTo>
                  <a:lnTo>
                    <a:pt x="830" y="513"/>
                  </a:lnTo>
                  <a:lnTo>
                    <a:pt x="830" y="524"/>
                  </a:lnTo>
                  <a:lnTo>
                    <a:pt x="831" y="558"/>
                  </a:lnTo>
                  <a:lnTo>
                    <a:pt x="831" y="565"/>
                  </a:lnTo>
                  <a:lnTo>
                    <a:pt x="833" y="570"/>
                  </a:lnTo>
                  <a:lnTo>
                    <a:pt x="833" y="572"/>
                  </a:lnTo>
                  <a:lnTo>
                    <a:pt x="835" y="577"/>
                  </a:lnTo>
                  <a:lnTo>
                    <a:pt x="835" y="579"/>
                  </a:lnTo>
                  <a:lnTo>
                    <a:pt x="836" y="582"/>
                  </a:lnTo>
                  <a:lnTo>
                    <a:pt x="838" y="591"/>
                  </a:lnTo>
                  <a:lnTo>
                    <a:pt x="839" y="595"/>
                  </a:lnTo>
                  <a:lnTo>
                    <a:pt x="839" y="597"/>
                  </a:lnTo>
                  <a:lnTo>
                    <a:pt x="841" y="599"/>
                  </a:lnTo>
                  <a:lnTo>
                    <a:pt x="847" y="612"/>
                  </a:lnTo>
                  <a:lnTo>
                    <a:pt x="850" y="616"/>
                  </a:lnTo>
                  <a:lnTo>
                    <a:pt x="852" y="621"/>
                  </a:lnTo>
                  <a:lnTo>
                    <a:pt x="856" y="630"/>
                  </a:lnTo>
                  <a:lnTo>
                    <a:pt x="860" y="636"/>
                  </a:lnTo>
                  <a:lnTo>
                    <a:pt x="862" y="641"/>
                  </a:lnTo>
                  <a:lnTo>
                    <a:pt x="863" y="644"/>
                  </a:lnTo>
                  <a:lnTo>
                    <a:pt x="867" y="652"/>
                  </a:lnTo>
                  <a:lnTo>
                    <a:pt x="868" y="654"/>
                  </a:lnTo>
                  <a:lnTo>
                    <a:pt x="871" y="661"/>
                  </a:lnTo>
                  <a:lnTo>
                    <a:pt x="881" y="682"/>
                  </a:lnTo>
                  <a:lnTo>
                    <a:pt x="885" y="689"/>
                  </a:lnTo>
                  <a:lnTo>
                    <a:pt x="886" y="692"/>
                  </a:lnTo>
                  <a:lnTo>
                    <a:pt x="888" y="696"/>
                  </a:lnTo>
                  <a:lnTo>
                    <a:pt x="886" y="702"/>
                  </a:lnTo>
                  <a:lnTo>
                    <a:pt x="885" y="705"/>
                  </a:lnTo>
                  <a:lnTo>
                    <a:pt x="882" y="705"/>
                  </a:lnTo>
                  <a:lnTo>
                    <a:pt x="877" y="707"/>
                  </a:lnTo>
                  <a:lnTo>
                    <a:pt x="876" y="707"/>
                  </a:lnTo>
                  <a:lnTo>
                    <a:pt x="876" y="711"/>
                  </a:lnTo>
                  <a:lnTo>
                    <a:pt x="876" y="712"/>
                  </a:lnTo>
                  <a:lnTo>
                    <a:pt x="876" y="713"/>
                  </a:lnTo>
                  <a:lnTo>
                    <a:pt x="877" y="713"/>
                  </a:lnTo>
                  <a:lnTo>
                    <a:pt x="877" y="714"/>
                  </a:lnTo>
                  <a:lnTo>
                    <a:pt x="877" y="715"/>
                  </a:lnTo>
                  <a:lnTo>
                    <a:pt x="878" y="715"/>
                  </a:lnTo>
                  <a:lnTo>
                    <a:pt x="878" y="716"/>
                  </a:lnTo>
                  <a:lnTo>
                    <a:pt x="878" y="717"/>
                  </a:lnTo>
                  <a:lnTo>
                    <a:pt x="879" y="719"/>
                  </a:lnTo>
                  <a:lnTo>
                    <a:pt x="879" y="720"/>
                  </a:lnTo>
                  <a:lnTo>
                    <a:pt x="879" y="721"/>
                  </a:lnTo>
                  <a:lnTo>
                    <a:pt x="880" y="722"/>
                  </a:lnTo>
                  <a:lnTo>
                    <a:pt x="881" y="723"/>
                  </a:lnTo>
                  <a:lnTo>
                    <a:pt x="882" y="724"/>
                  </a:lnTo>
                  <a:lnTo>
                    <a:pt x="884" y="725"/>
                  </a:lnTo>
                  <a:lnTo>
                    <a:pt x="889" y="730"/>
                  </a:lnTo>
                  <a:lnTo>
                    <a:pt x="889" y="731"/>
                  </a:lnTo>
                  <a:lnTo>
                    <a:pt x="890" y="731"/>
                  </a:lnTo>
                  <a:lnTo>
                    <a:pt x="890" y="732"/>
                  </a:lnTo>
                  <a:lnTo>
                    <a:pt x="891" y="732"/>
                  </a:lnTo>
                  <a:lnTo>
                    <a:pt x="893" y="732"/>
                  </a:lnTo>
                  <a:lnTo>
                    <a:pt x="893" y="733"/>
                  </a:lnTo>
                  <a:lnTo>
                    <a:pt x="893" y="734"/>
                  </a:lnTo>
                  <a:lnTo>
                    <a:pt x="891" y="736"/>
                  </a:lnTo>
                  <a:lnTo>
                    <a:pt x="891" y="737"/>
                  </a:lnTo>
                  <a:lnTo>
                    <a:pt x="891" y="738"/>
                  </a:lnTo>
                  <a:lnTo>
                    <a:pt x="891" y="739"/>
                  </a:lnTo>
                  <a:lnTo>
                    <a:pt x="890" y="740"/>
                  </a:lnTo>
                  <a:lnTo>
                    <a:pt x="890" y="742"/>
                  </a:lnTo>
                  <a:lnTo>
                    <a:pt x="890" y="744"/>
                  </a:lnTo>
                  <a:lnTo>
                    <a:pt x="890" y="745"/>
                  </a:lnTo>
                  <a:lnTo>
                    <a:pt x="891" y="747"/>
                  </a:lnTo>
                  <a:lnTo>
                    <a:pt x="891" y="748"/>
                  </a:lnTo>
                  <a:lnTo>
                    <a:pt x="893" y="750"/>
                  </a:lnTo>
                  <a:lnTo>
                    <a:pt x="893" y="752"/>
                  </a:lnTo>
                  <a:lnTo>
                    <a:pt x="894" y="752"/>
                  </a:lnTo>
                  <a:lnTo>
                    <a:pt x="896" y="755"/>
                  </a:lnTo>
                  <a:lnTo>
                    <a:pt x="897" y="756"/>
                  </a:lnTo>
                  <a:lnTo>
                    <a:pt x="898" y="756"/>
                  </a:lnTo>
                  <a:lnTo>
                    <a:pt x="899" y="756"/>
                  </a:lnTo>
                  <a:lnTo>
                    <a:pt x="902" y="756"/>
                  </a:lnTo>
                  <a:lnTo>
                    <a:pt x="903" y="756"/>
                  </a:lnTo>
                  <a:lnTo>
                    <a:pt x="905" y="757"/>
                  </a:lnTo>
                  <a:lnTo>
                    <a:pt x="905" y="758"/>
                  </a:lnTo>
                  <a:lnTo>
                    <a:pt x="905" y="759"/>
                  </a:lnTo>
                  <a:lnTo>
                    <a:pt x="904" y="761"/>
                  </a:lnTo>
                  <a:lnTo>
                    <a:pt x="904" y="762"/>
                  </a:lnTo>
                  <a:lnTo>
                    <a:pt x="903" y="762"/>
                  </a:lnTo>
                  <a:lnTo>
                    <a:pt x="902" y="763"/>
                  </a:lnTo>
                  <a:lnTo>
                    <a:pt x="900" y="763"/>
                  </a:lnTo>
                  <a:lnTo>
                    <a:pt x="899" y="763"/>
                  </a:lnTo>
                  <a:lnTo>
                    <a:pt x="898" y="764"/>
                  </a:lnTo>
                  <a:lnTo>
                    <a:pt x="897" y="764"/>
                  </a:lnTo>
                  <a:lnTo>
                    <a:pt x="896" y="764"/>
                  </a:lnTo>
                  <a:lnTo>
                    <a:pt x="895" y="765"/>
                  </a:lnTo>
                  <a:lnTo>
                    <a:pt x="895" y="766"/>
                  </a:lnTo>
                  <a:lnTo>
                    <a:pt x="894" y="767"/>
                  </a:lnTo>
                  <a:lnTo>
                    <a:pt x="894" y="770"/>
                  </a:lnTo>
                  <a:lnTo>
                    <a:pt x="894" y="771"/>
                  </a:lnTo>
                  <a:lnTo>
                    <a:pt x="894" y="772"/>
                  </a:lnTo>
                  <a:lnTo>
                    <a:pt x="895" y="773"/>
                  </a:lnTo>
                  <a:lnTo>
                    <a:pt x="895" y="774"/>
                  </a:lnTo>
                  <a:lnTo>
                    <a:pt x="896" y="775"/>
                  </a:lnTo>
                  <a:lnTo>
                    <a:pt x="896" y="777"/>
                  </a:lnTo>
                  <a:lnTo>
                    <a:pt x="896" y="778"/>
                  </a:lnTo>
                  <a:lnTo>
                    <a:pt x="897" y="778"/>
                  </a:lnTo>
                  <a:lnTo>
                    <a:pt x="897" y="779"/>
                  </a:lnTo>
                  <a:lnTo>
                    <a:pt x="897" y="780"/>
                  </a:lnTo>
                  <a:lnTo>
                    <a:pt x="898" y="780"/>
                  </a:lnTo>
                  <a:lnTo>
                    <a:pt x="898" y="781"/>
                  </a:lnTo>
                  <a:lnTo>
                    <a:pt x="902" y="783"/>
                  </a:lnTo>
                  <a:lnTo>
                    <a:pt x="902" y="784"/>
                  </a:lnTo>
                  <a:lnTo>
                    <a:pt x="899" y="784"/>
                  </a:lnTo>
                  <a:lnTo>
                    <a:pt x="898" y="784"/>
                  </a:lnTo>
                  <a:lnTo>
                    <a:pt x="898" y="786"/>
                  </a:lnTo>
                  <a:lnTo>
                    <a:pt x="899" y="786"/>
                  </a:lnTo>
                  <a:lnTo>
                    <a:pt x="900" y="786"/>
                  </a:lnTo>
                  <a:lnTo>
                    <a:pt x="899" y="786"/>
                  </a:lnTo>
                  <a:lnTo>
                    <a:pt x="899" y="788"/>
                  </a:lnTo>
                  <a:lnTo>
                    <a:pt x="899" y="790"/>
                  </a:lnTo>
                  <a:lnTo>
                    <a:pt x="900" y="792"/>
                  </a:lnTo>
                  <a:lnTo>
                    <a:pt x="900" y="795"/>
                  </a:lnTo>
                  <a:lnTo>
                    <a:pt x="903" y="798"/>
                  </a:lnTo>
                  <a:lnTo>
                    <a:pt x="903" y="799"/>
                  </a:lnTo>
                  <a:lnTo>
                    <a:pt x="903" y="800"/>
                  </a:lnTo>
                  <a:lnTo>
                    <a:pt x="904" y="800"/>
                  </a:lnTo>
                  <a:lnTo>
                    <a:pt x="904" y="801"/>
                  </a:lnTo>
                  <a:lnTo>
                    <a:pt x="905" y="801"/>
                  </a:lnTo>
                  <a:lnTo>
                    <a:pt x="905" y="803"/>
                  </a:lnTo>
                  <a:lnTo>
                    <a:pt x="906" y="803"/>
                  </a:lnTo>
                  <a:lnTo>
                    <a:pt x="906" y="804"/>
                  </a:lnTo>
                  <a:lnTo>
                    <a:pt x="907" y="804"/>
                  </a:lnTo>
                  <a:lnTo>
                    <a:pt x="908" y="804"/>
                  </a:lnTo>
                  <a:lnTo>
                    <a:pt x="908" y="805"/>
                  </a:lnTo>
                  <a:lnTo>
                    <a:pt x="910" y="805"/>
                  </a:lnTo>
                  <a:lnTo>
                    <a:pt x="910" y="806"/>
                  </a:lnTo>
                  <a:lnTo>
                    <a:pt x="911" y="806"/>
                  </a:lnTo>
                  <a:lnTo>
                    <a:pt x="912" y="806"/>
                  </a:lnTo>
                  <a:lnTo>
                    <a:pt x="913" y="807"/>
                  </a:lnTo>
                  <a:lnTo>
                    <a:pt x="914" y="807"/>
                  </a:lnTo>
                  <a:lnTo>
                    <a:pt x="915" y="807"/>
                  </a:lnTo>
                  <a:lnTo>
                    <a:pt x="916" y="807"/>
                  </a:lnTo>
                  <a:lnTo>
                    <a:pt x="917" y="807"/>
                  </a:lnTo>
                  <a:lnTo>
                    <a:pt x="919" y="807"/>
                  </a:lnTo>
                  <a:lnTo>
                    <a:pt x="919" y="808"/>
                  </a:lnTo>
                  <a:lnTo>
                    <a:pt x="914" y="811"/>
                  </a:lnTo>
                  <a:lnTo>
                    <a:pt x="913" y="811"/>
                  </a:lnTo>
                  <a:lnTo>
                    <a:pt x="910" y="812"/>
                  </a:lnTo>
                  <a:lnTo>
                    <a:pt x="910" y="813"/>
                  </a:lnTo>
                  <a:lnTo>
                    <a:pt x="911" y="813"/>
                  </a:lnTo>
                  <a:lnTo>
                    <a:pt x="910" y="813"/>
                  </a:lnTo>
                  <a:lnTo>
                    <a:pt x="910" y="814"/>
                  </a:lnTo>
                  <a:lnTo>
                    <a:pt x="908" y="814"/>
                  </a:lnTo>
                  <a:lnTo>
                    <a:pt x="907" y="814"/>
                  </a:lnTo>
                  <a:lnTo>
                    <a:pt x="907" y="815"/>
                  </a:lnTo>
                  <a:lnTo>
                    <a:pt x="908" y="816"/>
                  </a:lnTo>
                  <a:lnTo>
                    <a:pt x="910" y="816"/>
                  </a:lnTo>
                  <a:lnTo>
                    <a:pt x="910" y="815"/>
                  </a:lnTo>
                  <a:lnTo>
                    <a:pt x="911" y="815"/>
                  </a:lnTo>
                  <a:lnTo>
                    <a:pt x="912" y="815"/>
                  </a:lnTo>
                  <a:lnTo>
                    <a:pt x="913" y="816"/>
                  </a:lnTo>
                  <a:lnTo>
                    <a:pt x="913" y="817"/>
                  </a:lnTo>
                  <a:lnTo>
                    <a:pt x="914" y="817"/>
                  </a:lnTo>
                  <a:lnTo>
                    <a:pt x="914" y="819"/>
                  </a:lnTo>
                  <a:lnTo>
                    <a:pt x="917" y="822"/>
                  </a:lnTo>
                  <a:lnTo>
                    <a:pt x="919" y="822"/>
                  </a:lnTo>
                  <a:lnTo>
                    <a:pt x="919" y="823"/>
                  </a:lnTo>
                  <a:lnTo>
                    <a:pt x="921" y="824"/>
                  </a:lnTo>
                  <a:lnTo>
                    <a:pt x="922" y="825"/>
                  </a:lnTo>
                  <a:lnTo>
                    <a:pt x="922" y="826"/>
                  </a:lnTo>
                  <a:lnTo>
                    <a:pt x="923" y="828"/>
                  </a:lnTo>
                  <a:lnTo>
                    <a:pt x="923" y="829"/>
                  </a:lnTo>
                  <a:lnTo>
                    <a:pt x="924" y="829"/>
                  </a:lnTo>
                  <a:lnTo>
                    <a:pt x="924" y="830"/>
                  </a:lnTo>
                  <a:lnTo>
                    <a:pt x="924" y="831"/>
                  </a:lnTo>
                  <a:lnTo>
                    <a:pt x="925" y="831"/>
                  </a:lnTo>
                  <a:lnTo>
                    <a:pt x="925" y="832"/>
                  </a:lnTo>
                  <a:lnTo>
                    <a:pt x="926" y="832"/>
                  </a:lnTo>
                  <a:lnTo>
                    <a:pt x="926" y="833"/>
                  </a:lnTo>
                  <a:lnTo>
                    <a:pt x="928" y="833"/>
                  </a:lnTo>
                  <a:lnTo>
                    <a:pt x="928" y="834"/>
                  </a:lnTo>
                  <a:lnTo>
                    <a:pt x="928" y="836"/>
                  </a:lnTo>
                  <a:lnTo>
                    <a:pt x="930" y="837"/>
                  </a:lnTo>
                  <a:lnTo>
                    <a:pt x="931" y="839"/>
                  </a:lnTo>
                  <a:lnTo>
                    <a:pt x="932" y="839"/>
                  </a:lnTo>
                  <a:lnTo>
                    <a:pt x="933" y="839"/>
                  </a:lnTo>
                  <a:lnTo>
                    <a:pt x="934" y="839"/>
                  </a:lnTo>
                  <a:lnTo>
                    <a:pt x="934" y="840"/>
                  </a:lnTo>
                  <a:lnTo>
                    <a:pt x="934" y="841"/>
                  </a:lnTo>
                  <a:lnTo>
                    <a:pt x="934" y="842"/>
                  </a:lnTo>
                  <a:lnTo>
                    <a:pt x="934" y="844"/>
                  </a:lnTo>
                  <a:lnTo>
                    <a:pt x="934" y="845"/>
                  </a:lnTo>
                  <a:lnTo>
                    <a:pt x="936" y="846"/>
                  </a:lnTo>
                  <a:lnTo>
                    <a:pt x="936" y="847"/>
                  </a:lnTo>
                  <a:lnTo>
                    <a:pt x="936" y="848"/>
                  </a:lnTo>
                  <a:lnTo>
                    <a:pt x="937" y="848"/>
                  </a:lnTo>
                  <a:lnTo>
                    <a:pt x="937" y="849"/>
                  </a:lnTo>
                  <a:lnTo>
                    <a:pt x="938" y="849"/>
                  </a:lnTo>
                  <a:lnTo>
                    <a:pt x="939" y="850"/>
                  </a:lnTo>
                  <a:lnTo>
                    <a:pt x="940" y="850"/>
                  </a:lnTo>
                  <a:lnTo>
                    <a:pt x="941" y="850"/>
                  </a:lnTo>
                  <a:lnTo>
                    <a:pt x="941" y="851"/>
                  </a:lnTo>
                  <a:lnTo>
                    <a:pt x="942" y="851"/>
                  </a:lnTo>
                  <a:lnTo>
                    <a:pt x="943" y="850"/>
                  </a:lnTo>
                  <a:lnTo>
                    <a:pt x="943" y="849"/>
                  </a:lnTo>
                  <a:lnTo>
                    <a:pt x="943" y="848"/>
                  </a:lnTo>
                  <a:lnTo>
                    <a:pt x="943" y="849"/>
                  </a:lnTo>
                  <a:lnTo>
                    <a:pt x="945" y="857"/>
                  </a:lnTo>
                  <a:lnTo>
                    <a:pt x="943" y="858"/>
                  </a:lnTo>
                  <a:lnTo>
                    <a:pt x="942" y="858"/>
                  </a:lnTo>
                  <a:lnTo>
                    <a:pt x="941" y="858"/>
                  </a:lnTo>
                  <a:lnTo>
                    <a:pt x="941" y="859"/>
                  </a:lnTo>
                  <a:lnTo>
                    <a:pt x="941" y="861"/>
                  </a:lnTo>
                  <a:lnTo>
                    <a:pt x="941" y="862"/>
                  </a:lnTo>
                  <a:lnTo>
                    <a:pt x="942" y="863"/>
                  </a:lnTo>
                  <a:lnTo>
                    <a:pt x="943" y="863"/>
                  </a:lnTo>
                  <a:lnTo>
                    <a:pt x="943" y="864"/>
                  </a:lnTo>
                  <a:lnTo>
                    <a:pt x="943" y="865"/>
                  </a:lnTo>
                  <a:lnTo>
                    <a:pt x="945" y="865"/>
                  </a:lnTo>
                  <a:lnTo>
                    <a:pt x="946" y="866"/>
                  </a:lnTo>
                  <a:lnTo>
                    <a:pt x="947" y="866"/>
                  </a:lnTo>
                  <a:lnTo>
                    <a:pt x="948" y="867"/>
                  </a:lnTo>
                  <a:lnTo>
                    <a:pt x="948" y="869"/>
                  </a:lnTo>
                  <a:lnTo>
                    <a:pt x="948" y="870"/>
                  </a:lnTo>
                  <a:lnTo>
                    <a:pt x="950" y="871"/>
                  </a:lnTo>
                  <a:lnTo>
                    <a:pt x="950" y="872"/>
                  </a:lnTo>
                  <a:lnTo>
                    <a:pt x="951" y="872"/>
                  </a:lnTo>
                  <a:lnTo>
                    <a:pt x="951" y="873"/>
                  </a:lnTo>
                  <a:lnTo>
                    <a:pt x="952" y="873"/>
                  </a:lnTo>
                  <a:lnTo>
                    <a:pt x="954" y="873"/>
                  </a:lnTo>
                  <a:lnTo>
                    <a:pt x="955" y="873"/>
                  </a:lnTo>
                  <a:lnTo>
                    <a:pt x="955" y="874"/>
                  </a:lnTo>
                  <a:lnTo>
                    <a:pt x="956" y="873"/>
                  </a:lnTo>
                  <a:lnTo>
                    <a:pt x="957" y="874"/>
                  </a:lnTo>
                  <a:lnTo>
                    <a:pt x="957" y="875"/>
                  </a:lnTo>
                  <a:lnTo>
                    <a:pt x="958" y="876"/>
                  </a:lnTo>
                  <a:lnTo>
                    <a:pt x="959" y="878"/>
                  </a:lnTo>
                  <a:lnTo>
                    <a:pt x="960" y="878"/>
                  </a:lnTo>
                  <a:lnTo>
                    <a:pt x="960" y="879"/>
                  </a:lnTo>
                  <a:lnTo>
                    <a:pt x="962" y="879"/>
                  </a:lnTo>
                  <a:lnTo>
                    <a:pt x="963" y="879"/>
                  </a:lnTo>
                  <a:lnTo>
                    <a:pt x="963" y="880"/>
                  </a:lnTo>
                  <a:lnTo>
                    <a:pt x="964" y="880"/>
                  </a:lnTo>
                  <a:lnTo>
                    <a:pt x="965" y="880"/>
                  </a:lnTo>
                  <a:lnTo>
                    <a:pt x="965" y="881"/>
                  </a:lnTo>
                  <a:lnTo>
                    <a:pt x="966" y="881"/>
                  </a:lnTo>
                  <a:lnTo>
                    <a:pt x="967" y="881"/>
                  </a:lnTo>
                  <a:lnTo>
                    <a:pt x="968" y="882"/>
                  </a:lnTo>
                  <a:lnTo>
                    <a:pt x="969" y="882"/>
                  </a:lnTo>
                  <a:lnTo>
                    <a:pt x="971" y="882"/>
                  </a:lnTo>
                  <a:lnTo>
                    <a:pt x="971" y="883"/>
                  </a:lnTo>
                  <a:lnTo>
                    <a:pt x="972" y="883"/>
                  </a:lnTo>
                  <a:lnTo>
                    <a:pt x="973" y="883"/>
                  </a:lnTo>
                  <a:lnTo>
                    <a:pt x="974" y="883"/>
                  </a:lnTo>
                  <a:lnTo>
                    <a:pt x="975" y="883"/>
                  </a:lnTo>
                  <a:lnTo>
                    <a:pt x="975" y="882"/>
                  </a:lnTo>
                  <a:lnTo>
                    <a:pt x="976" y="882"/>
                  </a:lnTo>
                  <a:lnTo>
                    <a:pt x="977" y="882"/>
                  </a:lnTo>
                  <a:lnTo>
                    <a:pt x="977" y="881"/>
                  </a:lnTo>
                  <a:lnTo>
                    <a:pt x="979" y="881"/>
                  </a:lnTo>
                  <a:lnTo>
                    <a:pt x="980" y="880"/>
                  </a:lnTo>
                  <a:lnTo>
                    <a:pt x="981" y="880"/>
                  </a:lnTo>
                  <a:lnTo>
                    <a:pt x="982" y="880"/>
                  </a:lnTo>
                  <a:lnTo>
                    <a:pt x="983" y="879"/>
                  </a:lnTo>
                  <a:lnTo>
                    <a:pt x="985" y="882"/>
                  </a:lnTo>
                  <a:lnTo>
                    <a:pt x="985" y="883"/>
                  </a:lnTo>
                  <a:lnTo>
                    <a:pt x="986" y="884"/>
                  </a:lnTo>
                  <a:lnTo>
                    <a:pt x="989" y="887"/>
                  </a:lnTo>
                  <a:lnTo>
                    <a:pt x="990" y="888"/>
                  </a:lnTo>
                  <a:lnTo>
                    <a:pt x="999" y="887"/>
                  </a:lnTo>
                  <a:lnTo>
                    <a:pt x="1024" y="881"/>
                  </a:lnTo>
                  <a:lnTo>
                    <a:pt x="1031" y="880"/>
                  </a:lnTo>
                  <a:lnTo>
                    <a:pt x="1033" y="880"/>
                  </a:lnTo>
                  <a:lnTo>
                    <a:pt x="1032" y="937"/>
                  </a:lnTo>
                  <a:lnTo>
                    <a:pt x="1032" y="949"/>
                  </a:lnTo>
                  <a:lnTo>
                    <a:pt x="1032" y="963"/>
                  </a:lnTo>
                  <a:lnTo>
                    <a:pt x="1032" y="1000"/>
                  </a:lnTo>
                  <a:lnTo>
                    <a:pt x="1032" y="1003"/>
                  </a:lnTo>
                  <a:lnTo>
                    <a:pt x="1032" y="1005"/>
                  </a:lnTo>
                  <a:lnTo>
                    <a:pt x="1032" y="1007"/>
                  </a:lnTo>
                  <a:lnTo>
                    <a:pt x="1032" y="1015"/>
                  </a:lnTo>
                  <a:lnTo>
                    <a:pt x="1031" y="1018"/>
                  </a:lnTo>
                  <a:lnTo>
                    <a:pt x="1031" y="1022"/>
                  </a:lnTo>
                  <a:lnTo>
                    <a:pt x="1031" y="1023"/>
                  </a:lnTo>
                  <a:lnTo>
                    <a:pt x="1032" y="1038"/>
                  </a:lnTo>
                  <a:lnTo>
                    <a:pt x="1032" y="1051"/>
                  </a:lnTo>
                  <a:lnTo>
                    <a:pt x="1032" y="1052"/>
                  </a:lnTo>
                  <a:lnTo>
                    <a:pt x="1032" y="1054"/>
                  </a:lnTo>
                  <a:lnTo>
                    <a:pt x="1032" y="1055"/>
                  </a:lnTo>
                  <a:lnTo>
                    <a:pt x="1031" y="1057"/>
                  </a:lnTo>
                  <a:lnTo>
                    <a:pt x="1031" y="1066"/>
                  </a:lnTo>
                  <a:lnTo>
                    <a:pt x="1031" y="1068"/>
                  </a:lnTo>
                  <a:lnTo>
                    <a:pt x="1031" y="1070"/>
                  </a:lnTo>
                  <a:lnTo>
                    <a:pt x="1031" y="1071"/>
                  </a:lnTo>
                  <a:lnTo>
                    <a:pt x="1031" y="1076"/>
                  </a:lnTo>
                  <a:lnTo>
                    <a:pt x="1031" y="1077"/>
                  </a:lnTo>
                  <a:lnTo>
                    <a:pt x="1031" y="1083"/>
                  </a:lnTo>
                  <a:lnTo>
                    <a:pt x="1031" y="1089"/>
                  </a:lnTo>
                  <a:lnTo>
                    <a:pt x="1031" y="1095"/>
                  </a:lnTo>
                  <a:lnTo>
                    <a:pt x="1031" y="1096"/>
                  </a:lnTo>
                  <a:lnTo>
                    <a:pt x="1031" y="1100"/>
                  </a:lnTo>
                  <a:lnTo>
                    <a:pt x="1031" y="1101"/>
                  </a:lnTo>
                  <a:lnTo>
                    <a:pt x="1031" y="1107"/>
                  </a:lnTo>
                  <a:lnTo>
                    <a:pt x="1029" y="1123"/>
                  </a:lnTo>
                  <a:lnTo>
                    <a:pt x="1029" y="1125"/>
                  </a:lnTo>
                  <a:lnTo>
                    <a:pt x="1029" y="1140"/>
                  </a:lnTo>
                  <a:lnTo>
                    <a:pt x="1029" y="1143"/>
                  </a:lnTo>
                  <a:lnTo>
                    <a:pt x="1029" y="1158"/>
                  </a:lnTo>
                  <a:lnTo>
                    <a:pt x="1029" y="1162"/>
                  </a:lnTo>
                  <a:lnTo>
                    <a:pt x="1029" y="1167"/>
                  </a:lnTo>
                  <a:lnTo>
                    <a:pt x="1029" y="1173"/>
                  </a:lnTo>
                  <a:lnTo>
                    <a:pt x="1029" y="1187"/>
                  </a:lnTo>
                  <a:lnTo>
                    <a:pt x="1029" y="1188"/>
                  </a:lnTo>
                  <a:lnTo>
                    <a:pt x="1029" y="1207"/>
                  </a:lnTo>
                  <a:lnTo>
                    <a:pt x="1029" y="1211"/>
                  </a:lnTo>
                  <a:lnTo>
                    <a:pt x="1029" y="1216"/>
                  </a:lnTo>
                  <a:lnTo>
                    <a:pt x="1029" y="1217"/>
                  </a:lnTo>
                  <a:lnTo>
                    <a:pt x="1029" y="1222"/>
                  </a:lnTo>
                  <a:lnTo>
                    <a:pt x="1029" y="1224"/>
                  </a:lnTo>
                  <a:lnTo>
                    <a:pt x="1029" y="1227"/>
                  </a:lnTo>
                  <a:lnTo>
                    <a:pt x="1029" y="1231"/>
                  </a:lnTo>
                  <a:lnTo>
                    <a:pt x="1029" y="1234"/>
                  </a:lnTo>
                  <a:lnTo>
                    <a:pt x="1029" y="1241"/>
                  </a:lnTo>
                  <a:lnTo>
                    <a:pt x="1029" y="1246"/>
                  </a:lnTo>
                  <a:lnTo>
                    <a:pt x="1029" y="1255"/>
                  </a:lnTo>
                  <a:lnTo>
                    <a:pt x="1029" y="1264"/>
                  </a:lnTo>
                  <a:lnTo>
                    <a:pt x="1028" y="1264"/>
                  </a:lnTo>
                  <a:lnTo>
                    <a:pt x="1027" y="1264"/>
                  </a:lnTo>
                  <a:lnTo>
                    <a:pt x="1024" y="1264"/>
                  </a:lnTo>
                  <a:lnTo>
                    <a:pt x="1020" y="1264"/>
                  </a:lnTo>
                  <a:lnTo>
                    <a:pt x="1018" y="1264"/>
                  </a:lnTo>
                  <a:lnTo>
                    <a:pt x="1002" y="1264"/>
                  </a:lnTo>
                  <a:lnTo>
                    <a:pt x="995" y="1265"/>
                  </a:lnTo>
                  <a:lnTo>
                    <a:pt x="994" y="1265"/>
                  </a:lnTo>
                  <a:lnTo>
                    <a:pt x="993" y="1265"/>
                  </a:lnTo>
                  <a:lnTo>
                    <a:pt x="992" y="1265"/>
                  </a:lnTo>
                  <a:lnTo>
                    <a:pt x="991" y="1265"/>
                  </a:lnTo>
                  <a:lnTo>
                    <a:pt x="990" y="1265"/>
                  </a:lnTo>
                  <a:lnTo>
                    <a:pt x="989" y="1265"/>
                  </a:lnTo>
                  <a:lnTo>
                    <a:pt x="988" y="1265"/>
                  </a:lnTo>
                  <a:lnTo>
                    <a:pt x="986" y="1265"/>
                  </a:lnTo>
                  <a:lnTo>
                    <a:pt x="986" y="1264"/>
                  </a:lnTo>
                  <a:lnTo>
                    <a:pt x="985" y="1264"/>
                  </a:lnTo>
                  <a:lnTo>
                    <a:pt x="985" y="1265"/>
                  </a:lnTo>
                  <a:lnTo>
                    <a:pt x="985" y="1264"/>
                  </a:lnTo>
                  <a:lnTo>
                    <a:pt x="982" y="1264"/>
                  </a:lnTo>
                  <a:lnTo>
                    <a:pt x="979" y="1264"/>
                  </a:lnTo>
                  <a:lnTo>
                    <a:pt x="975" y="1265"/>
                  </a:lnTo>
                  <a:lnTo>
                    <a:pt x="972" y="1265"/>
                  </a:lnTo>
                  <a:lnTo>
                    <a:pt x="969" y="1265"/>
                  </a:lnTo>
                  <a:lnTo>
                    <a:pt x="967" y="1265"/>
                  </a:lnTo>
                  <a:lnTo>
                    <a:pt x="964" y="1265"/>
                  </a:lnTo>
                  <a:lnTo>
                    <a:pt x="962" y="1265"/>
                  </a:lnTo>
                  <a:lnTo>
                    <a:pt x="958" y="1265"/>
                  </a:lnTo>
                  <a:lnTo>
                    <a:pt x="951" y="1264"/>
                  </a:lnTo>
                  <a:lnTo>
                    <a:pt x="950" y="1264"/>
                  </a:lnTo>
                  <a:lnTo>
                    <a:pt x="947" y="1264"/>
                  </a:lnTo>
                  <a:lnTo>
                    <a:pt x="946" y="1264"/>
                  </a:lnTo>
                  <a:lnTo>
                    <a:pt x="945" y="1264"/>
                  </a:lnTo>
                  <a:lnTo>
                    <a:pt x="943" y="1264"/>
                  </a:lnTo>
                  <a:lnTo>
                    <a:pt x="941" y="1264"/>
                  </a:lnTo>
                  <a:lnTo>
                    <a:pt x="940" y="1264"/>
                  </a:lnTo>
                  <a:lnTo>
                    <a:pt x="938" y="1264"/>
                  </a:lnTo>
                  <a:lnTo>
                    <a:pt x="937" y="1264"/>
                  </a:lnTo>
                  <a:lnTo>
                    <a:pt x="936" y="1264"/>
                  </a:lnTo>
                  <a:lnTo>
                    <a:pt x="934" y="1264"/>
                  </a:lnTo>
                  <a:lnTo>
                    <a:pt x="933" y="1264"/>
                  </a:lnTo>
                  <a:lnTo>
                    <a:pt x="932" y="1264"/>
                  </a:lnTo>
                  <a:lnTo>
                    <a:pt x="930" y="1264"/>
                  </a:lnTo>
                  <a:lnTo>
                    <a:pt x="929" y="1264"/>
                  </a:lnTo>
                  <a:lnTo>
                    <a:pt x="926" y="1264"/>
                  </a:lnTo>
                  <a:lnTo>
                    <a:pt x="925" y="1264"/>
                  </a:lnTo>
                  <a:lnTo>
                    <a:pt x="924" y="1264"/>
                  </a:lnTo>
                  <a:lnTo>
                    <a:pt x="923" y="1264"/>
                  </a:lnTo>
                  <a:lnTo>
                    <a:pt x="922" y="1264"/>
                  </a:lnTo>
                  <a:lnTo>
                    <a:pt x="921" y="1264"/>
                  </a:lnTo>
                  <a:lnTo>
                    <a:pt x="920" y="1264"/>
                  </a:lnTo>
                  <a:lnTo>
                    <a:pt x="919" y="1264"/>
                  </a:lnTo>
                  <a:lnTo>
                    <a:pt x="917" y="1264"/>
                  </a:lnTo>
                  <a:lnTo>
                    <a:pt x="915" y="1264"/>
                  </a:lnTo>
                  <a:lnTo>
                    <a:pt x="914" y="1264"/>
                  </a:lnTo>
                  <a:lnTo>
                    <a:pt x="912" y="1264"/>
                  </a:lnTo>
                  <a:lnTo>
                    <a:pt x="911" y="1264"/>
                  </a:lnTo>
                  <a:lnTo>
                    <a:pt x="910" y="1264"/>
                  </a:lnTo>
                  <a:lnTo>
                    <a:pt x="907" y="1264"/>
                  </a:lnTo>
                  <a:lnTo>
                    <a:pt x="906" y="1264"/>
                  </a:lnTo>
                  <a:lnTo>
                    <a:pt x="905" y="1264"/>
                  </a:lnTo>
                  <a:lnTo>
                    <a:pt x="904" y="1264"/>
                  </a:lnTo>
                  <a:lnTo>
                    <a:pt x="898" y="1264"/>
                  </a:lnTo>
                  <a:lnTo>
                    <a:pt x="897" y="1264"/>
                  </a:lnTo>
                  <a:lnTo>
                    <a:pt x="896" y="1264"/>
                  </a:lnTo>
                  <a:lnTo>
                    <a:pt x="895" y="1264"/>
                  </a:lnTo>
                  <a:lnTo>
                    <a:pt x="894" y="1264"/>
                  </a:lnTo>
                  <a:lnTo>
                    <a:pt x="893" y="1264"/>
                  </a:lnTo>
                  <a:lnTo>
                    <a:pt x="891" y="1264"/>
                  </a:lnTo>
                  <a:lnTo>
                    <a:pt x="885" y="1264"/>
                  </a:lnTo>
                  <a:lnTo>
                    <a:pt x="882" y="1264"/>
                  </a:lnTo>
                  <a:lnTo>
                    <a:pt x="881" y="1264"/>
                  </a:lnTo>
                  <a:lnTo>
                    <a:pt x="879" y="1264"/>
                  </a:lnTo>
                  <a:lnTo>
                    <a:pt x="878" y="1264"/>
                  </a:lnTo>
                  <a:lnTo>
                    <a:pt x="877" y="1264"/>
                  </a:lnTo>
                  <a:lnTo>
                    <a:pt x="876" y="1264"/>
                  </a:lnTo>
                  <a:lnTo>
                    <a:pt x="873" y="1264"/>
                  </a:lnTo>
                  <a:lnTo>
                    <a:pt x="872" y="1264"/>
                  </a:lnTo>
                  <a:lnTo>
                    <a:pt x="870" y="1264"/>
                  </a:lnTo>
                  <a:lnTo>
                    <a:pt x="867" y="1264"/>
                  </a:lnTo>
                  <a:lnTo>
                    <a:pt x="865" y="1264"/>
                  </a:lnTo>
                  <a:lnTo>
                    <a:pt x="864" y="1264"/>
                  </a:lnTo>
                  <a:lnTo>
                    <a:pt x="861" y="1264"/>
                  </a:lnTo>
                  <a:lnTo>
                    <a:pt x="860" y="1264"/>
                  </a:lnTo>
                  <a:lnTo>
                    <a:pt x="859" y="1264"/>
                  </a:lnTo>
                  <a:lnTo>
                    <a:pt x="857" y="1264"/>
                  </a:lnTo>
                  <a:lnTo>
                    <a:pt x="855" y="1264"/>
                  </a:lnTo>
                  <a:lnTo>
                    <a:pt x="853" y="1264"/>
                  </a:lnTo>
                  <a:lnTo>
                    <a:pt x="848" y="1264"/>
                  </a:lnTo>
                  <a:lnTo>
                    <a:pt x="847" y="1264"/>
                  </a:lnTo>
                  <a:lnTo>
                    <a:pt x="846" y="1264"/>
                  </a:lnTo>
                  <a:lnTo>
                    <a:pt x="845" y="1264"/>
                  </a:lnTo>
                  <a:lnTo>
                    <a:pt x="843" y="1264"/>
                  </a:lnTo>
                  <a:lnTo>
                    <a:pt x="841" y="1264"/>
                  </a:lnTo>
                  <a:lnTo>
                    <a:pt x="838" y="1264"/>
                  </a:lnTo>
                  <a:lnTo>
                    <a:pt x="837" y="1264"/>
                  </a:lnTo>
                  <a:lnTo>
                    <a:pt x="835" y="1264"/>
                  </a:lnTo>
                  <a:lnTo>
                    <a:pt x="834" y="1264"/>
                  </a:lnTo>
                  <a:lnTo>
                    <a:pt x="833" y="1264"/>
                  </a:lnTo>
                  <a:lnTo>
                    <a:pt x="831" y="1264"/>
                  </a:lnTo>
                  <a:lnTo>
                    <a:pt x="830" y="1264"/>
                  </a:lnTo>
                  <a:lnTo>
                    <a:pt x="829" y="1264"/>
                  </a:lnTo>
                  <a:lnTo>
                    <a:pt x="828" y="1264"/>
                  </a:lnTo>
                  <a:lnTo>
                    <a:pt x="827" y="1264"/>
                  </a:lnTo>
                  <a:lnTo>
                    <a:pt x="825" y="1264"/>
                  </a:lnTo>
                  <a:lnTo>
                    <a:pt x="824" y="1264"/>
                  </a:lnTo>
                  <a:lnTo>
                    <a:pt x="822" y="1264"/>
                  </a:lnTo>
                  <a:lnTo>
                    <a:pt x="821" y="1264"/>
                  </a:lnTo>
                  <a:lnTo>
                    <a:pt x="820" y="1264"/>
                  </a:lnTo>
                  <a:lnTo>
                    <a:pt x="819" y="1264"/>
                  </a:lnTo>
                  <a:lnTo>
                    <a:pt x="818" y="1264"/>
                  </a:lnTo>
                  <a:lnTo>
                    <a:pt x="817" y="1264"/>
                  </a:lnTo>
                  <a:lnTo>
                    <a:pt x="816" y="1264"/>
                  </a:lnTo>
                  <a:lnTo>
                    <a:pt x="815" y="1264"/>
                  </a:lnTo>
                  <a:lnTo>
                    <a:pt x="813" y="1264"/>
                  </a:lnTo>
                  <a:lnTo>
                    <a:pt x="812" y="1264"/>
                  </a:lnTo>
                  <a:lnTo>
                    <a:pt x="810" y="1264"/>
                  </a:lnTo>
                  <a:lnTo>
                    <a:pt x="809" y="1264"/>
                  </a:lnTo>
                  <a:lnTo>
                    <a:pt x="808" y="1264"/>
                  </a:lnTo>
                  <a:lnTo>
                    <a:pt x="801" y="1264"/>
                  </a:lnTo>
                  <a:lnTo>
                    <a:pt x="801" y="1260"/>
                  </a:lnTo>
                  <a:lnTo>
                    <a:pt x="801" y="1258"/>
                  </a:lnTo>
                  <a:lnTo>
                    <a:pt x="801" y="1257"/>
                  </a:lnTo>
                  <a:lnTo>
                    <a:pt x="801" y="1256"/>
                  </a:lnTo>
                  <a:lnTo>
                    <a:pt x="801" y="1255"/>
                  </a:lnTo>
                  <a:lnTo>
                    <a:pt x="801" y="1254"/>
                  </a:lnTo>
                  <a:lnTo>
                    <a:pt x="801" y="1252"/>
                  </a:lnTo>
                  <a:lnTo>
                    <a:pt x="801" y="1250"/>
                  </a:lnTo>
                  <a:lnTo>
                    <a:pt x="801" y="1249"/>
                  </a:lnTo>
                  <a:lnTo>
                    <a:pt x="801" y="1247"/>
                  </a:lnTo>
                  <a:lnTo>
                    <a:pt x="801" y="1246"/>
                  </a:lnTo>
                  <a:lnTo>
                    <a:pt x="800" y="1247"/>
                  </a:lnTo>
                  <a:lnTo>
                    <a:pt x="799" y="1247"/>
                  </a:lnTo>
                  <a:lnTo>
                    <a:pt x="798" y="1246"/>
                  </a:lnTo>
                  <a:lnTo>
                    <a:pt x="796" y="1246"/>
                  </a:lnTo>
                  <a:lnTo>
                    <a:pt x="795" y="1246"/>
                  </a:lnTo>
                  <a:lnTo>
                    <a:pt x="794" y="1246"/>
                  </a:lnTo>
                  <a:lnTo>
                    <a:pt x="793" y="1246"/>
                  </a:lnTo>
                  <a:lnTo>
                    <a:pt x="792" y="1246"/>
                  </a:lnTo>
                  <a:lnTo>
                    <a:pt x="791" y="1244"/>
                  </a:lnTo>
                  <a:lnTo>
                    <a:pt x="791" y="1243"/>
                  </a:lnTo>
                  <a:lnTo>
                    <a:pt x="791" y="1242"/>
                  </a:lnTo>
                  <a:lnTo>
                    <a:pt x="792" y="1241"/>
                  </a:lnTo>
                  <a:lnTo>
                    <a:pt x="792" y="1240"/>
                  </a:lnTo>
                  <a:lnTo>
                    <a:pt x="793" y="1239"/>
                  </a:lnTo>
                  <a:lnTo>
                    <a:pt x="793" y="1238"/>
                  </a:lnTo>
                  <a:lnTo>
                    <a:pt x="794" y="1234"/>
                  </a:lnTo>
                  <a:lnTo>
                    <a:pt x="794" y="1233"/>
                  </a:lnTo>
                  <a:lnTo>
                    <a:pt x="795" y="1231"/>
                  </a:lnTo>
                  <a:lnTo>
                    <a:pt x="796" y="1227"/>
                  </a:lnTo>
                  <a:lnTo>
                    <a:pt x="796" y="1225"/>
                  </a:lnTo>
                  <a:lnTo>
                    <a:pt x="796" y="1222"/>
                  </a:lnTo>
                  <a:lnTo>
                    <a:pt x="798" y="1221"/>
                  </a:lnTo>
                  <a:lnTo>
                    <a:pt x="798" y="1216"/>
                  </a:lnTo>
                  <a:lnTo>
                    <a:pt x="796" y="1216"/>
                  </a:lnTo>
                  <a:lnTo>
                    <a:pt x="795" y="1216"/>
                  </a:lnTo>
                  <a:lnTo>
                    <a:pt x="795" y="1215"/>
                  </a:lnTo>
                  <a:lnTo>
                    <a:pt x="795" y="1214"/>
                  </a:lnTo>
                  <a:lnTo>
                    <a:pt x="795" y="1213"/>
                  </a:lnTo>
                  <a:lnTo>
                    <a:pt x="794" y="1209"/>
                  </a:lnTo>
                  <a:lnTo>
                    <a:pt x="791" y="1208"/>
                  </a:lnTo>
                  <a:lnTo>
                    <a:pt x="790" y="1207"/>
                  </a:lnTo>
                  <a:lnTo>
                    <a:pt x="787" y="1207"/>
                  </a:lnTo>
                  <a:lnTo>
                    <a:pt x="783" y="1208"/>
                  </a:lnTo>
                  <a:lnTo>
                    <a:pt x="782" y="1208"/>
                  </a:lnTo>
                  <a:lnTo>
                    <a:pt x="782" y="1209"/>
                  </a:lnTo>
                  <a:lnTo>
                    <a:pt x="781" y="1209"/>
                  </a:lnTo>
                  <a:lnTo>
                    <a:pt x="778" y="1211"/>
                  </a:lnTo>
                  <a:lnTo>
                    <a:pt x="774" y="1215"/>
                  </a:lnTo>
                  <a:lnTo>
                    <a:pt x="769" y="1218"/>
                  </a:lnTo>
                  <a:lnTo>
                    <a:pt x="767" y="1221"/>
                  </a:lnTo>
                  <a:lnTo>
                    <a:pt x="766" y="1222"/>
                  </a:lnTo>
                  <a:lnTo>
                    <a:pt x="765" y="1222"/>
                  </a:lnTo>
                  <a:lnTo>
                    <a:pt x="765" y="1221"/>
                  </a:lnTo>
                  <a:lnTo>
                    <a:pt x="764" y="1222"/>
                  </a:lnTo>
                  <a:lnTo>
                    <a:pt x="758" y="1222"/>
                  </a:lnTo>
                  <a:lnTo>
                    <a:pt x="756" y="1222"/>
                  </a:lnTo>
                  <a:lnTo>
                    <a:pt x="753" y="1222"/>
                  </a:lnTo>
                  <a:lnTo>
                    <a:pt x="752" y="1222"/>
                  </a:lnTo>
                  <a:lnTo>
                    <a:pt x="750" y="1222"/>
                  </a:lnTo>
                  <a:lnTo>
                    <a:pt x="748" y="1222"/>
                  </a:lnTo>
                  <a:lnTo>
                    <a:pt x="743" y="1222"/>
                  </a:lnTo>
                  <a:lnTo>
                    <a:pt x="742" y="1222"/>
                  </a:lnTo>
                  <a:lnTo>
                    <a:pt x="741" y="1222"/>
                  </a:lnTo>
                  <a:lnTo>
                    <a:pt x="740" y="1222"/>
                  </a:lnTo>
                  <a:lnTo>
                    <a:pt x="739" y="1222"/>
                  </a:lnTo>
                  <a:lnTo>
                    <a:pt x="730" y="1223"/>
                  </a:lnTo>
                  <a:lnTo>
                    <a:pt x="727" y="1223"/>
                  </a:lnTo>
                  <a:lnTo>
                    <a:pt x="726" y="1223"/>
                  </a:lnTo>
                  <a:lnTo>
                    <a:pt x="726" y="1221"/>
                  </a:lnTo>
                  <a:lnTo>
                    <a:pt x="726" y="1219"/>
                  </a:lnTo>
                  <a:lnTo>
                    <a:pt x="726" y="1218"/>
                  </a:lnTo>
                  <a:lnTo>
                    <a:pt x="726" y="1217"/>
                  </a:lnTo>
                  <a:lnTo>
                    <a:pt x="726" y="1213"/>
                  </a:lnTo>
                  <a:lnTo>
                    <a:pt x="726" y="1210"/>
                  </a:lnTo>
                  <a:lnTo>
                    <a:pt x="726" y="1208"/>
                  </a:lnTo>
                  <a:lnTo>
                    <a:pt x="726" y="1206"/>
                  </a:lnTo>
                  <a:lnTo>
                    <a:pt x="726" y="1202"/>
                  </a:lnTo>
                  <a:lnTo>
                    <a:pt x="727" y="1202"/>
                  </a:lnTo>
                  <a:lnTo>
                    <a:pt x="729" y="1202"/>
                  </a:lnTo>
                  <a:lnTo>
                    <a:pt x="730" y="1202"/>
                  </a:lnTo>
                  <a:lnTo>
                    <a:pt x="731" y="1202"/>
                  </a:lnTo>
                  <a:lnTo>
                    <a:pt x="732" y="1202"/>
                  </a:lnTo>
                  <a:lnTo>
                    <a:pt x="733" y="1202"/>
                  </a:lnTo>
                  <a:lnTo>
                    <a:pt x="734" y="1202"/>
                  </a:lnTo>
                  <a:lnTo>
                    <a:pt x="735" y="1202"/>
                  </a:lnTo>
                  <a:lnTo>
                    <a:pt x="736" y="1202"/>
                  </a:lnTo>
                  <a:lnTo>
                    <a:pt x="738" y="1202"/>
                  </a:lnTo>
                  <a:lnTo>
                    <a:pt x="739" y="1202"/>
                  </a:lnTo>
                  <a:lnTo>
                    <a:pt x="740" y="1202"/>
                  </a:lnTo>
                  <a:lnTo>
                    <a:pt x="741" y="1202"/>
                  </a:lnTo>
                  <a:lnTo>
                    <a:pt x="741" y="1201"/>
                  </a:lnTo>
                  <a:lnTo>
                    <a:pt x="741" y="1200"/>
                  </a:lnTo>
                  <a:lnTo>
                    <a:pt x="741" y="1197"/>
                  </a:lnTo>
                  <a:lnTo>
                    <a:pt x="741" y="1196"/>
                  </a:lnTo>
                  <a:lnTo>
                    <a:pt x="741" y="1194"/>
                  </a:lnTo>
                  <a:lnTo>
                    <a:pt x="740" y="1191"/>
                  </a:lnTo>
                  <a:lnTo>
                    <a:pt x="740" y="1190"/>
                  </a:lnTo>
                  <a:lnTo>
                    <a:pt x="740" y="1189"/>
                  </a:lnTo>
                  <a:lnTo>
                    <a:pt x="740" y="1185"/>
                  </a:lnTo>
                  <a:lnTo>
                    <a:pt x="740" y="1184"/>
                  </a:lnTo>
                  <a:lnTo>
                    <a:pt x="740" y="1183"/>
                  </a:lnTo>
                  <a:lnTo>
                    <a:pt x="740" y="1181"/>
                  </a:lnTo>
                  <a:lnTo>
                    <a:pt x="740" y="1179"/>
                  </a:lnTo>
                  <a:lnTo>
                    <a:pt x="740" y="1177"/>
                  </a:lnTo>
                  <a:lnTo>
                    <a:pt x="739" y="1177"/>
                  </a:lnTo>
                  <a:lnTo>
                    <a:pt x="738" y="1177"/>
                  </a:lnTo>
                  <a:lnTo>
                    <a:pt x="736" y="1177"/>
                  </a:lnTo>
                  <a:lnTo>
                    <a:pt x="735" y="1177"/>
                  </a:lnTo>
                  <a:lnTo>
                    <a:pt x="734" y="1177"/>
                  </a:lnTo>
                  <a:lnTo>
                    <a:pt x="733" y="1177"/>
                  </a:lnTo>
                  <a:lnTo>
                    <a:pt x="732" y="1177"/>
                  </a:lnTo>
                  <a:lnTo>
                    <a:pt x="731" y="1177"/>
                  </a:lnTo>
                  <a:lnTo>
                    <a:pt x="730" y="1177"/>
                  </a:lnTo>
                  <a:lnTo>
                    <a:pt x="729" y="1177"/>
                  </a:lnTo>
                  <a:lnTo>
                    <a:pt x="727" y="1177"/>
                  </a:lnTo>
                  <a:lnTo>
                    <a:pt x="726" y="1177"/>
                  </a:lnTo>
                  <a:lnTo>
                    <a:pt x="725" y="1177"/>
                  </a:lnTo>
                  <a:lnTo>
                    <a:pt x="725" y="1179"/>
                  </a:lnTo>
                  <a:lnTo>
                    <a:pt x="724" y="1179"/>
                  </a:lnTo>
                  <a:lnTo>
                    <a:pt x="723" y="1179"/>
                  </a:lnTo>
                  <a:lnTo>
                    <a:pt x="722" y="1179"/>
                  </a:lnTo>
                  <a:lnTo>
                    <a:pt x="721" y="1179"/>
                  </a:lnTo>
                  <a:lnTo>
                    <a:pt x="720" y="1179"/>
                  </a:lnTo>
                  <a:lnTo>
                    <a:pt x="718" y="1179"/>
                  </a:lnTo>
                  <a:lnTo>
                    <a:pt x="717" y="1179"/>
                  </a:lnTo>
                  <a:lnTo>
                    <a:pt x="716" y="1179"/>
                  </a:lnTo>
                  <a:lnTo>
                    <a:pt x="715" y="1179"/>
                  </a:lnTo>
                  <a:lnTo>
                    <a:pt x="714" y="1179"/>
                  </a:lnTo>
                  <a:lnTo>
                    <a:pt x="713" y="1179"/>
                  </a:lnTo>
                  <a:lnTo>
                    <a:pt x="712" y="1179"/>
                  </a:lnTo>
                  <a:lnTo>
                    <a:pt x="710" y="1179"/>
                  </a:lnTo>
                  <a:lnTo>
                    <a:pt x="709" y="1179"/>
                  </a:lnTo>
                  <a:lnTo>
                    <a:pt x="708" y="1179"/>
                  </a:lnTo>
                  <a:lnTo>
                    <a:pt x="707" y="1179"/>
                  </a:lnTo>
                  <a:lnTo>
                    <a:pt x="706" y="1179"/>
                  </a:lnTo>
                  <a:lnTo>
                    <a:pt x="705" y="1179"/>
                  </a:lnTo>
                  <a:lnTo>
                    <a:pt x="704" y="1179"/>
                  </a:lnTo>
                  <a:lnTo>
                    <a:pt x="701" y="1179"/>
                  </a:lnTo>
                  <a:lnTo>
                    <a:pt x="700" y="1179"/>
                  </a:lnTo>
                  <a:lnTo>
                    <a:pt x="699" y="1179"/>
                  </a:lnTo>
                  <a:lnTo>
                    <a:pt x="698" y="1179"/>
                  </a:lnTo>
                  <a:lnTo>
                    <a:pt x="697" y="1179"/>
                  </a:lnTo>
                  <a:lnTo>
                    <a:pt x="696" y="1179"/>
                  </a:lnTo>
                  <a:lnTo>
                    <a:pt x="695" y="1179"/>
                  </a:lnTo>
                  <a:lnTo>
                    <a:pt x="692" y="1179"/>
                  </a:lnTo>
                  <a:lnTo>
                    <a:pt x="691" y="1179"/>
                  </a:lnTo>
                  <a:lnTo>
                    <a:pt x="691" y="1177"/>
                  </a:lnTo>
                  <a:lnTo>
                    <a:pt x="691" y="1176"/>
                  </a:lnTo>
                  <a:lnTo>
                    <a:pt x="691" y="1175"/>
                  </a:lnTo>
                  <a:lnTo>
                    <a:pt x="691" y="1174"/>
                  </a:lnTo>
                  <a:lnTo>
                    <a:pt x="691" y="1173"/>
                  </a:lnTo>
                  <a:lnTo>
                    <a:pt x="691" y="1172"/>
                  </a:lnTo>
                  <a:lnTo>
                    <a:pt x="691" y="1167"/>
                  </a:lnTo>
                  <a:lnTo>
                    <a:pt x="691" y="1166"/>
                  </a:lnTo>
                  <a:lnTo>
                    <a:pt x="691" y="1165"/>
                  </a:lnTo>
                  <a:lnTo>
                    <a:pt x="691" y="1162"/>
                  </a:lnTo>
                  <a:lnTo>
                    <a:pt x="691" y="1160"/>
                  </a:lnTo>
                  <a:lnTo>
                    <a:pt x="691" y="1159"/>
                  </a:lnTo>
                  <a:lnTo>
                    <a:pt x="691" y="1158"/>
                  </a:lnTo>
                  <a:lnTo>
                    <a:pt x="691" y="1157"/>
                  </a:lnTo>
                  <a:lnTo>
                    <a:pt x="691" y="1156"/>
                  </a:lnTo>
                  <a:lnTo>
                    <a:pt x="691" y="1155"/>
                  </a:lnTo>
                  <a:lnTo>
                    <a:pt x="690" y="1155"/>
                  </a:lnTo>
                  <a:lnTo>
                    <a:pt x="689" y="1155"/>
                  </a:lnTo>
                  <a:lnTo>
                    <a:pt x="688" y="1155"/>
                  </a:lnTo>
                  <a:lnTo>
                    <a:pt x="686" y="1155"/>
                  </a:lnTo>
                  <a:lnTo>
                    <a:pt x="684" y="1155"/>
                  </a:lnTo>
                  <a:lnTo>
                    <a:pt x="682" y="1155"/>
                  </a:lnTo>
                  <a:lnTo>
                    <a:pt x="681" y="1155"/>
                  </a:lnTo>
                  <a:lnTo>
                    <a:pt x="680" y="1155"/>
                  </a:lnTo>
                  <a:lnTo>
                    <a:pt x="679" y="1155"/>
                  </a:lnTo>
                  <a:lnTo>
                    <a:pt x="678" y="1159"/>
                  </a:lnTo>
                  <a:lnTo>
                    <a:pt x="677" y="1159"/>
                  </a:lnTo>
                  <a:lnTo>
                    <a:pt x="677" y="1160"/>
                  </a:lnTo>
                  <a:lnTo>
                    <a:pt x="675" y="1159"/>
                  </a:lnTo>
                  <a:lnTo>
                    <a:pt x="673" y="1159"/>
                  </a:lnTo>
                  <a:lnTo>
                    <a:pt x="674" y="1157"/>
                  </a:lnTo>
                  <a:lnTo>
                    <a:pt x="675" y="1155"/>
                  </a:lnTo>
                  <a:lnTo>
                    <a:pt x="674" y="1155"/>
                  </a:lnTo>
                  <a:lnTo>
                    <a:pt x="673" y="1155"/>
                  </a:lnTo>
                  <a:lnTo>
                    <a:pt x="672" y="1155"/>
                  </a:lnTo>
                  <a:lnTo>
                    <a:pt x="670" y="1155"/>
                  </a:lnTo>
                  <a:lnTo>
                    <a:pt x="669" y="1155"/>
                  </a:lnTo>
                  <a:lnTo>
                    <a:pt x="667" y="1155"/>
                  </a:lnTo>
                  <a:lnTo>
                    <a:pt x="666" y="1155"/>
                  </a:lnTo>
                  <a:lnTo>
                    <a:pt x="665" y="1155"/>
                  </a:lnTo>
                  <a:lnTo>
                    <a:pt x="664" y="1155"/>
                  </a:lnTo>
                  <a:lnTo>
                    <a:pt x="663" y="1155"/>
                  </a:lnTo>
                  <a:lnTo>
                    <a:pt x="662" y="1155"/>
                  </a:lnTo>
                  <a:lnTo>
                    <a:pt x="661" y="1155"/>
                  </a:lnTo>
                  <a:lnTo>
                    <a:pt x="660" y="1155"/>
                  </a:lnTo>
                  <a:lnTo>
                    <a:pt x="657" y="1155"/>
                  </a:lnTo>
                  <a:lnTo>
                    <a:pt x="656" y="1155"/>
                  </a:lnTo>
                  <a:lnTo>
                    <a:pt x="654" y="1156"/>
                  </a:lnTo>
                  <a:lnTo>
                    <a:pt x="653" y="1156"/>
                  </a:lnTo>
                  <a:lnTo>
                    <a:pt x="652" y="1156"/>
                  </a:lnTo>
                  <a:lnTo>
                    <a:pt x="649" y="1156"/>
                  </a:lnTo>
                  <a:lnTo>
                    <a:pt x="648" y="1156"/>
                  </a:lnTo>
                  <a:lnTo>
                    <a:pt x="647" y="1156"/>
                  </a:lnTo>
                  <a:lnTo>
                    <a:pt x="646" y="1156"/>
                  </a:lnTo>
                  <a:lnTo>
                    <a:pt x="645" y="1156"/>
                  </a:lnTo>
                  <a:lnTo>
                    <a:pt x="644" y="1156"/>
                  </a:lnTo>
                  <a:lnTo>
                    <a:pt x="643" y="1156"/>
                  </a:lnTo>
                  <a:lnTo>
                    <a:pt x="643" y="1155"/>
                  </a:lnTo>
                  <a:lnTo>
                    <a:pt x="641" y="1155"/>
                  </a:lnTo>
                  <a:lnTo>
                    <a:pt x="640" y="1155"/>
                  </a:lnTo>
                  <a:lnTo>
                    <a:pt x="639" y="1155"/>
                  </a:lnTo>
                  <a:lnTo>
                    <a:pt x="638" y="1155"/>
                  </a:lnTo>
                  <a:lnTo>
                    <a:pt x="638" y="1156"/>
                  </a:lnTo>
                  <a:lnTo>
                    <a:pt x="637" y="1156"/>
                  </a:lnTo>
                  <a:lnTo>
                    <a:pt x="636" y="1156"/>
                  </a:lnTo>
                  <a:lnTo>
                    <a:pt x="635" y="1156"/>
                  </a:lnTo>
                  <a:lnTo>
                    <a:pt x="634" y="1156"/>
                  </a:lnTo>
                  <a:lnTo>
                    <a:pt x="632" y="1156"/>
                  </a:lnTo>
                  <a:lnTo>
                    <a:pt x="631" y="1156"/>
                  </a:lnTo>
                  <a:lnTo>
                    <a:pt x="630" y="1156"/>
                  </a:lnTo>
                  <a:lnTo>
                    <a:pt x="629" y="1156"/>
                  </a:lnTo>
                  <a:lnTo>
                    <a:pt x="629" y="1155"/>
                  </a:lnTo>
                  <a:lnTo>
                    <a:pt x="630" y="1154"/>
                  </a:lnTo>
                  <a:lnTo>
                    <a:pt x="630" y="1152"/>
                  </a:lnTo>
                  <a:lnTo>
                    <a:pt x="630" y="1151"/>
                  </a:lnTo>
                  <a:lnTo>
                    <a:pt x="631" y="1151"/>
                  </a:lnTo>
                  <a:lnTo>
                    <a:pt x="631" y="1149"/>
                  </a:lnTo>
                  <a:lnTo>
                    <a:pt x="631" y="1148"/>
                  </a:lnTo>
                  <a:lnTo>
                    <a:pt x="631" y="1147"/>
                  </a:lnTo>
                  <a:lnTo>
                    <a:pt x="631" y="1143"/>
                  </a:lnTo>
                  <a:lnTo>
                    <a:pt x="631" y="1142"/>
                  </a:lnTo>
                  <a:lnTo>
                    <a:pt x="631" y="1141"/>
                  </a:lnTo>
                  <a:lnTo>
                    <a:pt x="631" y="1140"/>
                  </a:lnTo>
                  <a:lnTo>
                    <a:pt x="630" y="1138"/>
                  </a:lnTo>
                  <a:lnTo>
                    <a:pt x="630" y="1137"/>
                  </a:lnTo>
                  <a:lnTo>
                    <a:pt x="630" y="1135"/>
                  </a:lnTo>
                  <a:lnTo>
                    <a:pt x="630" y="1134"/>
                  </a:lnTo>
                  <a:lnTo>
                    <a:pt x="630" y="1133"/>
                  </a:lnTo>
                  <a:lnTo>
                    <a:pt x="630" y="1132"/>
                  </a:lnTo>
                  <a:lnTo>
                    <a:pt x="630" y="1131"/>
                  </a:lnTo>
                  <a:lnTo>
                    <a:pt x="628" y="1131"/>
                  </a:lnTo>
                  <a:lnTo>
                    <a:pt x="627" y="1131"/>
                  </a:lnTo>
                  <a:lnTo>
                    <a:pt x="626" y="1131"/>
                  </a:lnTo>
                  <a:lnTo>
                    <a:pt x="625" y="1131"/>
                  </a:lnTo>
                  <a:lnTo>
                    <a:pt x="623" y="1131"/>
                  </a:lnTo>
                  <a:lnTo>
                    <a:pt x="622" y="1132"/>
                  </a:lnTo>
                  <a:lnTo>
                    <a:pt x="621" y="1132"/>
                  </a:lnTo>
                  <a:lnTo>
                    <a:pt x="619" y="1132"/>
                  </a:lnTo>
                  <a:lnTo>
                    <a:pt x="618" y="1132"/>
                  </a:lnTo>
                  <a:lnTo>
                    <a:pt x="615" y="1132"/>
                  </a:lnTo>
                  <a:lnTo>
                    <a:pt x="610" y="1132"/>
                  </a:lnTo>
                  <a:lnTo>
                    <a:pt x="609" y="1132"/>
                  </a:lnTo>
                  <a:lnTo>
                    <a:pt x="606" y="1132"/>
                  </a:lnTo>
                  <a:lnTo>
                    <a:pt x="606" y="1130"/>
                  </a:lnTo>
                  <a:lnTo>
                    <a:pt x="606" y="1122"/>
                  </a:lnTo>
                  <a:lnTo>
                    <a:pt x="606" y="1120"/>
                  </a:lnTo>
                  <a:lnTo>
                    <a:pt x="605" y="1120"/>
                  </a:lnTo>
                  <a:lnTo>
                    <a:pt x="604" y="1120"/>
                  </a:lnTo>
                  <a:lnTo>
                    <a:pt x="603" y="1120"/>
                  </a:lnTo>
                  <a:lnTo>
                    <a:pt x="602" y="1120"/>
                  </a:lnTo>
                  <a:lnTo>
                    <a:pt x="601" y="1120"/>
                  </a:lnTo>
                  <a:lnTo>
                    <a:pt x="600" y="1120"/>
                  </a:lnTo>
                  <a:lnTo>
                    <a:pt x="598" y="1120"/>
                  </a:lnTo>
                  <a:lnTo>
                    <a:pt x="597" y="1120"/>
                  </a:lnTo>
                  <a:lnTo>
                    <a:pt x="596" y="1120"/>
                  </a:lnTo>
                  <a:lnTo>
                    <a:pt x="596" y="1121"/>
                  </a:lnTo>
                  <a:lnTo>
                    <a:pt x="597" y="1122"/>
                  </a:lnTo>
                  <a:lnTo>
                    <a:pt x="597" y="1124"/>
                  </a:lnTo>
                  <a:lnTo>
                    <a:pt x="597" y="1125"/>
                  </a:lnTo>
                  <a:lnTo>
                    <a:pt x="596" y="1125"/>
                  </a:lnTo>
                  <a:lnTo>
                    <a:pt x="595" y="1125"/>
                  </a:lnTo>
                  <a:lnTo>
                    <a:pt x="594" y="1125"/>
                  </a:lnTo>
                  <a:lnTo>
                    <a:pt x="594" y="1126"/>
                  </a:lnTo>
                  <a:lnTo>
                    <a:pt x="594" y="1127"/>
                  </a:lnTo>
                  <a:lnTo>
                    <a:pt x="594" y="1129"/>
                  </a:lnTo>
                  <a:lnTo>
                    <a:pt x="594" y="1131"/>
                  </a:lnTo>
                  <a:lnTo>
                    <a:pt x="594" y="1132"/>
                  </a:lnTo>
                  <a:lnTo>
                    <a:pt x="592" y="1132"/>
                  </a:lnTo>
                  <a:lnTo>
                    <a:pt x="591" y="1132"/>
                  </a:lnTo>
                  <a:lnTo>
                    <a:pt x="588" y="1132"/>
                  </a:lnTo>
                  <a:lnTo>
                    <a:pt x="587" y="1132"/>
                  </a:lnTo>
                  <a:lnTo>
                    <a:pt x="584" y="1132"/>
                  </a:lnTo>
                  <a:lnTo>
                    <a:pt x="582" y="1132"/>
                  </a:lnTo>
                  <a:lnTo>
                    <a:pt x="582" y="1133"/>
                  </a:lnTo>
                  <a:lnTo>
                    <a:pt x="582" y="1134"/>
                  </a:lnTo>
                  <a:lnTo>
                    <a:pt x="583" y="1134"/>
                  </a:lnTo>
                  <a:lnTo>
                    <a:pt x="583" y="1135"/>
                  </a:lnTo>
                  <a:lnTo>
                    <a:pt x="583" y="1137"/>
                  </a:lnTo>
                  <a:lnTo>
                    <a:pt x="583" y="1138"/>
                  </a:lnTo>
                  <a:lnTo>
                    <a:pt x="583" y="1139"/>
                  </a:lnTo>
                  <a:lnTo>
                    <a:pt x="583" y="1140"/>
                  </a:lnTo>
                  <a:lnTo>
                    <a:pt x="583" y="1141"/>
                  </a:lnTo>
                  <a:lnTo>
                    <a:pt x="583" y="1142"/>
                  </a:lnTo>
                  <a:lnTo>
                    <a:pt x="583" y="1143"/>
                  </a:lnTo>
                  <a:lnTo>
                    <a:pt x="583" y="1144"/>
                  </a:lnTo>
                  <a:lnTo>
                    <a:pt x="582" y="1144"/>
                  </a:lnTo>
                  <a:lnTo>
                    <a:pt x="580" y="1144"/>
                  </a:lnTo>
                  <a:lnTo>
                    <a:pt x="578" y="1144"/>
                  </a:lnTo>
                  <a:lnTo>
                    <a:pt x="577" y="1144"/>
                  </a:lnTo>
                  <a:lnTo>
                    <a:pt x="576" y="1144"/>
                  </a:lnTo>
                  <a:lnTo>
                    <a:pt x="575" y="1144"/>
                  </a:lnTo>
                  <a:lnTo>
                    <a:pt x="574" y="1144"/>
                  </a:lnTo>
                  <a:lnTo>
                    <a:pt x="571" y="1144"/>
                  </a:lnTo>
                  <a:lnTo>
                    <a:pt x="570" y="1144"/>
                  </a:lnTo>
                  <a:lnTo>
                    <a:pt x="568" y="1144"/>
                  </a:lnTo>
                  <a:lnTo>
                    <a:pt x="567" y="1144"/>
                  </a:lnTo>
                  <a:lnTo>
                    <a:pt x="567" y="1143"/>
                  </a:lnTo>
                  <a:lnTo>
                    <a:pt x="567" y="1142"/>
                  </a:lnTo>
                  <a:lnTo>
                    <a:pt x="567" y="1140"/>
                  </a:lnTo>
                  <a:lnTo>
                    <a:pt x="567" y="1139"/>
                  </a:lnTo>
                  <a:lnTo>
                    <a:pt x="567" y="1137"/>
                  </a:lnTo>
                  <a:lnTo>
                    <a:pt x="567" y="1135"/>
                  </a:lnTo>
                  <a:lnTo>
                    <a:pt x="567" y="1134"/>
                  </a:lnTo>
                  <a:lnTo>
                    <a:pt x="567" y="1132"/>
                  </a:lnTo>
                  <a:lnTo>
                    <a:pt x="566" y="1132"/>
                  </a:lnTo>
                  <a:lnTo>
                    <a:pt x="565" y="1133"/>
                  </a:lnTo>
                  <a:lnTo>
                    <a:pt x="563" y="1133"/>
                  </a:lnTo>
                  <a:lnTo>
                    <a:pt x="562" y="1133"/>
                  </a:lnTo>
                  <a:lnTo>
                    <a:pt x="559" y="1133"/>
                  </a:lnTo>
                  <a:lnTo>
                    <a:pt x="558" y="1133"/>
                  </a:lnTo>
                  <a:lnTo>
                    <a:pt x="557" y="1133"/>
                  </a:lnTo>
                  <a:lnTo>
                    <a:pt x="553" y="1133"/>
                  </a:lnTo>
                  <a:lnTo>
                    <a:pt x="552" y="1133"/>
                  </a:lnTo>
                  <a:lnTo>
                    <a:pt x="551" y="1133"/>
                  </a:lnTo>
                  <a:lnTo>
                    <a:pt x="549" y="1133"/>
                  </a:lnTo>
                  <a:lnTo>
                    <a:pt x="548" y="1133"/>
                  </a:lnTo>
                  <a:lnTo>
                    <a:pt x="546" y="1133"/>
                  </a:lnTo>
                  <a:lnTo>
                    <a:pt x="545" y="1133"/>
                  </a:lnTo>
                  <a:lnTo>
                    <a:pt x="543" y="1133"/>
                  </a:lnTo>
                  <a:lnTo>
                    <a:pt x="542" y="1133"/>
                  </a:lnTo>
                  <a:lnTo>
                    <a:pt x="541" y="1133"/>
                  </a:lnTo>
                  <a:lnTo>
                    <a:pt x="540" y="1133"/>
                  </a:lnTo>
                  <a:lnTo>
                    <a:pt x="539" y="1133"/>
                  </a:lnTo>
                  <a:lnTo>
                    <a:pt x="537" y="1133"/>
                  </a:lnTo>
                  <a:lnTo>
                    <a:pt x="536" y="1133"/>
                  </a:lnTo>
                  <a:lnTo>
                    <a:pt x="535" y="1133"/>
                  </a:lnTo>
                  <a:lnTo>
                    <a:pt x="534" y="1133"/>
                  </a:lnTo>
                  <a:lnTo>
                    <a:pt x="533" y="1133"/>
                  </a:lnTo>
                  <a:lnTo>
                    <a:pt x="532" y="1133"/>
                  </a:lnTo>
                  <a:lnTo>
                    <a:pt x="531" y="1133"/>
                  </a:lnTo>
                  <a:lnTo>
                    <a:pt x="529" y="1133"/>
                  </a:lnTo>
                  <a:lnTo>
                    <a:pt x="528" y="1133"/>
                  </a:lnTo>
                  <a:lnTo>
                    <a:pt x="526" y="1133"/>
                  </a:lnTo>
                  <a:lnTo>
                    <a:pt x="525" y="1133"/>
                  </a:lnTo>
                  <a:lnTo>
                    <a:pt x="523" y="1133"/>
                  </a:lnTo>
                  <a:lnTo>
                    <a:pt x="522" y="1133"/>
                  </a:lnTo>
                  <a:lnTo>
                    <a:pt x="519" y="1133"/>
                  </a:lnTo>
                  <a:lnTo>
                    <a:pt x="518" y="1133"/>
                  </a:lnTo>
                  <a:lnTo>
                    <a:pt x="516" y="1133"/>
                  </a:lnTo>
                  <a:lnTo>
                    <a:pt x="510" y="1134"/>
                  </a:lnTo>
                  <a:lnTo>
                    <a:pt x="508" y="1134"/>
                  </a:lnTo>
                  <a:lnTo>
                    <a:pt x="506" y="1134"/>
                  </a:lnTo>
                  <a:lnTo>
                    <a:pt x="505" y="1134"/>
                  </a:lnTo>
                  <a:lnTo>
                    <a:pt x="502" y="1134"/>
                  </a:lnTo>
                  <a:lnTo>
                    <a:pt x="501" y="1134"/>
                  </a:lnTo>
                  <a:lnTo>
                    <a:pt x="500" y="1134"/>
                  </a:lnTo>
                  <a:lnTo>
                    <a:pt x="498" y="1134"/>
                  </a:lnTo>
                  <a:lnTo>
                    <a:pt x="498" y="1130"/>
                  </a:lnTo>
                  <a:lnTo>
                    <a:pt x="498" y="1129"/>
                  </a:lnTo>
                  <a:lnTo>
                    <a:pt x="498" y="1122"/>
                  </a:lnTo>
                  <a:lnTo>
                    <a:pt x="497" y="1116"/>
                  </a:lnTo>
                  <a:lnTo>
                    <a:pt x="497" y="1115"/>
                  </a:lnTo>
                  <a:lnTo>
                    <a:pt x="497" y="1110"/>
                  </a:lnTo>
                  <a:lnTo>
                    <a:pt x="498" y="1109"/>
                  </a:lnTo>
                  <a:lnTo>
                    <a:pt x="499" y="1109"/>
                  </a:lnTo>
                  <a:lnTo>
                    <a:pt x="500" y="1109"/>
                  </a:lnTo>
                  <a:lnTo>
                    <a:pt x="502" y="1109"/>
                  </a:lnTo>
                  <a:lnTo>
                    <a:pt x="503" y="1109"/>
                  </a:lnTo>
                  <a:lnTo>
                    <a:pt x="505" y="1109"/>
                  </a:lnTo>
                  <a:lnTo>
                    <a:pt x="506" y="1109"/>
                  </a:lnTo>
                  <a:lnTo>
                    <a:pt x="508" y="1109"/>
                  </a:lnTo>
                  <a:lnTo>
                    <a:pt x="509" y="1109"/>
                  </a:lnTo>
                  <a:lnTo>
                    <a:pt x="510" y="1109"/>
                  </a:lnTo>
                  <a:lnTo>
                    <a:pt x="514" y="1109"/>
                  </a:lnTo>
                  <a:lnTo>
                    <a:pt x="515" y="1109"/>
                  </a:lnTo>
                  <a:lnTo>
                    <a:pt x="516" y="1109"/>
                  </a:lnTo>
                  <a:lnTo>
                    <a:pt x="517" y="1109"/>
                  </a:lnTo>
                  <a:lnTo>
                    <a:pt x="518" y="1109"/>
                  </a:lnTo>
                  <a:lnTo>
                    <a:pt x="520" y="1109"/>
                  </a:lnTo>
                  <a:lnTo>
                    <a:pt x="523" y="1109"/>
                  </a:lnTo>
                  <a:lnTo>
                    <a:pt x="529" y="1109"/>
                  </a:lnTo>
                  <a:lnTo>
                    <a:pt x="531" y="1109"/>
                  </a:lnTo>
                  <a:lnTo>
                    <a:pt x="532" y="1109"/>
                  </a:lnTo>
                  <a:lnTo>
                    <a:pt x="533" y="1109"/>
                  </a:lnTo>
                  <a:lnTo>
                    <a:pt x="534" y="1108"/>
                  </a:lnTo>
                  <a:lnTo>
                    <a:pt x="536" y="1108"/>
                  </a:lnTo>
                  <a:lnTo>
                    <a:pt x="539" y="1108"/>
                  </a:lnTo>
                  <a:lnTo>
                    <a:pt x="542" y="1108"/>
                  </a:lnTo>
                  <a:lnTo>
                    <a:pt x="543" y="1108"/>
                  </a:lnTo>
                  <a:lnTo>
                    <a:pt x="544" y="1108"/>
                  </a:lnTo>
                  <a:lnTo>
                    <a:pt x="545" y="1108"/>
                  </a:lnTo>
                  <a:lnTo>
                    <a:pt x="545" y="1107"/>
                  </a:lnTo>
                  <a:lnTo>
                    <a:pt x="545" y="1106"/>
                  </a:lnTo>
                  <a:lnTo>
                    <a:pt x="545" y="1105"/>
                  </a:lnTo>
                  <a:lnTo>
                    <a:pt x="545" y="1104"/>
                  </a:lnTo>
                  <a:lnTo>
                    <a:pt x="545" y="1102"/>
                  </a:lnTo>
                  <a:lnTo>
                    <a:pt x="544" y="1101"/>
                  </a:lnTo>
                  <a:lnTo>
                    <a:pt x="544" y="1098"/>
                  </a:lnTo>
                  <a:lnTo>
                    <a:pt x="544" y="1097"/>
                  </a:lnTo>
                  <a:lnTo>
                    <a:pt x="544" y="1096"/>
                  </a:lnTo>
                  <a:lnTo>
                    <a:pt x="544" y="1095"/>
                  </a:lnTo>
                  <a:lnTo>
                    <a:pt x="544" y="1093"/>
                  </a:lnTo>
                  <a:lnTo>
                    <a:pt x="544" y="1092"/>
                  </a:lnTo>
                  <a:lnTo>
                    <a:pt x="544" y="1091"/>
                  </a:lnTo>
                  <a:lnTo>
                    <a:pt x="544" y="1090"/>
                  </a:lnTo>
                  <a:lnTo>
                    <a:pt x="544" y="1089"/>
                  </a:lnTo>
                  <a:lnTo>
                    <a:pt x="544" y="1088"/>
                  </a:lnTo>
                  <a:lnTo>
                    <a:pt x="544" y="1087"/>
                  </a:lnTo>
                  <a:lnTo>
                    <a:pt x="544" y="1084"/>
                  </a:lnTo>
                  <a:lnTo>
                    <a:pt x="544" y="1083"/>
                  </a:lnTo>
                  <a:lnTo>
                    <a:pt x="544" y="1082"/>
                  </a:lnTo>
                  <a:lnTo>
                    <a:pt x="544" y="1081"/>
                  </a:lnTo>
                  <a:lnTo>
                    <a:pt x="544" y="1079"/>
                  </a:lnTo>
                  <a:lnTo>
                    <a:pt x="544" y="1077"/>
                  </a:lnTo>
                  <a:lnTo>
                    <a:pt x="544" y="1076"/>
                  </a:lnTo>
                  <a:lnTo>
                    <a:pt x="544" y="1075"/>
                  </a:lnTo>
                  <a:lnTo>
                    <a:pt x="544" y="1074"/>
                  </a:lnTo>
                  <a:lnTo>
                    <a:pt x="544" y="1073"/>
                  </a:lnTo>
                  <a:lnTo>
                    <a:pt x="544" y="1072"/>
                  </a:lnTo>
                  <a:lnTo>
                    <a:pt x="544" y="1070"/>
                  </a:lnTo>
                  <a:lnTo>
                    <a:pt x="544" y="1068"/>
                  </a:lnTo>
                  <a:lnTo>
                    <a:pt x="544" y="1066"/>
                  </a:lnTo>
                  <a:lnTo>
                    <a:pt x="543" y="1060"/>
                  </a:lnTo>
                  <a:lnTo>
                    <a:pt x="543" y="1059"/>
                  </a:lnTo>
                  <a:lnTo>
                    <a:pt x="543" y="1056"/>
                  </a:lnTo>
                  <a:lnTo>
                    <a:pt x="543" y="1055"/>
                  </a:lnTo>
                  <a:lnTo>
                    <a:pt x="543" y="1054"/>
                  </a:lnTo>
                  <a:lnTo>
                    <a:pt x="543" y="1052"/>
                  </a:lnTo>
                  <a:lnTo>
                    <a:pt x="543" y="1051"/>
                  </a:lnTo>
                  <a:lnTo>
                    <a:pt x="543" y="1049"/>
                  </a:lnTo>
                  <a:lnTo>
                    <a:pt x="543" y="1048"/>
                  </a:lnTo>
                  <a:lnTo>
                    <a:pt x="543" y="1047"/>
                  </a:lnTo>
                  <a:lnTo>
                    <a:pt x="543" y="1043"/>
                  </a:lnTo>
                  <a:lnTo>
                    <a:pt x="543" y="1041"/>
                  </a:lnTo>
                  <a:lnTo>
                    <a:pt x="543" y="1039"/>
                  </a:lnTo>
                  <a:lnTo>
                    <a:pt x="543" y="1038"/>
                  </a:lnTo>
                  <a:lnTo>
                    <a:pt x="543" y="1037"/>
                  </a:lnTo>
                  <a:lnTo>
                    <a:pt x="543" y="1035"/>
                  </a:lnTo>
                  <a:lnTo>
                    <a:pt x="544" y="1035"/>
                  </a:lnTo>
                  <a:lnTo>
                    <a:pt x="545" y="1035"/>
                  </a:lnTo>
                  <a:lnTo>
                    <a:pt x="546" y="1035"/>
                  </a:lnTo>
                  <a:lnTo>
                    <a:pt x="549" y="1035"/>
                  </a:lnTo>
                  <a:lnTo>
                    <a:pt x="550" y="1035"/>
                  </a:lnTo>
                  <a:lnTo>
                    <a:pt x="551" y="1035"/>
                  </a:lnTo>
                  <a:lnTo>
                    <a:pt x="552" y="1035"/>
                  </a:lnTo>
                  <a:lnTo>
                    <a:pt x="553" y="1035"/>
                  </a:lnTo>
                  <a:lnTo>
                    <a:pt x="554" y="1035"/>
                  </a:lnTo>
                  <a:lnTo>
                    <a:pt x="556" y="1035"/>
                  </a:lnTo>
                  <a:lnTo>
                    <a:pt x="557" y="1035"/>
                  </a:lnTo>
                  <a:lnTo>
                    <a:pt x="558" y="1035"/>
                  </a:lnTo>
                  <a:lnTo>
                    <a:pt x="559" y="1035"/>
                  </a:lnTo>
                  <a:lnTo>
                    <a:pt x="560" y="1035"/>
                  </a:lnTo>
                  <a:lnTo>
                    <a:pt x="561" y="1035"/>
                  </a:lnTo>
                  <a:lnTo>
                    <a:pt x="562" y="1035"/>
                  </a:lnTo>
                  <a:lnTo>
                    <a:pt x="563" y="1035"/>
                  </a:lnTo>
                  <a:lnTo>
                    <a:pt x="565" y="1035"/>
                  </a:lnTo>
                  <a:lnTo>
                    <a:pt x="565" y="1041"/>
                  </a:lnTo>
                  <a:lnTo>
                    <a:pt x="566" y="1041"/>
                  </a:lnTo>
                  <a:lnTo>
                    <a:pt x="567" y="1041"/>
                  </a:lnTo>
                  <a:lnTo>
                    <a:pt x="568" y="1041"/>
                  </a:lnTo>
                  <a:lnTo>
                    <a:pt x="568" y="1042"/>
                  </a:lnTo>
                  <a:lnTo>
                    <a:pt x="568" y="1043"/>
                  </a:lnTo>
                  <a:lnTo>
                    <a:pt x="568" y="1046"/>
                  </a:lnTo>
                  <a:lnTo>
                    <a:pt x="568" y="1047"/>
                  </a:lnTo>
                  <a:lnTo>
                    <a:pt x="568" y="1048"/>
                  </a:lnTo>
                  <a:lnTo>
                    <a:pt x="568" y="1052"/>
                  </a:lnTo>
                  <a:lnTo>
                    <a:pt x="568" y="1054"/>
                  </a:lnTo>
                  <a:lnTo>
                    <a:pt x="568" y="1055"/>
                  </a:lnTo>
                  <a:lnTo>
                    <a:pt x="568" y="1058"/>
                  </a:lnTo>
                  <a:lnTo>
                    <a:pt x="568" y="1059"/>
                  </a:lnTo>
                  <a:lnTo>
                    <a:pt x="570" y="1059"/>
                  </a:lnTo>
                  <a:lnTo>
                    <a:pt x="571" y="1059"/>
                  </a:lnTo>
                  <a:lnTo>
                    <a:pt x="574" y="1059"/>
                  </a:lnTo>
                  <a:lnTo>
                    <a:pt x="575" y="1059"/>
                  </a:lnTo>
                  <a:lnTo>
                    <a:pt x="576" y="1059"/>
                  </a:lnTo>
                  <a:lnTo>
                    <a:pt x="577" y="1059"/>
                  </a:lnTo>
                  <a:lnTo>
                    <a:pt x="578" y="1059"/>
                  </a:lnTo>
                  <a:lnTo>
                    <a:pt x="579" y="1059"/>
                  </a:lnTo>
                  <a:lnTo>
                    <a:pt x="580" y="1059"/>
                  </a:lnTo>
                  <a:lnTo>
                    <a:pt x="582" y="1059"/>
                  </a:lnTo>
                  <a:lnTo>
                    <a:pt x="583" y="1059"/>
                  </a:lnTo>
                  <a:lnTo>
                    <a:pt x="584" y="1059"/>
                  </a:lnTo>
                  <a:lnTo>
                    <a:pt x="585" y="1059"/>
                  </a:lnTo>
                  <a:lnTo>
                    <a:pt x="586" y="1059"/>
                  </a:lnTo>
                  <a:lnTo>
                    <a:pt x="587" y="1059"/>
                  </a:lnTo>
                  <a:lnTo>
                    <a:pt x="588" y="1059"/>
                  </a:lnTo>
                  <a:lnTo>
                    <a:pt x="589" y="1059"/>
                  </a:lnTo>
                  <a:lnTo>
                    <a:pt x="591" y="1059"/>
                  </a:lnTo>
                  <a:lnTo>
                    <a:pt x="592" y="1059"/>
                  </a:lnTo>
                  <a:lnTo>
                    <a:pt x="592" y="1058"/>
                  </a:lnTo>
                  <a:lnTo>
                    <a:pt x="592" y="1056"/>
                  </a:lnTo>
                  <a:lnTo>
                    <a:pt x="600" y="1056"/>
                  </a:lnTo>
                  <a:lnTo>
                    <a:pt x="602" y="1056"/>
                  </a:lnTo>
                  <a:lnTo>
                    <a:pt x="604" y="1056"/>
                  </a:lnTo>
                  <a:lnTo>
                    <a:pt x="605" y="1056"/>
                  </a:lnTo>
                  <a:lnTo>
                    <a:pt x="606" y="1056"/>
                  </a:lnTo>
                  <a:lnTo>
                    <a:pt x="609" y="1056"/>
                  </a:lnTo>
                  <a:lnTo>
                    <a:pt x="610" y="1056"/>
                  </a:lnTo>
                  <a:lnTo>
                    <a:pt x="612" y="1056"/>
                  </a:lnTo>
                  <a:lnTo>
                    <a:pt x="615" y="1056"/>
                  </a:lnTo>
                  <a:lnTo>
                    <a:pt x="617" y="1056"/>
                  </a:lnTo>
                  <a:lnTo>
                    <a:pt x="617" y="1055"/>
                  </a:lnTo>
                  <a:lnTo>
                    <a:pt x="617" y="1054"/>
                  </a:lnTo>
                  <a:lnTo>
                    <a:pt x="617" y="1052"/>
                  </a:lnTo>
                  <a:lnTo>
                    <a:pt x="617" y="1051"/>
                  </a:lnTo>
                  <a:lnTo>
                    <a:pt x="617" y="1050"/>
                  </a:lnTo>
                  <a:lnTo>
                    <a:pt x="617" y="1049"/>
                  </a:lnTo>
                  <a:lnTo>
                    <a:pt x="617" y="1047"/>
                  </a:lnTo>
                  <a:lnTo>
                    <a:pt x="617" y="1046"/>
                  </a:lnTo>
                  <a:lnTo>
                    <a:pt x="617" y="1045"/>
                  </a:lnTo>
                  <a:lnTo>
                    <a:pt x="617" y="1043"/>
                  </a:lnTo>
                  <a:lnTo>
                    <a:pt x="617" y="1042"/>
                  </a:lnTo>
                  <a:lnTo>
                    <a:pt x="617" y="1041"/>
                  </a:lnTo>
                  <a:lnTo>
                    <a:pt x="617" y="1040"/>
                  </a:lnTo>
                  <a:lnTo>
                    <a:pt x="617" y="1038"/>
                  </a:lnTo>
                  <a:lnTo>
                    <a:pt x="615" y="1038"/>
                  </a:lnTo>
                  <a:lnTo>
                    <a:pt x="615" y="1037"/>
                  </a:lnTo>
                  <a:lnTo>
                    <a:pt x="615" y="1035"/>
                  </a:lnTo>
                  <a:lnTo>
                    <a:pt x="615" y="1034"/>
                  </a:lnTo>
                  <a:lnTo>
                    <a:pt x="617" y="1034"/>
                  </a:lnTo>
                  <a:lnTo>
                    <a:pt x="618" y="1034"/>
                  </a:lnTo>
                  <a:lnTo>
                    <a:pt x="619" y="1034"/>
                  </a:lnTo>
                  <a:lnTo>
                    <a:pt x="620" y="1034"/>
                  </a:lnTo>
                  <a:lnTo>
                    <a:pt x="621" y="1034"/>
                  </a:lnTo>
                  <a:lnTo>
                    <a:pt x="622" y="1034"/>
                  </a:lnTo>
                  <a:lnTo>
                    <a:pt x="625" y="1034"/>
                  </a:lnTo>
                  <a:lnTo>
                    <a:pt x="626" y="1034"/>
                  </a:lnTo>
                  <a:lnTo>
                    <a:pt x="628" y="1034"/>
                  </a:lnTo>
                  <a:lnTo>
                    <a:pt x="629" y="1034"/>
                  </a:lnTo>
                  <a:lnTo>
                    <a:pt x="630" y="1034"/>
                  </a:lnTo>
                  <a:lnTo>
                    <a:pt x="631" y="1034"/>
                  </a:lnTo>
                  <a:lnTo>
                    <a:pt x="632" y="1034"/>
                  </a:lnTo>
                  <a:lnTo>
                    <a:pt x="634" y="1034"/>
                  </a:lnTo>
                  <a:lnTo>
                    <a:pt x="635" y="1034"/>
                  </a:lnTo>
                  <a:lnTo>
                    <a:pt x="636" y="1034"/>
                  </a:lnTo>
                  <a:lnTo>
                    <a:pt x="637" y="1034"/>
                  </a:lnTo>
                  <a:lnTo>
                    <a:pt x="638" y="1034"/>
                  </a:lnTo>
                  <a:lnTo>
                    <a:pt x="639" y="1034"/>
                  </a:lnTo>
                  <a:lnTo>
                    <a:pt x="640" y="1034"/>
                  </a:lnTo>
                  <a:lnTo>
                    <a:pt x="640" y="1033"/>
                  </a:lnTo>
                  <a:lnTo>
                    <a:pt x="640" y="1029"/>
                  </a:lnTo>
                  <a:lnTo>
                    <a:pt x="640" y="1028"/>
                  </a:lnTo>
                  <a:lnTo>
                    <a:pt x="640" y="1026"/>
                  </a:lnTo>
                  <a:lnTo>
                    <a:pt x="640" y="1024"/>
                  </a:lnTo>
                  <a:lnTo>
                    <a:pt x="640" y="1023"/>
                  </a:lnTo>
                  <a:lnTo>
                    <a:pt x="640" y="1022"/>
                  </a:lnTo>
                  <a:lnTo>
                    <a:pt x="640" y="1021"/>
                  </a:lnTo>
                  <a:lnTo>
                    <a:pt x="640" y="1020"/>
                  </a:lnTo>
                  <a:lnTo>
                    <a:pt x="640" y="1017"/>
                  </a:lnTo>
                  <a:lnTo>
                    <a:pt x="640" y="1016"/>
                  </a:lnTo>
                  <a:lnTo>
                    <a:pt x="640" y="1009"/>
                  </a:lnTo>
                  <a:lnTo>
                    <a:pt x="640" y="1008"/>
                  </a:lnTo>
                  <a:lnTo>
                    <a:pt x="640" y="1007"/>
                  </a:lnTo>
                  <a:lnTo>
                    <a:pt x="639" y="1004"/>
                  </a:lnTo>
                  <a:lnTo>
                    <a:pt x="639" y="998"/>
                  </a:lnTo>
                  <a:lnTo>
                    <a:pt x="639" y="997"/>
                  </a:lnTo>
                  <a:lnTo>
                    <a:pt x="639" y="996"/>
                  </a:lnTo>
                  <a:lnTo>
                    <a:pt x="639" y="993"/>
                  </a:lnTo>
                  <a:lnTo>
                    <a:pt x="639" y="992"/>
                  </a:lnTo>
                  <a:lnTo>
                    <a:pt x="639" y="988"/>
                  </a:lnTo>
                  <a:lnTo>
                    <a:pt x="639" y="985"/>
                  </a:lnTo>
                  <a:lnTo>
                    <a:pt x="639" y="984"/>
                  </a:lnTo>
                  <a:lnTo>
                    <a:pt x="639" y="981"/>
                  </a:lnTo>
                  <a:lnTo>
                    <a:pt x="639" y="980"/>
                  </a:lnTo>
                  <a:lnTo>
                    <a:pt x="639" y="979"/>
                  </a:lnTo>
                  <a:lnTo>
                    <a:pt x="639" y="975"/>
                  </a:lnTo>
                  <a:lnTo>
                    <a:pt x="639" y="974"/>
                  </a:lnTo>
                  <a:lnTo>
                    <a:pt x="639" y="972"/>
                  </a:lnTo>
                  <a:lnTo>
                    <a:pt x="639" y="966"/>
                  </a:lnTo>
                  <a:lnTo>
                    <a:pt x="639" y="964"/>
                  </a:lnTo>
                  <a:lnTo>
                    <a:pt x="639" y="962"/>
                  </a:lnTo>
                  <a:lnTo>
                    <a:pt x="636" y="962"/>
                  </a:lnTo>
                  <a:lnTo>
                    <a:pt x="632" y="962"/>
                  </a:lnTo>
                  <a:lnTo>
                    <a:pt x="629" y="962"/>
                  </a:lnTo>
                  <a:lnTo>
                    <a:pt x="627" y="962"/>
                  </a:lnTo>
                  <a:lnTo>
                    <a:pt x="626" y="962"/>
                  </a:lnTo>
                  <a:lnTo>
                    <a:pt x="625" y="962"/>
                  </a:lnTo>
                  <a:lnTo>
                    <a:pt x="623" y="962"/>
                  </a:lnTo>
                  <a:lnTo>
                    <a:pt x="622" y="962"/>
                  </a:lnTo>
                  <a:lnTo>
                    <a:pt x="621" y="962"/>
                  </a:lnTo>
                  <a:lnTo>
                    <a:pt x="620" y="962"/>
                  </a:lnTo>
                  <a:lnTo>
                    <a:pt x="619" y="962"/>
                  </a:lnTo>
                  <a:lnTo>
                    <a:pt x="618" y="962"/>
                  </a:lnTo>
                  <a:lnTo>
                    <a:pt x="617" y="962"/>
                  </a:lnTo>
                  <a:lnTo>
                    <a:pt x="615" y="962"/>
                  </a:lnTo>
                  <a:lnTo>
                    <a:pt x="614" y="962"/>
                  </a:lnTo>
                  <a:lnTo>
                    <a:pt x="612" y="962"/>
                  </a:lnTo>
                  <a:lnTo>
                    <a:pt x="611" y="962"/>
                  </a:lnTo>
                  <a:lnTo>
                    <a:pt x="609" y="962"/>
                  </a:lnTo>
                  <a:lnTo>
                    <a:pt x="608" y="962"/>
                  </a:lnTo>
                  <a:lnTo>
                    <a:pt x="605" y="962"/>
                  </a:lnTo>
                  <a:lnTo>
                    <a:pt x="604" y="962"/>
                  </a:lnTo>
                  <a:lnTo>
                    <a:pt x="603" y="962"/>
                  </a:lnTo>
                  <a:lnTo>
                    <a:pt x="602" y="962"/>
                  </a:lnTo>
                  <a:lnTo>
                    <a:pt x="600" y="962"/>
                  </a:lnTo>
                  <a:lnTo>
                    <a:pt x="598" y="962"/>
                  </a:lnTo>
                  <a:lnTo>
                    <a:pt x="596" y="962"/>
                  </a:lnTo>
                  <a:lnTo>
                    <a:pt x="595" y="962"/>
                  </a:lnTo>
                  <a:lnTo>
                    <a:pt x="594" y="962"/>
                  </a:lnTo>
                  <a:lnTo>
                    <a:pt x="593" y="962"/>
                  </a:lnTo>
                  <a:lnTo>
                    <a:pt x="591" y="962"/>
                  </a:lnTo>
                  <a:lnTo>
                    <a:pt x="589" y="962"/>
                  </a:lnTo>
                  <a:lnTo>
                    <a:pt x="587" y="962"/>
                  </a:lnTo>
                  <a:lnTo>
                    <a:pt x="585" y="963"/>
                  </a:lnTo>
                  <a:lnTo>
                    <a:pt x="580" y="963"/>
                  </a:lnTo>
                  <a:lnTo>
                    <a:pt x="578" y="963"/>
                  </a:lnTo>
                  <a:lnTo>
                    <a:pt x="576" y="963"/>
                  </a:lnTo>
                  <a:lnTo>
                    <a:pt x="572" y="963"/>
                  </a:lnTo>
                  <a:lnTo>
                    <a:pt x="571" y="963"/>
                  </a:lnTo>
                  <a:lnTo>
                    <a:pt x="569" y="963"/>
                  </a:lnTo>
                  <a:lnTo>
                    <a:pt x="567" y="963"/>
                  </a:lnTo>
                  <a:lnTo>
                    <a:pt x="566" y="963"/>
                  </a:lnTo>
                  <a:lnTo>
                    <a:pt x="565" y="963"/>
                  </a:lnTo>
                  <a:lnTo>
                    <a:pt x="563" y="963"/>
                  </a:lnTo>
                  <a:lnTo>
                    <a:pt x="561" y="963"/>
                  </a:lnTo>
                  <a:lnTo>
                    <a:pt x="560" y="963"/>
                  </a:lnTo>
                  <a:lnTo>
                    <a:pt x="559" y="963"/>
                  </a:lnTo>
                  <a:lnTo>
                    <a:pt x="557" y="963"/>
                  </a:lnTo>
                  <a:lnTo>
                    <a:pt x="556" y="963"/>
                  </a:lnTo>
                  <a:lnTo>
                    <a:pt x="554" y="963"/>
                  </a:lnTo>
                  <a:lnTo>
                    <a:pt x="553" y="963"/>
                  </a:lnTo>
                  <a:lnTo>
                    <a:pt x="550" y="963"/>
                  </a:lnTo>
                  <a:lnTo>
                    <a:pt x="549" y="963"/>
                  </a:lnTo>
                  <a:lnTo>
                    <a:pt x="548" y="963"/>
                  </a:lnTo>
                  <a:lnTo>
                    <a:pt x="544" y="963"/>
                  </a:lnTo>
                  <a:lnTo>
                    <a:pt x="543" y="963"/>
                  </a:lnTo>
                  <a:lnTo>
                    <a:pt x="542" y="963"/>
                  </a:lnTo>
                  <a:lnTo>
                    <a:pt x="541" y="963"/>
                  </a:lnTo>
                  <a:lnTo>
                    <a:pt x="540" y="963"/>
                  </a:lnTo>
                  <a:lnTo>
                    <a:pt x="540" y="964"/>
                  </a:lnTo>
                  <a:lnTo>
                    <a:pt x="539" y="964"/>
                  </a:lnTo>
                  <a:lnTo>
                    <a:pt x="537" y="964"/>
                  </a:lnTo>
                  <a:lnTo>
                    <a:pt x="536" y="964"/>
                  </a:lnTo>
                  <a:lnTo>
                    <a:pt x="535" y="964"/>
                  </a:lnTo>
                  <a:lnTo>
                    <a:pt x="534" y="964"/>
                  </a:lnTo>
                  <a:lnTo>
                    <a:pt x="533" y="964"/>
                  </a:lnTo>
                  <a:lnTo>
                    <a:pt x="532" y="964"/>
                  </a:lnTo>
                  <a:lnTo>
                    <a:pt x="531" y="964"/>
                  </a:lnTo>
                  <a:lnTo>
                    <a:pt x="529" y="964"/>
                  </a:lnTo>
                  <a:lnTo>
                    <a:pt x="528" y="964"/>
                  </a:lnTo>
                  <a:lnTo>
                    <a:pt x="527" y="964"/>
                  </a:lnTo>
                  <a:lnTo>
                    <a:pt x="525" y="964"/>
                  </a:lnTo>
                  <a:lnTo>
                    <a:pt x="524" y="964"/>
                  </a:lnTo>
                  <a:lnTo>
                    <a:pt x="522" y="964"/>
                  </a:lnTo>
                  <a:lnTo>
                    <a:pt x="520" y="964"/>
                  </a:lnTo>
                  <a:lnTo>
                    <a:pt x="519" y="964"/>
                  </a:lnTo>
                  <a:lnTo>
                    <a:pt x="518" y="964"/>
                  </a:lnTo>
                  <a:lnTo>
                    <a:pt x="517" y="964"/>
                  </a:lnTo>
                  <a:lnTo>
                    <a:pt x="516" y="964"/>
                  </a:lnTo>
                  <a:lnTo>
                    <a:pt x="515" y="964"/>
                  </a:lnTo>
                  <a:lnTo>
                    <a:pt x="513" y="964"/>
                  </a:lnTo>
                  <a:lnTo>
                    <a:pt x="511" y="964"/>
                  </a:lnTo>
                  <a:lnTo>
                    <a:pt x="510" y="964"/>
                  </a:lnTo>
                  <a:lnTo>
                    <a:pt x="509" y="964"/>
                  </a:lnTo>
                  <a:lnTo>
                    <a:pt x="507" y="964"/>
                  </a:lnTo>
                  <a:lnTo>
                    <a:pt x="506" y="964"/>
                  </a:lnTo>
                  <a:lnTo>
                    <a:pt x="505" y="964"/>
                  </a:lnTo>
                  <a:lnTo>
                    <a:pt x="503" y="964"/>
                  </a:lnTo>
                  <a:lnTo>
                    <a:pt x="500" y="964"/>
                  </a:lnTo>
                  <a:lnTo>
                    <a:pt x="499" y="964"/>
                  </a:lnTo>
                  <a:lnTo>
                    <a:pt x="498" y="964"/>
                  </a:lnTo>
                  <a:lnTo>
                    <a:pt x="497" y="964"/>
                  </a:lnTo>
                  <a:lnTo>
                    <a:pt x="496" y="964"/>
                  </a:lnTo>
                  <a:lnTo>
                    <a:pt x="494" y="964"/>
                  </a:lnTo>
                  <a:lnTo>
                    <a:pt x="493" y="964"/>
                  </a:lnTo>
                  <a:lnTo>
                    <a:pt x="493" y="963"/>
                  </a:lnTo>
                  <a:lnTo>
                    <a:pt x="493" y="962"/>
                  </a:lnTo>
                  <a:lnTo>
                    <a:pt x="494" y="962"/>
                  </a:lnTo>
                  <a:lnTo>
                    <a:pt x="494" y="961"/>
                  </a:lnTo>
                  <a:lnTo>
                    <a:pt x="494" y="959"/>
                  </a:lnTo>
                  <a:lnTo>
                    <a:pt x="494" y="958"/>
                  </a:lnTo>
                  <a:lnTo>
                    <a:pt x="494" y="957"/>
                  </a:lnTo>
                  <a:lnTo>
                    <a:pt x="494" y="956"/>
                  </a:lnTo>
                  <a:lnTo>
                    <a:pt x="494" y="955"/>
                  </a:lnTo>
                  <a:lnTo>
                    <a:pt x="494" y="953"/>
                  </a:lnTo>
                  <a:lnTo>
                    <a:pt x="494" y="951"/>
                  </a:lnTo>
                  <a:lnTo>
                    <a:pt x="493" y="951"/>
                  </a:lnTo>
                  <a:lnTo>
                    <a:pt x="493" y="950"/>
                  </a:lnTo>
                  <a:lnTo>
                    <a:pt x="493" y="949"/>
                  </a:lnTo>
                  <a:lnTo>
                    <a:pt x="493" y="948"/>
                  </a:lnTo>
                  <a:lnTo>
                    <a:pt x="493" y="947"/>
                  </a:lnTo>
                  <a:lnTo>
                    <a:pt x="493" y="946"/>
                  </a:lnTo>
                  <a:lnTo>
                    <a:pt x="493" y="945"/>
                  </a:lnTo>
                  <a:lnTo>
                    <a:pt x="493" y="941"/>
                  </a:lnTo>
                  <a:lnTo>
                    <a:pt x="493" y="940"/>
                  </a:lnTo>
                  <a:lnTo>
                    <a:pt x="493" y="939"/>
                  </a:lnTo>
                  <a:lnTo>
                    <a:pt x="493" y="936"/>
                  </a:lnTo>
                  <a:lnTo>
                    <a:pt x="493" y="934"/>
                  </a:lnTo>
                  <a:lnTo>
                    <a:pt x="493" y="932"/>
                  </a:lnTo>
                  <a:lnTo>
                    <a:pt x="493" y="929"/>
                  </a:lnTo>
                  <a:lnTo>
                    <a:pt x="493" y="928"/>
                  </a:lnTo>
                  <a:lnTo>
                    <a:pt x="493" y="925"/>
                  </a:lnTo>
                  <a:lnTo>
                    <a:pt x="493" y="922"/>
                  </a:lnTo>
                  <a:lnTo>
                    <a:pt x="493" y="921"/>
                  </a:lnTo>
                  <a:lnTo>
                    <a:pt x="493" y="918"/>
                  </a:lnTo>
                  <a:lnTo>
                    <a:pt x="493" y="917"/>
                  </a:lnTo>
                  <a:lnTo>
                    <a:pt x="493" y="915"/>
                  </a:lnTo>
                  <a:lnTo>
                    <a:pt x="493" y="914"/>
                  </a:lnTo>
                  <a:lnTo>
                    <a:pt x="493" y="909"/>
                  </a:lnTo>
                  <a:lnTo>
                    <a:pt x="492" y="905"/>
                  </a:lnTo>
                  <a:lnTo>
                    <a:pt x="492" y="904"/>
                  </a:lnTo>
                  <a:lnTo>
                    <a:pt x="492" y="903"/>
                  </a:lnTo>
                  <a:lnTo>
                    <a:pt x="492" y="901"/>
                  </a:lnTo>
                  <a:lnTo>
                    <a:pt x="492" y="900"/>
                  </a:lnTo>
                  <a:lnTo>
                    <a:pt x="492" y="899"/>
                  </a:lnTo>
                  <a:lnTo>
                    <a:pt x="492" y="898"/>
                  </a:lnTo>
                  <a:lnTo>
                    <a:pt x="492" y="897"/>
                  </a:lnTo>
                  <a:lnTo>
                    <a:pt x="492" y="896"/>
                  </a:lnTo>
                  <a:lnTo>
                    <a:pt x="492" y="891"/>
                  </a:lnTo>
                  <a:lnTo>
                    <a:pt x="492" y="890"/>
                  </a:lnTo>
                  <a:lnTo>
                    <a:pt x="492" y="889"/>
                  </a:lnTo>
                  <a:lnTo>
                    <a:pt x="492" y="888"/>
                  </a:lnTo>
                  <a:lnTo>
                    <a:pt x="492" y="887"/>
                  </a:lnTo>
                  <a:lnTo>
                    <a:pt x="492" y="884"/>
                  </a:lnTo>
                  <a:lnTo>
                    <a:pt x="492" y="883"/>
                  </a:lnTo>
                  <a:lnTo>
                    <a:pt x="492" y="882"/>
                  </a:lnTo>
                  <a:lnTo>
                    <a:pt x="492" y="881"/>
                  </a:lnTo>
                  <a:lnTo>
                    <a:pt x="492" y="880"/>
                  </a:lnTo>
                  <a:lnTo>
                    <a:pt x="492" y="879"/>
                  </a:lnTo>
                  <a:lnTo>
                    <a:pt x="492" y="878"/>
                  </a:lnTo>
                  <a:lnTo>
                    <a:pt x="492" y="876"/>
                  </a:lnTo>
                  <a:lnTo>
                    <a:pt x="492" y="875"/>
                  </a:lnTo>
                  <a:lnTo>
                    <a:pt x="492" y="874"/>
                  </a:lnTo>
                  <a:lnTo>
                    <a:pt x="492" y="873"/>
                  </a:lnTo>
                  <a:lnTo>
                    <a:pt x="492" y="872"/>
                  </a:lnTo>
                  <a:lnTo>
                    <a:pt x="492" y="871"/>
                  </a:lnTo>
                  <a:lnTo>
                    <a:pt x="492" y="870"/>
                  </a:lnTo>
                  <a:lnTo>
                    <a:pt x="492" y="869"/>
                  </a:lnTo>
                  <a:lnTo>
                    <a:pt x="492" y="867"/>
                  </a:lnTo>
                  <a:lnTo>
                    <a:pt x="492" y="866"/>
                  </a:lnTo>
                  <a:lnTo>
                    <a:pt x="492" y="865"/>
                  </a:lnTo>
                  <a:lnTo>
                    <a:pt x="491" y="865"/>
                  </a:lnTo>
                  <a:lnTo>
                    <a:pt x="492" y="864"/>
                  </a:lnTo>
                  <a:lnTo>
                    <a:pt x="492" y="859"/>
                  </a:lnTo>
                  <a:lnTo>
                    <a:pt x="492" y="858"/>
                  </a:lnTo>
                  <a:lnTo>
                    <a:pt x="492" y="856"/>
                  </a:lnTo>
                  <a:lnTo>
                    <a:pt x="492" y="855"/>
                  </a:lnTo>
                  <a:lnTo>
                    <a:pt x="492" y="854"/>
                  </a:lnTo>
                  <a:lnTo>
                    <a:pt x="492" y="853"/>
                  </a:lnTo>
                  <a:lnTo>
                    <a:pt x="492" y="851"/>
                  </a:lnTo>
                  <a:lnTo>
                    <a:pt x="492" y="848"/>
                  </a:lnTo>
                  <a:lnTo>
                    <a:pt x="491" y="847"/>
                  </a:lnTo>
                  <a:lnTo>
                    <a:pt x="491" y="845"/>
                  </a:lnTo>
                  <a:lnTo>
                    <a:pt x="491" y="842"/>
                  </a:lnTo>
                  <a:lnTo>
                    <a:pt x="491" y="841"/>
                  </a:lnTo>
                  <a:lnTo>
                    <a:pt x="491" y="838"/>
                  </a:lnTo>
                  <a:lnTo>
                    <a:pt x="491" y="837"/>
                  </a:lnTo>
                  <a:lnTo>
                    <a:pt x="491" y="834"/>
                  </a:lnTo>
                  <a:lnTo>
                    <a:pt x="491" y="831"/>
                  </a:lnTo>
                  <a:lnTo>
                    <a:pt x="491" y="830"/>
                  </a:lnTo>
                  <a:lnTo>
                    <a:pt x="490" y="830"/>
                  </a:lnTo>
                  <a:lnTo>
                    <a:pt x="489" y="830"/>
                  </a:lnTo>
                  <a:lnTo>
                    <a:pt x="488" y="830"/>
                  </a:lnTo>
                  <a:lnTo>
                    <a:pt x="487" y="830"/>
                  </a:lnTo>
                  <a:lnTo>
                    <a:pt x="485" y="830"/>
                  </a:lnTo>
                  <a:lnTo>
                    <a:pt x="484" y="830"/>
                  </a:lnTo>
                  <a:lnTo>
                    <a:pt x="483" y="830"/>
                  </a:lnTo>
                  <a:lnTo>
                    <a:pt x="482" y="830"/>
                  </a:lnTo>
                  <a:lnTo>
                    <a:pt x="481" y="830"/>
                  </a:lnTo>
                  <a:lnTo>
                    <a:pt x="480" y="831"/>
                  </a:lnTo>
                  <a:lnTo>
                    <a:pt x="479" y="831"/>
                  </a:lnTo>
                  <a:lnTo>
                    <a:pt x="477" y="831"/>
                  </a:lnTo>
                  <a:lnTo>
                    <a:pt x="475" y="831"/>
                  </a:lnTo>
                  <a:lnTo>
                    <a:pt x="474" y="831"/>
                  </a:lnTo>
                  <a:lnTo>
                    <a:pt x="473" y="831"/>
                  </a:lnTo>
                  <a:lnTo>
                    <a:pt x="468" y="831"/>
                  </a:lnTo>
                  <a:lnTo>
                    <a:pt x="467" y="831"/>
                  </a:lnTo>
                  <a:lnTo>
                    <a:pt x="466" y="831"/>
                  </a:lnTo>
                  <a:lnTo>
                    <a:pt x="465" y="831"/>
                  </a:lnTo>
                  <a:lnTo>
                    <a:pt x="462" y="831"/>
                  </a:lnTo>
                  <a:lnTo>
                    <a:pt x="461" y="831"/>
                  </a:lnTo>
                  <a:lnTo>
                    <a:pt x="459" y="831"/>
                  </a:lnTo>
                  <a:lnTo>
                    <a:pt x="458" y="831"/>
                  </a:lnTo>
                  <a:lnTo>
                    <a:pt x="457" y="831"/>
                  </a:lnTo>
                  <a:lnTo>
                    <a:pt x="456" y="831"/>
                  </a:lnTo>
                  <a:lnTo>
                    <a:pt x="455" y="831"/>
                  </a:lnTo>
                  <a:lnTo>
                    <a:pt x="454" y="831"/>
                  </a:lnTo>
                  <a:lnTo>
                    <a:pt x="450" y="831"/>
                  </a:lnTo>
                  <a:lnTo>
                    <a:pt x="449" y="831"/>
                  </a:lnTo>
                  <a:lnTo>
                    <a:pt x="448" y="831"/>
                  </a:lnTo>
                  <a:lnTo>
                    <a:pt x="446" y="831"/>
                  </a:lnTo>
                  <a:lnTo>
                    <a:pt x="445" y="831"/>
                  </a:lnTo>
                  <a:lnTo>
                    <a:pt x="444" y="831"/>
                  </a:lnTo>
                  <a:lnTo>
                    <a:pt x="442" y="831"/>
                  </a:lnTo>
                  <a:lnTo>
                    <a:pt x="441" y="831"/>
                  </a:lnTo>
                  <a:lnTo>
                    <a:pt x="440" y="831"/>
                  </a:lnTo>
                  <a:lnTo>
                    <a:pt x="439" y="831"/>
                  </a:lnTo>
                  <a:lnTo>
                    <a:pt x="438" y="831"/>
                  </a:lnTo>
                  <a:lnTo>
                    <a:pt x="437" y="831"/>
                  </a:lnTo>
                  <a:lnTo>
                    <a:pt x="436" y="831"/>
                  </a:lnTo>
                  <a:lnTo>
                    <a:pt x="432" y="832"/>
                  </a:lnTo>
                  <a:lnTo>
                    <a:pt x="431" y="832"/>
                  </a:lnTo>
                  <a:lnTo>
                    <a:pt x="430" y="832"/>
                  </a:lnTo>
                  <a:lnTo>
                    <a:pt x="425" y="832"/>
                  </a:lnTo>
                  <a:lnTo>
                    <a:pt x="424" y="832"/>
                  </a:lnTo>
                  <a:lnTo>
                    <a:pt x="423" y="832"/>
                  </a:lnTo>
                  <a:lnTo>
                    <a:pt x="420" y="832"/>
                  </a:lnTo>
                  <a:lnTo>
                    <a:pt x="419" y="832"/>
                  </a:lnTo>
                  <a:lnTo>
                    <a:pt x="418" y="832"/>
                  </a:lnTo>
                  <a:lnTo>
                    <a:pt x="416" y="832"/>
                  </a:lnTo>
                  <a:lnTo>
                    <a:pt x="414" y="832"/>
                  </a:lnTo>
                  <a:lnTo>
                    <a:pt x="413" y="832"/>
                  </a:lnTo>
                  <a:lnTo>
                    <a:pt x="412" y="832"/>
                  </a:lnTo>
                  <a:lnTo>
                    <a:pt x="407" y="832"/>
                  </a:lnTo>
                  <a:lnTo>
                    <a:pt x="406" y="832"/>
                  </a:lnTo>
                  <a:lnTo>
                    <a:pt x="405" y="832"/>
                  </a:lnTo>
                  <a:lnTo>
                    <a:pt x="402" y="832"/>
                  </a:lnTo>
                  <a:lnTo>
                    <a:pt x="401" y="832"/>
                  </a:lnTo>
                  <a:lnTo>
                    <a:pt x="399" y="832"/>
                  </a:lnTo>
                  <a:lnTo>
                    <a:pt x="398" y="832"/>
                  </a:lnTo>
                  <a:lnTo>
                    <a:pt x="397" y="832"/>
                  </a:lnTo>
                  <a:lnTo>
                    <a:pt x="396" y="832"/>
                  </a:lnTo>
                  <a:lnTo>
                    <a:pt x="395" y="832"/>
                  </a:lnTo>
                  <a:lnTo>
                    <a:pt x="393" y="832"/>
                  </a:lnTo>
                  <a:lnTo>
                    <a:pt x="389" y="833"/>
                  </a:lnTo>
                  <a:lnTo>
                    <a:pt x="388" y="833"/>
                  </a:lnTo>
                  <a:lnTo>
                    <a:pt x="387" y="833"/>
                  </a:lnTo>
                  <a:lnTo>
                    <a:pt x="386" y="833"/>
                  </a:lnTo>
                  <a:lnTo>
                    <a:pt x="384" y="833"/>
                  </a:lnTo>
                  <a:lnTo>
                    <a:pt x="382" y="833"/>
                  </a:lnTo>
                  <a:lnTo>
                    <a:pt x="381" y="833"/>
                  </a:lnTo>
                  <a:lnTo>
                    <a:pt x="378" y="833"/>
                  </a:lnTo>
                  <a:lnTo>
                    <a:pt x="377" y="833"/>
                  </a:lnTo>
                  <a:lnTo>
                    <a:pt x="375" y="833"/>
                  </a:lnTo>
                  <a:lnTo>
                    <a:pt x="371" y="833"/>
                  </a:lnTo>
                  <a:lnTo>
                    <a:pt x="370" y="833"/>
                  </a:lnTo>
                  <a:lnTo>
                    <a:pt x="369" y="833"/>
                  </a:lnTo>
                  <a:lnTo>
                    <a:pt x="365" y="833"/>
                  </a:lnTo>
                  <a:lnTo>
                    <a:pt x="364" y="833"/>
                  </a:lnTo>
                  <a:lnTo>
                    <a:pt x="363" y="833"/>
                  </a:lnTo>
                  <a:lnTo>
                    <a:pt x="359" y="833"/>
                  </a:lnTo>
                  <a:lnTo>
                    <a:pt x="358" y="833"/>
                  </a:lnTo>
                  <a:lnTo>
                    <a:pt x="356" y="833"/>
                  </a:lnTo>
                  <a:lnTo>
                    <a:pt x="353" y="833"/>
                  </a:lnTo>
                  <a:lnTo>
                    <a:pt x="352" y="833"/>
                  </a:lnTo>
                  <a:lnTo>
                    <a:pt x="351" y="833"/>
                  </a:lnTo>
                  <a:lnTo>
                    <a:pt x="349" y="833"/>
                  </a:lnTo>
                  <a:lnTo>
                    <a:pt x="347" y="833"/>
                  </a:lnTo>
                  <a:lnTo>
                    <a:pt x="346" y="833"/>
                  </a:lnTo>
                  <a:lnTo>
                    <a:pt x="345" y="833"/>
                  </a:lnTo>
                  <a:lnTo>
                    <a:pt x="345" y="832"/>
                  </a:lnTo>
                  <a:lnTo>
                    <a:pt x="345" y="831"/>
                  </a:lnTo>
                  <a:lnTo>
                    <a:pt x="345" y="830"/>
                  </a:lnTo>
                  <a:lnTo>
                    <a:pt x="345" y="829"/>
                  </a:lnTo>
                  <a:lnTo>
                    <a:pt x="345" y="828"/>
                  </a:lnTo>
                  <a:lnTo>
                    <a:pt x="345" y="826"/>
                  </a:lnTo>
                  <a:lnTo>
                    <a:pt x="345" y="825"/>
                  </a:lnTo>
                  <a:lnTo>
                    <a:pt x="345" y="824"/>
                  </a:lnTo>
                  <a:lnTo>
                    <a:pt x="345" y="823"/>
                  </a:lnTo>
                  <a:lnTo>
                    <a:pt x="345" y="822"/>
                  </a:lnTo>
                  <a:lnTo>
                    <a:pt x="345" y="821"/>
                  </a:lnTo>
                  <a:lnTo>
                    <a:pt x="345" y="819"/>
                  </a:lnTo>
                  <a:lnTo>
                    <a:pt x="345" y="817"/>
                  </a:lnTo>
                  <a:lnTo>
                    <a:pt x="345" y="816"/>
                  </a:lnTo>
                  <a:lnTo>
                    <a:pt x="345" y="815"/>
                  </a:lnTo>
                  <a:lnTo>
                    <a:pt x="345" y="814"/>
                  </a:lnTo>
                  <a:lnTo>
                    <a:pt x="345" y="813"/>
                  </a:lnTo>
                  <a:lnTo>
                    <a:pt x="345" y="812"/>
                  </a:lnTo>
                  <a:lnTo>
                    <a:pt x="345" y="811"/>
                  </a:lnTo>
                  <a:lnTo>
                    <a:pt x="345" y="809"/>
                  </a:lnTo>
                  <a:lnTo>
                    <a:pt x="345" y="807"/>
                  </a:lnTo>
                  <a:lnTo>
                    <a:pt x="345" y="806"/>
                  </a:lnTo>
                  <a:lnTo>
                    <a:pt x="345" y="804"/>
                  </a:lnTo>
                  <a:lnTo>
                    <a:pt x="345" y="803"/>
                  </a:lnTo>
                  <a:lnTo>
                    <a:pt x="345" y="800"/>
                  </a:lnTo>
                  <a:lnTo>
                    <a:pt x="345" y="799"/>
                  </a:lnTo>
                  <a:lnTo>
                    <a:pt x="345" y="798"/>
                  </a:lnTo>
                  <a:lnTo>
                    <a:pt x="345" y="797"/>
                  </a:lnTo>
                  <a:lnTo>
                    <a:pt x="344" y="797"/>
                  </a:lnTo>
                  <a:lnTo>
                    <a:pt x="344" y="795"/>
                  </a:lnTo>
                  <a:lnTo>
                    <a:pt x="344" y="794"/>
                  </a:lnTo>
                  <a:lnTo>
                    <a:pt x="344" y="792"/>
                  </a:lnTo>
                  <a:lnTo>
                    <a:pt x="344" y="791"/>
                  </a:lnTo>
                  <a:lnTo>
                    <a:pt x="344" y="790"/>
                  </a:lnTo>
                  <a:lnTo>
                    <a:pt x="344" y="789"/>
                  </a:lnTo>
                  <a:lnTo>
                    <a:pt x="344" y="788"/>
                  </a:lnTo>
                  <a:lnTo>
                    <a:pt x="344" y="786"/>
                  </a:lnTo>
                  <a:lnTo>
                    <a:pt x="344" y="784"/>
                  </a:lnTo>
                  <a:lnTo>
                    <a:pt x="344" y="783"/>
                  </a:lnTo>
                  <a:lnTo>
                    <a:pt x="344" y="782"/>
                  </a:lnTo>
                  <a:lnTo>
                    <a:pt x="344" y="780"/>
                  </a:lnTo>
                  <a:lnTo>
                    <a:pt x="344" y="779"/>
                  </a:lnTo>
                  <a:lnTo>
                    <a:pt x="344" y="778"/>
                  </a:lnTo>
                  <a:lnTo>
                    <a:pt x="344" y="774"/>
                  </a:lnTo>
                  <a:lnTo>
                    <a:pt x="344" y="773"/>
                  </a:lnTo>
                  <a:lnTo>
                    <a:pt x="344" y="772"/>
                  </a:lnTo>
                  <a:lnTo>
                    <a:pt x="344" y="771"/>
                  </a:lnTo>
                  <a:lnTo>
                    <a:pt x="344" y="769"/>
                  </a:lnTo>
                  <a:lnTo>
                    <a:pt x="344" y="767"/>
                  </a:lnTo>
                  <a:lnTo>
                    <a:pt x="344" y="766"/>
                  </a:lnTo>
                  <a:lnTo>
                    <a:pt x="344" y="765"/>
                  </a:lnTo>
                  <a:lnTo>
                    <a:pt x="344" y="764"/>
                  </a:lnTo>
                  <a:lnTo>
                    <a:pt x="344" y="763"/>
                  </a:lnTo>
                  <a:lnTo>
                    <a:pt x="343" y="761"/>
                  </a:lnTo>
                  <a:lnTo>
                    <a:pt x="343" y="759"/>
                  </a:lnTo>
                  <a:lnTo>
                    <a:pt x="343" y="758"/>
                  </a:lnTo>
                  <a:lnTo>
                    <a:pt x="343" y="757"/>
                  </a:lnTo>
                  <a:lnTo>
                    <a:pt x="343" y="755"/>
                  </a:lnTo>
                  <a:lnTo>
                    <a:pt x="343" y="754"/>
                  </a:lnTo>
                  <a:lnTo>
                    <a:pt x="343" y="753"/>
                  </a:lnTo>
                  <a:lnTo>
                    <a:pt x="353" y="748"/>
                  </a:lnTo>
                  <a:lnTo>
                    <a:pt x="354" y="748"/>
                  </a:lnTo>
                  <a:lnTo>
                    <a:pt x="355" y="747"/>
                  </a:lnTo>
                  <a:lnTo>
                    <a:pt x="356" y="747"/>
                  </a:lnTo>
                  <a:lnTo>
                    <a:pt x="356" y="748"/>
                  </a:lnTo>
                  <a:lnTo>
                    <a:pt x="358" y="748"/>
                  </a:lnTo>
                  <a:lnTo>
                    <a:pt x="359" y="748"/>
                  </a:lnTo>
                  <a:lnTo>
                    <a:pt x="360" y="748"/>
                  </a:lnTo>
                  <a:lnTo>
                    <a:pt x="361" y="748"/>
                  </a:lnTo>
                  <a:lnTo>
                    <a:pt x="362" y="748"/>
                  </a:lnTo>
                  <a:lnTo>
                    <a:pt x="363" y="748"/>
                  </a:lnTo>
                  <a:lnTo>
                    <a:pt x="364" y="748"/>
                  </a:lnTo>
                  <a:lnTo>
                    <a:pt x="365" y="748"/>
                  </a:lnTo>
                  <a:lnTo>
                    <a:pt x="367" y="748"/>
                  </a:lnTo>
                  <a:lnTo>
                    <a:pt x="368" y="748"/>
                  </a:lnTo>
                  <a:lnTo>
                    <a:pt x="369" y="748"/>
                  </a:lnTo>
                  <a:lnTo>
                    <a:pt x="370" y="748"/>
                  </a:lnTo>
                  <a:lnTo>
                    <a:pt x="371" y="747"/>
                  </a:lnTo>
                  <a:lnTo>
                    <a:pt x="371" y="748"/>
                  </a:lnTo>
                  <a:lnTo>
                    <a:pt x="371" y="747"/>
                  </a:lnTo>
                  <a:lnTo>
                    <a:pt x="372" y="747"/>
                  </a:lnTo>
                  <a:lnTo>
                    <a:pt x="373" y="747"/>
                  </a:lnTo>
                  <a:lnTo>
                    <a:pt x="375" y="747"/>
                  </a:lnTo>
                  <a:lnTo>
                    <a:pt x="376" y="747"/>
                  </a:lnTo>
                  <a:lnTo>
                    <a:pt x="377" y="747"/>
                  </a:lnTo>
                  <a:lnTo>
                    <a:pt x="378" y="747"/>
                  </a:lnTo>
                  <a:lnTo>
                    <a:pt x="379" y="747"/>
                  </a:lnTo>
                  <a:lnTo>
                    <a:pt x="380" y="747"/>
                  </a:lnTo>
                  <a:lnTo>
                    <a:pt x="381" y="747"/>
                  </a:lnTo>
                  <a:lnTo>
                    <a:pt x="382" y="747"/>
                  </a:lnTo>
                  <a:lnTo>
                    <a:pt x="384" y="747"/>
                  </a:lnTo>
                  <a:lnTo>
                    <a:pt x="385" y="747"/>
                  </a:lnTo>
                  <a:lnTo>
                    <a:pt x="386" y="747"/>
                  </a:lnTo>
                  <a:lnTo>
                    <a:pt x="387" y="747"/>
                  </a:lnTo>
                  <a:lnTo>
                    <a:pt x="388" y="747"/>
                  </a:lnTo>
                  <a:lnTo>
                    <a:pt x="389" y="747"/>
                  </a:lnTo>
                  <a:lnTo>
                    <a:pt x="390" y="747"/>
                  </a:lnTo>
                  <a:lnTo>
                    <a:pt x="392" y="747"/>
                  </a:lnTo>
                  <a:lnTo>
                    <a:pt x="393" y="747"/>
                  </a:lnTo>
                  <a:lnTo>
                    <a:pt x="394" y="747"/>
                  </a:lnTo>
                  <a:lnTo>
                    <a:pt x="395" y="747"/>
                  </a:lnTo>
                  <a:lnTo>
                    <a:pt x="396" y="747"/>
                  </a:lnTo>
                  <a:lnTo>
                    <a:pt x="397" y="747"/>
                  </a:lnTo>
                  <a:lnTo>
                    <a:pt x="398" y="747"/>
                  </a:lnTo>
                  <a:lnTo>
                    <a:pt x="399" y="747"/>
                  </a:lnTo>
                  <a:lnTo>
                    <a:pt x="401" y="747"/>
                  </a:lnTo>
                  <a:lnTo>
                    <a:pt x="402" y="747"/>
                  </a:lnTo>
                  <a:lnTo>
                    <a:pt x="403" y="747"/>
                  </a:lnTo>
                  <a:lnTo>
                    <a:pt x="404" y="747"/>
                  </a:lnTo>
                  <a:lnTo>
                    <a:pt x="405" y="747"/>
                  </a:lnTo>
                  <a:lnTo>
                    <a:pt x="406" y="747"/>
                  </a:lnTo>
                  <a:lnTo>
                    <a:pt x="407" y="747"/>
                  </a:lnTo>
                  <a:lnTo>
                    <a:pt x="408" y="747"/>
                  </a:lnTo>
                  <a:lnTo>
                    <a:pt x="410" y="747"/>
                  </a:lnTo>
                  <a:lnTo>
                    <a:pt x="411" y="747"/>
                  </a:lnTo>
                  <a:lnTo>
                    <a:pt x="412" y="747"/>
                  </a:lnTo>
                  <a:lnTo>
                    <a:pt x="413" y="747"/>
                  </a:lnTo>
                  <a:lnTo>
                    <a:pt x="414" y="747"/>
                  </a:lnTo>
                  <a:lnTo>
                    <a:pt x="415" y="746"/>
                  </a:lnTo>
                  <a:lnTo>
                    <a:pt x="416" y="746"/>
                  </a:lnTo>
                  <a:lnTo>
                    <a:pt x="418" y="746"/>
                  </a:lnTo>
                  <a:lnTo>
                    <a:pt x="419" y="746"/>
                  </a:lnTo>
                  <a:lnTo>
                    <a:pt x="420" y="746"/>
                  </a:lnTo>
                  <a:lnTo>
                    <a:pt x="421" y="746"/>
                  </a:lnTo>
                  <a:lnTo>
                    <a:pt x="422" y="746"/>
                  </a:lnTo>
                  <a:lnTo>
                    <a:pt x="423" y="746"/>
                  </a:lnTo>
                  <a:lnTo>
                    <a:pt x="424" y="746"/>
                  </a:lnTo>
                  <a:lnTo>
                    <a:pt x="425" y="746"/>
                  </a:lnTo>
                  <a:lnTo>
                    <a:pt x="427" y="746"/>
                  </a:lnTo>
                  <a:lnTo>
                    <a:pt x="428" y="746"/>
                  </a:lnTo>
                  <a:lnTo>
                    <a:pt x="429" y="746"/>
                  </a:lnTo>
                  <a:lnTo>
                    <a:pt x="430" y="746"/>
                  </a:lnTo>
                  <a:lnTo>
                    <a:pt x="431" y="746"/>
                  </a:lnTo>
                  <a:lnTo>
                    <a:pt x="432" y="746"/>
                  </a:lnTo>
                  <a:lnTo>
                    <a:pt x="433" y="746"/>
                  </a:lnTo>
                  <a:lnTo>
                    <a:pt x="434" y="746"/>
                  </a:lnTo>
                  <a:lnTo>
                    <a:pt x="436" y="746"/>
                  </a:lnTo>
                  <a:lnTo>
                    <a:pt x="437" y="746"/>
                  </a:lnTo>
                  <a:lnTo>
                    <a:pt x="438" y="746"/>
                  </a:lnTo>
                  <a:lnTo>
                    <a:pt x="439" y="746"/>
                  </a:lnTo>
                  <a:lnTo>
                    <a:pt x="440" y="746"/>
                  </a:lnTo>
                  <a:lnTo>
                    <a:pt x="441" y="746"/>
                  </a:lnTo>
                  <a:lnTo>
                    <a:pt x="442" y="746"/>
                  </a:lnTo>
                  <a:lnTo>
                    <a:pt x="444" y="746"/>
                  </a:lnTo>
                  <a:lnTo>
                    <a:pt x="445" y="746"/>
                  </a:lnTo>
                  <a:lnTo>
                    <a:pt x="446" y="746"/>
                  </a:lnTo>
                  <a:lnTo>
                    <a:pt x="447" y="746"/>
                  </a:lnTo>
                  <a:lnTo>
                    <a:pt x="448" y="746"/>
                  </a:lnTo>
                  <a:lnTo>
                    <a:pt x="449" y="746"/>
                  </a:lnTo>
                  <a:lnTo>
                    <a:pt x="450" y="746"/>
                  </a:lnTo>
                  <a:lnTo>
                    <a:pt x="451" y="746"/>
                  </a:lnTo>
                  <a:lnTo>
                    <a:pt x="453" y="746"/>
                  </a:lnTo>
                  <a:lnTo>
                    <a:pt x="454" y="746"/>
                  </a:lnTo>
                  <a:lnTo>
                    <a:pt x="455" y="746"/>
                  </a:lnTo>
                  <a:lnTo>
                    <a:pt x="456" y="746"/>
                  </a:lnTo>
                  <a:lnTo>
                    <a:pt x="457" y="746"/>
                  </a:lnTo>
                  <a:lnTo>
                    <a:pt x="458" y="746"/>
                  </a:lnTo>
                  <a:lnTo>
                    <a:pt x="459" y="746"/>
                  </a:lnTo>
                  <a:lnTo>
                    <a:pt x="461" y="746"/>
                  </a:lnTo>
                  <a:lnTo>
                    <a:pt x="462" y="746"/>
                  </a:lnTo>
                  <a:lnTo>
                    <a:pt x="463" y="746"/>
                  </a:lnTo>
                  <a:lnTo>
                    <a:pt x="464" y="746"/>
                  </a:lnTo>
                  <a:lnTo>
                    <a:pt x="465" y="746"/>
                  </a:lnTo>
                  <a:lnTo>
                    <a:pt x="465" y="744"/>
                  </a:lnTo>
                  <a:lnTo>
                    <a:pt x="465" y="740"/>
                  </a:lnTo>
                  <a:lnTo>
                    <a:pt x="465" y="739"/>
                  </a:lnTo>
                  <a:lnTo>
                    <a:pt x="465" y="738"/>
                  </a:lnTo>
                  <a:lnTo>
                    <a:pt x="465" y="734"/>
                  </a:lnTo>
                  <a:lnTo>
                    <a:pt x="465" y="733"/>
                  </a:lnTo>
                  <a:lnTo>
                    <a:pt x="465" y="732"/>
                  </a:lnTo>
                  <a:lnTo>
                    <a:pt x="464" y="728"/>
                  </a:lnTo>
                  <a:lnTo>
                    <a:pt x="464" y="727"/>
                  </a:lnTo>
                  <a:lnTo>
                    <a:pt x="464" y="723"/>
                  </a:lnTo>
                  <a:lnTo>
                    <a:pt x="464" y="722"/>
                  </a:lnTo>
                  <a:lnTo>
                    <a:pt x="464" y="721"/>
                  </a:lnTo>
                  <a:lnTo>
                    <a:pt x="464" y="720"/>
                  </a:lnTo>
                  <a:lnTo>
                    <a:pt x="464" y="716"/>
                  </a:lnTo>
                  <a:lnTo>
                    <a:pt x="464" y="715"/>
                  </a:lnTo>
                  <a:lnTo>
                    <a:pt x="464" y="714"/>
                  </a:lnTo>
                  <a:lnTo>
                    <a:pt x="464" y="710"/>
                  </a:lnTo>
                  <a:lnTo>
                    <a:pt x="464" y="708"/>
                  </a:lnTo>
                  <a:lnTo>
                    <a:pt x="464" y="707"/>
                  </a:lnTo>
                  <a:lnTo>
                    <a:pt x="464" y="704"/>
                  </a:lnTo>
                  <a:lnTo>
                    <a:pt x="464" y="703"/>
                  </a:lnTo>
                  <a:lnTo>
                    <a:pt x="464" y="702"/>
                  </a:lnTo>
                  <a:lnTo>
                    <a:pt x="466" y="700"/>
                  </a:lnTo>
                  <a:lnTo>
                    <a:pt x="467" y="699"/>
                  </a:lnTo>
                  <a:lnTo>
                    <a:pt x="472" y="698"/>
                  </a:lnTo>
                  <a:lnTo>
                    <a:pt x="474" y="697"/>
                  </a:lnTo>
                  <a:lnTo>
                    <a:pt x="475" y="697"/>
                  </a:lnTo>
                  <a:lnTo>
                    <a:pt x="475" y="696"/>
                  </a:lnTo>
                  <a:lnTo>
                    <a:pt x="476" y="696"/>
                  </a:lnTo>
                  <a:lnTo>
                    <a:pt x="481" y="694"/>
                  </a:lnTo>
                  <a:lnTo>
                    <a:pt x="482" y="694"/>
                  </a:lnTo>
                  <a:lnTo>
                    <a:pt x="484" y="692"/>
                  </a:lnTo>
                  <a:lnTo>
                    <a:pt x="484" y="691"/>
                  </a:lnTo>
                  <a:lnTo>
                    <a:pt x="484" y="690"/>
                  </a:lnTo>
                  <a:lnTo>
                    <a:pt x="484" y="689"/>
                  </a:lnTo>
                  <a:lnTo>
                    <a:pt x="484" y="688"/>
                  </a:lnTo>
                  <a:lnTo>
                    <a:pt x="484" y="687"/>
                  </a:lnTo>
                  <a:lnTo>
                    <a:pt x="484" y="685"/>
                  </a:lnTo>
                  <a:lnTo>
                    <a:pt x="484" y="683"/>
                  </a:lnTo>
                  <a:lnTo>
                    <a:pt x="484" y="682"/>
                  </a:lnTo>
                  <a:lnTo>
                    <a:pt x="484" y="681"/>
                  </a:lnTo>
                  <a:lnTo>
                    <a:pt x="484" y="679"/>
                  </a:lnTo>
                  <a:lnTo>
                    <a:pt x="484" y="678"/>
                  </a:lnTo>
                  <a:lnTo>
                    <a:pt x="484" y="677"/>
                  </a:lnTo>
                  <a:lnTo>
                    <a:pt x="484" y="673"/>
                  </a:lnTo>
                  <a:lnTo>
                    <a:pt x="484" y="672"/>
                  </a:lnTo>
                  <a:lnTo>
                    <a:pt x="487" y="672"/>
                  </a:lnTo>
                  <a:lnTo>
                    <a:pt x="488" y="672"/>
                  </a:lnTo>
                  <a:lnTo>
                    <a:pt x="489" y="672"/>
                  </a:lnTo>
                  <a:lnTo>
                    <a:pt x="491" y="672"/>
                  </a:lnTo>
                  <a:lnTo>
                    <a:pt x="492" y="672"/>
                  </a:lnTo>
                  <a:lnTo>
                    <a:pt x="493" y="672"/>
                  </a:lnTo>
                  <a:lnTo>
                    <a:pt x="494" y="672"/>
                  </a:lnTo>
                  <a:lnTo>
                    <a:pt x="498" y="672"/>
                  </a:lnTo>
                  <a:lnTo>
                    <a:pt x="500" y="672"/>
                  </a:lnTo>
                  <a:lnTo>
                    <a:pt x="500" y="671"/>
                  </a:lnTo>
                  <a:lnTo>
                    <a:pt x="500" y="666"/>
                  </a:lnTo>
                  <a:lnTo>
                    <a:pt x="499" y="652"/>
                  </a:lnTo>
                  <a:lnTo>
                    <a:pt x="499" y="647"/>
                  </a:lnTo>
                  <a:lnTo>
                    <a:pt x="499" y="646"/>
                  </a:lnTo>
                  <a:lnTo>
                    <a:pt x="499" y="640"/>
                  </a:lnTo>
                  <a:lnTo>
                    <a:pt x="499" y="638"/>
                  </a:lnTo>
                  <a:lnTo>
                    <a:pt x="499" y="637"/>
                  </a:lnTo>
                  <a:lnTo>
                    <a:pt x="499" y="636"/>
                  </a:lnTo>
                  <a:lnTo>
                    <a:pt x="499" y="633"/>
                  </a:lnTo>
                  <a:lnTo>
                    <a:pt x="499" y="631"/>
                  </a:lnTo>
                  <a:lnTo>
                    <a:pt x="499" y="629"/>
                  </a:lnTo>
                  <a:lnTo>
                    <a:pt x="499" y="627"/>
                  </a:lnTo>
                  <a:lnTo>
                    <a:pt x="498" y="624"/>
                  </a:lnTo>
                  <a:lnTo>
                    <a:pt x="499" y="623"/>
                  </a:lnTo>
                  <a:lnTo>
                    <a:pt x="499" y="622"/>
                  </a:lnTo>
                  <a:lnTo>
                    <a:pt x="499" y="620"/>
                  </a:lnTo>
                  <a:lnTo>
                    <a:pt x="499" y="613"/>
                  </a:lnTo>
                  <a:lnTo>
                    <a:pt x="499" y="611"/>
                  </a:lnTo>
                  <a:lnTo>
                    <a:pt x="499" y="610"/>
                  </a:lnTo>
                  <a:lnTo>
                    <a:pt x="499" y="605"/>
                  </a:lnTo>
                  <a:lnTo>
                    <a:pt x="499" y="604"/>
                  </a:lnTo>
                  <a:lnTo>
                    <a:pt x="499" y="599"/>
                  </a:lnTo>
                  <a:lnTo>
                    <a:pt x="498" y="594"/>
                  </a:lnTo>
                  <a:lnTo>
                    <a:pt x="498" y="593"/>
                  </a:lnTo>
                  <a:lnTo>
                    <a:pt x="498" y="582"/>
                  </a:lnTo>
                  <a:lnTo>
                    <a:pt x="498" y="581"/>
                  </a:lnTo>
                  <a:lnTo>
                    <a:pt x="498" y="579"/>
                  </a:lnTo>
                  <a:lnTo>
                    <a:pt x="498" y="578"/>
                  </a:lnTo>
                  <a:lnTo>
                    <a:pt x="498" y="577"/>
                  </a:lnTo>
                  <a:lnTo>
                    <a:pt x="498" y="575"/>
                  </a:lnTo>
                  <a:lnTo>
                    <a:pt x="498" y="574"/>
                  </a:lnTo>
                  <a:lnTo>
                    <a:pt x="498" y="572"/>
                  </a:lnTo>
                  <a:lnTo>
                    <a:pt x="498" y="571"/>
                  </a:lnTo>
                  <a:lnTo>
                    <a:pt x="498" y="569"/>
                  </a:lnTo>
                  <a:lnTo>
                    <a:pt x="498" y="565"/>
                  </a:lnTo>
                  <a:lnTo>
                    <a:pt x="498" y="564"/>
                  </a:lnTo>
                  <a:lnTo>
                    <a:pt x="497" y="563"/>
                  </a:lnTo>
                  <a:lnTo>
                    <a:pt x="497" y="562"/>
                  </a:lnTo>
                  <a:lnTo>
                    <a:pt x="497" y="560"/>
                  </a:lnTo>
                  <a:lnTo>
                    <a:pt x="497" y="553"/>
                  </a:lnTo>
                  <a:lnTo>
                    <a:pt x="497" y="551"/>
                  </a:lnTo>
                  <a:lnTo>
                    <a:pt x="497" y="549"/>
                  </a:lnTo>
                  <a:lnTo>
                    <a:pt x="497" y="547"/>
                  </a:lnTo>
                  <a:lnTo>
                    <a:pt x="497" y="546"/>
                  </a:lnTo>
                  <a:lnTo>
                    <a:pt x="497" y="545"/>
                  </a:lnTo>
                  <a:lnTo>
                    <a:pt x="497" y="544"/>
                  </a:lnTo>
                  <a:lnTo>
                    <a:pt x="497" y="543"/>
                  </a:lnTo>
                  <a:lnTo>
                    <a:pt x="497" y="541"/>
                  </a:lnTo>
                  <a:lnTo>
                    <a:pt x="497" y="539"/>
                  </a:lnTo>
                  <a:lnTo>
                    <a:pt x="497" y="538"/>
                  </a:lnTo>
                  <a:lnTo>
                    <a:pt x="497" y="537"/>
                  </a:lnTo>
                  <a:lnTo>
                    <a:pt x="497" y="533"/>
                  </a:lnTo>
                  <a:lnTo>
                    <a:pt x="497" y="532"/>
                  </a:lnTo>
                  <a:lnTo>
                    <a:pt x="497" y="531"/>
                  </a:lnTo>
                  <a:lnTo>
                    <a:pt x="497" y="529"/>
                  </a:lnTo>
                  <a:lnTo>
                    <a:pt x="497" y="528"/>
                  </a:lnTo>
                  <a:lnTo>
                    <a:pt x="497" y="527"/>
                  </a:lnTo>
                  <a:lnTo>
                    <a:pt x="497" y="526"/>
                  </a:lnTo>
                  <a:lnTo>
                    <a:pt x="496" y="526"/>
                  </a:lnTo>
                  <a:lnTo>
                    <a:pt x="492" y="526"/>
                  </a:lnTo>
                  <a:lnTo>
                    <a:pt x="491" y="526"/>
                  </a:lnTo>
                  <a:lnTo>
                    <a:pt x="490" y="526"/>
                  </a:lnTo>
                  <a:lnTo>
                    <a:pt x="485" y="526"/>
                  </a:lnTo>
                  <a:lnTo>
                    <a:pt x="484" y="526"/>
                  </a:lnTo>
                  <a:lnTo>
                    <a:pt x="482" y="526"/>
                  </a:lnTo>
                  <a:lnTo>
                    <a:pt x="481" y="526"/>
                  </a:lnTo>
                  <a:lnTo>
                    <a:pt x="479" y="526"/>
                  </a:lnTo>
                  <a:lnTo>
                    <a:pt x="477" y="526"/>
                  </a:lnTo>
                  <a:lnTo>
                    <a:pt x="476" y="526"/>
                  </a:lnTo>
                  <a:lnTo>
                    <a:pt x="475" y="526"/>
                  </a:lnTo>
                  <a:lnTo>
                    <a:pt x="473" y="526"/>
                  </a:lnTo>
                  <a:lnTo>
                    <a:pt x="472" y="526"/>
                  </a:lnTo>
                  <a:lnTo>
                    <a:pt x="470" y="527"/>
                  </a:lnTo>
                  <a:lnTo>
                    <a:pt x="468" y="527"/>
                  </a:lnTo>
                  <a:lnTo>
                    <a:pt x="467" y="527"/>
                  </a:lnTo>
                  <a:lnTo>
                    <a:pt x="466" y="527"/>
                  </a:lnTo>
                  <a:lnTo>
                    <a:pt x="464" y="527"/>
                  </a:lnTo>
                  <a:lnTo>
                    <a:pt x="463" y="527"/>
                  </a:lnTo>
                  <a:lnTo>
                    <a:pt x="462" y="527"/>
                  </a:lnTo>
                  <a:lnTo>
                    <a:pt x="461" y="527"/>
                  </a:lnTo>
                  <a:lnTo>
                    <a:pt x="459" y="527"/>
                  </a:lnTo>
                  <a:lnTo>
                    <a:pt x="458" y="527"/>
                  </a:lnTo>
                  <a:lnTo>
                    <a:pt x="456" y="527"/>
                  </a:lnTo>
                  <a:lnTo>
                    <a:pt x="453" y="527"/>
                  </a:lnTo>
                  <a:lnTo>
                    <a:pt x="450" y="527"/>
                  </a:lnTo>
                  <a:lnTo>
                    <a:pt x="448" y="527"/>
                  </a:lnTo>
                  <a:lnTo>
                    <a:pt x="447" y="527"/>
                  </a:lnTo>
                  <a:lnTo>
                    <a:pt x="444" y="527"/>
                  </a:lnTo>
                  <a:lnTo>
                    <a:pt x="442" y="527"/>
                  </a:lnTo>
                  <a:lnTo>
                    <a:pt x="441" y="527"/>
                  </a:lnTo>
                  <a:lnTo>
                    <a:pt x="440" y="527"/>
                  </a:lnTo>
                  <a:lnTo>
                    <a:pt x="439" y="527"/>
                  </a:lnTo>
                  <a:lnTo>
                    <a:pt x="438" y="527"/>
                  </a:lnTo>
                  <a:lnTo>
                    <a:pt x="437" y="527"/>
                  </a:lnTo>
                  <a:lnTo>
                    <a:pt x="436" y="527"/>
                  </a:lnTo>
                  <a:lnTo>
                    <a:pt x="433" y="527"/>
                  </a:lnTo>
                  <a:lnTo>
                    <a:pt x="432" y="527"/>
                  </a:lnTo>
                  <a:lnTo>
                    <a:pt x="431" y="527"/>
                  </a:lnTo>
                  <a:lnTo>
                    <a:pt x="430" y="527"/>
                  </a:lnTo>
                  <a:lnTo>
                    <a:pt x="429" y="527"/>
                  </a:lnTo>
                  <a:lnTo>
                    <a:pt x="428" y="527"/>
                  </a:lnTo>
                  <a:lnTo>
                    <a:pt x="427" y="527"/>
                  </a:lnTo>
                  <a:lnTo>
                    <a:pt x="424" y="527"/>
                  </a:lnTo>
                  <a:lnTo>
                    <a:pt x="423" y="527"/>
                  </a:lnTo>
                  <a:lnTo>
                    <a:pt x="421" y="527"/>
                  </a:lnTo>
                  <a:lnTo>
                    <a:pt x="420" y="527"/>
                  </a:lnTo>
                  <a:lnTo>
                    <a:pt x="419" y="527"/>
                  </a:lnTo>
                  <a:lnTo>
                    <a:pt x="418" y="527"/>
                  </a:lnTo>
                  <a:lnTo>
                    <a:pt x="415" y="527"/>
                  </a:lnTo>
                  <a:lnTo>
                    <a:pt x="414" y="528"/>
                  </a:lnTo>
                  <a:lnTo>
                    <a:pt x="412" y="528"/>
                  </a:lnTo>
                  <a:lnTo>
                    <a:pt x="412" y="527"/>
                  </a:lnTo>
                  <a:lnTo>
                    <a:pt x="412" y="526"/>
                  </a:lnTo>
                  <a:lnTo>
                    <a:pt x="412" y="523"/>
                  </a:lnTo>
                  <a:lnTo>
                    <a:pt x="412" y="522"/>
                  </a:lnTo>
                  <a:lnTo>
                    <a:pt x="412" y="521"/>
                  </a:lnTo>
                  <a:lnTo>
                    <a:pt x="412" y="520"/>
                  </a:lnTo>
                  <a:lnTo>
                    <a:pt x="412" y="516"/>
                  </a:lnTo>
                  <a:lnTo>
                    <a:pt x="412" y="515"/>
                  </a:lnTo>
                  <a:lnTo>
                    <a:pt x="412" y="514"/>
                  </a:lnTo>
                  <a:lnTo>
                    <a:pt x="412" y="512"/>
                  </a:lnTo>
                  <a:lnTo>
                    <a:pt x="412" y="511"/>
                  </a:lnTo>
                  <a:lnTo>
                    <a:pt x="412" y="510"/>
                  </a:lnTo>
                  <a:lnTo>
                    <a:pt x="411" y="508"/>
                  </a:lnTo>
                  <a:lnTo>
                    <a:pt x="411" y="507"/>
                  </a:lnTo>
                  <a:lnTo>
                    <a:pt x="411" y="505"/>
                  </a:lnTo>
                  <a:lnTo>
                    <a:pt x="411" y="504"/>
                  </a:lnTo>
                  <a:lnTo>
                    <a:pt x="411" y="503"/>
                  </a:lnTo>
                  <a:lnTo>
                    <a:pt x="411" y="502"/>
                  </a:lnTo>
                  <a:lnTo>
                    <a:pt x="411" y="501"/>
                  </a:lnTo>
                  <a:lnTo>
                    <a:pt x="411" y="499"/>
                  </a:lnTo>
                  <a:lnTo>
                    <a:pt x="411" y="497"/>
                  </a:lnTo>
                  <a:lnTo>
                    <a:pt x="411" y="496"/>
                  </a:lnTo>
                  <a:lnTo>
                    <a:pt x="411" y="495"/>
                  </a:lnTo>
                  <a:lnTo>
                    <a:pt x="411" y="493"/>
                  </a:lnTo>
                  <a:lnTo>
                    <a:pt x="411" y="491"/>
                  </a:lnTo>
                  <a:lnTo>
                    <a:pt x="411" y="490"/>
                  </a:lnTo>
                  <a:lnTo>
                    <a:pt x="411" y="488"/>
                  </a:lnTo>
                  <a:lnTo>
                    <a:pt x="411" y="487"/>
                  </a:lnTo>
                  <a:lnTo>
                    <a:pt x="411" y="486"/>
                  </a:lnTo>
                  <a:lnTo>
                    <a:pt x="411" y="485"/>
                  </a:lnTo>
                  <a:lnTo>
                    <a:pt x="411" y="483"/>
                  </a:lnTo>
                  <a:lnTo>
                    <a:pt x="411" y="482"/>
                  </a:lnTo>
                  <a:lnTo>
                    <a:pt x="411" y="481"/>
                  </a:lnTo>
                  <a:lnTo>
                    <a:pt x="411" y="480"/>
                  </a:lnTo>
                  <a:lnTo>
                    <a:pt x="411" y="479"/>
                  </a:lnTo>
                  <a:lnTo>
                    <a:pt x="411" y="478"/>
                  </a:lnTo>
                  <a:lnTo>
                    <a:pt x="411" y="477"/>
                  </a:lnTo>
                  <a:lnTo>
                    <a:pt x="411" y="476"/>
                  </a:lnTo>
                  <a:lnTo>
                    <a:pt x="411" y="473"/>
                  </a:lnTo>
                  <a:lnTo>
                    <a:pt x="411" y="472"/>
                  </a:lnTo>
                  <a:lnTo>
                    <a:pt x="411" y="471"/>
                  </a:lnTo>
                  <a:lnTo>
                    <a:pt x="411" y="470"/>
                  </a:lnTo>
                  <a:lnTo>
                    <a:pt x="410" y="468"/>
                  </a:lnTo>
                  <a:lnTo>
                    <a:pt x="410" y="466"/>
                  </a:lnTo>
                  <a:lnTo>
                    <a:pt x="410" y="465"/>
                  </a:lnTo>
                  <a:lnTo>
                    <a:pt x="410" y="464"/>
                  </a:lnTo>
                  <a:lnTo>
                    <a:pt x="410" y="462"/>
                  </a:lnTo>
                  <a:lnTo>
                    <a:pt x="410" y="461"/>
                  </a:lnTo>
                  <a:lnTo>
                    <a:pt x="410" y="460"/>
                  </a:lnTo>
                  <a:lnTo>
                    <a:pt x="410" y="455"/>
                  </a:lnTo>
                  <a:lnTo>
                    <a:pt x="410" y="454"/>
                  </a:lnTo>
                  <a:lnTo>
                    <a:pt x="410" y="453"/>
                  </a:lnTo>
                  <a:lnTo>
                    <a:pt x="410" y="452"/>
                  </a:lnTo>
                  <a:lnTo>
                    <a:pt x="410" y="451"/>
                  </a:lnTo>
                  <a:lnTo>
                    <a:pt x="410" y="449"/>
                  </a:lnTo>
                  <a:lnTo>
                    <a:pt x="410" y="448"/>
                  </a:lnTo>
                  <a:lnTo>
                    <a:pt x="410" y="447"/>
                  </a:lnTo>
                  <a:lnTo>
                    <a:pt x="410" y="446"/>
                  </a:lnTo>
                  <a:lnTo>
                    <a:pt x="410" y="445"/>
                  </a:lnTo>
                  <a:lnTo>
                    <a:pt x="410" y="444"/>
                  </a:lnTo>
                  <a:lnTo>
                    <a:pt x="410" y="443"/>
                  </a:lnTo>
                  <a:lnTo>
                    <a:pt x="410" y="441"/>
                  </a:lnTo>
                  <a:lnTo>
                    <a:pt x="410" y="440"/>
                  </a:lnTo>
                  <a:lnTo>
                    <a:pt x="410" y="439"/>
                  </a:lnTo>
                  <a:lnTo>
                    <a:pt x="410" y="438"/>
                  </a:lnTo>
                  <a:lnTo>
                    <a:pt x="410" y="437"/>
                  </a:lnTo>
                  <a:lnTo>
                    <a:pt x="410" y="436"/>
                  </a:lnTo>
                  <a:lnTo>
                    <a:pt x="410" y="435"/>
                  </a:lnTo>
                  <a:lnTo>
                    <a:pt x="410" y="434"/>
                  </a:lnTo>
                  <a:lnTo>
                    <a:pt x="410" y="432"/>
                  </a:lnTo>
                  <a:lnTo>
                    <a:pt x="410" y="431"/>
                  </a:lnTo>
                  <a:lnTo>
                    <a:pt x="410" y="430"/>
                  </a:lnTo>
                  <a:lnTo>
                    <a:pt x="410" y="429"/>
                  </a:lnTo>
                  <a:lnTo>
                    <a:pt x="410" y="428"/>
                  </a:lnTo>
                  <a:lnTo>
                    <a:pt x="410" y="427"/>
                  </a:lnTo>
                  <a:lnTo>
                    <a:pt x="410" y="426"/>
                  </a:lnTo>
                  <a:lnTo>
                    <a:pt x="410" y="424"/>
                  </a:lnTo>
                  <a:lnTo>
                    <a:pt x="410" y="423"/>
                  </a:lnTo>
                  <a:lnTo>
                    <a:pt x="410" y="422"/>
                  </a:lnTo>
                  <a:lnTo>
                    <a:pt x="408" y="421"/>
                  </a:lnTo>
                  <a:lnTo>
                    <a:pt x="408" y="420"/>
                  </a:lnTo>
                  <a:lnTo>
                    <a:pt x="408" y="419"/>
                  </a:lnTo>
                  <a:lnTo>
                    <a:pt x="408" y="418"/>
                  </a:lnTo>
                  <a:lnTo>
                    <a:pt x="408" y="416"/>
                  </a:lnTo>
                  <a:lnTo>
                    <a:pt x="408" y="415"/>
                  </a:lnTo>
                  <a:lnTo>
                    <a:pt x="408" y="413"/>
                  </a:lnTo>
                  <a:lnTo>
                    <a:pt x="408" y="412"/>
                  </a:lnTo>
                  <a:lnTo>
                    <a:pt x="408" y="411"/>
                  </a:lnTo>
                  <a:lnTo>
                    <a:pt x="408" y="410"/>
                  </a:lnTo>
                  <a:lnTo>
                    <a:pt x="408" y="406"/>
                  </a:lnTo>
                  <a:lnTo>
                    <a:pt x="408" y="405"/>
                  </a:lnTo>
                  <a:lnTo>
                    <a:pt x="408" y="404"/>
                  </a:lnTo>
                  <a:lnTo>
                    <a:pt x="408" y="402"/>
                  </a:lnTo>
                  <a:lnTo>
                    <a:pt x="408" y="401"/>
                  </a:lnTo>
                  <a:lnTo>
                    <a:pt x="408" y="399"/>
                  </a:lnTo>
                  <a:lnTo>
                    <a:pt x="408" y="398"/>
                  </a:lnTo>
                  <a:lnTo>
                    <a:pt x="408" y="397"/>
                  </a:lnTo>
                  <a:lnTo>
                    <a:pt x="408" y="394"/>
                  </a:lnTo>
                  <a:lnTo>
                    <a:pt x="408" y="393"/>
                  </a:lnTo>
                  <a:lnTo>
                    <a:pt x="408" y="391"/>
                  </a:lnTo>
                  <a:lnTo>
                    <a:pt x="408" y="390"/>
                  </a:lnTo>
                  <a:lnTo>
                    <a:pt x="408" y="388"/>
                  </a:lnTo>
                  <a:lnTo>
                    <a:pt x="408" y="387"/>
                  </a:lnTo>
                  <a:lnTo>
                    <a:pt x="408" y="386"/>
                  </a:lnTo>
                  <a:lnTo>
                    <a:pt x="408" y="385"/>
                  </a:lnTo>
                  <a:lnTo>
                    <a:pt x="408" y="384"/>
                  </a:lnTo>
                  <a:lnTo>
                    <a:pt x="408" y="382"/>
                  </a:lnTo>
                  <a:lnTo>
                    <a:pt x="408" y="381"/>
                  </a:lnTo>
                  <a:lnTo>
                    <a:pt x="407" y="381"/>
                  </a:lnTo>
                  <a:lnTo>
                    <a:pt x="406" y="381"/>
                  </a:lnTo>
                  <a:lnTo>
                    <a:pt x="405" y="381"/>
                  </a:lnTo>
                  <a:lnTo>
                    <a:pt x="404" y="381"/>
                  </a:lnTo>
                  <a:lnTo>
                    <a:pt x="403" y="381"/>
                  </a:lnTo>
                  <a:lnTo>
                    <a:pt x="402" y="381"/>
                  </a:lnTo>
                  <a:lnTo>
                    <a:pt x="401" y="381"/>
                  </a:lnTo>
                  <a:lnTo>
                    <a:pt x="399" y="381"/>
                  </a:lnTo>
                  <a:lnTo>
                    <a:pt x="398" y="381"/>
                  </a:lnTo>
                  <a:lnTo>
                    <a:pt x="397" y="381"/>
                  </a:lnTo>
                  <a:lnTo>
                    <a:pt x="396" y="381"/>
                  </a:lnTo>
                  <a:lnTo>
                    <a:pt x="395" y="381"/>
                  </a:lnTo>
                  <a:lnTo>
                    <a:pt x="394" y="381"/>
                  </a:lnTo>
                  <a:lnTo>
                    <a:pt x="393" y="381"/>
                  </a:lnTo>
                  <a:lnTo>
                    <a:pt x="392" y="381"/>
                  </a:lnTo>
                  <a:lnTo>
                    <a:pt x="389" y="381"/>
                  </a:lnTo>
                  <a:lnTo>
                    <a:pt x="388" y="381"/>
                  </a:lnTo>
                  <a:lnTo>
                    <a:pt x="386" y="381"/>
                  </a:lnTo>
                  <a:lnTo>
                    <a:pt x="385" y="381"/>
                  </a:lnTo>
                  <a:lnTo>
                    <a:pt x="382" y="381"/>
                  </a:lnTo>
                  <a:lnTo>
                    <a:pt x="381" y="381"/>
                  </a:lnTo>
                  <a:lnTo>
                    <a:pt x="380" y="381"/>
                  </a:lnTo>
                  <a:lnTo>
                    <a:pt x="379" y="381"/>
                  </a:lnTo>
                  <a:lnTo>
                    <a:pt x="377" y="381"/>
                  </a:lnTo>
                  <a:lnTo>
                    <a:pt x="376" y="381"/>
                  </a:lnTo>
                  <a:lnTo>
                    <a:pt x="375" y="381"/>
                  </a:lnTo>
                  <a:lnTo>
                    <a:pt x="373" y="381"/>
                  </a:lnTo>
                  <a:lnTo>
                    <a:pt x="372" y="381"/>
                  </a:lnTo>
                  <a:lnTo>
                    <a:pt x="371" y="381"/>
                  </a:lnTo>
                  <a:lnTo>
                    <a:pt x="370" y="381"/>
                  </a:lnTo>
                  <a:lnTo>
                    <a:pt x="369" y="381"/>
                  </a:lnTo>
                  <a:lnTo>
                    <a:pt x="367" y="381"/>
                  </a:lnTo>
                  <a:lnTo>
                    <a:pt x="365" y="381"/>
                  </a:lnTo>
                  <a:lnTo>
                    <a:pt x="364" y="381"/>
                  </a:lnTo>
                  <a:lnTo>
                    <a:pt x="363" y="381"/>
                  </a:lnTo>
                  <a:lnTo>
                    <a:pt x="362" y="381"/>
                  </a:lnTo>
                  <a:lnTo>
                    <a:pt x="361" y="381"/>
                  </a:lnTo>
                  <a:lnTo>
                    <a:pt x="360" y="381"/>
                  </a:lnTo>
                  <a:lnTo>
                    <a:pt x="358" y="381"/>
                  </a:lnTo>
                  <a:lnTo>
                    <a:pt x="356" y="381"/>
                  </a:lnTo>
                  <a:lnTo>
                    <a:pt x="355" y="381"/>
                  </a:lnTo>
                  <a:lnTo>
                    <a:pt x="354" y="381"/>
                  </a:lnTo>
                  <a:lnTo>
                    <a:pt x="353" y="381"/>
                  </a:lnTo>
                  <a:lnTo>
                    <a:pt x="352" y="381"/>
                  </a:lnTo>
                  <a:lnTo>
                    <a:pt x="351" y="381"/>
                  </a:lnTo>
                  <a:lnTo>
                    <a:pt x="350" y="381"/>
                  </a:lnTo>
                  <a:lnTo>
                    <a:pt x="349" y="382"/>
                  </a:lnTo>
                  <a:lnTo>
                    <a:pt x="347" y="382"/>
                  </a:lnTo>
                  <a:lnTo>
                    <a:pt x="346" y="382"/>
                  </a:lnTo>
                  <a:lnTo>
                    <a:pt x="345" y="382"/>
                  </a:lnTo>
                  <a:lnTo>
                    <a:pt x="344" y="382"/>
                  </a:lnTo>
                  <a:lnTo>
                    <a:pt x="343" y="382"/>
                  </a:lnTo>
                  <a:lnTo>
                    <a:pt x="341" y="382"/>
                  </a:lnTo>
                  <a:lnTo>
                    <a:pt x="338" y="382"/>
                  </a:lnTo>
                  <a:lnTo>
                    <a:pt x="337" y="382"/>
                  </a:lnTo>
                  <a:lnTo>
                    <a:pt x="336" y="382"/>
                  </a:lnTo>
                  <a:lnTo>
                    <a:pt x="334" y="382"/>
                  </a:lnTo>
                  <a:lnTo>
                    <a:pt x="334" y="381"/>
                  </a:lnTo>
                  <a:lnTo>
                    <a:pt x="334" y="380"/>
                  </a:lnTo>
                  <a:lnTo>
                    <a:pt x="333" y="377"/>
                  </a:lnTo>
                  <a:lnTo>
                    <a:pt x="333" y="376"/>
                  </a:lnTo>
                  <a:lnTo>
                    <a:pt x="333" y="370"/>
                  </a:lnTo>
                  <a:lnTo>
                    <a:pt x="333" y="364"/>
                  </a:lnTo>
                  <a:lnTo>
                    <a:pt x="333" y="363"/>
                  </a:lnTo>
                  <a:lnTo>
                    <a:pt x="333" y="362"/>
                  </a:lnTo>
                  <a:lnTo>
                    <a:pt x="333" y="360"/>
                  </a:lnTo>
                  <a:lnTo>
                    <a:pt x="333" y="359"/>
                  </a:lnTo>
                  <a:lnTo>
                    <a:pt x="333" y="357"/>
                  </a:lnTo>
                  <a:lnTo>
                    <a:pt x="333" y="356"/>
                  </a:lnTo>
                  <a:lnTo>
                    <a:pt x="333" y="354"/>
                  </a:lnTo>
                  <a:lnTo>
                    <a:pt x="333" y="353"/>
                  </a:lnTo>
                  <a:lnTo>
                    <a:pt x="333" y="352"/>
                  </a:lnTo>
                  <a:lnTo>
                    <a:pt x="333" y="351"/>
                  </a:lnTo>
                  <a:lnTo>
                    <a:pt x="333" y="347"/>
                  </a:lnTo>
                  <a:lnTo>
                    <a:pt x="333" y="345"/>
                  </a:lnTo>
                  <a:lnTo>
                    <a:pt x="333" y="343"/>
                  </a:lnTo>
                  <a:lnTo>
                    <a:pt x="333" y="342"/>
                  </a:lnTo>
                  <a:lnTo>
                    <a:pt x="333" y="340"/>
                  </a:lnTo>
                  <a:lnTo>
                    <a:pt x="333" y="339"/>
                  </a:lnTo>
                  <a:lnTo>
                    <a:pt x="333" y="338"/>
                  </a:lnTo>
                  <a:lnTo>
                    <a:pt x="333" y="337"/>
                  </a:lnTo>
                  <a:lnTo>
                    <a:pt x="333" y="335"/>
                  </a:lnTo>
                  <a:lnTo>
                    <a:pt x="333" y="334"/>
                  </a:lnTo>
                  <a:lnTo>
                    <a:pt x="332" y="332"/>
                  </a:lnTo>
                  <a:lnTo>
                    <a:pt x="332" y="331"/>
                  </a:lnTo>
                  <a:lnTo>
                    <a:pt x="332" y="330"/>
                  </a:lnTo>
                  <a:lnTo>
                    <a:pt x="332" y="329"/>
                  </a:lnTo>
                  <a:lnTo>
                    <a:pt x="332" y="328"/>
                  </a:lnTo>
                  <a:lnTo>
                    <a:pt x="332" y="327"/>
                  </a:lnTo>
                  <a:lnTo>
                    <a:pt x="332" y="324"/>
                  </a:lnTo>
                  <a:lnTo>
                    <a:pt x="332" y="323"/>
                  </a:lnTo>
                  <a:lnTo>
                    <a:pt x="332" y="322"/>
                  </a:lnTo>
                  <a:lnTo>
                    <a:pt x="332" y="321"/>
                  </a:lnTo>
                  <a:lnTo>
                    <a:pt x="332" y="320"/>
                  </a:lnTo>
                  <a:lnTo>
                    <a:pt x="332" y="319"/>
                  </a:lnTo>
                  <a:lnTo>
                    <a:pt x="332" y="318"/>
                  </a:lnTo>
                  <a:lnTo>
                    <a:pt x="332" y="315"/>
                  </a:lnTo>
                  <a:lnTo>
                    <a:pt x="332" y="314"/>
                  </a:lnTo>
                  <a:lnTo>
                    <a:pt x="332" y="313"/>
                  </a:lnTo>
                  <a:lnTo>
                    <a:pt x="332" y="312"/>
                  </a:lnTo>
                  <a:lnTo>
                    <a:pt x="332" y="310"/>
                  </a:lnTo>
                  <a:lnTo>
                    <a:pt x="332" y="309"/>
                  </a:lnTo>
                  <a:lnTo>
                    <a:pt x="332" y="307"/>
                  </a:lnTo>
                  <a:lnTo>
                    <a:pt x="332" y="305"/>
                  </a:lnTo>
                  <a:lnTo>
                    <a:pt x="332" y="304"/>
                  </a:lnTo>
                  <a:lnTo>
                    <a:pt x="332" y="303"/>
                  </a:lnTo>
                  <a:lnTo>
                    <a:pt x="332" y="302"/>
                  </a:lnTo>
                  <a:lnTo>
                    <a:pt x="332" y="298"/>
                  </a:lnTo>
                  <a:lnTo>
                    <a:pt x="332" y="297"/>
                  </a:lnTo>
                  <a:lnTo>
                    <a:pt x="332" y="296"/>
                  </a:lnTo>
                  <a:lnTo>
                    <a:pt x="330" y="296"/>
                  </a:lnTo>
                  <a:lnTo>
                    <a:pt x="329" y="296"/>
                  </a:lnTo>
                  <a:lnTo>
                    <a:pt x="328" y="296"/>
                  </a:lnTo>
                  <a:lnTo>
                    <a:pt x="327" y="296"/>
                  </a:lnTo>
                  <a:lnTo>
                    <a:pt x="326" y="296"/>
                  </a:lnTo>
                  <a:lnTo>
                    <a:pt x="325" y="296"/>
                  </a:lnTo>
                  <a:lnTo>
                    <a:pt x="324" y="296"/>
                  </a:lnTo>
                  <a:lnTo>
                    <a:pt x="323" y="296"/>
                  </a:lnTo>
                  <a:lnTo>
                    <a:pt x="321" y="296"/>
                  </a:lnTo>
                  <a:lnTo>
                    <a:pt x="320" y="297"/>
                  </a:lnTo>
                  <a:lnTo>
                    <a:pt x="319" y="297"/>
                  </a:lnTo>
                  <a:lnTo>
                    <a:pt x="318" y="297"/>
                  </a:lnTo>
                  <a:lnTo>
                    <a:pt x="317" y="297"/>
                  </a:lnTo>
                  <a:lnTo>
                    <a:pt x="316" y="297"/>
                  </a:lnTo>
                  <a:lnTo>
                    <a:pt x="315" y="297"/>
                  </a:lnTo>
                  <a:lnTo>
                    <a:pt x="313" y="297"/>
                  </a:lnTo>
                  <a:lnTo>
                    <a:pt x="312" y="297"/>
                  </a:lnTo>
                  <a:lnTo>
                    <a:pt x="311" y="297"/>
                  </a:lnTo>
                  <a:lnTo>
                    <a:pt x="310" y="297"/>
                  </a:lnTo>
                  <a:lnTo>
                    <a:pt x="309" y="297"/>
                  </a:lnTo>
                  <a:lnTo>
                    <a:pt x="308" y="297"/>
                  </a:lnTo>
                  <a:lnTo>
                    <a:pt x="307" y="297"/>
                  </a:lnTo>
                  <a:lnTo>
                    <a:pt x="307" y="296"/>
                  </a:lnTo>
                  <a:lnTo>
                    <a:pt x="307" y="293"/>
                  </a:lnTo>
                  <a:lnTo>
                    <a:pt x="307" y="290"/>
                  </a:lnTo>
                  <a:lnTo>
                    <a:pt x="307" y="289"/>
                  </a:lnTo>
                  <a:lnTo>
                    <a:pt x="307" y="288"/>
                  </a:lnTo>
                  <a:lnTo>
                    <a:pt x="307" y="286"/>
                  </a:lnTo>
                  <a:lnTo>
                    <a:pt x="307" y="285"/>
                  </a:lnTo>
                  <a:lnTo>
                    <a:pt x="306" y="285"/>
                  </a:lnTo>
                  <a:lnTo>
                    <a:pt x="304" y="285"/>
                  </a:lnTo>
                  <a:lnTo>
                    <a:pt x="303" y="285"/>
                  </a:lnTo>
                  <a:lnTo>
                    <a:pt x="301" y="285"/>
                  </a:lnTo>
                  <a:lnTo>
                    <a:pt x="300" y="285"/>
                  </a:lnTo>
                  <a:lnTo>
                    <a:pt x="298" y="285"/>
                  </a:lnTo>
                  <a:lnTo>
                    <a:pt x="297" y="285"/>
                  </a:lnTo>
                  <a:lnTo>
                    <a:pt x="295" y="285"/>
                  </a:lnTo>
                  <a:lnTo>
                    <a:pt x="294" y="285"/>
                  </a:lnTo>
                  <a:lnTo>
                    <a:pt x="292" y="286"/>
                  </a:lnTo>
                  <a:lnTo>
                    <a:pt x="291" y="286"/>
                  </a:lnTo>
                  <a:lnTo>
                    <a:pt x="289" y="286"/>
                  </a:lnTo>
                  <a:lnTo>
                    <a:pt x="287" y="286"/>
                  </a:lnTo>
                  <a:lnTo>
                    <a:pt x="286" y="286"/>
                  </a:lnTo>
                  <a:lnTo>
                    <a:pt x="285" y="286"/>
                  </a:lnTo>
                  <a:lnTo>
                    <a:pt x="284" y="286"/>
                  </a:lnTo>
                  <a:lnTo>
                    <a:pt x="283" y="286"/>
                  </a:lnTo>
                  <a:lnTo>
                    <a:pt x="282" y="286"/>
                  </a:lnTo>
                  <a:lnTo>
                    <a:pt x="280" y="286"/>
                  </a:lnTo>
                  <a:lnTo>
                    <a:pt x="276" y="286"/>
                  </a:lnTo>
                  <a:lnTo>
                    <a:pt x="275" y="286"/>
                  </a:lnTo>
                  <a:lnTo>
                    <a:pt x="274" y="286"/>
                  </a:lnTo>
                  <a:lnTo>
                    <a:pt x="273" y="286"/>
                  </a:lnTo>
                  <a:lnTo>
                    <a:pt x="270" y="286"/>
                  </a:lnTo>
                  <a:lnTo>
                    <a:pt x="269" y="286"/>
                  </a:lnTo>
                  <a:lnTo>
                    <a:pt x="268" y="286"/>
                  </a:lnTo>
                  <a:lnTo>
                    <a:pt x="267" y="286"/>
                  </a:lnTo>
                  <a:lnTo>
                    <a:pt x="266" y="286"/>
                  </a:lnTo>
                  <a:lnTo>
                    <a:pt x="265" y="286"/>
                  </a:lnTo>
                  <a:lnTo>
                    <a:pt x="264" y="286"/>
                  </a:lnTo>
                  <a:lnTo>
                    <a:pt x="261" y="286"/>
                  </a:lnTo>
                  <a:lnTo>
                    <a:pt x="260" y="286"/>
                  </a:lnTo>
                  <a:lnTo>
                    <a:pt x="259" y="286"/>
                  </a:lnTo>
                  <a:lnTo>
                    <a:pt x="258" y="286"/>
                  </a:lnTo>
                  <a:lnTo>
                    <a:pt x="255" y="286"/>
                  </a:lnTo>
                  <a:lnTo>
                    <a:pt x="254" y="286"/>
                  </a:lnTo>
                  <a:lnTo>
                    <a:pt x="249" y="287"/>
                  </a:lnTo>
                  <a:lnTo>
                    <a:pt x="248" y="287"/>
                  </a:lnTo>
                  <a:lnTo>
                    <a:pt x="241" y="287"/>
                  </a:lnTo>
                  <a:lnTo>
                    <a:pt x="238" y="287"/>
                  </a:lnTo>
                  <a:lnTo>
                    <a:pt x="237" y="287"/>
                  </a:lnTo>
                  <a:lnTo>
                    <a:pt x="235" y="287"/>
                  </a:lnTo>
                  <a:lnTo>
                    <a:pt x="232" y="287"/>
                  </a:lnTo>
                  <a:lnTo>
                    <a:pt x="231" y="287"/>
                  </a:lnTo>
                  <a:lnTo>
                    <a:pt x="230" y="287"/>
                  </a:lnTo>
                  <a:lnTo>
                    <a:pt x="229" y="287"/>
                  </a:lnTo>
                  <a:lnTo>
                    <a:pt x="226" y="287"/>
                  </a:lnTo>
                  <a:lnTo>
                    <a:pt x="225" y="287"/>
                  </a:lnTo>
                  <a:lnTo>
                    <a:pt x="224" y="287"/>
                  </a:lnTo>
                  <a:lnTo>
                    <a:pt x="224" y="286"/>
                  </a:lnTo>
                  <a:lnTo>
                    <a:pt x="223" y="286"/>
                  </a:lnTo>
                  <a:lnTo>
                    <a:pt x="223" y="285"/>
                  </a:lnTo>
                  <a:lnTo>
                    <a:pt x="222" y="285"/>
                  </a:lnTo>
                  <a:lnTo>
                    <a:pt x="222" y="284"/>
                  </a:lnTo>
                  <a:lnTo>
                    <a:pt x="221" y="284"/>
                  </a:lnTo>
                  <a:lnTo>
                    <a:pt x="220" y="282"/>
                  </a:lnTo>
                  <a:lnTo>
                    <a:pt x="220" y="280"/>
                  </a:lnTo>
                  <a:lnTo>
                    <a:pt x="218" y="280"/>
                  </a:lnTo>
                  <a:lnTo>
                    <a:pt x="218" y="279"/>
                  </a:lnTo>
                  <a:lnTo>
                    <a:pt x="218" y="277"/>
                  </a:lnTo>
                  <a:lnTo>
                    <a:pt x="218" y="276"/>
                  </a:lnTo>
                  <a:lnTo>
                    <a:pt x="218" y="275"/>
                  </a:lnTo>
                  <a:lnTo>
                    <a:pt x="217" y="272"/>
                  </a:lnTo>
                  <a:lnTo>
                    <a:pt x="216" y="270"/>
                  </a:lnTo>
                  <a:lnTo>
                    <a:pt x="216" y="268"/>
                  </a:lnTo>
                  <a:lnTo>
                    <a:pt x="216" y="267"/>
                  </a:lnTo>
                  <a:lnTo>
                    <a:pt x="216" y="265"/>
                  </a:lnTo>
                  <a:lnTo>
                    <a:pt x="215" y="264"/>
                  </a:lnTo>
                  <a:lnTo>
                    <a:pt x="215" y="262"/>
                  </a:lnTo>
                  <a:lnTo>
                    <a:pt x="214" y="261"/>
                  </a:lnTo>
                  <a:lnTo>
                    <a:pt x="214" y="260"/>
                  </a:lnTo>
                  <a:lnTo>
                    <a:pt x="213" y="259"/>
                  </a:lnTo>
                  <a:lnTo>
                    <a:pt x="213" y="257"/>
                  </a:lnTo>
                  <a:lnTo>
                    <a:pt x="213" y="256"/>
                  </a:lnTo>
                  <a:lnTo>
                    <a:pt x="213" y="255"/>
                  </a:lnTo>
                  <a:lnTo>
                    <a:pt x="212" y="254"/>
                  </a:lnTo>
                  <a:lnTo>
                    <a:pt x="212" y="253"/>
                  </a:lnTo>
                  <a:lnTo>
                    <a:pt x="212" y="252"/>
                  </a:lnTo>
                  <a:lnTo>
                    <a:pt x="211" y="252"/>
                  </a:lnTo>
                  <a:lnTo>
                    <a:pt x="211" y="251"/>
                  </a:lnTo>
                  <a:lnTo>
                    <a:pt x="211" y="250"/>
                  </a:lnTo>
                  <a:lnTo>
                    <a:pt x="211" y="248"/>
                  </a:lnTo>
                  <a:lnTo>
                    <a:pt x="211" y="247"/>
                  </a:lnTo>
                  <a:lnTo>
                    <a:pt x="212" y="247"/>
                  </a:lnTo>
                  <a:lnTo>
                    <a:pt x="212" y="246"/>
                  </a:lnTo>
                  <a:lnTo>
                    <a:pt x="212" y="245"/>
                  </a:lnTo>
                  <a:lnTo>
                    <a:pt x="212" y="244"/>
                  </a:lnTo>
                  <a:lnTo>
                    <a:pt x="213" y="244"/>
                  </a:lnTo>
                  <a:lnTo>
                    <a:pt x="213" y="243"/>
                  </a:lnTo>
                  <a:lnTo>
                    <a:pt x="213" y="240"/>
                  </a:lnTo>
                  <a:lnTo>
                    <a:pt x="214" y="240"/>
                  </a:lnTo>
                  <a:lnTo>
                    <a:pt x="217" y="239"/>
                  </a:lnTo>
                  <a:lnTo>
                    <a:pt x="229" y="239"/>
                  </a:lnTo>
                  <a:lnTo>
                    <a:pt x="230" y="239"/>
                  </a:lnTo>
                  <a:lnTo>
                    <a:pt x="230" y="238"/>
                  </a:lnTo>
                  <a:lnTo>
                    <a:pt x="230" y="236"/>
                  </a:lnTo>
                  <a:lnTo>
                    <a:pt x="230" y="231"/>
                  </a:lnTo>
                  <a:lnTo>
                    <a:pt x="230" y="227"/>
                  </a:lnTo>
                  <a:lnTo>
                    <a:pt x="230" y="226"/>
                  </a:lnTo>
                  <a:lnTo>
                    <a:pt x="229" y="226"/>
                  </a:lnTo>
                  <a:lnTo>
                    <a:pt x="217" y="226"/>
                  </a:lnTo>
                  <a:lnTo>
                    <a:pt x="216" y="226"/>
                  </a:lnTo>
                  <a:lnTo>
                    <a:pt x="214" y="226"/>
                  </a:lnTo>
                  <a:lnTo>
                    <a:pt x="211" y="227"/>
                  </a:lnTo>
                  <a:lnTo>
                    <a:pt x="206" y="227"/>
                  </a:lnTo>
                  <a:lnTo>
                    <a:pt x="205" y="227"/>
                  </a:lnTo>
                  <a:lnTo>
                    <a:pt x="204" y="227"/>
                  </a:lnTo>
                  <a:lnTo>
                    <a:pt x="204" y="226"/>
                  </a:lnTo>
                  <a:lnTo>
                    <a:pt x="203" y="226"/>
                  </a:lnTo>
                  <a:lnTo>
                    <a:pt x="203" y="225"/>
                  </a:lnTo>
                  <a:lnTo>
                    <a:pt x="203" y="223"/>
                  </a:lnTo>
                  <a:lnTo>
                    <a:pt x="202" y="222"/>
                  </a:lnTo>
                  <a:lnTo>
                    <a:pt x="202" y="221"/>
                  </a:lnTo>
                  <a:lnTo>
                    <a:pt x="202" y="220"/>
                  </a:lnTo>
                  <a:lnTo>
                    <a:pt x="203" y="219"/>
                  </a:lnTo>
                  <a:lnTo>
                    <a:pt x="203" y="218"/>
                  </a:lnTo>
                  <a:lnTo>
                    <a:pt x="203" y="217"/>
                  </a:lnTo>
                  <a:lnTo>
                    <a:pt x="204" y="215"/>
                  </a:lnTo>
                  <a:lnTo>
                    <a:pt x="205" y="214"/>
                  </a:lnTo>
                  <a:lnTo>
                    <a:pt x="205" y="213"/>
                  </a:lnTo>
                  <a:lnTo>
                    <a:pt x="205" y="212"/>
                  </a:lnTo>
                  <a:lnTo>
                    <a:pt x="206" y="211"/>
                  </a:lnTo>
                  <a:lnTo>
                    <a:pt x="206" y="210"/>
                  </a:lnTo>
                  <a:lnTo>
                    <a:pt x="207" y="209"/>
                  </a:lnTo>
                  <a:lnTo>
                    <a:pt x="207" y="208"/>
                  </a:lnTo>
                  <a:lnTo>
                    <a:pt x="207" y="206"/>
                  </a:lnTo>
                  <a:lnTo>
                    <a:pt x="208" y="205"/>
                  </a:lnTo>
                  <a:lnTo>
                    <a:pt x="208" y="204"/>
                  </a:lnTo>
                  <a:lnTo>
                    <a:pt x="209" y="203"/>
                  </a:lnTo>
                  <a:lnTo>
                    <a:pt x="209" y="202"/>
                  </a:lnTo>
                  <a:lnTo>
                    <a:pt x="209" y="201"/>
                  </a:lnTo>
                  <a:lnTo>
                    <a:pt x="209" y="197"/>
                  </a:lnTo>
                  <a:lnTo>
                    <a:pt x="209" y="196"/>
                  </a:lnTo>
                  <a:lnTo>
                    <a:pt x="209" y="195"/>
                  </a:lnTo>
                  <a:lnTo>
                    <a:pt x="211" y="195"/>
                  </a:lnTo>
                  <a:lnTo>
                    <a:pt x="211" y="194"/>
                  </a:lnTo>
                  <a:lnTo>
                    <a:pt x="212" y="192"/>
                  </a:lnTo>
                  <a:lnTo>
                    <a:pt x="212" y="190"/>
                  </a:lnTo>
                  <a:lnTo>
                    <a:pt x="212" y="189"/>
                  </a:lnTo>
                  <a:lnTo>
                    <a:pt x="212" y="188"/>
                  </a:lnTo>
                  <a:lnTo>
                    <a:pt x="212" y="187"/>
                  </a:lnTo>
                  <a:lnTo>
                    <a:pt x="212" y="185"/>
                  </a:lnTo>
                  <a:lnTo>
                    <a:pt x="211" y="184"/>
                  </a:lnTo>
                  <a:lnTo>
                    <a:pt x="212" y="183"/>
                  </a:lnTo>
                  <a:lnTo>
                    <a:pt x="212" y="181"/>
                  </a:lnTo>
                  <a:lnTo>
                    <a:pt x="212" y="180"/>
                  </a:lnTo>
                  <a:lnTo>
                    <a:pt x="213" y="178"/>
                  </a:lnTo>
                  <a:lnTo>
                    <a:pt x="213" y="176"/>
                  </a:lnTo>
                  <a:lnTo>
                    <a:pt x="214" y="175"/>
                  </a:lnTo>
                  <a:lnTo>
                    <a:pt x="214" y="173"/>
                  </a:lnTo>
                  <a:lnTo>
                    <a:pt x="214" y="172"/>
                  </a:lnTo>
                  <a:lnTo>
                    <a:pt x="213" y="172"/>
                  </a:lnTo>
                  <a:lnTo>
                    <a:pt x="213" y="171"/>
                  </a:lnTo>
                  <a:lnTo>
                    <a:pt x="212" y="170"/>
                  </a:lnTo>
                  <a:lnTo>
                    <a:pt x="211" y="169"/>
                  </a:lnTo>
                  <a:lnTo>
                    <a:pt x="209" y="169"/>
                  </a:lnTo>
                  <a:lnTo>
                    <a:pt x="208" y="169"/>
                  </a:lnTo>
                  <a:lnTo>
                    <a:pt x="208" y="170"/>
                  </a:lnTo>
                  <a:lnTo>
                    <a:pt x="207" y="170"/>
                  </a:lnTo>
                  <a:lnTo>
                    <a:pt x="206" y="171"/>
                  </a:lnTo>
                  <a:lnTo>
                    <a:pt x="205" y="171"/>
                  </a:lnTo>
                  <a:lnTo>
                    <a:pt x="205" y="172"/>
                  </a:lnTo>
                  <a:lnTo>
                    <a:pt x="204" y="172"/>
                  </a:lnTo>
                  <a:lnTo>
                    <a:pt x="203" y="172"/>
                  </a:lnTo>
                  <a:lnTo>
                    <a:pt x="202" y="172"/>
                  </a:lnTo>
                  <a:lnTo>
                    <a:pt x="200" y="172"/>
                  </a:lnTo>
                  <a:lnTo>
                    <a:pt x="199" y="171"/>
                  </a:lnTo>
                  <a:lnTo>
                    <a:pt x="198" y="171"/>
                  </a:lnTo>
                  <a:lnTo>
                    <a:pt x="197" y="171"/>
                  </a:lnTo>
                  <a:lnTo>
                    <a:pt x="197" y="170"/>
                  </a:lnTo>
                  <a:lnTo>
                    <a:pt x="196" y="169"/>
                  </a:lnTo>
                  <a:lnTo>
                    <a:pt x="195" y="168"/>
                  </a:lnTo>
                  <a:lnTo>
                    <a:pt x="195" y="167"/>
                  </a:lnTo>
                  <a:lnTo>
                    <a:pt x="194" y="167"/>
                  </a:lnTo>
                  <a:lnTo>
                    <a:pt x="192" y="167"/>
                  </a:lnTo>
                  <a:lnTo>
                    <a:pt x="190" y="167"/>
                  </a:lnTo>
                  <a:lnTo>
                    <a:pt x="189" y="167"/>
                  </a:lnTo>
                  <a:lnTo>
                    <a:pt x="188" y="167"/>
                  </a:lnTo>
                  <a:lnTo>
                    <a:pt x="187" y="167"/>
                  </a:lnTo>
                  <a:lnTo>
                    <a:pt x="186" y="167"/>
                  </a:lnTo>
                  <a:lnTo>
                    <a:pt x="185" y="167"/>
                  </a:lnTo>
                  <a:lnTo>
                    <a:pt x="182" y="167"/>
                  </a:lnTo>
                  <a:lnTo>
                    <a:pt x="181" y="167"/>
                  </a:lnTo>
                  <a:lnTo>
                    <a:pt x="178" y="167"/>
                  </a:lnTo>
                  <a:lnTo>
                    <a:pt x="177" y="167"/>
                  </a:lnTo>
                  <a:lnTo>
                    <a:pt x="175" y="167"/>
                  </a:lnTo>
                  <a:lnTo>
                    <a:pt x="174" y="167"/>
                  </a:lnTo>
                  <a:lnTo>
                    <a:pt x="172" y="168"/>
                  </a:lnTo>
                  <a:lnTo>
                    <a:pt x="171" y="168"/>
                  </a:lnTo>
                  <a:lnTo>
                    <a:pt x="169" y="168"/>
                  </a:lnTo>
                  <a:lnTo>
                    <a:pt x="168" y="168"/>
                  </a:lnTo>
                  <a:lnTo>
                    <a:pt x="166" y="168"/>
                  </a:lnTo>
                  <a:lnTo>
                    <a:pt x="161" y="168"/>
                  </a:lnTo>
                  <a:lnTo>
                    <a:pt x="160" y="168"/>
                  </a:lnTo>
                  <a:lnTo>
                    <a:pt x="159" y="168"/>
                  </a:lnTo>
                  <a:lnTo>
                    <a:pt x="157" y="168"/>
                  </a:lnTo>
                  <a:lnTo>
                    <a:pt x="156" y="168"/>
                  </a:lnTo>
                  <a:lnTo>
                    <a:pt x="155" y="168"/>
                  </a:lnTo>
                  <a:lnTo>
                    <a:pt x="154" y="168"/>
                  </a:lnTo>
                  <a:lnTo>
                    <a:pt x="152" y="168"/>
                  </a:lnTo>
                  <a:lnTo>
                    <a:pt x="147" y="168"/>
                  </a:lnTo>
                  <a:lnTo>
                    <a:pt x="147" y="170"/>
                  </a:lnTo>
                  <a:lnTo>
                    <a:pt x="147" y="175"/>
                  </a:lnTo>
                  <a:lnTo>
                    <a:pt x="147" y="181"/>
                  </a:lnTo>
                  <a:lnTo>
                    <a:pt x="147" y="188"/>
                  </a:lnTo>
                  <a:lnTo>
                    <a:pt x="147" y="193"/>
                  </a:lnTo>
                  <a:lnTo>
                    <a:pt x="147" y="200"/>
                  </a:lnTo>
                  <a:lnTo>
                    <a:pt x="147" y="201"/>
                  </a:lnTo>
                  <a:lnTo>
                    <a:pt x="147" y="202"/>
                  </a:lnTo>
                  <a:lnTo>
                    <a:pt x="147" y="203"/>
                  </a:lnTo>
                  <a:lnTo>
                    <a:pt x="147" y="206"/>
                  </a:lnTo>
                  <a:lnTo>
                    <a:pt x="147" y="210"/>
                  </a:lnTo>
                  <a:lnTo>
                    <a:pt x="147" y="211"/>
                  </a:lnTo>
                  <a:lnTo>
                    <a:pt x="147" y="214"/>
                  </a:lnTo>
                  <a:lnTo>
                    <a:pt x="147" y="217"/>
                  </a:lnTo>
                  <a:lnTo>
                    <a:pt x="148" y="220"/>
                  </a:lnTo>
                  <a:lnTo>
                    <a:pt x="148" y="221"/>
                  </a:lnTo>
                  <a:lnTo>
                    <a:pt x="146" y="221"/>
                  </a:lnTo>
                  <a:lnTo>
                    <a:pt x="143" y="220"/>
                  </a:lnTo>
                  <a:lnTo>
                    <a:pt x="142" y="220"/>
                  </a:lnTo>
                  <a:lnTo>
                    <a:pt x="140" y="220"/>
                  </a:lnTo>
                  <a:lnTo>
                    <a:pt x="139" y="220"/>
                  </a:lnTo>
                  <a:lnTo>
                    <a:pt x="138" y="219"/>
                  </a:lnTo>
                  <a:lnTo>
                    <a:pt x="137" y="219"/>
                  </a:lnTo>
                  <a:lnTo>
                    <a:pt x="134" y="219"/>
                  </a:lnTo>
                  <a:lnTo>
                    <a:pt x="133" y="219"/>
                  </a:lnTo>
                  <a:lnTo>
                    <a:pt x="131" y="219"/>
                  </a:lnTo>
                  <a:lnTo>
                    <a:pt x="128" y="218"/>
                  </a:lnTo>
                  <a:lnTo>
                    <a:pt x="127" y="218"/>
                  </a:lnTo>
                  <a:lnTo>
                    <a:pt x="126" y="218"/>
                  </a:lnTo>
                  <a:lnTo>
                    <a:pt x="125" y="218"/>
                  </a:lnTo>
                  <a:lnTo>
                    <a:pt x="123" y="218"/>
                  </a:lnTo>
                  <a:lnTo>
                    <a:pt x="122" y="218"/>
                  </a:lnTo>
                  <a:lnTo>
                    <a:pt x="120" y="218"/>
                  </a:lnTo>
                  <a:lnTo>
                    <a:pt x="117" y="218"/>
                  </a:lnTo>
                  <a:lnTo>
                    <a:pt x="117" y="225"/>
                  </a:lnTo>
                  <a:lnTo>
                    <a:pt x="117" y="227"/>
                  </a:lnTo>
                  <a:lnTo>
                    <a:pt x="117" y="228"/>
                  </a:lnTo>
                  <a:lnTo>
                    <a:pt x="117" y="229"/>
                  </a:lnTo>
                  <a:lnTo>
                    <a:pt x="117" y="230"/>
                  </a:lnTo>
                  <a:lnTo>
                    <a:pt x="118" y="236"/>
                  </a:lnTo>
                  <a:lnTo>
                    <a:pt x="118" y="237"/>
                  </a:lnTo>
                  <a:lnTo>
                    <a:pt x="118" y="238"/>
                  </a:lnTo>
                  <a:lnTo>
                    <a:pt x="118" y="242"/>
                  </a:lnTo>
                  <a:lnTo>
                    <a:pt x="118" y="243"/>
                  </a:lnTo>
                  <a:lnTo>
                    <a:pt x="116" y="243"/>
                  </a:lnTo>
                  <a:lnTo>
                    <a:pt x="114" y="243"/>
                  </a:lnTo>
                  <a:lnTo>
                    <a:pt x="111" y="243"/>
                  </a:lnTo>
                  <a:lnTo>
                    <a:pt x="109" y="243"/>
                  </a:lnTo>
                  <a:lnTo>
                    <a:pt x="108" y="243"/>
                  </a:lnTo>
                  <a:lnTo>
                    <a:pt x="106" y="243"/>
                  </a:lnTo>
                  <a:lnTo>
                    <a:pt x="104" y="243"/>
                  </a:lnTo>
                  <a:lnTo>
                    <a:pt x="99" y="242"/>
                  </a:lnTo>
                  <a:lnTo>
                    <a:pt x="96" y="242"/>
                  </a:lnTo>
                  <a:lnTo>
                    <a:pt x="95" y="242"/>
                  </a:lnTo>
                  <a:lnTo>
                    <a:pt x="94" y="242"/>
                  </a:lnTo>
                  <a:lnTo>
                    <a:pt x="92" y="240"/>
                  </a:lnTo>
                  <a:lnTo>
                    <a:pt x="91" y="240"/>
                  </a:lnTo>
                  <a:lnTo>
                    <a:pt x="88" y="240"/>
                  </a:lnTo>
                  <a:lnTo>
                    <a:pt x="86" y="240"/>
                  </a:lnTo>
                  <a:lnTo>
                    <a:pt x="84" y="239"/>
                  </a:lnTo>
                  <a:lnTo>
                    <a:pt x="83" y="239"/>
                  </a:lnTo>
                  <a:lnTo>
                    <a:pt x="82" y="239"/>
                  </a:lnTo>
                  <a:lnTo>
                    <a:pt x="80" y="239"/>
                  </a:lnTo>
                  <a:lnTo>
                    <a:pt x="80" y="238"/>
                  </a:lnTo>
                  <a:lnTo>
                    <a:pt x="79" y="238"/>
                  </a:lnTo>
                  <a:lnTo>
                    <a:pt x="78" y="238"/>
                  </a:lnTo>
                  <a:lnTo>
                    <a:pt x="76" y="237"/>
                  </a:lnTo>
                  <a:lnTo>
                    <a:pt x="70" y="235"/>
                  </a:lnTo>
                  <a:lnTo>
                    <a:pt x="65" y="232"/>
                  </a:lnTo>
                  <a:lnTo>
                    <a:pt x="64" y="232"/>
                  </a:lnTo>
                  <a:lnTo>
                    <a:pt x="64" y="230"/>
                  </a:lnTo>
                  <a:lnTo>
                    <a:pt x="64" y="223"/>
                  </a:lnTo>
                  <a:lnTo>
                    <a:pt x="64" y="222"/>
                  </a:lnTo>
                  <a:lnTo>
                    <a:pt x="64" y="221"/>
                  </a:lnTo>
                  <a:lnTo>
                    <a:pt x="62" y="221"/>
                  </a:lnTo>
                  <a:lnTo>
                    <a:pt x="62" y="220"/>
                  </a:lnTo>
                  <a:lnTo>
                    <a:pt x="61" y="220"/>
                  </a:lnTo>
                  <a:lnTo>
                    <a:pt x="60" y="220"/>
                  </a:lnTo>
                  <a:lnTo>
                    <a:pt x="59" y="219"/>
                  </a:lnTo>
                  <a:lnTo>
                    <a:pt x="58" y="219"/>
                  </a:lnTo>
                  <a:lnTo>
                    <a:pt x="57" y="219"/>
                  </a:lnTo>
                  <a:lnTo>
                    <a:pt x="56" y="219"/>
                  </a:lnTo>
                  <a:lnTo>
                    <a:pt x="56" y="218"/>
                  </a:lnTo>
                  <a:lnTo>
                    <a:pt x="54" y="218"/>
                  </a:lnTo>
                  <a:lnTo>
                    <a:pt x="53" y="218"/>
                  </a:lnTo>
                  <a:lnTo>
                    <a:pt x="50" y="218"/>
                  </a:lnTo>
                  <a:lnTo>
                    <a:pt x="50" y="225"/>
                  </a:lnTo>
                  <a:lnTo>
                    <a:pt x="50" y="226"/>
                  </a:lnTo>
                  <a:lnTo>
                    <a:pt x="50" y="227"/>
                  </a:lnTo>
                  <a:lnTo>
                    <a:pt x="50" y="229"/>
                  </a:lnTo>
                  <a:lnTo>
                    <a:pt x="50" y="231"/>
                  </a:lnTo>
                  <a:lnTo>
                    <a:pt x="50" y="232"/>
                  </a:lnTo>
                  <a:lnTo>
                    <a:pt x="50" y="234"/>
                  </a:lnTo>
                  <a:lnTo>
                    <a:pt x="49" y="234"/>
                  </a:lnTo>
                  <a:lnTo>
                    <a:pt x="45" y="232"/>
                  </a:lnTo>
                  <a:lnTo>
                    <a:pt x="42" y="231"/>
                  </a:lnTo>
                  <a:lnTo>
                    <a:pt x="41" y="230"/>
                  </a:lnTo>
                  <a:lnTo>
                    <a:pt x="38" y="229"/>
                  </a:lnTo>
                  <a:lnTo>
                    <a:pt x="35" y="229"/>
                  </a:lnTo>
                  <a:lnTo>
                    <a:pt x="34" y="229"/>
                  </a:lnTo>
                  <a:lnTo>
                    <a:pt x="32" y="228"/>
                  </a:lnTo>
                  <a:lnTo>
                    <a:pt x="31" y="228"/>
                  </a:lnTo>
                  <a:lnTo>
                    <a:pt x="30" y="228"/>
                  </a:lnTo>
                  <a:lnTo>
                    <a:pt x="27" y="228"/>
                  </a:lnTo>
                  <a:lnTo>
                    <a:pt x="25" y="227"/>
                  </a:lnTo>
                  <a:lnTo>
                    <a:pt x="21" y="226"/>
                  </a:lnTo>
                  <a:lnTo>
                    <a:pt x="19" y="226"/>
                  </a:lnTo>
                  <a:lnTo>
                    <a:pt x="18" y="226"/>
                  </a:lnTo>
                  <a:lnTo>
                    <a:pt x="16" y="226"/>
                  </a:lnTo>
                  <a:lnTo>
                    <a:pt x="15" y="225"/>
                  </a:lnTo>
                  <a:lnTo>
                    <a:pt x="14" y="225"/>
                  </a:lnTo>
                  <a:lnTo>
                    <a:pt x="13" y="225"/>
                  </a:lnTo>
                  <a:lnTo>
                    <a:pt x="11" y="225"/>
                  </a:lnTo>
                  <a:lnTo>
                    <a:pt x="10" y="225"/>
                  </a:lnTo>
                  <a:lnTo>
                    <a:pt x="10" y="223"/>
                  </a:lnTo>
                  <a:lnTo>
                    <a:pt x="8" y="223"/>
                  </a:lnTo>
                  <a:lnTo>
                    <a:pt x="5" y="223"/>
                  </a:lnTo>
                  <a:lnTo>
                    <a:pt x="1" y="222"/>
                  </a:lnTo>
                  <a:lnTo>
                    <a:pt x="1" y="221"/>
                  </a:lnTo>
                  <a:lnTo>
                    <a:pt x="1" y="217"/>
                  </a:lnTo>
                  <a:lnTo>
                    <a:pt x="2" y="217"/>
                  </a:lnTo>
                  <a:lnTo>
                    <a:pt x="4" y="217"/>
                  </a:lnTo>
                  <a:lnTo>
                    <a:pt x="2" y="215"/>
                  </a:lnTo>
                  <a:lnTo>
                    <a:pt x="2" y="214"/>
                  </a:lnTo>
                  <a:lnTo>
                    <a:pt x="2" y="213"/>
                  </a:lnTo>
                  <a:lnTo>
                    <a:pt x="2" y="209"/>
                  </a:lnTo>
                  <a:lnTo>
                    <a:pt x="2" y="204"/>
                  </a:lnTo>
                  <a:lnTo>
                    <a:pt x="2" y="196"/>
                  </a:lnTo>
                  <a:lnTo>
                    <a:pt x="1" y="196"/>
                  </a:lnTo>
                  <a:lnTo>
                    <a:pt x="1" y="195"/>
                  </a:lnTo>
                  <a:lnTo>
                    <a:pt x="1" y="194"/>
                  </a:lnTo>
                  <a:lnTo>
                    <a:pt x="1" y="188"/>
                  </a:lnTo>
                  <a:lnTo>
                    <a:pt x="1" y="187"/>
                  </a:lnTo>
                  <a:lnTo>
                    <a:pt x="1" y="181"/>
                  </a:lnTo>
                  <a:lnTo>
                    <a:pt x="1" y="180"/>
                  </a:lnTo>
                  <a:lnTo>
                    <a:pt x="1" y="171"/>
                  </a:lnTo>
                  <a:lnTo>
                    <a:pt x="1" y="167"/>
                  </a:lnTo>
                  <a:lnTo>
                    <a:pt x="1" y="165"/>
                  </a:lnTo>
                  <a:lnTo>
                    <a:pt x="1" y="158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1" y="153"/>
                  </a:lnTo>
                  <a:lnTo>
                    <a:pt x="1" y="131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1" y="98"/>
                  </a:lnTo>
                  <a:lnTo>
                    <a:pt x="4" y="98"/>
                  </a:lnTo>
                  <a:lnTo>
                    <a:pt x="4" y="97"/>
                  </a:lnTo>
                  <a:lnTo>
                    <a:pt x="4" y="95"/>
                  </a:lnTo>
                  <a:lnTo>
                    <a:pt x="5" y="93"/>
                  </a:lnTo>
                  <a:lnTo>
                    <a:pt x="6" y="91"/>
                  </a:lnTo>
                  <a:lnTo>
                    <a:pt x="6" y="89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7" y="83"/>
                  </a:lnTo>
                  <a:lnTo>
                    <a:pt x="4" y="83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7"/>
                  </a:lnTo>
                  <a:lnTo>
                    <a:pt x="0" y="75"/>
                  </a:lnTo>
                  <a:close/>
                  <a:moveTo>
                    <a:pt x="91" y="64"/>
                  </a:moveTo>
                  <a:lnTo>
                    <a:pt x="91" y="66"/>
                  </a:lnTo>
                  <a:lnTo>
                    <a:pt x="92" y="66"/>
                  </a:lnTo>
                  <a:lnTo>
                    <a:pt x="94" y="66"/>
                  </a:lnTo>
                  <a:lnTo>
                    <a:pt x="94" y="64"/>
                  </a:lnTo>
                  <a:lnTo>
                    <a:pt x="94" y="63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91" y="64"/>
                  </a:lnTo>
                  <a:close/>
                  <a:moveTo>
                    <a:pt x="232" y="180"/>
                  </a:moveTo>
                  <a:lnTo>
                    <a:pt x="232" y="181"/>
                  </a:lnTo>
                  <a:lnTo>
                    <a:pt x="232" y="183"/>
                  </a:lnTo>
                  <a:lnTo>
                    <a:pt x="232" y="184"/>
                  </a:lnTo>
                  <a:lnTo>
                    <a:pt x="232" y="185"/>
                  </a:lnTo>
                  <a:lnTo>
                    <a:pt x="232" y="188"/>
                  </a:lnTo>
                  <a:lnTo>
                    <a:pt x="232" y="189"/>
                  </a:lnTo>
                  <a:lnTo>
                    <a:pt x="233" y="189"/>
                  </a:lnTo>
                  <a:lnTo>
                    <a:pt x="234" y="189"/>
                  </a:lnTo>
                  <a:lnTo>
                    <a:pt x="235" y="189"/>
                  </a:lnTo>
                  <a:lnTo>
                    <a:pt x="239" y="189"/>
                  </a:lnTo>
                  <a:lnTo>
                    <a:pt x="241" y="189"/>
                  </a:lnTo>
                  <a:lnTo>
                    <a:pt x="244" y="189"/>
                  </a:lnTo>
                  <a:lnTo>
                    <a:pt x="247" y="189"/>
                  </a:lnTo>
                  <a:lnTo>
                    <a:pt x="248" y="189"/>
                  </a:lnTo>
                  <a:lnTo>
                    <a:pt x="249" y="189"/>
                  </a:lnTo>
                  <a:lnTo>
                    <a:pt x="250" y="189"/>
                  </a:lnTo>
                  <a:lnTo>
                    <a:pt x="251" y="189"/>
                  </a:lnTo>
                  <a:lnTo>
                    <a:pt x="252" y="189"/>
                  </a:lnTo>
                  <a:lnTo>
                    <a:pt x="254" y="189"/>
                  </a:lnTo>
                  <a:lnTo>
                    <a:pt x="255" y="189"/>
                  </a:lnTo>
                  <a:lnTo>
                    <a:pt x="256" y="189"/>
                  </a:lnTo>
                  <a:lnTo>
                    <a:pt x="257" y="189"/>
                  </a:lnTo>
                  <a:lnTo>
                    <a:pt x="257" y="190"/>
                  </a:lnTo>
                  <a:lnTo>
                    <a:pt x="257" y="192"/>
                  </a:lnTo>
                  <a:lnTo>
                    <a:pt x="257" y="193"/>
                  </a:lnTo>
                  <a:lnTo>
                    <a:pt x="257" y="194"/>
                  </a:lnTo>
                  <a:lnTo>
                    <a:pt x="257" y="195"/>
                  </a:lnTo>
                  <a:lnTo>
                    <a:pt x="257" y="196"/>
                  </a:lnTo>
                  <a:lnTo>
                    <a:pt x="257" y="198"/>
                  </a:lnTo>
                  <a:lnTo>
                    <a:pt x="257" y="200"/>
                  </a:lnTo>
                  <a:lnTo>
                    <a:pt x="257" y="201"/>
                  </a:lnTo>
                  <a:lnTo>
                    <a:pt x="257" y="202"/>
                  </a:lnTo>
                  <a:lnTo>
                    <a:pt x="257" y="205"/>
                  </a:lnTo>
                  <a:lnTo>
                    <a:pt x="257" y="206"/>
                  </a:lnTo>
                  <a:lnTo>
                    <a:pt x="257" y="208"/>
                  </a:lnTo>
                  <a:lnTo>
                    <a:pt x="257" y="209"/>
                  </a:lnTo>
                  <a:lnTo>
                    <a:pt x="257" y="211"/>
                  </a:lnTo>
                  <a:lnTo>
                    <a:pt x="257" y="212"/>
                  </a:lnTo>
                  <a:lnTo>
                    <a:pt x="257" y="213"/>
                  </a:lnTo>
                  <a:lnTo>
                    <a:pt x="259" y="213"/>
                  </a:lnTo>
                  <a:lnTo>
                    <a:pt x="263" y="213"/>
                  </a:lnTo>
                  <a:lnTo>
                    <a:pt x="264" y="213"/>
                  </a:lnTo>
                  <a:lnTo>
                    <a:pt x="265" y="213"/>
                  </a:lnTo>
                  <a:lnTo>
                    <a:pt x="267" y="213"/>
                  </a:lnTo>
                  <a:lnTo>
                    <a:pt x="267" y="214"/>
                  </a:lnTo>
                  <a:lnTo>
                    <a:pt x="267" y="215"/>
                  </a:lnTo>
                  <a:lnTo>
                    <a:pt x="267" y="218"/>
                  </a:lnTo>
                  <a:lnTo>
                    <a:pt x="268" y="219"/>
                  </a:lnTo>
                  <a:lnTo>
                    <a:pt x="268" y="221"/>
                  </a:lnTo>
                  <a:lnTo>
                    <a:pt x="268" y="222"/>
                  </a:lnTo>
                  <a:lnTo>
                    <a:pt x="268" y="223"/>
                  </a:lnTo>
                  <a:lnTo>
                    <a:pt x="268" y="225"/>
                  </a:lnTo>
                  <a:lnTo>
                    <a:pt x="268" y="226"/>
                  </a:lnTo>
                  <a:lnTo>
                    <a:pt x="268" y="227"/>
                  </a:lnTo>
                  <a:lnTo>
                    <a:pt x="268" y="229"/>
                  </a:lnTo>
                  <a:lnTo>
                    <a:pt x="268" y="230"/>
                  </a:lnTo>
                  <a:lnTo>
                    <a:pt x="268" y="231"/>
                  </a:lnTo>
                  <a:lnTo>
                    <a:pt x="268" y="232"/>
                  </a:lnTo>
                  <a:lnTo>
                    <a:pt x="268" y="236"/>
                  </a:lnTo>
                  <a:lnTo>
                    <a:pt x="269" y="237"/>
                  </a:lnTo>
                  <a:lnTo>
                    <a:pt x="272" y="237"/>
                  </a:lnTo>
                  <a:lnTo>
                    <a:pt x="273" y="237"/>
                  </a:lnTo>
                  <a:lnTo>
                    <a:pt x="274" y="237"/>
                  </a:lnTo>
                  <a:lnTo>
                    <a:pt x="275" y="237"/>
                  </a:lnTo>
                  <a:lnTo>
                    <a:pt x="277" y="237"/>
                  </a:lnTo>
                  <a:lnTo>
                    <a:pt x="278" y="237"/>
                  </a:lnTo>
                  <a:lnTo>
                    <a:pt x="281" y="237"/>
                  </a:lnTo>
                  <a:lnTo>
                    <a:pt x="282" y="237"/>
                  </a:lnTo>
                  <a:lnTo>
                    <a:pt x="283" y="237"/>
                  </a:lnTo>
                  <a:lnTo>
                    <a:pt x="285" y="237"/>
                  </a:lnTo>
                  <a:lnTo>
                    <a:pt x="289" y="237"/>
                  </a:lnTo>
                  <a:lnTo>
                    <a:pt x="290" y="237"/>
                  </a:lnTo>
                  <a:lnTo>
                    <a:pt x="291" y="237"/>
                  </a:lnTo>
                  <a:lnTo>
                    <a:pt x="292" y="237"/>
                  </a:lnTo>
                  <a:lnTo>
                    <a:pt x="293" y="237"/>
                  </a:lnTo>
                  <a:lnTo>
                    <a:pt x="294" y="237"/>
                  </a:lnTo>
                  <a:lnTo>
                    <a:pt x="295" y="236"/>
                  </a:lnTo>
                  <a:lnTo>
                    <a:pt x="297" y="236"/>
                  </a:lnTo>
                  <a:lnTo>
                    <a:pt x="298" y="236"/>
                  </a:lnTo>
                  <a:lnTo>
                    <a:pt x="299" y="236"/>
                  </a:lnTo>
                  <a:lnTo>
                    <a:pt x="300" y="236"/>
                  </a:lnTo>
                  <a:lnTo>
                    <a:pt x="301" y="236"/>
                  </a:lnTo>
                  <a:lnTo>
                    <a:pt x="302" y="236"/>
                  </a:lnTo>
                  <a:lnTo>
                    <a:pt x="303" y="236"/>
                  </a:lnTo>
                  <a:lnTo>
                    <a:pt x="304" y="236"/>
                  </a:lnTo>
                  <a:lnTo>
                    <a:pt x="306" y="236"/>
                  </a:lnTo>
                  <a:lnTo>
                    <a:pt x="308" y="236"/>
                  </a:lnTo>
                  <a:lnTo>
                    <a:pt x="309" y="236"/>
                  </a:lnTo>
                  <a:lnTo>
                    <a:pt x="311" y="236"/>
                  </a:lnTo>
                  <a:lnTo>
                    <a:pt x="312" y="236"/>
                  </a:lnTo>
                  <a:lnTo>
                    <a:pt x="313" y="236"/>
                  </a:lnTo>
                  <a:lnTo>
                    <a:pt x="315" y="236"/>
                  </a:lnTo>
                  <a:lnTo>
                    <a:pt x="317" y="236"/>
                  </a:lnTo>
                  <a:lnTo>
                    <a:pt x="318" y="236"/>
                  </a:lnTo>
                  <a:lnTo>
                    <a:pt x="320" y="236"/>
                  </a:lnTo>
                  <a:lnTo>
                    <a:pt x="321" y="236"/>
                  </a:lnTo>
                  <a:lnTo>
                    <a:pt x="323" y="236"/>
                  </a:lnTo>
                  <a:lnTo>
                    <a:pt x="324" y="236"/>
                  </a:lnTo>
                  <a:lnTo>
                    <a:pt x="326" y="236"/>
                  </a:lnTo>
                  <a:lnTo>
                    <a:pt x="327" y="236"/>
                  </a:lnTo>
                  <a:lnTo>
                    <a:pt x="329" y="235"/>
                  </a:lnTo>
                  <a:lnTo>
                    <a:pt x="329" y="234"/>
                  </a:lnTo>
                  <a:lnTo>
                    <a:pt x="329" y="232"/>
                  </a:lnTo>
                  <a:lnTo>
                    <a:pt x="329" y="231"/>
                  </a:lnTo>
                  <a:lnTo>
                    <a:pt x="332" y="230"/>
                  </a:lnTo>
                  <a:lnTo>
                    <a:pt x="338" y="226"/>
                  </a:lnTo>
                  <a:lnTo>
                    <a:pt x="339" y="225"/>
                  </a:lnTo>
                  <a:lnTo>
                    <a:pt x="344" y="222"/>
                  </a:lnTo>
                  <a:lnTo>
                    <a:pt x="347" y="220"/>
                  </a:lnTo>
                  <a:lnTo>
                    <a:pt x="350" y="219"/>
                  </a:lnTo>
                  <a:lnTo>
                    <a:pt x="351" y="218"/>
                  </a:lnTo>
                  <a:lnTo>
                    <a:pt x="352" y="217"/>
                  </a:lnTo>
                  <a:lnTo>
                    <a:pt x="353" y="217"/>
                  </a:lnTo>
                  <a:lnTo>
                    <a:pt x="354" y="215"/>
                  </a:lnTo>
                  <a:lnTo>
                    <a:pt x="355" y="215"/>
                  </a:lnTo>
                  <a:lnTo>
                    <a:pt x="355" y="214"/>
                  </a:lnTo>
                  <a:lnTo>
                    <a:pt x="356" y="214"/>
                  </a:lnTo>
                  <a:lnTo>
                    <a:pt x="360" y="212"/>
                  </a:lnTo>
                  <a:lnTo>
                    <a:pt x="361" y="211"/>
                  </a:lnTo>
                  <a:lnTo>
                    <a:pt x="362" y="211"/>
                  </a:lnTo>
                  <a:lnTo>
                    <a:pt x="367" y="211"/>
                  </a:lnTo>
                  <a:lnTo>
                    <a:pt x="368" y="211"/>
                  </a:lnTo>
                  <a:lnTo>
                    <a:pt x="370" y="211"/>
                  </a:lnTo>
                  <a:lnTo>
                    <a:pt x="371" y="211"/>
                  </a:lnTo>
                  <a:lnTo>
                    <a:pt x="375" y="211"/>
                  </a:lnTo>
                  <a:lnTo>
                    <a:pt x="377" y="211"/>
                  </a:lnTo>
                  <a:lnTo>
                    <a:pt x="378" y="211"/>
                  </a:lnTo>
                  <a:lnTo>
                    <a:pt x="380" y="211"/>
                  </a:lnTo>
                  <a:lnTo>
                    <a:pt x="380" y="209"/>
                  </a:lnTo>
                  <a:lnTo>
                    <a:pt x="380" y="205"/>
                  </a:lnTo>
                  <a:lnTo>
                    <a:pt x="380" y="204"/>
                  </a:lnTo>
                  <a:lnTo>
                    <a:pt x="380" y="203"/>
                  </a:lnTo>
                  <a:lnTo>
                    <a:pt x="380" y="202"/>
                  </a:lnTo>
                  <a:lnTo>
                    <a:pt x="380" y="201"/>
                  </a:lnTo>
                  <a:lnTo>
                    <a:pt x="380" y="200"/>
                  </a:lnTo>
                  <a:lnTo>
                    <a:pt x="380" y="196"/>
                  </a:lnTo>
                  <a:lnTo>
                    <a:pt x="380" y="195"/>
                  </a:lnTo>
                  <a:lnTo>
                    <a:pt x="380" y="189"/>
                  </a:lnTo>
                  <a:lnTo>
                    <a:pt x="380" y="187"/>
                  </a:lnTo>
                  <a:lnTo>
                    <a:pt x="380" y="186"/>
                  </a:lnTo>
                  <a:lnTo>
                    <a:pt x="380" y="184"/>
                  </a:lnTo>
                  <a:lnTo>
                    <a:pt x="380" y="183"/>
                  </a:lnTo>
                  <a:lnTo>
                    <a:pt x="378" y="183"/>
                  </a:lnTo>
                  <a:lnTo>
                    <a:pt x="377" y="183"/>
                  </a:lnTo>
                  <a:lnTo>
                    <a:pt x="377" y="181"/>
                  </a:lnTo>
                  <a:lnTo>
                    <a:pt x="376" y="181"/>
                  </a:lnTo>
                  <a:lnTo>
                    <a:pt x="375" y="181"/>
                  </a:lnTo>
                  <a:lnTo>
                    <a:pt x="373" y="181"/>
                  </a:lnTo>
                  <a:lnTo>
                    <a:pt x="372" y="181"/>
                  </a:lnTo>
                  <a:lnTo>
                    <a:pt x="371" y="181"/>
                  </a:lnTo>
                  <a:lnTo>
                    <a:pt x="370" y="181"/>
                  </a:lnTo>
                  <a:lnTo>
                    <a:pt x="369" y="181"/>
                  </a:lnTo>
                  <a:lnTo>
                    <a:pt x="368" y="181"/>
                  </a:lnTo>
                  <a:lnTo>
                    <a:pt x="365" y="181"/>
                  </a:lnTo>
                  <a:lnTo>
                    <a:pt x="364" y="181"/>
                  </a:lnTo>
                  <a:lnTo>
                    <a:pt x="362" y="181"/>
                  </a:lnTo>
                  <a:lnTo>
                    <a:pt x="361" y="181"/>
                  </a:lnTo>
                  <a:lnTo>
                    <a:pt x="360" y="181"/>
                  </a:lnTo>
                  <a:lnTo>
                    <a:pt x="359" y="181"/>
                  </a:lnTo>
                  <a:lnTo>
                    <a:pt x="358" y="181"/>
                  </a:lnTo>
                  <a:lnTo>
                    <a:pt x="356" y="181"/>
                  </a:lnTo>
                  <a:lnTo>
                    <a:pt x="355" y="181"/>
                  </a:lnTo>
                  <a:lnTo>
                    <a:pt x="354" y="181"/>
                  </a:lnTo>
                  <a:lnTo>
                    <a:pt x="353" y="181"/>
                  </a:lnTo>
                  <a:lnTo>
                    <a:pt x="352" y="181"/>
                  </a:lnTo>
                  <a:lnTo>
                    <a:pt x="351" y="181"/>
                  </a:lnTo>
                  <a:lnTo>
                    <a:pt x="349" y="181"/>
                  </a:lnTo>
                  <a:lnTo>
                    <a:pt x="347" y="181"/>
                  </a:lnTo>
                  <a:lnTo>
                    <a:pt x="346" y="181"/>
                  </a:lnTo>
                  <a:lnTo>
                    <a:pt x="345" y="181"/>
                  </a:lnTo>
                  <a:lnTo>
                    <a:pt x="344" y="181"/>
                  </a:lnTo>
                  <a:lnTo>
                    <a:pt x="343" y="181"/>
                  </a:lnTo>
                  <a:lnTo>
                    <a:pt x="342" y="181"/>
                  </a:lnTo>
                  <a:lnTo>
                    <a:pt x="342" y="183"/>
                  </a:lnTo>
                  <a:lnTo>
                    <a:pt x="342" y="184"/>
                  </a:lnTo>
                  <a:lnTo>
                    <a:pt x="341" y="184"/>
                  </a:lnTo>
                  <a:lnTo>
                    <a:pt x="339" y="184"/>
                  </a:lnTo>
                  <a:lnTo>
                    <a:pt x="338" y="184"/>
                  </a:lnTo>
                  <a:lnTo>
                    <a:pt x="337" y="184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3" y="184"/>
                  </a:lnTo>
                  <a:lnTo>
                    <a:pt x="332" y="184"/>
                  </a:lnTo>
                  <a:lnTo>
                    <a:pt x="330" y="184"/>
                  </a:lnTo>
                  <a:lnTo>
                    <a:pt x="329" y="184"/>
                  </a:lnTo>
                  <a:lnTo>
                    <a:pt x="330" y="183"/>
                  </a:lnTo>
                  <a:lnTo>
                    <a:pt x="330" y="181"/>
                  </a:lnTo>
                  <a:lnTo>
                    <a:pt x="330" y="180"/>
                  </a:lnTo>
                  <a:lnTo>
                    <a:pt x="330" y="179"/>
                  </a:lnTo>
                  <a:lnTo>
                    <a:pt x="330" y="178"/>
                  </a:lnTo>
                  <a:lnTo>
                    <a:pt x="330" y="177"/>
                  </a:lnTo>
                  <a:lnTo>
                    <a:pt x="330" y="175"/>
                  </a:lnTo>
                  <a:lnTo>
                    <a:pt x="330" y="173"/>
                  </a:lnTo>
                  <a:lnTo>
                    <a:pt x="330" y="172"/>
                  </a:lnTo>
                  <a:lnTo>
                    <a:pt x="330" y="171"/>
                  </a:lnTo>
                  <a:lnTo>
                    <a:pt x="330" y="169"/>
                  </a:lnTo>
                  <a:lnTo>
                    <a:pt x="330" y="168"/>
                  </a:lnTo>
                  <a:lnTo>
                    <a:pt x="330" y="167"/>
                  </a:lnTo>
                  <a:lnTo>
                    <a:pt x="330" y="165"/>
                  </a:lnTo>
                  <a:lnTo>
                    <a:pt x="330" y="164"/>
                  </a:lnTo>
                  <a:lnTo>
                    <a:pt x="330" y="163"/>
                  </a:lnTo>
                  <a:lnTo>
                    <a:pt x="330" y="162"/>
                  </a:lnTo>
                  <a:lnTo>
                    <a:pt x="329" y="162"/>
                  </a:lnTo>
                  <a:lnTo>
                    <a:pt x="328" y="162"/>
                  </a:lnTo>
                  <a:lnTo>
                    <a:pt x="327" y="162"/>
                  </a:lnTo>
                  <a:lnTo>
                    <a:pt x="326" y="162"/>
                  </a:lnTo>
                  <a:lnTo>
                    <a:pt x="325" y="162"/>
                  </a:lnTo>
                  <a:lnTo>
                    <a:pt x="324" y="162"/>
                  </a:lnTo>
                  <a:lnTo>
                    <a:pt x="324" y="163"/>
                  </a:lnTo>
                  <a:lnTo>
                    <a:pt x="321" y="163"/>
                  </a:lnTo>
                  <a:lnTo>
                    <a:pt x="320" y="163"/>
                  </a:lnTo>
                  <a:lnTo>
                    <a:pt x="318" y="163"/>
                  </a:lnTo>
                  <a:lnTo>
                    <a:pt x="317" y="163"/>
                  </a:lnTo>
                  <a:lnTo>
                    <a:pt x="316" y="163"/>
                  </a:lnTo>
                  <a:lnTo>
                    <a:pt x="315" y="163"/>
                  </a:lnTo>
                  <a:lnTo>
                    <a:pt x="313" y="163"/>
                  </a:lnTo>
                  <a:lnTo>
                    <a:pt x="312" y="163"/>
                  </a:lnTo>
                  <a:lnTo>
                    <a:pt x="311" y="163"/>
                  </a:lnTo>
                  <a:lnTo>
                    <a:pt x="309" y="163"/>
                  </a:lnTo>
                  <a:lnTo>
                    <a:pt x="308" y="163"/>
                  </a:lnTo>
                  <a:lnTo>
                    <a:pt x="307" y="163"/>
                  </a:lnTo>
                  <a:lnTo>
                    <a:pt x="306" y="163"/>
                  </a:lnTo>
                  <a:lnTo>
                    <a:pt x="306" y="164"/>
                  </a:lnTo>
                  <a:lnTo>
                    <a:pt x="306" y="165"/>
                  </a:lnTo>
                  <a:lnTo>
                    <a:pt x="306" y="167"/>
                  </a:lnTo>
                  <a:lnTo>
                    <a:pt x="306" y="169"/>
                  </a:lnTo>
                  <a:lnTo>
                    <a:pt x="306" y="170"/>
                  </a:lnTo>
                  <a:lnTo>
                    <a:pt x="306" y="172"/>
                  </a:lnTo>
                  <a:lnTo>
                    <a:pt x="306" y="173"/>
                  </a:lnTo>
                  <a:lnTo>
                    <a:pt x="306" y="175"/>
                  </a:lnTo>
                  <a:lnTo>
                    <a:pt x="306" y="176"/>
                  </a:lnTo>
                  <a:lnTo>
                    <a:pt x="302" y="176"/>
                  </a:lnTo>
                  <a:lnTo>
                    <a:pt x="301" y="176"/>
                  </a:lnTo>
                  <a:lnTo>
                    <a:pt x="301" y="167"/>
                  </a:lnTo>
                  <a:lnTo>
                    <a:pt x="300" y="167"/>
                  </a:lnTo>
                  <a:lnTo>
                    <a:pt x="300" y="165"/>
                  </a:lnTo>
                  <a:lnTo>
                    <a:pt x="300" y="164"/>
                  </a:lnTo>
                  <a:lnTo>
                    <a:pt x="300" y="163"/>
                  </a:lnTo>
                  <a:lnTo>
                    <a:pt x="299" y="163"/>
                  </a:lnTo>
                  <a:lnTo>
                    <a:pt x="294" y="163"/>
                  </a:lnTo>
                  <a:lnTo>
                    <a:pt x="293" y="163"/>
                  </a:lnTo>
                  <a:lnTo>
                    <a:pt x="292" y="163"/>
                  </a:lnTo>
                  <a:lnTo>
                    <a:pt x="290" y="164"/>
                  </a:lnTo>
                  <a:lnTo>
                    <a:pt x="289" y="164"/>
                  </a:lnTo>
                  <a:lnTo>
                    <a:pt x="287" y="164"/>
                  </a:lnTo>
                  <a:lnTo>
                    <a:pt x="286" y="164"/>
                  </a:lnTo>
                  <a:lnTo>
                    <a:pt x="285" y="164"/>
                  </a:lnTo>
                  <a:lnTo>
                    <a:pt x="284" y="164"/>
                  </a:lnTo>
                  <a:lnTo>
                    <a:pt x="283" y="164"/>
                  </a:lnTo>
                  <a:lnTo>
                    <a:pt x="282" y="164"/>
                  </a:lnTo>
                  <a:lnTo>
                    <a:pt x="282" y="165"/>
                  </a:lnTo>
                  <a:lnTo>
                    <a:pt x="282" y="167"/>
                  </a:lnTo>
                  <a:lnTo>
                    <a:pt x="269" y="168"/>
                  </a:lnTo>
                  <a:lnTo>
                    <a:pt x="269" y="164"/>
                  </a:lnTo>
                  <a:lnTo>
                    <a:pt x="268" y="164"/>
                  </a:lnTo>
                  <a:lnTo>
                    <a:pt x="267" y="164"/>
                  </a:lnTo>
                  <a:lnTo>
                    <a:pt x="266" y="164"/>
                  </a:lnTo>
                  <a:lnTo>
                    <a:pt x="265" y="164"/>
                  </a:lnTo>
                  <a:lnTo>
                    <a:pt x="265" y="162"/>
                  </a:lnTo>
                  <a:lnTo>
                    <a:pt x="265" y="161"/>
                  </a:lnTo>
                  <a:lnTo>
                    <a:pt x="264" y="161"/>
                  </a:lnTo>
                  <a:lnTo>
                    <a:pt x="265" y="161"/>
                  </a:lnTo>
                  <a:lnTo>
                    <a:pt x="265" y="160"/>
                  </a:lnTo>
                  <a:lnTo>
                    <a:pt x="263" y="160"/>
                  </a:lnTo>
                  <a:lnTo>
                    <a:pt x="258" y="160"/>
                  </a:lnTo>
                  <a:lnTo>
                    <a:pt x="257" y="160"/>
                  </a:lnTo>
                  <a:lnTo>
                    <a:pt x="257" y="161"/>
                  </a:lnTo>
                  <a:lnTo>
                    <a:pt x="257" y="162"/>
                  </a:lnTo>
                  <a:lnTo>
                    <a:pt x="244" y="162"/>
                  </a:lnTo>
                  <a:lnTo>
                    <a:pt x="244" y="164"/>
                  </a:lnTo>
                  <a:lnTo>
                    <a:pt x="244" y="165"/>
                  </a:lnTo>
                  <a:lnTo>
                    <a:pt x="246" y="165"/>
                  </a:lnTo>
                  <a:lnTo>
                    <a:pt x="247" y="164"/>
                  </a:lnTo>
                  <a:lnTo>
                    <a:pt x="248" y="164"/>
                  </a:lnTo>
                  <a:lnTo>
                    <a:pt x="251" y="164"/>
                  </a:lnTo>
                  <a:lnTo>
                    <a:pt x="252" y="164"/>
                  </a:lnTo>
                  <a:lnTo>
                    <a:pt x="254" y="164"/>
                  </a:lnTo>
                  <a:lnTo>
                    <a:pt x="254" y="172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57" y="175"/>
                  </a:lnTo>
                  <a:lnTo>
                    <a:pt x="257" y="176"/>
                  </a:lnTo>
                  <a:lnTo>
                    <a:pt x="257" y="177"/>
                  </a:lnTo>
                  <a:lnTo>
                    <a:pt x="256" y="177"/>
                  </a:lnTo>
                  <a:lnTo>
                    <a:pt x="255" y="177"/>
                  </a:lnTo>
                  <a:lnTo>
                    <a:pt x="254" y="177"/>
                  </a:lnTo>
                  <a:lnTo>
                    <a:pt x="252" y="177"/>
                  </a:lnTo>
                  <a:lnTo>
                    <a:pt x="251" y="177"/>
                  </a:lnTo>
                  <a:lnTo>
                    <a:pt x="250" y="177"/>
                  </a:lnTo>
                  <a:lnTo>
                    <a:pt x="249" y="177"/>
                  </a:lnTo>
                  <a:lnTo>
                    <a:pt x="248" y="177"/>
                  </a:lnTo>
                  <a:lnTo>
                    <a:pt x="247" y="177"/>
                  </a:lnTo>
                  <a:lnTo>
                    <a:pt x="246" y="177"/>
                  </a:lnTo>
                  <a:lnTo>
                    <a:pt x="244" y="177"/>
                  </a:lnTo>
                  <a:lnTo>
                    <a:pt x="244" y="176"/>
                  </a:lnTo>
                  <a:lnTo>
                    <a:pt x="244" y="173"/>
                  </a:lnTo>
                  <a:lnTo>
                    <a:pt x="244" y="172"/>
                  </a:lnTo>
                  <a:lnTo>
                    <a:pt x="244" y="171"/>
                  </a:lnTo>
                  <a:lnTo>
                    <a:pt x="242" y="171"/>
                  </a:lnTo>
                  <a:lnTo>
                    <a:pt x="238" y="171"/>
                  </a:lnTo>
                  <a:lnTo>
                    <a:pt x="235" y="171"/>
                  </a:lnTo>
                  <a:lnTo>
                    <a:pt x="234" y="171"/>
                  </a:lnTo>
                  <a:lnTo>
                    <a:pt x="233" y="171"/>
                  </a:lnTo>
                  <a:lnTo>
                    <a:pt x="232" y="171"/>
                  </a:lnTo>
                  <a:lnTo>
                    <a:pt x="232" y="173"/>
                  </a:lnTo>
                  <a:lnTo>
                    <a:pt x="232" y="175"/>
                  </a:lnTo>
                  <a:lnTo>
                    <a:pt x="232" y="178"/>
                  </a:lnTo>
                  <a:lnTo>
                    <a:pt x="232" y="179"/>
                  </a:lnTo>
                  <a:lnTo>
                    <a:pt x="232" y="180"/>
                  </a:lnTo>
                  <a:close/>
                  <a:moveTo>
                    <a:pt x="257" y="145"/>
                  </a:moveTo>
                  <a:lnTo>
                    <a:pt x="258" y="145"/>
                  </a:lnTo>
                  <a:lnTo>
                    <a:pt x="265" y="145"/>
                  </a:lnTo>
                  <a:lnTo>
                    <a:pt x="265" y="144"/>
                  </a:lnTo>
                  <a:lnTo>
                    <a:pt x="266" y="144"/>
                  </a:lnTo>
                  <a:lnTo>
                    <a:pt x="266" y="143"/>
                  </a:lnTo>
                  <a:lnTo>
                    <a:pt x="275" y="142"/>
                  </a:lnTo>
                  <a:lnTo>
                    <a:pt x="276" y="142"/>
                  </a:lnTo>
                  <a:lnTo>
                    <a:pt x="276" y="143"/>
                  </a:lnTo>
                  <a:lnTo>
                    <a:pt x="277" y="143"/>
                  </a:lnTo>
                  <a:lnTo>
                    <a:pt x="277" y="144"/>
                  </a:lnTo>
                  <a:lnTo>
                    <a:pt x="277" y="145"/>
                  </a:lnTo>
                  <a:lnTo>
                    <a:pt x="277" y="146"/>
                  </a:lnTo>
                  <a:lnTo>
                    <a:pt x="278" y="146"/>
                  </a:lnTo>
                  <a:lnTo>
                    <a:pt x="278" y="147"/>
                  </a:lnTo>
                  <a:lnTo>
                    <a:pt x="277" y="147"/>
                  </a:lnTo>
                  <a:lnTo>
                    <a:pt x="277" y="148"/>
                  </a:lnTo>
                  <a:lnTo>
                    <a:pt x="275" y="150"/>
                  </a:lnTo>
                  <a:lnTo>
                    <a:pt x="274" y="150"/>
                  </a:lnTo>
                  <a:lnTo>
                    <a:pt x="274" y="151"/>
                  </a:lnTo>
                  <a:lnTo>
                    <a:pt x="274" y="153"/>
                  </a:lnTo>
                  <a:lnTo>
                    <a:pt x="274" y="154"/>
                  </a:lnTo>
                  <a:lnTo>
                    <a:pt x="270" y="154"/>
                  </a:lnTo>
                  <a:lnTo>
                    <a:pt x="269" y="154"/>
                  </a:lnTo>
                  <a:lnTo>
                    <a:pt x="268" y="154"/>
                  </a:lnTo>
                  <a:lnTo>
                    <a:pt x="265" y="154"/>
                  </a:lnTo>
                  <a:lnTo>
                    <a:pt x="265" y="155"/>
                  </a:lnTo>
                  <a:lnTo>
                    <a:pt x="264" y="156"/>
                  </a:lnTo>
                  <a:lnTo>
                    <a:pt x="265" y="156"/>
                  </a:lnTo>
                  <a:lnTo>
                    <a:pt x="268" y="156"/>
                  </a:lnTo>
                  <a:lnTo>
                    <a:pt x="269" y="156"/>
                  </a:lnTo>
                  <a:lnTo>
                    <a:pt x="272" y="158"/>
                  </a:lnTo>
                  <a:lnTo>
                    <a:pt x="278" y="158"/>
                  </a:lnTo>
                  <a:lnTo>
                    <a:pt x="282" y="158"/>
                  </a:lnTo>
                  <a:lnTo>
                    <a:pt x="283" y="158"/>
                  </a:lnTo>
                  <a:lnTo>
                    <a:pt x="286" y="158"/>
                  </a:lnTo>
                  <a:lnTo>
                    <a:pt x="287" y="158"/>
                  </a:lnTo>
                  <a:lnTo>
                    <a:pt x="287" y="156"/>
                  </a:lnTo>
                  <a:lnTo>
                    <a:pt x="287" y="155"/>
                  </a:lnTo>
                  <a:lnTo>
                    <a:pt x="287" y="154"/>
                  </a:lnTo>
                  <a:lnTo>
                    <a:pt x="287" y="153"/>
                  </a:lnTo>
                  <a:lnTo>
                    <a:pt x="287" y="152"/>
                  </a:lnTo>
                  <a:lnTo>
                    <a:pt x="287" y="151"/>
                  </a:lnTo>
                  <a:lnTo>
                    <a:pt x="287" y="150"/>
                  </a:lnTo>
                  <a:lnTo>
                    <a:pt x="287" y="148"/>
                  </a:lnTo>
                  <a:lnTo>
                    <a:pt x="287" y="147"/>
                  </a:lnTo>
                  <a:lnTo>
                    <a:pt x="289" y="146"/>
                  </a:lnTo>
                  <a:lnTo>
                    <a:pt x="289" y="145"/>
                  </a:lnTo>
                  <a:lnTo>
                    <a:pt x="289" y="143"/>
                  </a:lnTo>
                  <a:lnTo>
                    <a:pt x="289" y="142"/>
                  </a:lnTo>
                  <a:lnTo>
                    <a:pt x="289" y="141"/>
                  </a:lnTo>
                  <a:lnTo>
                    <a:pt x="289" y="139"/>
                  </a:lnTo>
                  <a:lnTo>
                    <a:pt x="289" y="137"/>
                  </a:lnTo>
                  <a:lnTo>
                    <a:pt x="289" y="136"/>
                  </a:lnTo>
                  <a:lnTo>
                    <a:pt x="290" y="135"/>
                  </a:lnTo>
                  <a:lnTo>
                    <a:pt x="290" y="134"/>
                  </a:lnTo>
                  <a:lnTo>
                    <a:pt x="289" y="134"/>
                  </a:lnTo>
                  <a:lnTo>
                    <a:pt x="286" y="134"/>
                  </a:lnTo>
                  <a:lnTo>
                    <a:pt x="285" y="134"/>
                  </a:lnTo>
                  <a:lnTo>
                    <a:pt x="285" y="137"/>
                  </a:lnTo>
                  <a:lnTo>
                    <a:pt x="284" y="137"/>
                  </a:lnTo>
                  <a:lnTo>
                    <a:pt x="278" y="138"/>
                  </a:lnTo>
                  <a:lnTo>
                    <a:pt x="278" y="137"/>
                  </a:lnTo>
                  <a:lnTo>
                    <a:pt x="277" y="136"/>
                  </a:lnTo>
                  <a:lnTo>
                    <a:pt x="277" y="135"/>
                  </a:lnTo>
                  <a:lnTo>
                    <a:pt x="277" y="133"/>
                  </a:lnTo>
                  <a:lnTo>
                    <a:pt x="277" y="131"/>
                  </a:lnTo>
                  <a:lnTo>
                    <a:pt x="276" y="131"/>
                  </a:lnTo>
                  <a:lnTo>
                    <a:pt x="275" y="131"/>
                  </a:lnTo>
                  <a:lnTo>
                    <a:pt x="274" y="131"/>
                  </a:lnTo>
                  <a:lnTo>
                    <a:pt x="273" y="131"/>
                  </a:lnTo>
                  <a:lnTo>
                    <a:pt x="270" y="131"/>
                  </a:lnTo>
                  <a:lnTo>
                    <a:pt x="268" y="131"/>
                  </a:lnTo>
                  <a:lnTo>
                    <a:pt x="267" y="131"/>
                  </a:lnTo>
                  <a:lnTo>
                    <a:pt x="266" y="131"/>
                  </a:lnTo>
                  <a:lnTo>
                    <a:pt x="266" y="133"/>
                  </a:lnTo>
                  <a:lnTo>
                    <a:pt x="265" y="133"/>
                  </a:lnTo>
                  <a:lnTo>
                    <a:pt x="265" y="134"/>
                  </a:lnTo>
                  <a:lnTo>
                    <a:pt x="265" y="135"/>
                  </a:lnTo>
                  <a:lnTo>
                    <a:pt x="264" y="135"/>
                  </a:lnTo>
                  <a:lnTo>
                    <a:pt x="263" y="135"/>
                  </a:lnTo>
                  <a:lnTo>
                    <a:pt x="260" y="135"/>
                  </a:lnTo>
                  <a:lnTo>
                    <a:pt x="260" y="136"/>
                  </a:lnTo>
                  <a:lnTo>
                    <a:pt x="260" y="139"/>
                  </a:lnTo>
                  <a:lnTo>
                    <a:pt x="260" y="141"/>
                  </a:lnTo>
                  <a:lnTo>
                    <a:pt x="261" y="141"/>
                  </a:lnTo>
                  <a:lnTo>
                    <a:pt x="263" y="141"/>
                  </a:lnTo>
                  <a:lnTo>
                    <a:pt x="263" y="142"/>
                  </a:lnTo>
                  <a:lnTo>
                    <a:pt x="261" y="142"/>
                  </a:lnTo>
                  <a:lnTo>
                    <a:pt x="260" y="142"/>
                  </a:lnTo>
                  <a:lnTo>
                    <a:pt x="260" y="143"/>
                  </a:lnTo>
                  <a:lnTo>
                    <a:pt x="258" y="143"/>
                  </a:lnTo>
                  <a:lnTo>
                    <a:pt x="257" y="143"/>
                  </a:lnTo>
                  <a:lnTo>
                    <a:pt x="257" y="144"/>
                  </a:lnTo>
                  <a:lnTo>
                    <a:pt x="257" y="145"/>
                  </a:lnTo>
                  <a:close/>
                  <a:moveTo>
                    <a:pt x="605" y="1084"/>
                  </a:moveTo>
                  <a:lnTo>
                    <a:pt x="605" y="1088"/>
                  </a:lnTo>
                  <a:lnTo>
                    <a:pt x="605" y="1089"/>
                  </a:lnTo>
                  <a:lnTo>
                    <a:pt x="605" y="1090"/>
                  </a:lnTo>
                  <a:lnTo>
                    <a:pt x="605" y="1093"/>
                  </a:lnTo>
                  <a:lnTo>
                    <a:pt x="605" y="1096"/>
                  </a:lnTo>
                  <a:lnTo>
                    <a:pt x="605" y="1097"/>
                  </a:lnTo>
                  <a:lnTo>
                    <a:pt x="605" y="1102"/>
                  </a:lnTo>
                  <a:lnTo>
                    <a:pt x="605" y="1105"/>
                  </a:lnTo>
                  <a:lnTo>
                    <a:pt x="605" y="1107"/>
                  </a:lnTo>
                  <a:lnTo>
                    <a:pt x="608" y="1107"/>
                  </a:lnTo>
                  <a:lnTo>
                    <a:pt x="612" y="1107"/>
                  </a:lnTo>
                  <a:lnTo>
                    <a:pt x="615" y="1107"/>
                  </a:lnTo>
                  <a:lnTo>
                    <a:pt x="615" y="1106"/>
                  </a:lnTo>
                  <a:lnTo>
                    <a:pt x="615" y="1105"/>
                  </a:lnTo>
                  <a:lnTo>
                    <a:pt x="618" y="1105"/>
                  </a:lnTo>
                  <a:lnTo>
                    <a:pt x="618" y="1102"/>
                  </a:lnTo>
                  <a:lnTo>
                    <a:pt x="618" y="1101"/>
                  </a:lnTo>
                  <a:lnTo>
                    <a:pt x="618" y="1100"/>
                  </a:lnTo>
                  <a:lnTo>
                    <a:pt x="618" y="1099"/>
                  </a:lnTo>
                  <a:lnTo>
                    <a:pt x="618" y="1097"/>
                  </a:lnTo>
                  <a:lnTo>
                    <a:pt x="618" y="1095"/>
                  </a:lnTo>
                  <a:lnTo>
                    <a:pt x="618" y="1093"/>
                  </a:lnTo>
                  <a:lnTo>
                    <a:pt x="618" y="1090"/>
                  </a:lnTo>
                  <a:lnTo>
                    <a:pt x="618" y="1089"/>
                  </a:lnTo>
                  <a:lnTo>
                    <a:pt x="618" y="1088"/>
                  </a:lnTo>
                  <a:lnTo>
                    <a:pt x="618" y="1084"/>
                  </a:lnTo>
                  <a:lnTo>
                    <a:pt x="618" y="1083"/>
                  </a:lnTo>
                  <a:lnTo>
                    <a:pt x="614" y="1083"/>
                  </a:lnTo>
                  <a:lnTo>
                    <a:pt x="608" y="1083"/>
                  </a:lnTo>
                  <a:lnTo>
                    <a:pt x="605" y="1083"/>
                  </a:lnTo>
                  <a:lnTo>
                    <a:pt x="605" y="1084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85" name="Freeform 2517">
              <a:extLst>
                <a:ext uri="{FF2B5EF4-FFF2-40B4-BE49-F238E27FC236}">
                  <a16:creationId xmlns:a16="http://schemas.microsoft.com/office/drawing/2014/main" id="{94050A2C-1C29-CB6C-2988-9489FFEA7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1275" y="1255713"/>
              <a:ext cx="915988" cy="700088"/>
            </a:xfrm>
            <a:custGeom>
              <a:avLst/>
              <a:gdLst>
                <a:gd name="T0" fmla="*/ 562 w 577"/>
                <a:gd name="T1" fmla="*/ 218 h 441"/>
                <a:gd name="T2" fmla="*/ 541 w 577"/>
                <a:gd name="T3" fmla="*/ 228 h 441"/>
                <a:gd name="T4" fmla="*/ 129 w 577"/>
                <a:gd name="T5" fmla="*/ 60 h 441"/>
                <a:gd name="T6" fmla="*/ 178 w 577"/>
                <a:gd name="T7" fmla="*/ 124 h 441"/>
                <a:gd name="T8" fmla="*/ 145 w 577"/>
                <a:gd name="T9" fmla="*/ 131 h 441"/>
                <a:gd name="T10" fmla="*/ 135 w 577"/>
                <a:gd name="T11" fmla="*/ 106 h 441"/>
                <a:gd name="T12" fmla="*/ 59 w 577"/>
                <a:gd name="T13" fmla="*/ 390 h 441"/>
                <a:gd name="T14" fmla="*/ 114 w 577"/>
                <a:gd name="T15" fmla="*/ 391 h 441"/>
                <a:gd name="T16" fmla="*/ 109 w 577"/>
                <a:gd name="T17" fmla="*/ 383 h 441"/>
                <a:gd name="T18" fmla="*/ 118 w 577"/>
                <a:gd name="T19" fmla="*/ 357 h 441"/>
                <a:gd name="T20" fmla="*/ 152 w 577"/>
                <a:gd name="T21" fmla="*/ 316 h 441"/>
                <a:gd name="T22" fmla="*/ 148 w 577"/>
                <a:gd name="T23" fmla="*/ 374 h 441"/>
                <a:gd name="T24" fmla="*/ 153 w 577"/>
                <a:gd name="T25" fmla="*/ 430 h 441"/>
                <a:gd name="T26" fmla="*/ 85 w 577"/>
                <a:gd name="T27" fmla="*/ 438 h 441"/>
                <a:gd name="T28" fmla="*/ 134 w 577"/>
                <a:gd name="T29" fmla="*/ 361 h 441"/>
                <a:gd name="T30" fmla="*/ 8 w 577"/>
                <a:gd name="T31" fmla="*/ 97 h 441"/>
                <a:gd name="T32" fmla="*/ 73 w 577"/>
                <a:gd name="T33" fmla="*/ 135 h 441"/>
                <a:gd name="T34" fmla="*/ 125 w 577"/>
                <a:gd name="T35" fmla="*/ 129 h 441"/>
                <a:gd name="T36" fmla="*/ 239 w 577"/>
                <a:gd name="T37" fmla="*/ 190 h 441"/>
                <a:gd name="T38" fmla="*/ 264 w 577"/>
                <a:gd name="T39" fmla="*/ 213 h 441"/>
                <a:gd name="T40" fmla="*/ 289 w 577"/>
                <a:gd name="T41" fmla="*/ 190 h 441"/>
                <a:gd name="T42" fmla="*/ 264 w 577"/>
                <a:gd name="T43" fmla="*/ 144 h 441"/>
                <a:gd name="T44" fmla="*/ 302 w 577"/>
                <a:gd name="T45" fmla="*/ 138 h 441"/>
                <a:gd name="T46" fmla="*/ 259 w 577"/>
                <a:gd name="T47" fmla="*/ 136 h 441"/>
                <a:gd name="T48" fmla="*/ 249 w 577"/>
                <a:gd name="T49" fmla="*/ 90 h 441"/>
                <a:gd name="T50" fmla="*/ 298 w 577"/>
                <a:gd name="T51" fmla="*/ 13 h 441"/>
                <a:gd name="T52" fmla="*/ 298 w 577"/>
                <a:gd name="T53" fmla="*/ 76 h 441"/>
                <a:gd name="T54" fmla="*/ 299 w 577"/>
                <a:gd name="T55" fmla="*/ 79 h 441"/>
                <a:gd name="T56" fmla="*/ 406 w 577"/>
                <a:gd name="T57" fmla="*/ 112 h 441"/>
                <a:gd name="T58" fmla="*/ 409 w 577"/>
                <a:gd name="T59" fmla="*/ 95 h 441"/>
                <a:gd name="T60" fmla="*/ 449 w 577"/>
                <a:gd name="T61" fmla="*/ 105 h 441"/>
                <a:gd name="T62" fmla="*/ 418 w 577"/>
                <a:gd name="T63" fmla="*/ 122 h 441"/>
                <a:gd name="T64" fmla="*/ 461 w 577"/>
                <a:gd name="T65" fmla="*/ 118 h 441"/>
                <a:gd name="T66" fmla="*/ 498 w 577"/>
                <a:gd name="T67" fmla="*/ 122 h 441"/>
                <a:gd name="T68" fmla="*/ 526 w 577"/>
                <a:gd name="T69" fmla="*/ 164 h 441"/>
                <a:gd name="T70" fmla="*/ 539 w 577"/>
                <a:gd name="T71" fmla="*/ 189 h 441"/>
                <a:gd name="T72" fmla="*/ 559 w 577"/>
                <a:gd name="T73" fmla="*/ 245 h 441"/>
                <a:gd name="T74" fmla="*/ 570 w 577"/>
                <a:gd name="T75" fmla="*/ 302 h 441"/>
                <a:gd name="T76" fmla="*/ 543 w 577"/>
                <a:gd name="T77" fmla="*/ 337 h 441"/>
                <a:gd name="T78" fmla="*/ 561 w 577"/>
                <a:gd name="T79" fmla="*/ 377 h 441"/>
                <a:gd name="T80" fmla="*/ 527 w 577"/>
                <a:gd name="T81" fmla="*/ 366 h 441"/>
                <a:gd name="T82" fmla="*/ 498 w 577"/>
                <a:gd name="T83" fmla="*/ 308 h 441"/>
                <a:gd name="T84" fmla="*/ 455 w 577"/>
                <a:gd name="T85" fmla="*/ 299 h 441"/>
                <a:gd name="T86" fmla="*/ 403 w 577"/>
                <a:gd name="T87" fmla="*/ 304 h 441"/>
                <a:gd name="T88" fmla="*/ 320 w 577"/>
                <a:gd name="T89" fmla="*/ 328 h 441"/>
                <a:gd name="T90" fmla="*/ 260 w 577"/>
                <a:gd name="T91" fmla="*/ 361 h 441"/>
                <a:gd name="T92" fmla="*/ 275 w 577"/>
                <a:gd name="T93" fmla="*/ 257 h 441"/>
                <a:gd name="T94" fmla="*/ 247 w 577"/>
                <a:gd name="T95" fmla="*/ 287 h 441"/>
                <a:gd name="T96" fmla="*/ 212 w 577"/>
                <a:gd name="T97" fmla="*/ 324 h 441"/>
                <a:gd name="T98" fmla="*/ 176 w 577"/>
                <a:gd name="T99" fmla="*/ 300 h 441"/>
                <a:gd name="T100" fmla="*/ 182 w 577"/>
                <a:gd name="T101" fmla="*/ 222 h 441"/>
                <a:gd name="T102" fmla="*/ 197 w 577"/>
                <a:gd name="T103" fmla="*/ 183 h 441"/>
                <a:gd name="T104" fmla="*/ 128 w 577"/>
                <a:gd name="T105" fmla="*/ 163 h 441"/>
                <a:gd name="T106" fmla="*/ 72 w 577"/>
                <a:gd name="T107" fmla="*/ 159 h 441"/>
                <a:gd name="T108" fmla="*/ 215 w 577"/>
                <a:gd name="T109" fmla="*/ 236 h 441"/>
                <a:gd name="T110" fmla="*/ 285 w 577"/>
                <a:gd name="T111" fmla="*/ 369 h 441"/>
                <a:gd name="T112" fmla="*/ 283 w 577"/>
                <a:gd name="T113" fmla="*/ 319 h 441"/>
                <a:gd name="T114" fmla="*/ 298 w 577"/>
                <a:gd name="T115" fmla="*/ 255 h 441"/>
                <a:gd name="T116" fmla="*/ 323 w 577"/>
                <a:gd name="T117" fmla="*/ 253 h 441"/>
                <a:gd name="T118" fmla="*/ 307 w 577"/>
                <a:gd name="T119" fmla="*/ 201 h 441"/>
                <a:gd name="T120" fmla="*/ 344 w 577"/>
                <a:gd name="T121" fmla="*/ 207 h 441"/>
                <a:gd name="T122" fmla="*/ 485 w 577"/>
                <a:gd name="T123" fmla="*/ 29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" h="441">
                  <a:moveTo>
                    <a:pt x="539" y="219"/>
                  </a:moveTo>
                  <a:lnTo>
                    <a:pt x="540" y="219"/>
                  </a:lnTo>
                  <a:lnTo>
                    <a:pt x="540" y="218"/>
                  </a:lnTo>
                  <a:lnTo>
                    <a:pt x="540" y="216"/>
                  </a:lnTo>
                  <a:lnTo>
                    <a:pt x="540" y="215"/>
                  </a:lnTo>
                  <a:lnTo>
                    <a:pt x="540" y="211"/>
                  </a:lnTo>
                  <a:lnTo>
                    <a:pt x="540" y="210"/>
                  </a:lnTo>
                  <a:lnTo>
                    <a:pt x="540" y="207"/>
                  </a:lnTo>
                  <a:lnTo>
                    <a:pt x="540" y="205"/>
                  </a:lnTo>
                  <a:lnTo>
                    <a:pt x="540" y="202"/>
                  </a:lnTo>
                  <a:lnTo>
                    <a:pt x="540" y="201"/>
                  </a:lnTo>
                  <a:lnTo>
                    <a:pt x="540" y="199"/>
                  </a:lnTo>
                  <a:lnTo>
                    <a:pt x="540" y="197"/>
                  </a:lnTo>
                  <a:lnTo>
                    <a:pt x="540" y="194"/>
                  </a:lnTo>
                  <a:lnTo>
                    <a:pt x="540" y="191"/>
                  </a:lnTo>
                  <a:lnTo>
                    <a:pt x="540" y="190"/>
                  </a:lnTo>
                  <a:lnTo>
                    <a:pt x="540" y="189"/>
                  </a:lnTo>
                  <a:lnTo>
                    <a:pt x="541" y="189"/>
                  </a:lnTo>
                  <a:lnTo>
                    <a:pt x="545" y="189"/>
                  </a:lnTo>
                  <a:lnTo>
                    <a:pt x="548" y="189"/>
                  </a:lnTo>
                  <a:lnTo>
                    <a:pt x="549" y="189"/>
                  </a:lnTo>
                  <a:lnTo>
                    <a:pt x="551" y="189"/>
                  </a:lnTo>
                  <a:lnTo>
                    <a:pt x="551" y="190"/>
                  </a:lnTo>
                  <a:lnTo>
                    <a:pt x="551" y="194"/>
                  </a:lnTo>
                  <a:lnTo>
                    <a:pt x="551" y="197"/>
                  </a:lnTo>
                  <a:lnTo>
                    <a:pt x="552" y="208"/>
                  </a:lnTo>
                  <a:lnTo>
                    <a:pt x="552" y="212"/>
                  </a:lnTo>
                  <a:lnTo>
                    <a:pt x="556" y="212"/>
                  </a:lnTo>
                  <a:lnTo>
                    <a:pt x="558" y="212"/>
                  </a:lnTo>
                  <a:lnTo>
                    <a:pt x="561" y="211"/>
                  </a:lnTo>
                  <a:lnTo>
                    <a:pt x="562" y="211"/>
                  </a:lnTo>
                  <a:lnTo>
                    <a:pt x="562" y="214"/>
                  </a:lnTo>
                  <a:lnTo>
                    <a:pt x="562" y="218"/>
                  </a:lnTo>
                  <a:lnTo>
                    <a:pt x="564" y="218"/>
                  </a:lnTo>
                  <a:lnTo>
                    <a:pt x="565" y="218"/>
                  </a:lnTo>
                  <a:lnTo>
                    <a:pt x="565" y="216"/>
                  </a:lnTo>
                  <a:lnTo>
                    <a:pt x="571" y="210"/>
                  </a:lnTo>
                  <a:lnTo>
                    <a:pt x="569" y="223"/>
                  </a:lnTo>
                  <a:lnTo>
                    <a:pt x="558" y="223"/>
                  </a:lnTo>
                  <a:lnTo>
                    <a:pt x="558" y="218"/>
                  </a:lnTo>
                  <a:lnTo>
                    <a:pt x="557" y="218"/>
                  </a:lnTo>
                  <a:lnTo>
                    <a:pt x="556" y="218"/>
                  </a:lnTo>
                  <a:lnTo>
                    <a:pt x="554" y="218"/>
                  </a:lnTo>
                  <a:lnTo>
                    <a:pt x="553" y="218"/>
                  </a:lnTo>
                  <a:lnTo>
                    <a:pt x="552" y="219"/>
                  </a:lnTo>
                  <a:lnTo>
                    <a:pt x="550" y="219"/>
                  </a:lnTo>
                  <a:lnTo>
                    <a:pt x="548" y="219"/>
                  </a:lnTo>
                  <a:lnTo>
                    <a:pt x="547" y="219"/>
                  </a:lnTo>
                  <a:lnTo>
                    <a:pt x="547" y="220"/>
                  </a:lnTo>
                  <a:lnTo>
                    <a:pt x="545" y="223"/>
                  </a:lnTo>
                  <a:lnTo>
                    <a:pt x="545" y="224"/>
                  </a:lnTo>
                  <a:lnTo>
                    <a:pt x="545" y="226"/>
                  </a:lnTo>
                  <a:lnTo>
                    <a:pt x="545" y="228"/>
                  </a:lnTo>
                  <a:lnTo>
                    <a:pt x="544" y="229"/>
                  </a:lnTo>
                  <a:lnTo>
                    <a:pt x="544" y="230"/>
                  </a:lnTo>
                  <a:lnTo>
                    <a:pt x="544" y="231"/>
                  </a:lnTo>
                  <a:lnTo>
                    <a:pt x="547" y="232"/>
                  </a:lnTo>
                  <a:lnTo>
                    <a:pt x="547" y="233"/>
                  </a:lnTo>
                  <a:lnTo>
                    <a:pt x="547" y="237"/>
                  </a:lnTo>
                  <a:lnTo>
                    <a:pt x="545" y="238"/>
                  </a:lnTo>
                  <a:lnTo>
                    <a:pt x="544" y="238"/>
                  </a:lnTo>
                  <a:lnTo>
                    <a:pt x="543" y="238"/>
                  </a:lnTo>
                  <a:lnTo>
                    <a:pt x="542" y="232"/>
                  </a:lnTo>
                  <a:lnTo>
                    <a:pt x="542" y="231"/>
                  </a:lnTo>
                  <a:lnTo>
                    <a:pt x="542" y="228"/>
                  </a:lnTo>
                  <a:lnTo>
                    <a:pt x="541" y="228"/>
                  </a:lnTo>
                  <a:lnTo>
                    <a:pt x="541" y="227"/>
                  </a:lnTo>
                  <a:lnTo>
                    <a:pt x="540" y="222"/>
                  </a:lnTo>
                  <a:lnTo>
                    <a:pt x="540" y="221"/>
                  </a:lnTo>
                  <a:lnTo>
                    <a:pt x="539" y="219"/>
                  </a:lnTo>
                  <a:close/>
                  <a:moveTo>
                    <a:pt x="260" y="140"/>
                  </a:moveTo>
                  <a:lnTo>
                    <a:pt x="264" y="139"/>
                  </a:lnTo>
                  <a:lnTo>
                    <a:pt x="265" y="139"/>
                  </a:lnTo>
                  <a:lnTo>
                    <a:pt x="267" y="140"/>
                  </a:lnTo>
                  <a:lnTo>
                    <a:pt x="269" y="140"/>
                  </a:lnTo>
                  <a:lnTo>
                    <a:pt x="273" y="141"/>
                  </a:lnTo>
                  <a:lnTo>
                    <a:pt x="275" y="143"/>
                  </a:lnTo>
                  <a:lnTo>
                    <a:pt x="276" y="144"/>
                  </a:lnTo>
                  <a:lnTo>
                    <a:pt x="282" y="145"/>
                  </a:lnTo>
                  <a:lnTo>
                    <a:pt x="280" y="145"/>
                  </a:lnTo>
                  <a:lnTo>
                    <a:pt x="276" y="145"/>
                  </a:lnTo>
                  <a:lnTo>
                    <a:pt x="274" y="144"/>
                  </a:lnTo>
                  <a:lnTo>
                    <a:pt x="267" y="144"/>
                  </a:lnTo>
                  <a:lnTo>
                    <a:pt x="265" y="143"/>
                  </a:lnTo>
                  <a:lnTo>
                    <a:pt x="264" y="143"/>
                  </a:lnTo>
                  <a:lnTo>
                    <a:pt x="263" y="143"/>
                  </a:lnTo>
                  <a:lnTo>
                    <a:pt x="262" y="143"/>
                  </a:lnTo>
                  <a:lnTo>
                    <a:pt x="260" y="140"/>
                  </a:lnTo>
                  <a:close/>
                  <a:moveTo>
                    <a:pt x="96" y="93"/>
                  </a:moveTo>
                  <a:lnTo>
                    <a:pt x="95" y="93"/>
                  </a:lnTo>
                  <a:lnTo>
                    <a:pt x="101" y="91"/>
                  </a:lnTo>
                  <a:lnTo>
                    <a:pt x="108" y="90"/>
                  </a:lnTo>
                  <a:lnTo>
                    <a:pt x="110" y="90"/>
                  </a:lnTo>
                  <a:lnTo>
                    <a:pt x="113" y="90"/>
                  </a:lnTo>
                  <a:lnTo>
                    <a:pt x="112" y="61"/>
                  </a:lnTo>
                  <a:lnTo>
                    <a:pt x="117" y="61"/>
                  </a:lnTo>
                  <a:lnTo>
                    <a:pt x="120" y="61"/>
                  </a:lnTo>
                  <a:lnTo>
                    <a:pt x="126" y="61"/>
                  </a:lnTo>
                  <a:lnTo>
                    <a:pt x="129" y="60"/>
                  </a:lnTo>
                  <a:lnTo>
                    <a:pt x="129" y="55"/>
                  </a:lnTo>
                  <a:lnTo>
                    <a:pt x="129" y="54"/>
                  </a:lnTo>
                  <a:lnTo>
                    <a:pt x="129" y="52"/>
                  </a:lnTo>
                  <a:lnTo>
                    <a:pt x="131" y="49"/>
                  </a:lnTo>
                  <a:lnTo>
                    <a:pt x="133" y="52"/>
                  </a:lnTo>
                  <a:lnTo>
                    <a:pt x="136" y="52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42" y="48"/>
                  </a:lnTo>
                  <a:lnTo>
                    <a:pt x="143" y="48"/>
                  </a:lnTo>
                  <a:lnTo>
                    <a:pt x="145" y="48"/>
                  </a:lnTo>
                  <a:lnTo>
                    <a:pt x="150" y="48"/>
                  </a:lnTo>
                  <a:lnTo>
                    <a:pt x="151" y="48"/>
                  </a:lnTo>
                  <a:lnTo>
                    <a:pt x="153" y="51"/>
                  </a:lnTo>
                  <a:lnTo>
                    <a:pt x="159" y="56"/>
                  </a:lnTo>
                  <a:lnTo>
                    <a:pt x="171" y="67"/>
                  </a:lnTo>
                  <a:lnTo>
                    <a:pt x="169" y="69"/>
                  </a:lnTo>
                  <a:lnTo>
                    <a:pt x="168" y="71"/>
                  </a:lnTo>
                  <a:lnTo>
                    <a:pt x="168" y="74"/>
                  </a:lnTo>
                  <a:lnTo>
                    <a:pt x="169" y="74"/>
                  </a:lnTo>
                  <a:lnTo>
                    <a:pt x="170" y="74"/>
                  </a:lnTo>
                  <a:lnTo>
                    <a:pt x="172" y="72"/>
                  </a:lnTo>
                  <a:lnTo>
                    <a:pt x="177" y="72"/>
                  </a:lnTo>
                  <a:lnTo>
                    <a:pt x="177" y="77"/>
                  </a:lnTo>
                  <a:lnTo>
                    <a:pt x="177" y="93"/>
                  </a:lnTo>
                  <a:lnTo>
                    <a:pt x="177" y="109"/>
                  </a:lnTo>
                  <a:lnTo>
                    <a:pt x="177" y="110"/>
                  </a:lnTo>
                  <a:lnTo>
                    <a:pt x="177" y="118"/>
                  </a:lnTo>
                  <a:lnTo>
                    <a:pt x="177" y="121"/>
                  </a:lnTo>
                  <a:lnTo>
                    <a:pt x="177" y="122"/>
                  </a:lnTo>
                  <a:lnTo>
                    <a:pt x="179" y="122"/>
                  </a:lnTo>
                  <a:lnTo>
                    <a:pt x="178" y="123"/>
                  </a:lnTo>
                  <a:lnTo>
                    <a:pt x="178" y="124"/>
                  </a:lnTo>
                  <a:lnTo>
                    <a:pt x="177" y="127"/>
                  </a:lnTo>
                  <a:lnTo>
                    <a:pt x="176" y="130"/>
                  </a:lnTo>
                  <a:lnTo>
                    <a:pt x="176" y="131"/>
                  </a:lnTo>
                  <a:lnTo>
                    <a:pt x="174" y="136"/>
                  </a:lnTo>
                  <a:lnTo>
                    <a:pt x="172" y="135"/>
                  </a:lnTo>
                  <a:lnTo>
                    <a:pt x="172" y="137"/>
                  </a:lnTo>
                  <a:lnTo>
                    <a:pt x="171" y="137"/>
                  </a:lnTo>
                  <a:lnTo>
                    <a:pt x="169" y="136"/>
                  </a:lnTo>
                  <a:lnTo>
                    <a:pt x="169" y="135"/>
                  </a:lnTo>
                  <a:lnTo>
                    <a:pt x="170" y="134"/>
                  </a:lnTo>
                  <a:lnTo>
                    <a:pt x="168" y="132"/>
                  </a:lnTo>
                  <a:lnTo>
                    <a:pt x="169" y="130"/>
                  </a:lnTo>
                  <a:lnTo>
                    <a:pt x="169" y="129"/>
                  </a:lnTo>
                  <a:lnTo>
                    <a:pt x="170" y="126"/>
                  </a:lnTo>
                  <a:lnTo>
                    <a:pt x="170" y="124"/>
                  </a:lnTo>
                  <a:lnTo>
                    <a:pt x="170" y="123"/>
                  </a:lnTo>
                  <a:lnTo>
                    <a:pt x="171" y="122"/>
                  </a:lnTo>
                  <a:lnTo>
                    <a:pt x="169" y="122"/>
                  </a:lnTo>
                  <a:lnTo>
                    <a:pt x="164" y="122"/>
                  </a:lnTo>
                  <a:lnTo>
                    <a:pt x="164" y="119"/>
                  </a:lnTo>
                  <a:lnTo>
                    <a:pt x="160" y="119"/>
                  </a:lnTo>
                  <a:lnTo>
                    <a:pt x="153" y="119"/>
                  </a:lnTo>
                  <a:lnTo>
                    <a:pt x="153" y="116"/>
                  </a:lnTo>
                  <a:lnTo>
                    <a:pt x="153" y="113"/>
                  </a:lnTo>
                  <a:lnTo>
                    <a:pt x="152" y="113"/>
                  </a:lnTo>
                  <a:lnTo>
                    <a:pt x="150" y="113"/>
                  </a:lnTo>
                  <a:lnTo>
                    <a:pt x="145" y="113"/>
                  </a:lnTo>
                  <a:lnTo>
                    <a:pt x="145" y="122"/>
                  </a:lnTo>
                  <a:lnTo>
                    <a:pt x="146" y="122"/>
                  </a:lnTo>
                  <a:lnTo>
                    <a:pt x="152" y="124"/>
                  </a:lnTo>
                  <a:lnTo>
                    <a:pt x="154" y="126"/>
                  </a:lnTo>
                  <a:lnTo>
                    <a:pt x="151" y="132"/>
                  </a:lnTo>
                  <a:lnTo>
                    <a:pt x="145" y="131"/>
                  </a:lnTo>
                  <a:lnTo>
                    <a:pt x="138" y="130"/>
                  </a:lnTo>
                  <a:lnTo>
                    <a:pt x="135" y="129"/>
                  </a:lnTo>
                  <a:lnTo>
                    <a:pt x="131" y="128"/>
                  </a:lnTo>
                  <a:lnTo>
                    <a:pt x="128" y="127"/>
                  </a:lnTo>
                  <a:lnTo>
                    <a:pt x="124" y="126"/>
                  </a:lnTo>
                  <a:lnTo>
                    <a:pt x="121" y="124"/>
                  </a:lnTo>
                  <a:lnTo>
                    <a:pt x="117" y="122"/>
                  </a:lnTo>
                  <a:lnTo>
                    <a:pt x="114" y="122"/>
                  </a:lnTo>
                  <a:lnTo>
                    <a:pt x="113" y="121"/>
                  </a:lnTo>
                  <a:lnTo>
                    <a:pt x="110" y="120"/>
                  </a:lnTo>
                  <a:lnTo>
                    <a:pt x="107" y="111"/>
                  </a:lnTo>
                  <a:lnTo>
                    <a:pt x="105" y="112"/>
                  </a:lnTo>
                  <a:lnTo>
                    <a:pt x="105" y="113"/>
                  </a:lnTo>
                  <a:lnTo>
                    <a:pt x="104" y="114"/>
                  </a:lnTo>
                  <a:lnTo>
                    <a:pt x="104" y="113"/>
                  </a:lnTo>
                  <a:lnTo>
                    <a:pt x="101" y="109"/>
                  </a:lnTo>
                  <a:lnTo>
                    <a:pt x="101" y="107"/>
                  </a:lnTo>
                  <a:lnTo>
                    <a:pt x="100" y="107"/>
                  </a:lnTo>
                  <a:lnTo>
                    <a:pt x="98" y="97"/>
                  </a:lnTo>
                  <a:lnTo>
                    <a:pt x="96" y="97"/>
                  </a:lnTo>
                  <a:lnTo>
                    <a:pt x="96" y="95"/>
                  </a:lnTo>
                  <a:lnTo>
                    <a:pt x="95" y="93"/>
                  </a:lnTo>
                  <a:lnTo>
                    <a:pt x="96" y="93"/>
                  </a:lnTo>
                  <a:close/>
                  <a:moveTo>
                    <a:pt x="128" y="118"/>
                  </a:moveTo>
                  <a:lnTo>
                    <a:pt x="133" y="116"/>
                  </a:lnTo>
                  <a:lnTo>
                    <a:pt x="133" y="118"/>
                  </a:lnTo>
                  <a:lnTo>
                    <a:pt x="136" y="118"/>
                  </a:lnTo>
                  <a:lnTo>
                    <a:pt x="138" y="116"/>
                  </a:lnTo>
                  <a:lnTo>
                    <a:pt x="137" y="114"/>
                  </a:lnTo>
                  <a:lnTo>
                    <a:pt x="134" y="109"/>
                  </a:lnTo>
                  <a:lnTo>
                    <a:pt x="134" y="107"/>
                  </a:lnTo>
                  <a:lnTo>
                    <a:pt x="134" y="106"/>
                  </a:lnTo>
                  <a:lnTo>
                    <a:pt x="135" y="106"/>
                  </a:lnTo>
                  <a:lnTo>
                    <a:pt x="135" y="105"/>
                  </a:lnTo>
                  <a:lnTo>
                    <a:pt x="135" y="104"/>
                  </a:lnTo>
                  <a:lnTo>
                    <a:pt x="137" y="106"/>
                  </a:lnTo>
                  <a:lnTo>
                    <a:pt x="139" y="109"/>
                  </a:lnTo>
                  <a:lnTo>
                    <a:pt x="141" y="107"/>
                  </a:lnTo>
                  <a:lnTo>
                    <a:pt x="142" y="103"/>
                  </a:lnTo>
                  <a:lnTo>
                    <a:pt x="137" y="103"/>
                  </a:lnTo>
                  <a:lnTo>
                    <a:pt x="137" y="98"/>
                  </a:lnTo>
                  <a:lnTo>
                    <a:pt x="137" y="87"/>
                  </a:lnTo>
                  <a:lnTo>
                    <a:pt x="128" y="87"/>
                  </a:lnTo>
                  <a:lnTo>
                    <a:pt x="128" y="89"/>
                  </a:lnTo>
                  <a:lnTo>
                    <a:pt x="128" y="90"/>
                  </a:lnTo>
                  <a:lnTo>
                    <a:pt x="128" y="93"/>
                  </a:lnTo>
                  <a:lnTo>
                    <a:pt x="128" y="96"/>
                  </a:lnTo>
                  <a:lnTo>
                    <a:pt x="128" y="118"/>
                  </a:lnTo>
                  <a:close/>
                  <a:moveTo>
                    <a:pt x="143" y="102"/>
                  </a:moveTo>
                  <a:lnTo>
                    <a:pt x="147" y="102"/>
                  </a:lnTo>
                  <a:lnTo>
                    <a:pt x="153" y="102"/>
                  </a:lnTo>
                  <a:lnTo>
                    <a:pt x="153" y="99"/>
                  </a:lnTo>
                  <a:lnTo>
                    <a:pt x="153" y="98"/>
                  </a:lnTo>
                  <a:lnTo>
                    <a:pt x="153" y="96"/>
                  </a:lnTo>
                  <a:lnTo>
                    <a:pt x="152" y="96"/>
                  </a:lnTo>
                  <a:lnTo>
                    <a:pt x="146" y="99"/>
                  </a:lnTo>
                  <a:lnTo>
                    <a:pt x="145" y="99"/>
                  </a:lnTo>
                  <a:lnTo>
                    <a:pt x="144" y="101"/>
                  </a:lnTo>
                  <a:lnTo>
                    <a:pt x="143" y="102"/>
                  </a:lnTo>
                  <a:close/>
                  <a:moveTo>
                    <a:pt x="56" y="402"/>
                  </a:moveTo>
                  <a:lnTo>
                    <a:pt x="57" y="402"/>
                  </a:lnTo>
                  <a:lnTo>
                    <a:pt x="58" y="400"/>
                  </a:lnTo>
                  <a:lnTo>
                    <a:pt x="58" y="397"/>
                  </a:lnTo>
                  <a:lnTo>
                    <a:pt x="58" y="391"/>
                  </a:lnTo>
                  <a:lnTo>
                    <a:pt x="58" y="390"/>
                  </a:lnTo>
                  <a:lnTo>
                    <a:pt x="59" y="390"/>
                  </a:lnTo>
                  <a:lnTo>
                    <a:pt x="60" y="390"/>
                  </a:lnTo>
                  <a:lnTo>
                    <a:pt x="60" y="391"/>
                  </a:lnTo>
                  <a:lnTo>
                    <a:pt x="60" y="395"/>
                  </a:lnTo>
                  <a:lnTo>
                    <a:pt x="60" y="396"/>
                  </a:lnTo>
                  <a:lnTo>
                    <a:pt x="60" y="397"/>
                  </a:lnTo>
                  <a:lnTo>
                    <a:pt x="60" y="400"/>
                  </a:lnTo>
                  <a:lnTo>
                    <a:pt x="61" y="400"/>
                  </a:lnTo>
                  <a:lnTo>
                    <a:pt x="62" y="400"/>
                  </a:lnTo>
                  <a:lnTo>
                    <a:pt x="62" y="402"/>
                  </a:lnTo>
                  <a:lnTo>
                    <a:pt x="62" y="407"/>
                  </a:lnTo>
                  <a:lnTo>
                    <a:pt x="65" y="415"/>
                  </a:lnTo>
                  <a:lnTo>
                    <a:pt x="75" y="419"/>
                  </a:lnTo>
                  <a:lnTo>
                    <a:pt x="77" y="419"/>
                  </a:lnTo>
                  <a:lnTo>
                    <a:pt x="84" y="416"/>
                  </a:lnTo>
                  <a:lnTo>
                    <a:pt x="86" y="415"/>
                  </a:lnTo>
                  <a:lnTo>
                    <a:pt x="87" y="416"/>
                  </a:lnTo>
                  <a:lnTo>
                    <a:pt x="90" y="417"/>
                  </a:lnTo>
                  <a:lnTo>
                    <a:pt x="92" y="419"/>
                  </a:lnTo>
                  <a:lnTo>
                    <a:pt x="94" y="419"/>
                  </a:lnTo>
                  <a:lnTo>
                    <a:pt x="93" y="421"/>
                  </a:lnTo>
                  <a:lnTo>
                    <a:pt x="95" y="422"/>
                  </a:lnTo>
                  <a:lnTo>
                    <a:pt x="93" y="425"/>
                  </a:lnTo>
                  <a:lnTo>
                    <a:pt x="95" y="425"/>
                  </a:lnTo>
                  <a:lnTo>
                    <a:pt x="101" y="425"/>
                  </a:lnTo>
                  <a:lnTo>
                    <a:pt x="103" y="425"/>
                  </a:lnTo>
                  <a:lnTo>
                    <a:pt x="104" y="422"/>
                  </a:lnTo>
                  <a:lnTo>
                    <a:pt x="103" y="422"/>
                  </a:lnTo>
                  <a:lnTo>
                    <a:pt x="105" y="415"/>
                  </a:lnTo>
                  <a:lnTo>
                    <a:pt x="108" y="411"/>
                  </a:lnTo>
                  <a:lnTo>
                    <a:pt x="110" y="406"/>
                  </a:lnTo>
                  <a:lnTo>
                    <a:pt x="112" y="400"/>
                  </a:lnTo>
                  <a:lnTo>
                    <a:pt x="114" y="398"/>
                  </a:lnTo>
                  <a:lnTo>
                    <a:pt x="114" y="391"/>
                  </a:lnTo>
                  <a:lnTo>
                    <a:pt x="105" y="392"/>
                  </a:lnTo>
                  <a:lnTo>
                    <a:pt x="102" y="392"/>
                  </a:lnTo>
                  <a:lnTo>
                    <a:pt x="102" y="400"/>
                  </a:lnTo>
                  <a:lnTo>
                    <a:pt x="102" y="402"/>
                  </a:lnTo>
                  <a:lnTo>
                    <a:pt x="102" y="404"/>
                  </a:lnTo>
                  <a:lnTo>
                    <a:pt x="102" y="406"/>
                  </a:lnTo>
                  <a:lnTo>
                    <a:pt x="100" y="406"/>
                  </a:lnTo>
                  <a:lnTo>
                    <a:pt x="94" y="406"/>
                  </a:lnTo>
                  <a:lnTo>
                    <a:pt x="91" y="404"/>
                  </a:lnTo>
                  <a:lnTo>
                    <a:pt x="88" y="405"/>
                  </a:lnTo>
                  <a:lnTo>
                    <a:pt x="82" y="402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6" y="402"/>
                  </a:lnTo>
                  <a:lnTo>
                    <a:pt x="76" y="400"/>
                  </a:lnTo>
                  <a:lnTo>
                    <a:pt x="76" y="399"/>
                  </a:lnTo>
                  <a:lnTo>
                    <a:pt x="76" y="398"/>
                  </a:lnTo>
                  <a:lnTo>
                    <a:pt x="77" y="398"/>
                  </a:lnTo>
                  <a:lnTo>
                    <a:pt x="77" y="397"/>
                  </a:lnTo>
                  <a:lnTo>
                    <a:pt x="76" y="396"/>
                  </a:lnTo>
                  <a:lnTo>
                    <a:pt x="76" y="389"/>
                  </a:lnTo>
                  <a:lnTo>
                    <a:pt x="78" y="389"/>
                  </a:lnTo>
                  <a:lnTo>
                    <a:pt x="85" y="388"/>
                  </a:lnTo>
                  <a:lnTo>
                    <a:pt x="86" y="388"/>
                  </a:lnTo>
                  <a:lnTo>
                    <a:pt x="91" y="388"/>
                  </a:lnTo>
                  <a:lnTo>
                    <a:pt x="95" y="389"/>
                  </a:lnTo>
                  <a:lnTo>
                    <a:pt x="102" y="391"/>
                  </a:lnTo>
                  <a:lnTo>
                    <a:pt x="102" y="388"/>
                  </a:lnTo>
                  <a:lnTo>
                    <a:pt x="103" y="388"/>
                  </a:lnTo>
                  <a:lnTo>
                    <a:pt x="105" y="389"/>
                  </a:lnTo>
                  <a:lnTo>
                    <a:pt x="105" y="387"/>
                  </a:lnTo>
                  <a:lnTo>
                    <a:pt x="105" y="385"/>
                  </a:lnTo>
                  <a:lnTo>
                    <a:pt x="109" y="383"/>
                  </a:lnTo>
                  <a:lnTo>
                    <a:pt x="110" y="383"/>
                  </a:lnTo>
                  <a:lnTo>
                    <a:pt x="116" y="386"/>
                  </a:lnTo>
                  <a:lnTo>
                    <a:pt x="116" y="390"/>
                  </a:lnTo>
                  <a:lnTo>
                    <a:pt x="117" y="390"/>
                  </a:lnTo>
                  <a:lnTo>
                    <a:pt x="119" y="390"/>
                  </a:lnTo>
                  <a:lnTo>
                    <a:pt x="119" y="388"/>
                  </a:lnTo>
                  <a:lnTo>
                    <a:pt x="120" y="386"/>
                  </a:lnTo>
                  <a:lnTo>
                    <a:pt x="121" y="386"/>
                  </a:lnTo>
                  <a:lnTo>
                    <a:pt x="125" y="386"/>
                  </a:lnTo>
                  <a:lnTo>
                    <a:pt x="125" y="387"/>
                  </a:lnTo>
                  <a:lnTo>
                    <a:pt x="125" y="389"/>
                  </a:lnTo>
                  <a:lnTo>
                    <a:pt x="126" y="389"/>
                  </a:lnTo>
                  <a:lnTo>
                    <a:pt x="127" y="389"/>
                  </a:lnTo>
                  <a:lnTo>
                    <a:pt x="136" y="389"/>
                  </a:lnTo>
                  <a:lnTo>
                    <a:pt x="137" y="389"/>
                  </a:lnTo>
                  <a:lnTo>
                    <a:pt x="137" y="387"/>
                  </a:lnTo>
                  <a:lnTo>
                    <a:pt x="137" y="380"/>
                  </a:lnTo>
                  <a:lnTo>
                    <a:pt x="137" y="379"/>
                  </a:lnTo>
                  <a:lnTo>
                    <a:pt x="137" y="377"/>
                  </a:lnTo>
                  <a:lnTo>
                    <a:pt x="137" y="375"/>
                  </a:lnTo>
                  <a:lnTo>
                    <a:pt x="134" y="375"/>
                  </a:lnTo>
                  <a:lnTo>
                    <a:pt x="134" y="371"/>
                  </a:lnTo>
                  <a:lnTo>
                    <a:pt x="133" y="367"/>
                  </a:lnTo>
                  <a:lnTo>
                    <a:pt x="130" y="367"/>
                  </a:lnTo>
                  <a:lnTo>
                    <a:pt x="127" y="372"/>
                  </a:lnTo>
                  <a:lnTo>
                    <a:pt x="126" y="372"/>
                  </a:lnTo>
                  <a:lnTo>
                    <a:pt x="117" y="369"/>
                  </a:lnTo>
                  <a:lnTo>
                    <a:pt x="117" y="364"/>
                  </a:lnTo>
                  <a:lnTo>
                    <a:pt x="118" y="364"/>
                  </a:lnTo>
                  <a:lnTo>
                    <a:pt x="119" y="364"/>
                  </a:lnTo>
                  <a:lnTo>
                    <a:pt x="119" y="362"/>
                  </a:lnTo>
                  <a:lnTo>
                    <a:pt x="118" y="358"/>
                  </a:lnTo>
                  <a:lnTo>
                    <a:pt x="118" y="357"/>
                  </a:lnTo>
                  <a:lnTo>
                    <a:pt x="118" y="355"/>
                  </a:lnTo>
                  <a:lnTo>
                    <a:pt x="117" y="353"/>
                  </a:lnTo>
                  <a:lnTo>
                    <a:pt x="113" y="353"/>
                  </a:lnTo>
                  <a:lnTo>
                    <a:pt x="113" y="352"/>
                  </a:lnTo>
                  <a:lnTo>
                    <a:pt x="112" y="352"/>
                  </a:lnTo>
                  <a:lnTo>
                    <a:pt x="112" y="346"/>
                  </a:lnTo>
                  <a:lnTo>
                    <a:pt x="112" y="341"/>
                  </a:lnTo>
                  <a:lnTo>
                    <a:pt x="112" y="340"/>
                  </a:lnTo>
                  <a:lnTo>
                    <a:pt x="116" y="340"/>
                  </a:lnTo>
                  <a:lnTo>
                    <a:pt x="112" y="340"/>
                  </a:lnTo>
                  <a:lnTo>
                    <a:pt x="112" y="329"/>
                  </a:lnTo>
                  <a:lnTo>
                    <a:pt x="112" y="327"/>
                  </a:lnTo>
                  <a:lnTo>
                    <a:pt x="112" y="322"/>
                  </a:lnTo>
                  <a:lnTo>
                    <a:pt x="111" y="319"/>
                  </a:lnTo>
                  <a:lnTo>
                    <a:pt x="111" y="318"/>
                  </a:lnTo>
                  <a:lnTo>
                    <a:pt x="112" y="318"/>
                  </a:lnTo>
                  <a:lnTo>
                    <a:pt x="116" y="318"/>
                  </a:lnTo>
                  <a:lnTo>
                    <a:pt x="120" y="318"/>
                  </a:lnTo>
                  <a:lnTo>
                    <a:pt x="121" y="318"/>
                  </a:lnTo>
                  <a:lnTo>
                    <a:pt x="131" y="318"/>
                  </a:lnTo>
                  <a:lnTo>
                    <a:pt x="133" y="318"/>
                  </a:lnTo>
                  <a:lnTo>
                    <a:pt x="134" y="316"/>
                  </a:lnTo>
                  <a:lnTo>
                    <a:pt x="135" y="318"/>
                  </a:lnTo>
                  <a:lnTo>
                    <a:pt x="138" y="320"/>
                  </a:lnTo>
                  <a:lnTo>
                    <a:pt x="139" y="321"/>
                  </a:lnTo>
                  <a:lnTo>
                    <a:pt x="139" y="319"/>
                  </a:lnTo>
                  <a:lnTo>
                    <a:pt x="139" y="314"/>
                  </a:lnTo>
                  <a:lnTo>
                    <a:pt x="139" y="312"/>
                  </a:lnTo>
                  <a:lnTo>
                    <a:pt x="141" y="312"/>
                  </a:lnTo>
                  <a:lnTo>
                    <a:pt x="142" y="313"/>
                  </a:lnTo>
                  <a:lnTo>
                    <a:pt x="148" y="315"/>
                  </a:lnTo>
                  <a:lnTo>
                    <a:pt x="151" y="315"/>
                  </a:lnTo>
                  <a:lnTo>
                    <a:pt x="152" y="316"/>
                  </a:lnTo>
                  <a:lnTo>
                    <a:pt x="151" y="319"/>
                  </a:lnTo>
                  <a:lnTo>
                    <a:pt x="153" y="320"/>
                  </a:lnTo>
                  <a:lnTo>
                    <a:pt x="154" y="318"/>
                  </a:lnTo>
                  <a:lnTo>
                    <a:pt x="154" y="316"/>
                  </a:lnTo>
                  <a:lnTo>
                    <a:pt x="155" y="318"/>
                  </a:lnTo>
                  <a:lnTo>
                    <a:pt x="156" y="318"/>
                  </a:lnTo>
                  <a:lnTo>
                    <a:pt x="159" y="319"/>
                  </a:lnTo>
                  <a:lnTo>
                    <a:pt x="157" y="320"/>
                  </a:lnTo>
                  <a:lnTo>
                    <a:pt x="160" y="321"/>
                  </a:lnTo>
                  <a:lnTo>
                    <a:pt x="161" y="321"/>
                  </a:lnTo>
                  <a:lnTo>
                    <a:pt x="161" y="322"/>
                  </a:lnTo>
                  <a:lnTo>
                    <a:pt x="161" y="324"/>
                  </a:lnTo>
                  <a:lnTo>
                    <a:pt x="173" y="324"/>
                  </a:lnTo>
                  <a:lnTo>
                    <a:pt x="179" y="328"/>
                  </a:lnTo>
                  <a:lnTo>
                    <a:pt x="179" y="327"/>
                  </a:lnTo>
                  <a:lnTo>
                    <a:pt x="191" y="331"/>
                  </a:lnTo>
                  <a:lnTo>
                    <a:pt x="197" y="332"/>
                  </a:lnTo>
                  <a:lnTo>
                    <a:pt x="197" y="339"/>
                  </a:lnTo>
                  <a:lnTo>
                    <a:pt x="197" y="341"/>
                  </a:lnTo>
                  <a:lnTo>
                    <a:pt x="197" y="344"/>
                  </a:lnTo>
                  <a:lnTo>
                    <a:pt x="197" y="348"/>
                  </a:lnTo>
                  <a:lnTo>
                    <a:pt x="197" y="349"/>
                  </a:lnTo>
                  <a:lnTo>
                    <a:pt x="197" y="358"/>
                  </a:lnTo>
                  <a:lnTo>
                    <a:pt x="197" y="363"/>
                  </a:lnTo>
                  <a:lnTo>
                    <a:pt x="197" y="369"/>
                  </a:lnTo>
                  <a:lnTo>
                    <a:pt x="197" y="373"/>
                  </a:lnTo>
                  <a:lnTo>
                    <a:pt x="197" y="374"/>
                  </a:lnTo>
                  <a:lnTo>
                    <a:pt x="186" y="375"/>
                  </a:lnTo>
                  <a:lnTo>
                    <a:pt x="174" y="375"/>
                  </a:lnTo>
                  <a:lnTo>
                    <a:pt x="173" y="375"/>
                  </a:lnTo>
                  <a:lnTo>
                    <a:pt x="173" y="374"/>
                  </a:lnTo>
                  <a:lnTo>
                    <a:pt x="162" y="374"/>
                  </a:lnTo>
                  <a:lnTo>
                    <a:pt x="148" y="374"/>
                  </a:lnTo>
                  <a:lnTo>
                    <a:pt x="148" y="375"/>
                  </a:lnTo>
                  <a:lnTo>
                    <a:pt x="146" y="375"/>
                  </a:lnTo>
                  <a:lnTo>
                    <a:pt x="141" y="375"/>
                  </a:lnTo>
                  <a:lnTo>
                    <a:pt x="141" y="379"/>
                  </a:lnTo>
                  <a:lnTo>
                    <a:pt x="141" y="383"/>
                  </a:lnTo>
                  <a:lnTo>
                    <a:pt x="141" y="390"/>
                  </a:lnTo>
                  <a:lnTo>
                    <a:pt x="141" y="397"/>
                  </a:lnTo>
                  <a:lnTo>
                    <a:pt x="143" y="397"/>
                  </a:lnTo>
                  <a:lnTo>
                    <a:pt x="144" y="397"/>
                  </a:lnTo>
                  <a:lnTo>
                    <a:pt x="148" y="396"/>
                  </a:lnTo>
                  <a:lnTo>
                    <a:pt x="148" y="392"/>
                  </a:lnTo>
                  <a:lnTo>
                    <a:pt x="148" y="390"/>
                  </a:lnTo>
                  <a:lnTo>
                    <a:pt x="148" y="389"/>
                  </a:lnTo>
                  <a:lnTo>
                    <a:pt x="150" y="389"/>
                  </a:lnTo>
                  <a:lnTo>
                    <a:pt x="154" y="389"/>
                  </a:lnTo>
                  <a:lnTo>
                    <a:pt x="156" y="389"/>
                  </a:lnTo>
                  <a:lnTo>
                    <a:pt x="161" y="389"/>
                  </a:lnTo>
                  <a:lnTo>
                    <a:pt x="163" y="389"/>
                  </a:lnTo>
                  <a:lnTo>
                    <a:pt x="172" y="388"/>
                  </a:lnTo>
                  <a:lnTo>
                    <a:pt x="173" y="388"/>
                  </a:lnTo>
                  <a:lnTo>
                    <a:pt x="173" y="398"/>
                  </a:lnTo>
                  <a:lnTo>
                    <a:pt x="173" y="399"/>
                  </a:lnTo>
                  <a:lnTo>
                    <a:pt x="173" y="408"/>
                  </a:lnTo>
                  <a:lnTo>
                    <a:pt x="173" y="413"/>
                  </a:lnTo>
                  <a:lnTo>
                    <a:pt x="173" y="423"/>
                  </a:lnTo>
                  <a:lnTo>
                    <a:pt x="173" y="430"/>
                  </a:lnTo>
                  <a:lnTo>
                    <a:pt x="173" y="431"/>
                  </a:lnTo>
                  <a:lnTo>
                    <a:pt x="173" y="432"/>
                  </a:lnTo>
                  <a:lnTo>
                    <a:pt x="173" y="433"/>
                  </a:lnTo>
                  <a:lnTo>
                    <a:pt x="169" y="432"/>
                  </a:lnTo>
                  <a:lnTo>
                    <a:pt x="165" y="432"/>
                  </a:lnTo>
                  <a:lnTo>
                    <a:pt x="160" y="431"/>
                  </a:lnTo>
                  <a:lnTo>
                    <a:pt x="153" y="430"/>
                  </a:lnTo>
                  <a:lnTo>
                    <a:pt x="150" y="429"/>
                  </a:lnTo>
                  <a:lnTo>
                    <a:pt x="150" y="424"/>
                  </a:lnTo>
                  <a:lnTo>
                    <a:pt x="150" y="421"/>
                  </a:lnTo>
                  <a:lnTo>
                    <a:pt x="150" y="420"/>
                  </a:lnTo>
                  <a:lnTo>
                    <a:pt x="150" y="419"/>
                  </a:lnTo>
                  <a:lnTo>
                    <a:pt x="150" y="414"/>
                  </a:lnTo>
                  <a:lnTo>
                    <a:pt x="150" y="413"/>
                  </a:lnTo>
                  <a:lnTo>
                    <a:pt x="150" y="408"/>
                  </a:lnTo>
                  <a:lnTo>
                    <a:pt x="150" y="407"/>
                  </a:lnTo>
                  <a:lnTo>
                    <a:pt x="150" y="403"/>
                  </a:lnTo>
                  <a:lnTo>
                    <a:pt x="150" y="399"/>
                  </a:lnTo>
                  <a:lnTo>
                    <a:pt x="134" y="399"/>
                  </a:lnTo>
                  <a:lnTo>
                    <a:pt x="125" y="399"/>
                  </a:lnTo>
                  <a:lnTo>
                    <a:pt x="124" y="399"/>
                  </a:lnTo>
                  <a:lnTo>
                    <a:pt x="119" y="400"/>
                  </a:lnTo>
                  <a:lnTo>
                    <a:pt x="119" y="421"/>
                  </a:lnTo>
                  <a:lnTo>
                    <a:pt x="110" y="420"/>
                  </a:lnTo>
                  <a:lnTo>
                    <a:pt x="110" y="423"/>
                  </a:lnTo>
                  <a:lnTo>
                    <a:pt x="105" y="424"/>
                  </a:lnTo>
                  <a:lnTo>
                    <a:pt x="111" y="424"/>
                  </a:lnTo>
                  <a:lnTo>
                    <a:pt x="113" y="424"/>
                  </a:lnTo>
                  <a:lnTo>
                    <a:pt x="113" y="429"/>
                  </a:lnTo>
                  <a:lnTo>
                    <a:pt x="118" y="430"/>
                  </a:lnTo>
                  <a:lnTo>
                    <a:pt x="118" y="441"/>
                  </a:lnTo>
                  <a:lnTo>
                    <a:pt x="104" y="440"/>
                  </a:lnTo>
                  <a:lnTo>
                    <a:pt x="95" y="439"/>
                  </a:lnTo>
                  <a:lnTo>
                    <a:pt x="88" y="438"/>
                  </a:lnTo>
                  <a:lnTo>
                    <a:pt x="88" y="434"/>
                  </a:lnTo>
                  <a:lnTo>
                    <a:pt x="86" y="434"/>
                  </a:lnTo>
                  <a:lnTo>
                    <a:pt x="85" y="434"/>
                  </a:lnTo>
                  <a:lnTo>
                    <a:pt x="85" y="436"/>
                  </a:lnTo>
                  <a:lnTo>
                    <a:pt x="85" y="437"/>
                  </a:lnTo>
                  <a:lnTo>
                    <a:pt x="85" y="438"/>
                  </a:lnTo>
                  <a:lnTo>
                    <a:pt x="83" y="438"/>
                  </a:lnTo>
                  <a:lnTo>
                    <a:pt x="82" y="439"/>
                  </a:lnTo>
                  <a:lnTo>
                    <a:pt x="81" y="440"/>
                  </a:lnTo>
                  <a:lnTo>
                    <a:pt x="79" y="441"/>
                  </a:lnTo>
                  <a:lnTo>
                    <a:pt x="77" y="441"/>
                  </a:lnTo>
                  <a:lnTo>
                    <a:pt x="77" y="431"/>
                  </a:lnTo>
                  <a:lnTo>
                    <a:pt x="77" y="430"/>
                  </a:lnTo>
                  <a:lnTo>
                    <a:pt x="77" y="429"/>
                  </a:lnTo>
                  <a:lnTo>
                    <a:pt x="77" y="425"/>
                  </a:lnTo>
                  <a:lnTo>
                    <a:pt x="76" y="425"/>
                  </a:lnTo>
                  <a:lnTo>
                    <a:pt x="74" y="425"/>
                  </a:lnTo>
                  <a:lnTo>
                    <a:pt x="70" y="425"/>
                  </a:lnTo>
                  <a:lnTo>
                    <a:pt x="67" y="425"/>
                  </a:lnTo>
                  <a:lnTo>
                    <a:pt x="65" y="425"/>
                  </a:lnTo>
                  <a:lnTo>
                    <a:pt x="56" y="427"/>
                  </a:lnTo>
                  <a:lnTo>
                    <a:pt x="56" y="425"/>
                  </a:lnTo>
                  <a:lnTo>
                    <a:pt x="56" y="420"/>
                  </a:lnTo>
                  <a:lnTo>
                    <a:pt x="56" y="417"/>
                  </a:lnTo>
                  <a:lnTo>
                    <a:pt x="56" y="415"/>
                  </a:lnTo>
                  <a:lnTo>
                    <a:pt x="56" y="413"/>
                  </a:lnTo>
                  <a:lnTo>
                    <a:pt x="56" y="412"/>
                  </a:lnTo>
                  <a:lnTo>
                    <a:pt x="56" y="411"/>
                  </a:lnTo>
                  <a:lnTo>
                    <a:pt x="56" y="408"/>
                  </a:lnTo>
                  <a:lnTo>
                    <a:pt x="56" y="404"/>
                  </a:lnTo>
                  <a:lnTo>
                    <a:pt x="56" y="402"/>
                  </a:lnTo>
                  <a:close/>
                  <a:moveTo>
                    <a:pt x="125" y="352"/>
                  </a:moveTo>
                  <a:lnTo>
                    <a:pt x="137" y="350"/>
                  </a:lnTo>
                  <a:lnTo>
                    <a:pt x="137" y="352"/>
                  </a:lnTo>
                  <a:lnTo>
                    <a:pt x="137" y="354"/>
                  </a:lnTo>
                  <a:lnTo>
                    <a:pt x="136" y="356"/>
                  </a:lnTo>
                  <a:lnTo>
                    <a:pt x="135" y="357"/>
                  </a:lnTo>
                  <a:lnTo>
                    <a:pt x="135" y="358"/>
                  </a:lnTo>
                  <a:lnTo>
                    <a:pt x="134" y="361"/>
                  </a:lnTo>
                  <a:lnTo>
                    <a:pt x="134" y="362"/>
                  </a:lnTo>
                  <a:lnTo>
                    <a:pt x="146" y="363"/>
                  </a:lnTo>
                  <a:lnTo>
                    <a:pt x="147" y="364"/>
                  </a:lnTo>
                  <a:lnTo>
                    <a:pt x="148" y="364"/>
                  </a:lnTo>
                  <a:lnTo>
                    <a:pt x="148" y="362"/>
                  </a:lnTo>
                  <a:lnTo>
                    <a:pt x="148" y="358"/>
                  </a:lnTo>
                  <a:lnTo>
                    <a:pt x="148" y="357"/>
                  </a:lnTo>
                  <a:lnTo>
                    <a:pt x="148" y="350"/>
                  </a:lnTo>
                  <a:lnTo>
                    <a:pt x="155" y="350"/>
                  </a:lnTo>
                  <a:lnTo>
                    <a:pt x="160" y="350"/>
                  </a:lnTo>
                  <a:lnTo>
                    <a:pt x="161" y="350"/>
                  </a:lnTo>
                  <a:lnTo>
                    <a:pt x="161" y="337"/>
                  </a:lnTo>
                  <a:lnTo>
                    <a:pt x="161" y="332"/>
                  </a:lnTo>
                  <a:lnTo>
                    <a:pt x="160" y="325"/>
                  </a:lnTo>
                  <a:lnTo>
                    <a:pt x="150" y="325"/>
                  </a:lnTo>
                  <a:lnTo>
                    <a:pt x="146" y="325"/>
                  </a:lnTo>
                  <a:lnTo>
                    <a:pt x="142" y="325"/>
                  </a:lnTo>
                  <a:lnTo>
                    <a:pt x="139" y="325"/>
                  </a:lnTo>
                  <a:lnTo>
                    <a:pt x="137" y="325"/>
                  </a:lnTo>
                  <a:lnTo>
                    <a:pt x="137" y="327"/>
                  </a:lnTo>
                  <a:lnTo>
                    <a:pt x="136" y="328"/>
                  </a:lnTo>
                  <a:lnTo>
                    <a:pt x="136" y="329"/>
                  </a:lnTo>
                  <a:lnTo>
                    <a:pt x="136" y="332"/>
                  </a:lnTo>
                  <a:lnTo>
                    <a:pt x="136" y="336"/>
                  </a:lnTo>
                  <a:lnTo>
                    <a:pt x="137" y="336"/>
                  </a:lnTo>
                  <a:lnTo>
                    <a:pt x="137" y="337"/>
                  </a:lnTo>
                  <a:lnTo>
                    <a:pt x="137" y="341"/>
                  </a:lnTo>
                  <a:lnTo>
                    <a:pt x="133" y="341"/>
                  </a:lnTo>
                  <a:lnTo>
                    <a:pt x="125" y="341"/>
                  </a:lnTo>
                  <a:lnTo>
                    <a:pt x="125" y="352"/>
                  </a:lnTo>
                  <a:close/>
                  <a:moveTo>
                    <a:pt x="8" y="121"/>
                  </a:moveTo>
                  <a:lnTo>
                    <a:pt x="8" y="115"/>
                  </a:lnTo>
                  <a:lnTo>
                    <a:pt x="8" y="97"/>
                  </a:lnTo>
                  <a:lnTo>
                    <a:pt x="21" y="97"/>
                  </a:lnTo>
                  <a:lnTo>
                    <a:pt x="31" y="97"/>
                  </a:lnTo>
                  <a:lnTo>
                    <a:pt x="32" y="97"/>
                  </a:lnTo>
                  <a:lnTo>
                    <a:pt x="35" y="101"/>
                  </a:lnTo>
                  <a:lnTo>
                    <a:pt x="34" y="101"/>
                  </a:lnTo>
                  <a:lnTo>
                    <a:pt x="32" y="101"/>
                  </a:lnTo>
                  <a:lnTo>
                    <a:pt x="32" y="103"/>
                  </a:lnTo>
                  <a:lnTo>
                    <a:pt x="32" y="107"/>
                  </a:lnTo>
                  <a:lnTo>
                    <a:pt x="32" y="111"/>
                  </a:lnTo>
                  <a:lnTo>
                    <a:pt x="32" y="122"/>
                  </a:lnTo>
                  <a:lnTo>
                    <a:pt x="30" y="122"/>
                  </a:lnTo>
                  <a:lnTo>
                    <a:pt x="15" y="122"/>
                  </a:lnTo>
                  <a:lnTo>
                    <a:pt x="8" y="122"/>
                  </a:lnTo>
                  <a:lnTo>
                    <a:pt x="8" y="121"/>
                  </a:lnTo>
                  <a:close/>
                  <a:moveTo>
                    <a:pt x="1" y="144"/>
                  </a:moveTo>
                  <a:lnTo>
                    <a:pt x="1" y="135"/>
                  </a:lnTo>
                  <a:lnTo>
                    <a:pt x="3" y="135"/>
                  </a:lnTo>
                  <a:lnTo>
                    <a:pt x="12" y="135"/>
                  </a:lnTo>
                  <a:lnTo>
                    <a:pt x="13" y="135"/>
                  </a:lnTo>
                  <a:lnTo>
                    <a:pt x="16" y="135"/>
                  </a:lnTo>
                  <a:lnTo>
                    <a:pt x="22" y="134"/>
                  </a:lnTo>
                  <a:lnTo>
                    <a:pt x="39" y="134"/>
                  </a:lnTo>
                  <a:lnTo>
                    <a:pt x="39" y="135"/>
                  </a:lnTo>
                  <a:lnTo>
                    <a:pt x="45" y="135"/>
                  </a:lnTo>
                  <a:lnTo>
                    <a:pt x="49" y="135"/>
                  </a:lnTo>
                  <a:lnTo>
                    <a:pt x="49" y="143"/>
                  </a:lnTo>
                  <a:lnTo>
                    <a:pt x="62" y="141"/>
                  </a:lnTo>
                  <a:lnTo>
                    <a:pt x="69" y="141"/>
                  </a:lnTo>
                  <a:lnTo>
                    <a:pt x="70" y="141"/>
                  </a:lnTo>
                  <a:lnTo>
                    <a:pt x="70" y="140"/>
                  </a:lnTo>
                  <a:lnTo>
                    <a:pt x="70" y="135"/>
                  </a:lnTo>
                  <a:lnTo>
                    <a:pt x="72" y="135"/>
                  </a:lnTo>
                  <a:lnTo>
                    <a:pt x="73" y="135"/>
                  </a:lnTo>
                  <a:lnTo>
                    <a:pt x="74" y="134"/>
                  </a:lnTo>
                  <a:lnTo>
                    <a:pt x="75" y="134"/>
                  </a:lnTo>
                  <a:lnTo>
                    <a:pt x="75" y="135"/>
                  </a:lnTo>
                  <a:lnTo>
                    <a:pt x="75" y="152"/>
                  </a:lnTo>
                  <a:lnTo>
                    <a:pt x="75" y="155"/>
                  </a:lnTo>
                  <a:lnTo>
                    <a:pt x="76" y="155"/>
                  </a:lnTo>
                  <a:lnTo>
                    <a:pt x="83" y="155"/>
                  </a:lnTo>
                  <a:lnTo>
                    <a:pt x="84" y="155"/>
                  </a:lnTo>
                  <a:lnTo>
                    <a:pt x="84" y="152"/>
                  </a:lnTo>
                  <a:lnTo>
                    <a:pt x="84" y="148"/>
                  </a:lnTo>
                  <a:lnTo>
                    <a:pt x="84" y="140"/>
                  </a:lnTo>
                  <a:lnTo>
                    <a:pt x="84" y="139"/>
                  </a:lnTo>
                  <a:lnTo>
                    <a:pt x="84" y="131"/>
                  </a:lnTo>
                  <a:lnTo>
                    <a:pt x="85" y="131"/>
                  </a:lnTo>
                  <a:lnTo>
                    <a:pt x="86" y="130"/>
                  </a:lnTo>
                  <a:lnTo>
                    <a:pt x="96" y="128"/>
                  </a:lnTo>
                  <a:lnTo>
                    <a:pt x="101" y="126"/>
                  </a:lnTo>
                  <a:lnTo>
                    <a:pt x="101" y="127"/>
                  </a:lnTo>
                  <a:lnTo>
                    <a:pt x="102" y="128"/>
                  </a:lnTo>
                  <a:lnTo>
                    <a:pt x="108" y="127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8" y="123"/>
                  </a:lnTo>
                  <a:lnTo>
                    <a:pt x="110" y="122"/>
                  </a:lnTo>
                  <a:lnTo>
                    <a:pt x="111" y="121"/>
                  </a:lnTo>
                  <a:lnTo>
                    <a:pt x="114" y="122"/>
                  </a:lnTo>
                  <a:lnTo>
                    <a:pt x="113" y="122"/>
                  </a:lnTo>
                  <a:lnTo>
                    <a:pt x="114" y="122"/>
                  </a:lnTo>
                  <a:lnTo>
                    <a:pt x="120" y="124"/>
                  </a:lnTo>
                  <a:lnTo>
                    <a:pt x="121" y="126"/>
                  </a:lnTo>
                  <a:lnTo>
                    <a:pt x="124" y="127"/>
                  </a:lnTo>
                  <a:lnTo>
                    <a:pt x="125" y="129"/>
                  </a:lnTo>
                  <a:lnTo>
                    <a:pt x="131" y="131"/>
                  </a:lnTo>
                  <a:lnTo>
                    <a:pt x="131" y="130"/>
                  </a:lnTo>
                  <a:lnTo>
                    <a:pt x="150" y="134"/>
                  </a:lnTo>
                  <a:lnTo>
                    <a:pt x="170" y="139"/>
                  </a:lnTo>
                  <a:lnTo>
                    <a:pt x="171" y="143"/>
                  </a:lnTo>
                  <a:lnTo>
                    <a:pt x="176" y="143"/>
                  </a:lnTo>
                  <a:lnTo>
                    <a:pt x="176" y="140"/>
                  </a:lnTo>
                  <a:lnTo>
                    <a:pt x="176" y="139"/>
                  </a:lnTo>
                  <a:lnTo>
                    <a:pt x="178" y="140"/>
                  </a:lnTo>
                  <a:lnTo>
                    <a:pt x="185" y="145"/>
                  </a:lnTo>
                  <a:lnTo>
                    <a:pt x="183" y="148"/>
                  </a:lnTo>
                  <a:lnTo>
                    <a:pt x="182" y="148"/>
                  </a:lnTo>
                  <a:lnTo>
                    <a:pt x="182" y="151"/>
                  </a:lnTo>
                  <a:lnTo>
                    <a:pt x="188" y="151"/>
                  </a:lnTo>
                  <a:lnTo>
                    <a:pt x="190" y="153"/>
                  </a:lnTo>
                  <a:lnTo>
                    <a:pt x="193" y="149"/>
                  </a:lnTo>
                  <a:lnTo>
                    <a:pt x="196" y="151"/>
                  </a:lnTo>
                  <a:lnTo>
                    <a:pt x="196" y="152"/>
                  </a:lnTo>
                  <a:lnTo>
                    <a:pt x="196" y="168"/>
                  </a:lnTo>
                  <a:lnTo>
                    <a:pt x="197" y="174"/>
                  </a:lnTo>
                  <a:lnTo>
                    <a:pt x="200" y="174"/>
                  </a:lnTo>
                  <a:lnTo>
                    <a:pt x="203" y="174"/>
                  </a:lnTo>
                  <a:lnTo>
                    <a:pt x="211" y="174"/>
                  </a:lnTo>
                  <a:lnTo>
                    <a:pt x="211" y="177"/>
                  </a:lnTo>
                  <a:lnTo>
                    <a:pt x="211" y="178"/>
                  </a:lnTo>
                  <a:lnTo>
                    <a:pt x="214" y="178"/>
                  </a:lnTo>
                  <a:lnTo>
                    <a:pt x="223" y="178"/>
                  </a:lnTo>
                  <a:lnTo>
                    <a:pt x="238" y="180"/>
                  </a:lnTo>
                  <a:lnTo>
                    <a:pt x="237" y="182"/>
                  </a:lnTo>
                  <a:lnTo>
                    <a:pt x="237" y="189"/>
                  </a:lnTo>
                  <a:lnTo>
                    <a:pt x="238" y="189"/>
                  </a:lnTo>
                  <a:lnTo>
                    <a:pt x="238" y="190"/>
                  </a:lnTo>
                  <a:lnTo>
                    <a:pt x="239" y="190"/>
                  </a:lnTo>
                  <a:lnTo>
                    <a:pt x="240" y="190"/>
                  </a:lnTo>
                  <a:lnTo>
                    <a:pt x="241" y="190"/>
                  </a:lnTo>
                  <a:lnTo>
                    <a:pt x="242" y="191"/>
                  </a:lnTo>
                  <a:lnTo>
                    <a:pt x="243" y="191"/>
                  </a:lnTo>
                  <a:lnTo>
                    <a:pt x="243" y="193"/>
                  </a:lnTo>
                  <a:lnTo>
                    <a:pt x="245" y="193"/>
                  </a:lnTo>
                  <a:lnTo>
                    <a:pt x="246" y="193"/>
                  </a:lnTo>
                  <a:lnTo>
                    <a:pt x="245" y="196"/>
                  </a:lnTo>
                  <a:lnTo>
                    <a:pt x="245" y="197"/>
                  </a:lnTo>
                  <a:lnTo>
                    <a:pt x="243" y="198"/>
                  </a:lnTo>
                  <a:lnTo>
                    <a:pt x="239" y="219"/>
                  </a:lnTo>
                  <a:lnTo>
                    <a:pt x="245" y="221"/>
                  </a:lnTo>
                  <a:lnTo>
                    <a:pt x="248" y="222"/>
                  </a:lnTo>
                  <a:lnTo>
                    <a:pt x="248" y="219"/>
                  </a:lnTo>
                  <a:lnTo>
                    <a:pt x="249" y="216"/>
                  </a:lnTo>
                  <a:lnTo>
                    <a:pt x="250" y="214"/>
                  </a:lnTo>
                  <a:lnTo>
                    <a:pt x="251" y="213"/>
                  </a:lnTo>
                  <a:lnTo>
                    <a:pt x="251" y="212"/>
                  </a:lnTo>
                  <a:lnTo>
                    <a:pt x="252" y="210"/>
                  </a:lnTo>
                  <a:lnTo>
                    <a:pt x="251" y="213"/>
                  </a:lnTo>
                  <a:lnTo>
                    <a:pt x="247" y="213"/>
                  </a:lnTo>
                  <a:lnTo>
                    <a:pt x="250" y="204"/>
                  </a:lnTo>
                  <a:lnTo>
                    <a:pt x="249" y="204"/>
                  </a:lnTo>
                  <a:lnTo>
                    <a:pt x="250" y="203"/>
                  </a:lnTo>
                  <a:lnTo>
                    <a:pt x="255" y="204"/>
                  </a:lnTo>
                  <a:lnTo>
                    <a:pt x="254" y="207"/>
                  </a:lnTo>
                  <a:lnTo>
                    <a:pt x="254" y="208"/>
                  </a:lnTo>
                  <a:lnTo>
                    <a:pt x="255" y="208"/>
                  </a:lnTo>
                  <a:lnTo>
                    <a:pt x="259" y="210"/>
                  </a:lnTo>
                  <a:lnTo>
                    <a:pt x="260" y="213"/>
                  </a:lnTo>
                  <a:lnTo>
                    <a:pt x="260" y="212"/>
                  </a:lnTo>
                  <a:lnTo>
                    <a:pt x="263" y="212"/>
                  </a:lnTo>
                  <a:lnTo>
                    <a:pt x="264" y="213"/>
                  </a:lnTo>
                  <a:lnTo>
                    <a:pt x="265" y="213"/>
                  </a:lnTo>
                  <a:lnTo>
                    <a:pt x="266" y="214"/>
                  </a:lnTo>
                  <a:lnTo>
                    <a:pt x="266" y="215"/>
                  </a:lnTo>
                  <a:lnTo>
                    <a:pt x="267" y="215"/>
                  </a:lnTo>
                  <a:lnTo>
                    <a:pt x="269" y="218"/>
                  </a:lnTo>
                  <a:lnTo>
                    <a:pt x="271" y="218"/>
                  </a:lnTo>
                  <a:lnTo>
                    <a:pt x="271" y="222"/>
                  </a:lnTo>
                  <a:lnTo>
                    <a:pt x="274" y="223"/>
                  </a:lnTo>
                  <a:lnTo>
                    <a:pt x="281" y="224"/>
                  </a:lnTo>
                  <a:lnTo>
                    <a:pt x="282" y="222"/>
                  </a:lnTo>
                  <a:lnTo>
                    <a:pt x="280" y="222"/>
                  </a:lnTo>
                  <a:lnTo>
                    <a:pt x="280" y="221"/>
                  </a:lnTo>
                  <a:lnTo>
                    <a:pt x="280" y="220"/>
                  </a:lnTo>
                  <a:lnTo>
                    <a:pt x="281" y="220"/>
                  </a:lnTo>
                  <a:lnTo>
                    <a:pt x="281" y="216"/>
                  </a:lnTo>
                  <a:lnTo>
                    <a:pt x="280" y="216"/>
                  </a:lnTo>
                  <a:lnTo>
                    <a:pt x="280" y="215"/>
                  </a:lnTo>
                  <a:lnTo>
                    <a:pt x="283" y="215"/>
                  </a:lnTo>
                  <a:lnTo>
                    <a:pt x="283" y="213"/>
                  </a:lnTo>
                  <a:lnTo>
                    <a:pt x="283" y="206"/>
                  </a:lnTo>
                  <a:lnTo>
                    <a:pt x="283" y="199"/>
                  </a:lnTo>
                  <a:lnTo>
                    <a:pt x="290" y="199"/>
                  </a:lnTo>
                  <a:lnTo>
                    <a:pt x="292" y="199"/>
                  </a:lnTo>
                  <a:lnTo>
                    <a:pt x="294" y="199"/>
                  </a:lnTo>
                  <a:lnTo>
                    <a:pt x="297" y="199"/>
                  </a:lnTo>
                  <a:lnTo>
                    <a:pt x="298" y="199"/>
                  </a:lnTo>
                  <a:lnTo>
                    <a:pt x="302" y="202"/>
                  </a:lnTo>
                  <a:lnTo>
                    <a:pt x="305" y="199"/>
                  </a:lnTo>
                  <a:lnTo>
                    <a:pt x="303" y="199"/>
                  </a:lnTo>
                  <a:lnTo>
                    <a:pt x="298" y="196"/>
                  </a:lnTo>
                  <a:lnTo>
                    <a:pt x="294" y="195"/>
                  </a:lnTo>
                  <a:lnTo>
                    <a:pt x="292" y="194"/>
                  </a:lnTo>
                  <a:lnTo>
                    <a:pt x="289" y="190"/>
                  </a:lnTo>
                  <a:lnTo>
                    <a:pt x="288" y="189"/>
                  </a:lnTo>
                  <a:lnTo>
                    <a:pt x="286" y="188"/>
                  </a:lnTo>
                  <a:lnTo>
                    <a:pt x="283" y="186"/>
                  </a:lnTo>
                  <a:lnTo>
                    <a:pt x="283" y="179"/>
                  </a:lnTo>
                  <a:lnTo>
                    <a:pt x="284" y="178"/>
                  </a:lnTo>
                  <a:lnTo>
                    <a:pt x="278" y="178"/>
                  </a:lnTo>
                  <a:lnTo>
                    <a:pt x="278" y="182"/>
                  </a:lnTo>
                  <a:lnTo>
                    <a:pt x="276" y="180"/>
                  </a:lnTo>
                  <a:lnTo>
                    <a:pt x="273" y="177"/>
                  </a:lnTo>
                  <a:lnTo>
                    <a:pt x="269" y="173"/>
                  </a:lnTo>
                  <a:lnTo>
                    <a:pt x="266" y="170"/>
                  </a:lnTo>
                  <a:lnTo>
                    <a:pt x="265" y="169"/>
                  </a:lnTo>
                  <a:lnTo>
                    <a:pt x="263" y="168"/>
                  </a:lnTo>
                  <a:lnTo>
                    <a:pt x="260" y="166"/>
                  </a:lnTo>
                  <a:lnTo>
                    <a:pt x="262" y="157"/>
                  </a:lnTo>
                  <a:lnTo>
                    <a:pt x="262" y="153"/>
                  </a:lnTo>
                  <a:lnTo>
                    <a:pt x="259" y="153"/>
                  </a:lnTo>
                  <a:lnTo>
                    <a:pt x="258" y="153"/>
                  </a:lnTo>
                  <a:lnTo>
                    <a:pt x="258" y="152"/>
                  </a:lnTo>
                  <a:lnTo>
                    <a:pt x="255" y="149"/>
                  </a:lnTo>
                  <a:lnTo>
                    <a:pt x="255" y="148"/>
                  </a:lnTo>
                  <a:lnTo>
                    <a:pt x="254" y="147"/>
                  </a:lnTo>
                  <a:lnTo>
                    <a:pt x="252" y="147"/>
                  </a:lnTo>
                  <a:lnTo>
                    <a:pt x="252" y="144"/>
                  </a:lnTo>
                  <a:lnTo>
                    <a:pt x="254" y="144"/>
                  </a:lnTo>
                  <a:lnTo>
                    <a:pt x="255" y="143"/>
                  </a:lnTo>
                  <a:lnTo>
                    <a:pt x="256" y="143"/>
                  </a:lnTo>
                  <a:lnTo>
                    <a:pt x="258" y="143"/>
                  </a:lnTo>
                  <a:lnTo>
                    <a:pt x="259" y="143"/>
                  </a:lnTo>
                  <a:lnTo>
                    <a:pt x="260" y="143"/>
                  </a:lnTo>
                  <a:lnTo>
                    <a:pt x="262" y="143"/>
                  </a:lnTo>
                  <a:lnTo>
                    <a:pt x="263" y="144"/>
                  </a:lnTo>
                  <a:lnTo>
                    <a:pt x="264" y="144"/>
                  </a:lnTo>
                  <a:lnTo>
                    <a:pt x="265" y="144"/>
                  </a:lnTo>
                  <a:lnTo>
                    <a:pt x="294" y="147"/>
                  </a:lnTo>
                  <a:lnTo>
                    <a:pt x="298" y="148"/>
                  </a:lnTo>
                  <a:lnTo>
                    <a:pt x="301" y="148"/>
                  </a:lnTo>
                  <a:lnTo>
                    <a:pt x="306" y="149"/>
                  </a:lnTo>
                  <a:lnTo>
                    <a:pt x="309" y="149"/>
                  </a:lnTo>
                  <a:lnTo>
                    <a:pt x="317" y="151"/>
                  </a:lnTo>
                  <a:lnTo>
                    <a:pt x="318" y="151"/>
                  </a:lnTo>
                  <a:lnTo>
                    <a:pt x="343" y="154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47" y="154"/>
                  </a:lnTo>
                  <a:lnTo>
                    <a:pt x="342" y="153"/>
                  </a:lnTo>
                  <a:lnTo>
                    <a:pt x="342" y="152"/>
                  </a:lnTo>
                  <a:lnTo>
                    <a:pt x="346" y="152"/>
                  </a:lnTo>
                  <a:lnTo>
                    <a:pt x="347" y="152"/>
                  </a:lnTo>
                  <a:lnTo>
                    <a:pt x="347" y="151"/>
                  </a:lnTo>
                  <a:lnTo>
                    <a:pt x="340" y="151"/>
                  </a:lnTo>
                  <a:lnTo>
                    <a:pt x="334" y="151"/>
                  </a:lnTo>
                  <a:lnTo>
                    <a:pt x="334" y="152"/>
                  </a:lnTo>
                  <a:lnTo>
                    <a:pt x="333" y="152"/>
                  </a:lnTo>
                  <a:lnTo>
                    <a:pt x="332" y="152"/>
                  </a:lnTo>
                  <a:lnTo>
                    <a:pt x="331" y="152"/>
                  </a:lnTo>
                  <a:lnTo>
                    <a:pt x="328" y="152"/>
                  </a:lnTo>
                  <a:lnTo>
                    <a:pt x="326" y="151"/>
                  </a:lnTo>
                  <a:lnTo>
                    <a:pt x="324" y="151"/>
                  </a:lnTo>
                  <a:lnTo>
                    <a:pt x="321" y="151"/>
                  </a:lnTo>
                  <a:lnTo>
                    <a:pt x="317" y="149"/>
                  </a:lnTo>
                  <a:lnTo>
                    <a:pt x="298" y="147"/>
                  </a:lnTo>
                  <a:lnTo>
                    <a:pt x="298" y="139"/>
                  </a:lnTo>
                  <a:lnTo>
                    <a:pt x="295" y="139"/>
                  </a:lnTo>
                  <a:lnTo>
                    <a:pt x="297" y="138"/>
                  </a:lnTo>
                  <a:lnTo>
                    <a:pt x="302" y="138"/>
                  </a:lnTo>
                  <a:lnTo>
                    <a:pt x="306" y="138"/>
                  </a:lnTo>
                  <a:lnTo>
                    <a:pt x="306" y="134"/>
                  </a:lnTo>
                  <a:lnTo>
                    <a:pt x="303" y="132"/>
                  </a:lnTo>
                  <a:lnTo>
                    <a:pt x="297" y="128"/>
                  </a:lnTo>
                  <a:lnTo>
                    <a:pt x="292" y="126"/>
                  </a:lnTo>
                  <a:lnTo>
                    <a:pt x="286" y="122"/>
                  </a:lnTo>
                  <a:lnTo>
                    <a:pt x="285" y="124"/>
                  </a:lnTo>
                  <a:lnTo>
                    <a:pt x="284" y="129"/>
                  </a:lnTo>
                  <a:lnTo>
                    <a:pt x="284" y="130"/>
                  </a:lnTo>
                  <a:lnTo>
                    <a:pt x="283" y="130"/>
                  </a:lnTo>
                  <a:lnTo>
                    <a:pt x="283" y="134"/>
                  </a:lnTo>
                  <a:lnTo>
                    <a:pt x="283" y="145"/>
                  </a:lnTo>
                  <a:lnTo>
                    <a:pt x="282" y="145"/>
                  </a:lnTo>
                  <a:lnTo>
                    <a:pt x="281" y="145"/>
                  </a:lnTo>
                  <a:lnTo>
                    <a:pt x="280" y="145"/>
                  </a:lnTo>
                  <a:lnTo>
                    <a:pt x="278" y="144"/>
                  </a:lnTo>
                  <a:lnTo>
                    <a:pt x="277" y="144"/>
                  </a:lnTo>
                  <a:lnTo>
                    <a:pt x="276" y="144"/>
                  </a:lnTo>
                  <a:lnTo>
                    <a:pt x="276" y="143"/>
                  </a:lnTo>
                  <a:lnTo>
                    <a:pt x="275" y="143"/>
                  </a:lnTo>
                  <a:lnTo>
                    <a:pt x="273" y="141"/>
                  </a:lnTo>
                  <a:lnTo>
                    <a:pt x="271" y="140"/>
                  </a:lnTo>
                  <a:lnTo>
                    <a:pt x="269" y="140"/>
                  </a:lnTo>
                  <a:lnTo>
                    <a:pt x="268" y="139"/>
                  </a:lnTo>
                  <a:lnTo>
                    <a:pt x="267" y="139"/>
                  </a:lnTo>
                  <a:lnTo>
                    <a:pt x="266" y="139"/>
                  </a:lnTo>
                  <a:lnTo>
                    <a:pt x="265" y="139"/>
                  </a:lnTo>
                  <a:lnTo>
                    <a:pt x="264" y="139"/>
                  </a:lnTo>
                  <a:lnTo>
                    <a:pt x="263" y="139"/>
                  </a:lnTo>
                  <a:lnTo>
                    <a:pt x="262" y="139"/>
                  </a:lnTo>
                  <a:lnTo>
                    <a:pt x="260" y="139"/>
                  </a:lnTo>
                  <a:lnTo>
                    <a:pt x="259" y="137"/>
                  </a:lnTo>
                  <a:lnTo>
                    <a:pt x="259" y="136"/>
                  </a:lnTo>
                  <a:lnTo>
                    <a:pt x="259" y="139"/>
                  </a:lnTo>
                  <a:lnTo>
                    <a:pt x="258" y="139"/>
                  </a:lnTo>
                  <a:lnTo>
                    <a:pt x="258" y="140"/>
                  </a:lnTo>
                  <a:lnTo>
                    <a:pt x="257" y="140"/>
                  </a:lnTo>
                  <a:lnTo>
                    <a:pt x="256" y="140"/>
                  </a:lnTo>
                  <a:lnTo>
                    <a:pt x="255" y="139"/>
                  </a:lnTo>
                  <a:lnTo>
                    <a:pt x="252" y="138"/>
                  </a:lnTo>
                  <a:lnTo>
                    <a:pt x="251" y="137"/>
                  </a:lnTo>
                  <a:lnTo>
                    <a:pt x="250" y="136"/>
                  </a:lnTo>
                  <a:lnTo>
                    <a:pt x="249" y="134"/>
                  </a:lnTo>
                  <a:lnTo>
                    <a:pt x="248" y="132"/>
                  </a:lnTo>
                  <a:lnTo>
                    <a:pt x="248" y="131"/>
                  </a:lnTo>
                  <a:lnTo>
                    <a:pt x="247" y="130"/>
                  </a:lnTo>
                  <a:lnTo>
                    <a:pt x="247" y="129"/>
                  </a:lnTo>
                  <a:lnTo>
                    <a:pt x="248" y="129"/>
                  </a:lnTo>
                  <a:lnTo>
                    <a:pt x="250" y="129"/>
                  </a:lnTo>
                  <a:lnTo>
                    <a:pt x="250" y="127"/>
                  </a:lnTo>
                  <a:lnTo>
                    <a:pt x="250" y="123"/>
                  </a:lnTo>
                  <a:lnTo>
                    <a:pt x="250" y="122"/>
                  </a:lnTo>
                  <a:lnTo>
                    <a:pt x="250" y="121"/>
                  </a:lnTo>
                  <a:lnTo>
                    <a:pt x="254" y="121"/>
                  </a:lnTo>
                  <a:lnTo>
                    <a:pt x="255" y="121"/>
                  </a:lnTo>
                  <a:lnTo>
                    <a:pt x="255" y="114"/>
                  </a:lnTo>
                  <a:lnTo>
                    <a:pt x="255" y="106"/>
                  </a:lnTo>
                  <a:lnTo>
                    <a:pt x="255" y="104"/>
                  </a:lnTo>
                  <a:lnTo>
                    <a:pt x="255" y="103"/>
                  </a:lnTo>
                  <a:lnTo>
                    <a:pt x="257" y="103"/>
                  </a:lnTo>
                  <a:lnTo>
                    <a:pt x="258" y="103"/>
                  </a:lnTo>
                  <a:lnTo>
                    <a:pt x="259" y="104"/>
                  </a:lnTo>
                  <a:lnTo>
                    <a:pt x="260" y="97"/>
                  </a:lnTo>
                  <a:lnTo>
                    <a:pt x="254" y="97"/>
                  </a:lnTo>
                  <a:lnTo>
                    <a:pt x="254" y="91"/>
                  </a:lnTo>
                  <a:lnTo>
                    <a:pt x="249" y="90"/>
                  </a:lnTo>
                  <a:lnTo>
                    <a:pt x="249" y="88"/>
                  </a:lnTo>
                  <a:lnTo>
                    <a:pt x="249" y="81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0" y="79"/>
                  </a:lnTo>
                  <a:lnTo>
                    <a:pt x="262" y="79"/>
                  </a:lnTo>
                  <a:lnTo>
                    <a:pt x="262" y="73"/>
                  </a:lnTo>
                  <a:lnTo>
                    <a:pt x="262" y="72"/>
                  </a:lnTo>
                  <a:lnTo>
                    <a:pt x="262" y="69"/>
                  </a:lnTo>
                  <a:lnTo>
                    <a:pt x="262" y="62"/>
                  </a:lnTo>
                  <a:lnTo>
                    <a:pt x="262" y="55"/>
                  </a:lnTo>
                  <a:lnTo>
                    <a:pt x="262" y="54"/>
                  </a:lnTo>
                  <a:lnTo>
                    <a:pt x="263" y="49"/>
                  </a:lnTo>
                  <a:lnTo>
                    <a:pt x="263" y="44"/>
                  </a:lnTo>
                  <a:lnTo>
                    <a:pt x="263" y="23"/>
                  </a:lnTo>
                  <a:lnTo>
                    <a:pt x="256" y="23"/>
                  </a:lnTo>
                  <a:lnTo>
                    <a:pt x="256" y="21"/>
                  </a:lnTo>
                  <a:lnTo>
                    <a:pt x="256" y="19"/>
                  </a:lnTo>
                  <a:lnTo>
                    <a:pt x="256" y="17"/>
                  </a:lnTo>
                  <a:lnTo>
                    <a:pt x="256" y="0"/>
                  </a:lnTo>
                  <a:lnTo>
                    <a:pt x="267" y="0"/>
                  </a:lnTo>
                  <a:lnTo>
                    <a:pt x="271" y="0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280" y="0"/>
                  </a:lnTo>
                  <a:lnTo>
                    <a:pt x="282" y="0"/>
                  </a:lnTo>
                  <a:lnTo>
                    <a:pt x="286" y="0"/>
                  </a:lnTo>
                  <a:lnTo>
                    <a:pt x="289" y="0"/>
                  </a:lnTo>
                  <a:lnTo>
                    <a:pt x="294" y="0"/>
                  </a:lnTo>
                  <a:lnTo>
                    <a:pt x="298" y="0"/>
                  </a:lnTo>
                  <a:lnTo>
                    <a:pt x="298" y="11"/>
                  </a:lnTo>
                  <a:lnTo>
                    <a:pt x="298" y="12"/>
                  </a:lnTo>
                  <a:lnTo>
                    <a:pt x="298" y="13"/>
                  </a:lnTo>
                  <a:lnTo>
                    <a:pt x="299" y="23"/>
                  </a:lnTo>
                  <a:lnTo>
                    <a:pt x="298" y="30"/>
                  </a:lnTo>
                  <a:lnTo>
                    <a:pt x="298" y="32"/>
                  </a:lnTo>
                  <a:lnTo>
                    <a:pt x="298" y="39"/>
                  </a:lnTo>
                  <a:lnTo>
                    <a:pt x="298" y="48"/>
                  </a:lnTo>
                  <a:lnTo>
                    <a:pt x="298" y="49"/>
                  </a:lnTo>
                  <a:lnTo>
                    <a:pt x="298" y="53"/>
                  </a:lnTo>
                  <a:lnTo>
                    <a:pt x="298" y="56"/>
                  </a:lnTo>
                  <a:lnTo>
                    <a:pt x="298" y="60"/>
                  </a:lnTo>
                  <a:lnTo>
                    <a:pt x="298" y="64"/>
                  </a:lnTo>
                  <a:lnTo>
                    <a:pt x="298" y="67"/>
                  </a:lnTo>
                  <a:lnTo>
                    <a:pt x="309" y="67"/>
                  </a:lnTo>
                  <a:lnTo>
                    <a:pt x="309" y="74"/>
                  </a:lnTo>
                  <a:lnTo>
                    <a:pt x="320" y="74"/>
                  </a:lnTo>
                  <a:lnTo>
                    <a:pt x="321" y="89"/>
                  </a:lnTo>
                  <a:lnTo>
                    <a:pt x="311" y="84"/>
                  </a:lnTo>
                  <a:lnTo>
                    <a:pt x="308" y="82"/>
                  </a:lnTo>
                  <a:lnTo>
                    <a:pt x="305" y="79"/>
                  </a:lnTo>
                  <a:lnTo>
                    <a:pt x="305" y="78"/>
                  </a:lnTo>
                  <a:lnTo>
                    <a:pt x="305" y="76"/>
                  </a:lnTo>
                  <a:lnTo>
                    <a:pt x="305" y="74"/>
                  </a:lnTo>
                  <a:lnTo>
                    <a:pt x="305" y="73"/>
                  </a:lnTo>
                  <a:lnTo>
                    <a:pt x="306" y="72"/>
                  </a:lnTo>
                  <a:lnTo>
                    <a:pt x="305" y="72"/>
                  </a:lnTo>
                  <a:lnTo>
                    <a:pt x="305" y="71"/>
                  </a:lnTo>
                  <a:lnTo>
                    <a:pt x="302" y="70"/>
                  </a:lnTo>
                  <a:lnTo>
                    <a:pt x="300" y="69"/>
                  </a:lnTo>
                  <a:lnTo>
                    <a:pt x="299" y="68"/>
                  </a:lnTo>
                  <a:lnTo>
                    <a:pt x="299" y="67"/>
                  </a:lnTo>
                  <a:lnTo>
                    <a:pt x="298" y="68"/>
                  </a:lnTo>
                  <a:lnTo>
                    <a:pt x="299" y="72"/>
                  </a:lnTo>
                  <a:lnTo>
                    <a:pt x="299" y="76"/>
                  </a:lnTo>
                  <a:lnTo>
                    <a:pt x="298" y="76"/>
                  </a:lnTo>
                  <a:lnTo>
                    <a:pt x="292" y="72"/>
                  </a:lnTo>
                  <a:lnTo>
                    <a:pt x="285" y="68"/>
                  </a:lnTo>
                  <a:lnTo>
                    <a:pt x="277" y="63"/>
                  </a:lnTo>
                  <a:lnTo>
                    <a:pt x="274" y="61"/>
                  </a:lnTo>
                  <a:lnTo>
                    <a:pt x="274" y="62"/>
                  </a:lnTo>
                  <a:lnTo>
                    <a:pt x="274" y="63"/>
                  </a:lnTo>
                  <a:lnTo>
                    <a:pt x="274" y="72"/>
                  </a:lnTo>
                  <a:lnTo>
                    <a:pt x="284" y="72"/>
                  </a:lnTo>
                  <a:lnTo>
                    <a:pt x="284" y="71"/>
                  </a:lnTo>
                  <a:lnTo>
                    <a:pt x="284" y="70"/>
                  </a:lnTo>
                  <a:lnTo>
                    <a:pt x="284" y="69"/>
                  </a:lnTo>
                  <a:lnTo>
                    <a:pt x="285" y="70"/>
                  </a:lnTo>
                  <a:lnTo>
                    <a:pt x="286" y="71"/>
                  </a:lnTo>
                  <a:lnTo>
                    <a:pt x="288" y="71"/>
                  </a:lnTo>
                  <a:lnTo>
                    <a:pt x="289" y="72"/>
                  </a:lnTo>
                  <a:lnTo>
                    <a:pt x="291" y="72"/>
                  </a:lnTo>
                  <a:lnTo>
                    <a:pt x="292" y="73"/>
                  </a:lnTo>
                  <a:lnTo>
                    <a:pt x="292" y="74"/>
                  </a:lnTo>
                  <a:lnTo>
                    <a:pt x="293" y="76"/>
                  </a:lnTo>
                  <a:lnTo>
                    <a:pt x="294" y="78"/>
                  </a:lnTo>
                  <a:lnTo>
                    <a:pt x="294" y="79"/>
                  </a:lnTo>
                  <a:lnTo>
                    <a:pt x="295" y="81"/>
                  </a:lnTo>
                  <a:lnTo>
                    <a:pt x="297" y="85"/>
                  </a:lnTo>
                  <a:lnTo>
                    <a:pt x="297" y="81"/>
                  </a:lnTo>
                  <a:lnTo>
                    <a:pt x="297" y="79"/>
                  </a:lnTo>
                  <a:lnTo>
                    <a:pt x="297" y="77"/>
                  </a:lnTo>
                  <a:lnTo>
                    <a:pt x="298" y="77"/>
                  </a:lnTo>
                  <a:lnTo>
                    <a:pt x="298" y="78"/>
                  </a:lnTo>
                  <a:lnTo>
                    <a:pt x="298" y="79"/>
                  </a:lnTo>
                  <a:lnTo>
                    <a:pt x="298" y="81"/>
                  </a:lnTo>
                  <a:lnTo>
                    <a:pt x="299" y="85"/>
                  </a:lnTo>
                  <a:lnTo>
                    <a:pt x="299" y="81"/>
                  </a:lnTo>
                  <a:lnTo>
                    <a:pt x="299" y="79"/>
                  </a:lnTo>
                  <a:lnTo>
                    <a:pt x="300" y="79"/>
                  </a:lnTo>
                  <a:lnTo>
                    <a:pt x="307" y="82"/>
                  </a:lnTo>
                  <a:lnTo>
                    <a:pt x="310" y="85"/>
                  </a:lnTo>
                  <a:lnTo>
                    <a:pt x="323" y="93"/>
                  </a:lnTo>
                  <a:lnTo>
                    <a:pt x="332" y="97"/>
                  </a:lnTo>
                  <a:lnTo>
                    <a:pt x="331" y="97"/>
                  </a:lnTo>
                  <a:lnTo>
                    <a:pt x="338" y="103"/>
                  </a:lnTo>
                  <a:lnTo>
                    <a:pt x="343" y="105"/>
                  </a:lnTo>
                  <a:lnTo>
                    <a:pt x="344" y="105"/>
                  </a:lnTo>
                  <a:lnTo>
                    <a:pt x="351" y="107"/>
                  </a:lnTo>
                  <a:lnTo>
                    <a:pt x="361" y="110"/>
                  </a:lnTo>
                  <a:lnTo>
                    <a:pt x="366" y="112"/>
                  </a:lnTo>
                  <a:lnTo>
                    <a:pt x="370" y="113"/>
                  </a:lnTo>
                  <a:lnTo>
                    <a:pt x="371" y="113"/>
                  </a:lnTo>
                  <a:lnTo>
                    <a:pt x="375" y="114"/>
                  </a:lnTo>
                  <a:lnTo>
                    <a:pt x="377" y="114"/>
                  </a:lnTo>
                  <a:lnTo>
                    <a:pt x="383" y="115"/>
                  </a:lnTo>
                  <a:lnTo>
                    <a:pt x="386" y="116"/>
                  </a:lnTo>
                  <a:lnTo>
                    <a:pt x="392" y="118"/>
                  </a:lnTo>
                  <a:lnTo>
                    <a:pt x="395" y="119"/>
                  </a:lnTo>
                  <a:lnTo>
                    <a:pt x="398" y="121"/>
                  </a:lnTo>
                  <a:lnTo>
                    <a:pt x="398" y="122"/>
                  </a:lnTo>
                  <a:lnTo>
                    <a:pt x="400" y="122"/>
                  </a:lnTo>
                  <a:lnTo>
                    <a:pt x="403" y="128"/>
                  </a:lnTo>
                  <a:lnTo>
                    <a:pt x="405" y="128"/>
                  </a:lnTo>
                  <a:lnTo>
                    <a:pt x="405" y="124"/>
                  </a:lnTo>
                  <a:lnTo>
                    <a:pt x="406" y="123"/>
                  </a:lnTo>
                  <a:lnTo>
                    <a:pt x="406" y="122"/>
                  </a:lnTo>
                  <a:lnTo>
                    <a:pt x="406" y="121"/>
                  </a:lnTo>
                  <a:lnTo>
                    <a:pt x="406" y="116"/>
                  </a:lnTo>
                  <a:lnTo>
                    <a:pt x="407" y="113"/>
                  </a:lnTo>
                  <a:lnTo>
                    <a:pt x="407" y="111"/>
                  </a:lnTo>
                  <a:lnTo>
                    <a:pt x="406" y="112"/>
                  </a:lnTo>
                  <a:lnTo>
                    <a:pt x="400" y="115"/>
                  </a:lnTo>
                  <a:lnTo>
                    <a:pt x="396" y="116"/>
                  </a:lnTo>
                  <a:lnTo>
                    <a:pt x="392" y="115"/>
                  </a:lnTo>
                  <a:lnTo>
                    <a:pt x="385" y="113"/>
                  </a:lnTo>
                  <a:lnTo>
                    <a:pt x="378" y="112"/>
                  </a:lnTo>
                  <a:lnTo>
                    <a:pt x="371" y="110"/>
                  </a:lnTo>
                  <a:lnTo>
                    <a:pt x="372" y="109"/>
                  </a:lnTo>
                  <a:lnTo>
                    <a:pt x="370" y="109"/>
                  </a:lnTo>
                  <a:lnTo>
                    <a:pt x="370" y="107"/>
                  </a:lnTo>
                  <a:lnTo>
                    <a:pt x="369" y="107"/>
                  </a:lnTo>
                  <a:lnTo>
                    <a:pt x="368" y="107"/>
                  </a:lnTo>
                  <a:lnTo>
                    <a:pt x="368" y="109"/>
                  </a:lnTo>
                  <a:lnTo>
                    <a:pt x="367" y="109"/>
                  </a:lnTo>
                  <a:lnTo>
                    <a:pt x="363" y="107"/>
                  </a:lnTo>
                  <a:lnTo>
                    <a:pt x="362" y="107"/>
                  </a:lnTo>
                  <a:lnTo>
                    <a:pt x="360" y="106"/>
                  </a:lnTo>
                  <a:lnTo>
                    <a:pt x="358" y="106"/>
                  </a:lnTo>
                  <a:lnTo>
                    <a:pt x="358" y="102"/>
                  </a:lnTo>
                  <a:lnTo>
                    <a:pt x="358" y="97"/>
                  </a:lnTo>
                  <a:lnTo>
                    <a:pt x="360" y="97"/>
                  </a:lnTo>
                  <a:lnTo>
                    <a:pt x="363" y="97"/>
                  </a:lnTo>
                  <a:lnTo>
                    <a:pt x="366" y="97"/>
                  </a:lnTo>
                  <a:lnTo>
                    <a:pt x="369" y="97"/>
                  </a:lnTo>
                  <a:lnTo>
                    <a:pt x="370" y="97"/>
                  </a:lnTo>
                  <a:lnTo>
                    <a:pt x="380" y="97"/>
                  </a:lnTo>
                  <a:lnTo>
                    <a:pt x="386" y="97"/>
                  </a:lnTo>
                  <a:lnTo>
                    <a:pt x="393" y="97"/>
                  </a:lnTo>
                  <a:lnTo>
                    <a:pt x="394" y="97"/>
                  </a:lnTo>
                  <a:lnTo>
                    <a:pt x="395" y="97"/>
                  </a:lnTo>
                  <a:lnTo>
                    <a:pt x="405" y="97"/>
                  </a:lnTo>
                  <a:lnTo>
                    <a:pt x="405" y="91"/>
                  </a:lnTo>
                  <a:lnTo>
                    <a:pt x="409" y="93"/>
                  </a:lnTo>
                  <a:lnTo>
                    <a:pt x="409" y="95"/>
                  </a:lnTo>
                  <a:lnTo>
                    <a:pt x="410" y="95"/>
                  </a:lnTo>
                  <a:lnTo>
                    <a:pt x="410" y="96"/>
                  </a:lnTo>
                  <a:lnTo>
                    <a:pt x="412" y="96"/>
                  </a:lnTo>
                  <a:lnTo>
                    <a:pt x="412" y="97"/>
                  </a:lnTo>
                  <a:lnTo>
                    <a:pt x="413" y="97"/>
                  </a:lnTo>
                  <a:lnTo>
                    <a:pt x="415" y="97"/>
                  </a:lnTo>
                  <a:lnTo>
                    <a:pt x="415" y="98"/>
                  </a:lnTo>
                  <a:lnTo>
                    <a:pt x="414" y="98"/>
                  </a:lnTo>
                  <a:lnTo>
                    <a:pt x="414" y="99"/>
                  </a:lnTo>
                  <a:lnTo>
                    <a:pt x="416" y="99"/>
                  </a:lnTo>
                  <a:lnTo>
                    <a:pt x="416" y="98"/>
                  </a:lnTo>
                  <a:lnTo>
                    <a:pt x="418" y="98"/>
                  </a:lnTo>
                  <a:lnTo>
                    <a:pt x="418" y="97"/>
                  </a:lnTo>
                  <a:lnTo>
                    <a:pt x="419" y="97"/>
                  </a:lnTo>
                  <a:lnTo>
                    <a:pt x="420" y="97"/>
                  </a:lnTo>
                  <a:lnTo>
                    <a:pt x="420" y="95"/>
                  </a:lnTo>
                  <a:lnTo>
                    <a:pt x="423" y="95"/>
                  </a:lnTo>
                  <a:lnTo>
                    <a:pt x="436" y="97"/>
                  </a:lnTo>
                  <a:lnTo>
                    <a:pt x="441" y="97"/>
                  </a:lnTo>
                  <a:lnTo>
                    <a:pt x="441" y="102"/>
                  </a:lnTo>
                  <a:lnTo>
                    <a:pt x="441" y="114"/>
                  </a:lnTo>
                  <a:lnTo>
                    <a:pt x="442" y="122"/>
                  </a:lnTo>
                  <a:lnTo>
                    <a:pt x="449" y="122"/>
                  </a:lnTo>
                  <a:lnTo>
                    <a:pt x="450" y="122"/>
                  </a:lnTo>
                  <a:lnTo>
                    <a:pt x="452" y="120"/>
                  </a:lnTo>
                  <a:lnTo>
                    <a:pt x="452" y="118"/>
                  </a:lnTo>
                  <a:lnTo>
                    <a:pt x="452" y="113"/>
                  </a:lnTo>
                  <a:lnTo>
                    <a:pt x="452" y="111"/>
                  </a:lnTo>
                  <a:lnTo>
                    <a:pt x="450" y="110"/>
                  </a:lnTo>
                  <a:lnTo>
                    <a:pt x="450" y="109"/>
                  </a:lnTo>
                  <a:lnTo>
                    <a:pt x="450" y="107"/>
                  </a:lnTo>
                  <a:lnTo>
                    <a:pt x="450" y="106"/>
                  </a:lnTo>
                  <a:lnTo>
                    <a:pt x="449" y="105"/>
                  </a:lnTo>
                  <a:lnTo>
                    <a:pt x="449" y="103"/>
                  </a:lnTo>
                  <a:lnTo>
                    <a:pt x="448" y="102"/>
                  </a:lnTo>
                  <a:lnTo>
                    <a:pt x="449" y="102"/>
                  </a:lnTo>
                  <a:lnTo>
                    <a:pt x="450" y="102"/>
                  </a:lnTo>
                  <a:lnTo>
                    <a:pt x="450" y="103"/>
                  </a:lnTo>
                  <a:lnTo>
                    <a:pt x="450" y="104"/>
                  </a:lnTo>
                  <a:lnTo>
                    <a:pt x="452" y="105"/>
                  </a:lnTo>
                  <a:lnTo>
                    <a:pt x="452" y="106"/>
                  </a:lnTo>
                  <a:lnTo>
                    <a:pt x="452" y="107"/>
                  </a:lnTo>
                  <a:lnTo>
                    <a:pt x="453" y="107"/>
                  </a:lnTo>
                  <a:lnTo>
                    <a:pt x="453" y="109"/>
                  </a:lnTo>
                  <a:lnTo>
                    <a:pt x="453" y="110"/>
                  </a:lnTo>
                  <a:lnTo>
                    <a:pt x="454" y="112"/>
                  </a:lnTo>
                  <a:lnTo>
                    <a:pt x="455" y="113"/>
                  </a:lnTo>
                  <a:lnTo>
                    <a:pt x="455" y="114"/>
                  </a:lnTo>
                  <a:lnTo>
                    <a:pt x="455" y="115"/>
                  </a:lnTo>
                  <a:lnTo>
                    <a:pt x="456" y="116"/>
                  </a:lnTo>
                  <a:lnTo>
                    <a:pt x="456" y="118"/>
                  </a:lnTo>
                  <a:lnTo>
                    <a:pt x="455" y="118"/>
                  </a:lnTo>
                  <a:lnTo>
                    <a:pt x="455" y="119"/>
                  </a:lnTo>
                  <a:lnTo>
                    <a:pt x="454" y="119"/>
                  </a:lnTo>
                  <a:lnTo>
                    <a:pt x="454" y="120"/>
                  </a:lnTo>
                  <a:lnTo>
                    <a:pt x="455" y="120"/>
                  </a:lnTo>
                  <a:lnTo>
                    <a:pt x="455" y="121"/>
                  </a:lnTo>
                  <a:lnTo>
                    <a:pt x="454" y="122"/>
                  </a:lnTo>
                  <a:lnTo>
                    <a:pt x="453" y="122"/>
                  </a:lnTo>
                  <a:lnTo>
                    <a:pt x="449" y="122"/>
                  </a:lnTo>
                  <a:lnTo>
                    <a:pt x="442" y="122"/>
                  </a:lnTo>
                  <a:lnTo>
                    <a:pt x="430" y="122"/>
                  </a:lnTo>
                  <a:lnTo>
                    <a:pt x="428" y="122"/>
                  </a:lnTo>
                  <a:lnTo>
                    <a:pt x="420" y="122"/>
                  </a:lnTo>
                  <a:lnTo>
                    <a:pt x="419" y="122"/>
                  </a:lnTo>
                  <a:lnTo>
                    <a:pt x="418" y="122"/>
                  </a:lnTo>
                  <a:lnTo>
                    <a:pt x="414" y="120"/>
                  </a:lnTo>
                  <a:lnTo>
                    <a:pt x="413" y="119"/>
                  </a:lnTo>
                  <a:lnTo>
                    <a:pt x="412" y="116"/>
                  </a:lnTo>
                  <a:lnTo>
                    <a:pt x="411" y="114"/>
                  </a:lnTo>
                  <a:lnTo>
                    <a:pt x="410" y="112"/>
                  </a:lnTo>
                  <a:lnTo>
                    <a:pt x="409" y="111"/>
                  </a:lnTo>
                  <a:lnTo>
                    <a:pt x="407" y="118"/>
                  </a:lnTo>
                  <a:lnTo>
                    <a:pt x="407" y="121"/>
                  </a:lnTo>
                  <a:lnTo>
                    <a:pt x="407" y="122"/>
                  </a:lnTo>
                  <a:lnTo>
                    <a:pt x="407" y="123"/>
                  </a:lnTo>
                  <a:lnTo>
                    <a:pt x="406" y="124"/>
                  </a:lnTo>
                  <a:lnTo>
                    <a:pt x="406" y="130"/>
                  </a:lnTo>
                  <a:lnTo>
                    <a:pt x="409" y="128"/>
                  </a:lnTo>
                  <a:lnTo>
                    <a:pt x="411" y="128"/>
                  </a:lnTo>
                  <a:lnTo>
                    <a:pt x="412" y="127"/>
                  </a:lnTo>
                  <a:lnTo>
                    <a:pt x="413" y="127"/>
                  </a:lnTo>
                  <a:lnTo>
                    <a:pt x="413" y="126"/>
                  </a:lnTo>
                  <a:lnTo>
                    <a:pt x="414" y="126"/>
                  </a:lnTo>
                  <a:lnTo>
                    <a:pt x="415" y="126"/>
                  </a:lnTo>
                  <a:lnTo>
                    <a:pt x="416" y="126"/>
                  </a:lnTo>
                  <a:lnTo>
                    <a:pt x="419" y="126"/>
                  </a:lnTo>
                  <a:lnTo>
                    <a:pt x="419" y="124"/>
                  </a:lnTo>
                  <a:lnTo>
                    <a:pt x="428" y="124"/>
                  </a:lnTo>
                  <a:lnTo>
                    <a:pt x="453" y="124"/>
                  </a:lnTo>
                  <a:lnTo>
                    <a:pt x="455" y="124"/>
                  </a:lnTo>
                  <a:lnTo>
                    <a:pt x="457" y="124"/>
                  </a:lnTo>
                  <a:lnTo>
                    <a:pt x="458" y="124"/>
                  </a:lnTo>
                  <a:lnTo>
                    <a:pt x="458" y="123"/>
                  </a:lnTo>
                  <a:lnTo>
                    <a:pt x="458" y="122"/>
                  </a:lnTo>
                  <a:lnTo>
                    <a:pt x="461" y="122"/>
                  </a:lnTo>
                  <a:lnTo>
                    <a:pt x="462" y="122"/>
                  </a:lnTo>
                  <a:lnTo>
                    <a:pt x="462" y="120"/>
                  </a:lnTo>
                  <a:lnTo>
                    <a:pt x="461" y="118"/>
                  </a:lnTo>
                  <a:lnTo>
                    <a:pt x="461" y="114"/>
                  </a:lnTo>
                  <a:lnTo>
                    <a:pt x="459" y="107"/>
                  </a:lnTo>
                  <a:lnTo>
                    <a:pt x="469" y="109"/>
                  </a:lnTo>
                  <a:lnTo>
                    <a:pt x="470" y="110"/>
                  </a:lnTo>
                  <a:lnTo>
                    <a:pt x="472" y="111"/>
                  </a:lnTo>
                  <a:lnTo>
                    <a:pt x="473" y="111"/>
                  </a:lnTo>
                  <a:lnTo>
                    <a:pt x="474" y="112"/>
                  </a:lnTo>
                  <a:lnTo>
                    <a:pt x="475" y="114"/>
                  </a:lnTo>
                  <a:lnTo>
                    <a:pt x="476" y="115"/>
                  </a:lnTo>
                  <a:lnTo>
                    <a:pt x="478" y="115"/>
                  </a:lnTo>
                  <a:lnTo>
                    <a:pt x="479" y="115"/>
                  </a:lnTo>
                  <a:lnTo>
                    <a:pt x="481" y="116"/>
                  </a:lnTo>
                  <a:lnTo>
                    <a:pt x="481" y="114"/>
                  </a:lnTo>
                  <a:lnTo>
                    <a:pt x="498" y="116"/>
                  </a:lnTo>
                  <a:lnTo>
                    <a:pt x="499" y="116"/>
                  </a:lnTo>
                  <a:lnTo>
                    <a:pt x="498" y="121"/>
                  </a:lnTo>
                  <a:lnTo>
                    <a:pt x="499" y="121"/>
                  </a:lnTo>
                  <a:lnTo>
                    <a:pt x="525" y="120"/>
                  </a:lnTo>
                  <a:lnTo>
                    <a:pt x="526" y="121"/>
                  </a:lnTo>
                  <a:lnTo>
                    <a:pt x="525" y="121"/>
                  </a:lnTo>
                  <a:lnTo>
                    <a:pt x="523" y="121"/>
                  </a:lnTo>
                  <a:lnTo>
                    <a:pt x="522" y="121"/>
                  </a:lnTo>
                  <a:lnTo>
                    <a:pt x="519" y="121"/>
                  </a:lnTo>
                  <a:lnTo>
                    <a:pt x="518" y="121"/>
                  </a:lnTo>
                  <a:lnTo>
                    <a:pt x="516" y="121"/>
                  </a:lnTo>
                  <a:lnTo>
                    <a:pt x="513" y="121"/>
                  </a:lnTo>
                  <a:lnTo>
                    <a:pt x="506" y="121"/>
                  </a:lnTo>
                  <a:lnTo>
                    <a:pt x="504" y="121"/>
                  </a:lnTo>
                  <a:lnTo>
                    <a:pt x="502" y="121"/>
                  </a:lnTo>
                  <a:lnTo>
                    <a:pt x="501" y="121"/>
                  </a:lnTo>
                  <a:lnTo>
                    <a:pt x="500" y="121"/>
                  </a:lnTo>
                  <a:lnTo>
                    <a:pt x="499" y="122"/>
                  </a:lnTo>
                  <a:lnTo>
                    <a:pt x="498" y="122"/>
                  </a:lnTo>
                  <a:lnTo>
                    <a:pt x="497" y="122"/>
                  </a:lnTo>
                  <a:lnTo>
                    <a:pt x="496" y="122"/>
                  </a:lnTo>
                  <a:lnTo>
                    <a:pt x="495" y="121"/>
                  </a:lnTo>
                  <a:lnTo>
                    <a:pt x="493" y="120"/>
                  </a:lnTo>
                  <a:lnTo>
                    <a:pt x="492" y="120"/>
                  </a:lnTo>
                  <a:lnTo>
                    <a:pt x="492" y="119"/>
                  </a:lnTo>
                  <a:lnTo>
                    <a:pt x="491" y="119"/>
                  </a:lnTo>
                  <a:lnTo>
                    <a:pt x="490" y="119"/>
                  </a:lnTo>
                  <a:lnTo>
                    <a:pt x="489" y="119"/>
                  </a:lnTo>
                  <a:lnTo>
                    <a:pt x="489" y="120"/>
                  </a:lnTo>
                  <a:lnTo>
                    <a:pt x="489" y="121"/>
                  </a:lnTo>
                  <a:lnTo>
                    <a:pt x="489" y="122"/>
                  </a:lnTo>
                  <a:lnTo>
                    <a:pt x="489" y="123"/>
                  </a:lnTo>
                  <a:lnTo>
                    <a:pt x="489" y="124"/>
                  </a:lnTo>
                  <a:lnTo>
                    <a:pt x="491" y="124"/>
                  </a:lnTo>
                  <a:lnTo>
                    <a:pt x="493" y="124"/>
                  </a:lnTo>
                  <a:lnTo>
                    <a:pt x="500" y="124"/>
                  </a:lnTo>
                  <a:lnTo>
                    <a:pt x="501" y="124"/>
                  </a:lnTo>
                  <a:lnTo>
                    <a:pt x="502" y="124"/>
                  </a:lnTo>
                  <a:lnTo>
                    <a:pt x="506" y="124"/>
                  </a:lnTo>
                  <a:lnTo>
                    <a:pt x="507" y="124"/>
                  </a:lnTo>
                  <a:lnTo>
                    <a:pt x="518" y="124"/>
                  </a:lnTo>
                  <a:lnTo>
                    <a:pt x="522" y="124"/>
                  </a:lnTo>
                  <a:lnTo>
                    <a:pt x="523" y="124"/>
                  </a:lnTo>
                  <a:lnTo>
                    <a:pt x="526" y="124"/>
                  </a:lnTo>
                  <a:lnTo>
                    <a:pt x="526" y="126"/>
                  </a:lnTo>
                  <a:lnTo>
                    <a:pt x="526" y="130"/>
                  </a:lnTo>
                  <a:lnTo>
                    <a:pt x="526" y="139"/>
                  </a:lnTo>
                  <a:lnTo>
                    <a:pt x="526" y="140"/>
                  </a:lnTo>
                  <a:lnTo>
                    <a:pt x="526" y="145"/>
                  </a:lnTo>
                  <a:lnTo>
                    <a:pt x="526" y="155"/>
                  </a:lnTo>
                  <a:lnTo>
                    <a:pt x="526" y="157"/>
                  </a:lnTo>
                  <a:lnTo>
                    <a:pt x="526" y="164"/>
                  </a:lnTo>
                  <a:lnTo>
                    <a:pt x="526" y="168"/>
                  </a:lnTo>
                  <a:lnTo>
                    <a:pt x="526" y="169"/>
                  </a:lnTo>
                  <a:lnTo>
                    <a:pt x="526" y="172"/>
                  </a:lnTo>
                  <a:lnTo>
                    <a:pt x="526" y="182"/>
                  </a:lnTo>
                  <a:lnTo>
                    <a:pt x="527" y="182"/>
                  </a:lnTo>
                  <a:lnTo>
                    <a:pt x="528" y="182"/>
                  </a:lnTo>
                  <a:lnTo>
                    <a:pt x="530" y="182"/>
                  </a:lnTo>
                  <a:lnTo>
                    <a:pt x="531" y="182"/>
                  </a:lnTo>
                  <a:lnTo>
                    <a:pt x="531" y="183"/>
                  </a:lnTo>
                  <a:lnTo>
                    <a:pt x="531" y="190"/>
                  </a:lnTo>
                  <a:lnTo>
                    <a:pt x="530" y="190"/>
                  </a:lnTo>
                  <a:lnTo>
                    <a:pt x="527" y="190"/>
                  </a:lnTo>
                  <a:lnTo>
                    <a:pt x="527" y="194"/>
                  </a:lnTo>
                  <a:lnTo>
                    <a:pt x="530" y="194"/>
                  </a:lnTo>
                  <a:lnTo>
                    <a:pt x="530" y="195"/>
                  </a:lnTo>
                  <a:lnTo>
                    <a:pt x="532" y="195"/>
                  </a:lnTo>
                  <a:lnTo>
                    <a:pt x="534" y="195"/>
                  </a:lnTo>
                  <a:lnTo>
                    <a:pt x="534" y="194"/>
                  </a:lnTo>
                  <a:lnTo>
                    <a:pt x="534" y="191"/>
                  </a:lnTo>
                  <a:lnTo>
                    <a:pt x="534" y="190"/>
                  </a:lnTo>
                  <a:lnTo>
                    <a:pt x="533" y="190"/>
                  </a:lnTo>
                  <a:lnTo>
                    <a:pt x="533" y="189"/>
                  </a:lnTo>
                  <a:lnTo>
                    <a:pt x="533" y="188"/>
                  </a:lnTo>
                  <a:lnTo>
                    <a:pt x="533" y="187"/>
                  </a:lnTo>
                  <a:lnTo>
                    <a:pt x="533" y="183"/>
                  </a:lnTo>
                  <a:lnTo>
                    <a:pt x="533" y="182"/>
                  </a:lnTo>
                  <a:lnTo>
                    <a:pt x="534" y="182"/>
                  </a:lnTo>
                  <a:lnTo>
                    <a:pt x="535" y="182"/>
                  </a:lnTo>
                  <a:lnTo>
                    <a:pt x="539" y="181"/>
                  </a:lnTo>
                  <a:lnTo>
                    <a:pt x="539" y="182"/>
                  </a:lnTo>
                  <a:lnTo>
                    <a:pt x="539" y="183"/>
                  </a:lnTo>
                  <a:lnTo>
                    <a:pt x="539" y="187"/>
                  </a:lnTo>
                  <a:lnTo>
                    <a:pt x="539" y="189"/>
                  </a:lnTo>
                  <a:lnTo>
                    <a:pt x="539" y="190"/>
                  </a:lnTo>
                  <a:lnTo>
                    <a:pt x="539" y="191"/>
                  </a:lnTo>
                  <a:lnTo>
                    <a:pt x="539" y="193"/>
                  </a:lnTo>
                  <a:lnTo>
                    <a:pt x="539" y="195"/>
                  </a:lnTo>
                  <a:lnTo>
                    <a:pt x="539" y="196"/>
                  </a:lnTo>
                  <a:lnTo>
                    <a:pt x="539" y="197"/>
                  </a:lnTo>
                  <a:lnTo>
                    <a:pt x="539" y="198"/>
                  </a:lnTo>
                  <a:lnTo>
                    <a:pt x="539" y="199"/>
                  </a:lnTo>
                  <a:lnTo>
                    <a:pt x="539" y="201"/>
                  </a:lnTo>
                  <a:lnTo>
                    <a:pt x="539" y="210"/>
                  </a:lnTo>
                  <a:lnTo>
                    <a:pt x="539" y="216"/>
                  </a:lnTo>
                  <a:lnTo>
                    <a:pt x="539" y="219"/>
                  </a:lnTo>
                  <a:lnTo>
                    <a:pt x="537" y="219"/>
                  </a:lnTo>
                  <a:lnTo>
                    <a:pt x="540" y="228"/>
                  </a:lnTo>
                  <a:lnTo>
                    <a:pt x="540" y="231"/>
                  </a:lnTo>
                  <a:lnTo>
                    <a:pt x="540" y="233"/>
                  </a:lnTo>
                  <a:lnTo>
                    <a:pt x="541" y="238"/>
                  </a:lnTo>
                  <a:lnTo>
                    <a:pt x="542" y="244"/>
                  </a:lnTo>
                  <a:lnTo>
                    <a:pt x="543" y="244"/>
                  </a:lnTo>
                  <a:lnTo>
                    <a:pt x="544" y="244"/>
                  </a:lnTo>
                  <a:lnTo>
                    <a:pt x="545" y="244"/>
                  </a:lnTo>
                  <a:lnTo>
                    <a:pt x="547" y="244"/>
                  </a:lnTo>
                  <a:lnTo>
                    <a:pt x="548" y="244"/>
                  </a:lnTo>
                  <a:lnTo>
                    <a:pt x="549" y="244"/>
                  </a:lnTo>
                  <a:lnTo>
                    <a:pt x="550" y="244"/>
                  </a:lnTo>
                  <a:lnTo>
                    <a:pt x="551" y="244"/>
                  </a:lnTo>
                  <a:lnTo>
                    <a:pt x="552" y="244"/>
                  </a:lnTo>
                  <a:lnTo>
                    <a:pt x="551" y="247"/>
                  </a:lnTo>
                  <a:lnTo>
                    <a:pt x="553" y="247"/>
                  </a:lnTo>
                  <a:lnTo>
                    <a:pt x="554" y="244"/>
                  </a:lnTo>
                  <a:lnTo>
                    <a:pt x="557" y="245"/>
                  </a:lnTo>
                  <a:lnTo>
                    <a:pt x="558" y="245"/>
                  </a:lnTo>
                  <a:lnTo>
                    <a:pt x="559" y="245"/>
                  </a:lnTo>
                  <a:lnTo>
                    <a:pt x="562" y="245"/>
                  </a:lnTo>
                  <a:lnTo>
                    <a:pt x="562" y="246"/>
                  </a:lnTo>
                  <a:lnTo>
                    <a:pt x="561" y="247"/>
                  </a:lnTo>
                  <a:lnTo>
                    <a:pt x="561" y="248"/>
                  </a:lnTo>
                  <a:lnTo>
                    <a:pt x="560" y="250"/>
                  </a:lnTo>
                  <a:lnTo>
                    <a:pt x="558" y="263"/>
                  </a:lnTo>
                  <a:lnTo>
                    <a:pt x="557" y="269"/>
                  </a:lnTo>
                  <a:lnTo>
                    <a:pt x="559" y="269"/>
                  </a:lnTo>
                  <a:lnTo>
                    <a:pt x="564" y="270"/>
                  </a:lnTo>
                  <a:lnTo>
                    <a:pt x="566" y="270"/>
                  </a:lnTo>
                  <a:lnTo>
                    <a:pt x="568" y="272"/>
                  </a:lnTo>
                  <a:lnTo>
                    <a:pt x="574" y="279"/>
                  </a:lnTo>
                  <a:lnTo>
                    <a:pt x="576" y="281"/>
                  </a:lnTo>
                  <a:lnTo>
                    <a:pt x="577" y="282"/>
                  </a:lnTo>
                  <a:lnTo>
                    <a:pt x="576" y="282"/>
                  </a:lnTo>
                  <a:lnTo>
                    <a:pt x="574" y="285"/>
                  </a:lnTo>
                  <a:lnTo>
                    <a:pt x="573" y="285"/>
                  </a:lnTo>
                  <a:lnTo>
                    <a:pt x="570" y="286"/>
                  </a:lnTo>
                  <a:lnTo>
                    <a:pt x="567" y="288"/>
                  </a:lnTo>
                  <a:lnTo>
                    <a:pt x="566" y="289"/>
                  </a:lnTo>
                  <a:lnTo>
                    <a:pt x="566" y="290"/>
                  </a:lnTo>
                  <a:lnTo>
                    <a:pt x="566" y="291"/>
                  </a:lnTo>
                  <a:lnTo>
                    <a:pt x="566" y="293"/>
                  </a:lnTo>
                  <a:lnTo>
                    <a:pt x="565" y="294"/>
                  </a:lnTo>
                  <a:lnTo>
                    <a:pt x="566" y="294"/>
                  </a:lnTo>
                  <a:lnTo>
                    <a:pt x="566" y="295"/>
                  </a:lnTo>
                  <a:lnTo>
                    <a:pt x="567" y="295"/>
                  </a:lnTo>
                  <a:lnTo>
                    <a:pt x="568" y="295"/>
                  </a:lnTo>
                  <a:lnTo>
                    <a:pt x="569" y="296"/>
                  </a:lnTo>
                  <a:lnTo>
                    <a:pt x="570" y="296"/>
                  </a:lnTo>
                  <a:lnTo>
                    <a:pt x="570" y="297"/>
                  </a:lnTo>
                  <a:lnTo>
                    <a:pt x="570" y="300"/>
                  </a:lnTo>
                  <a:lnTo>
                    <a:pt x="570" y="302"/>
                  </a:lnTo>
                  <a:lnTo>
                    <a:pt x="570" y="304"/>
                  </a:lnTo>
                  <a:lnTo>
                    <a:pt x="569" y="308"/>
                  </a:lnTo>
                  <a:lnTo>
                    <a:pt x="569" y="310"/>
                  </a:lnTo>
                  <a:lnTo>
                    <a:pt x="569" y="311"/>
                  </a:lnTo>
                  <a:lnTo>
                    <a:pt x="569" y="312"/>
                  </a:lnTo>
                  <a:lnTo>
                    <a:pt x="569" y="313"/>
                  </a:lnTo>
                  <a:lnTo>
                    <a:pt x="570" y="314"/>
                  </a:lnTo>
                  <a:lnTo>
                    <a:pt x="568" y="316"/>
                  </a:lnTo>
                  <a:lnTo>
                    <a:pt x="567" y="316"/>
                  </a:lnTo>
                  <a:lnTo>
                    <a:pt x="566" y="316"/>
                  </a:lnTo>
                  <a:lnTo>
                    <a:pt x="564" y="316"/>
                  </a:lnTo>
                  <a:lnTo>
                    <a:pt x="562" y="316"/>
                  </a:lnTo>
                  <a:lnTo>
                    <a:pt x="562" y="310"/>
                  </a:lnTo>
                  <a:lnTo>
                    <a:pt x="561" y="305"/>
                  </a:lnTo>
                  <a:lnTo>
                    <a:pt x="561" y="303"/>
                  </a:lnTo>
                  <a:lnTo>
                    <a:pt x="561" y="302"/>
                  </a:lnTo>
                  <a:lnTo>
                    <a:pt x="558" y="302"/>
                  </a:lnTo>
                  <a:lnTo>
                    <a:pt x="552" y="302"/>
                  </a:lnTo>
                  <a:lnTo>
                    <a:pt x="552" y="297"/>
                  </a:lnTo>
                  <a:lnTo>
                    <a:pt x="550" y="307"/>
                  </a:lnTo>
                  <a:lnTo>
                    <a:pt x="547" y="325"/>
                  </a:lnTo>
                  <a:lnTo>
                    <a:pt x="547" y="331"/>
                  </a:lnTo>
                  <a:lnTo>
                    <a:pt x="526" y="322"/>
                  </a:lnTo>
                  <a:lnTo>
                    <a:pt x="526" y="323"/>
                  </a:lnTo>
                  <a:lnTo>
                    <a:pt x="530" y="325"/>
                  </a:lnTo>
                  <a:lnTo>
                    <a:pt x="536" y="329"/>
                  </a:lnTo>
                  <a:lnTo>
                    <a:pt x="535" y="330"/>
                  </a:lnTo>
                  <a:lnTo>
                    <a:pt x="539" y="332"/>
                  </a:lnTo>
                  <a:lnTo>
                    <a:pt x="540" y="332"/>
                  </a:lnTo>
                  <a:lnTo>
                    <a:pt x="540" y="337"/>
                  </a:lnTo>
                  <a:lnTo>
                    <a:pt x="541" y="337"/>
                  </a:lnTo>
                  <a:lnTo>
                    <a:pt x="542" y="337"/>
                  </a:lnTo>
                  <a:lnTo>
                    <a:pt x="543" y="337"/>
                  </a:lnTo>
                  <a:lnTo>
                    <a:pt x="542" y="341"/>
                  </a:lnTo>
                  <a:lnTo>
                    <a:pt x="542" y="342"/>
                  </a:lnTo>
                  <a:lnTo>
                    <a:pt x="541" y="350"/>
                  </a:lnTo>
                  <a:lnTo>
                    <a:pt x="542" y="352"/>
                  </a:lnTo>
                  <a:lnTo>
                    <a:pt x="542" y="355"/>
                  </a:lnTo>
                  <a:lnTo>
                    <a:pt x="542" y="357"/>
                  </a:lnTo>
                  <a:lnTo>
                    <a:pt x="542" y="358"/>
                  </a:lnTo>
                  <a:lnTo>
                    <a:pt x="542" y="364"/>
                  </a:lnTo>
                  <a:lnTo>
                    <a:pt x="542" y="365"/>
                  </a:lnTo>
                  <a:lnTo>
                    <a:pt x="542" y="366"/>
                  </a:lnTo>
                  <a:lnTo>
                    <a:pt x="544" y="366"/>
                  </a:lnTo>
                  <a:lnTo>
                    <a:pt x="545" y="366"/>
                  </a:lnTo>
                  <a:lnTo>
                    <a:pt x="549" y="365"/>
                  </a:lnTo>
                  <a:lnTo>
                    <a:pt x="550" y="365"/>
                  </a:lnTo>
                  <a:lnTo>
                    <a:pt x="552" y="365"/>
                  </a:lnTo>
                  <a:lnTo>
                    <a:pt x="553" y="365"/>
                  </a:lnTo>
                  <a:lnTo>
                    <a:pt x="556" y="365"/>
                  </a:lnTo>
                  <a:lnTo>
                    <a:pt x="557" y="365"/>
                  </a:lnTo>
                  <a:lnTo>
                    <a:pt x="558" y="365"/>
                  </a:lnTo>
                  <a:lnTo>
                    <a:pt x="559" y="365"/>
                  </a:lnTo>
                  <a:lnTo>
                    <a:pt x="560" y="365"/>
                  </a:lnTo>
                  <a:lnTo>
                    <a:pt x="561" y="365"/>
                  </a:lnTo>
                  <a:lnTo>
                    <a:pt x="562" y="365"/>
                  </a:lnTo>
                  <a:lnTo>
                    <a:pt x="564" y="365"/>
                  </a:lnTo>
                  <a:lnTo>
                    <a:pt x="565" y="365"/>
                  </a:lnTo>
                  <a:lnTo>
                    <a:pt x="565" y="366"/>
                  </a:lnTo>
                  <a:lnTo>
                    <a:pt x="565" y="367"/>
                  </a:lnTo>
                  <a:lnTo>
                    <a:pt x="565" y="369"/>
                  </a:lnTo>
                  <a:lnTo>
                    <a:pt x="565" y="371"/>
                  </a:lnTo>
                  <a:lnTo>
                    <a:pt x="565" y="374"/>
                  </a:lnTo>
                  <a:lnTo>
                    <a:pt x="565" y="377"/>
                  </a:lnTo>
                  <a:lnTo>
                    <a:pt x="562" y="377"/>
                  </a:lnTo>
                  <a:lnTo>
                    <a:pt x="561" y="377"/>
                  </a:lnTo>
                  <a:lnTo>
                    <a:pt x="560" y="377"/>
                  </a:lnTo>
                  <a:lnTo>
                    <a:pt x="558" y="377"/>
                  </a:lnTo>
                  <a:lnTo>
                    <a:pt x="556" y="377"/>
                  </a:lnTo>
                  <a:lnTo>
                    <a:pt x="554" y="377"/>
                  </a:lnTo>
                  <a:lnTo>
                    <a:pt x="553" y="377"/>
                  </a:lnTo>
                  <a:lnTo>
                    <a:pt x="552" y="377"/>
                  </a:lnTo>
                  <a:lnTo>
                    <a:pt x="552" y="375"/>
                  </a:lnTo>
                  <a:lnTo>
                    <a:pt x="552" y="373"/>
                  </a:lnTo>
                  <a:lnTo>
                    <a:pt x="551" y="374"/>
                  </a:lnTo>
                  <a:lnTo>
                    <a:pt x="550" y="375"/>
                  </a:lnTo>
                  <a:lnTo>
                    <a:pt x="549" y="375"/>
                  </a:lnTo>
                  <a:lnTo>
                    <a:pt x="548" y="377"/>
                  </a:lnTo>
                  <a:lnTo>
                    <a:pt x="548" y="378"/>
                  </a:lnTo>
                  <a:lnTo>
                    <a:pt x="548" y="382"/>
                  </a:lnTo>
                  <a:lnTo>
                    <a:pt x="548" y="390"/>
                  </a:lnTo>
                  <a:lnTo>
                    <a:pt x="547" y="390"/>
                  </a:lnTo>
                  <a:lnTo>
                    <a:pt x="544" y="390"/>
                  </a:lnTo>
                  <a:lnTo>
                    <a:pt x="542" y="390"/>
                  </a:lnTo>
                  <a:lnTo>
                    <a:pt x="542" y="386"/>
                  </a:lnTo>
                  <a:lnTo>
                    <a:pt x="542" y="371"/>
                  </a:lnTo>
                  <a:lnTo>
                    <a:pt x="542" y="366"/>
                  </a:lnTo>
                  <a:lnTo>
                    <a:pt x="542" y="367"/>
                  </a:lnTo>
                  <a:lnTo>
                    <a:pt x="541" y="367"/>
                  </a:lnTo>
                  <a:lnTo>
                    <a:pt x="540" y="367"/>
                  </a:lnTo>
                  <a:lnTo>
                    <a:pt x="540" y="366"/>
                  </a:lnTo>
                  <a:lnTo>
                    <a:pt x="539" y="366"/>
                  </a:lnTo>
                  <a:lnTo>
                    <a:pt x="537" y="366"/>
                  </a:lnTo>
                  <a:lnTo>
                    <a:pt x="535" y="366"/>
                  </a:lnTo>
                  <a:lnTo>
                    <a:pt x="534" y="366"/>
                  </a:lnTo>
                  <a:lnTo>
                    <a:pt x="533" y="366"/>
                  </a:lnTo>
                  <a:lnTo>
                    <a:pt x="530" y="366"/>
                  </a:lnTo>
                  <a:lnTo>
                    <a:pt x="528" y="366"/>
                  </a:lnTo>
                  <a:lnTo>
                    <a:pt x="527" y="366"/>
                  </a:lnTo>
                  <a:lnTo>
                    <a:pt x="526" y="366"/>
                  </a:lnTo>
                  <a:lnTo>
                    <a:pt x="525" y="366"/>
                  </a:lnTo>
                  <a:lnTo>
                    <a:pt x="524" y="366"/>
                  </a:lnTo>
                  <a:lnTo>
                    <a:pt x="523" y="366"/>
                  </a:lnTo>
                  <a:lnTo>
                    <a:pt x="519" y="366"/>
                  </a:lnTo>
                  <a:lnTo>
                    <a:pt x="517" y="366"/>
                  </a:lnTo>
                  <a:lnTo>
                    <a:pt x="515" y="366"/>
                  </a:lnTo>
                  <a:lnTo>
                    <a:pt x="516" y="365"/>
                  </a:lnTo>
                  <a:lnTo>
                    <a:pt x="516" y="364"/>
                  </a:lnTo>
                  <a:lnTo>
                    <a:pt x="516" y="357"/>
                  </a:lnTo>
                  <a:lnTo>
                    <a:pt x="516" y="355"/>
                  </a:lnTo>
                  <a:lnTo>
                    <a:pt x="516" y="353"/>
                  </a:lnTo>
                  <a:lnTo>
                    <a:pt x="516" y="352"/>
                  </a:lnTo>
                  <a:lnTo>
                    <a:pt x="516" y="340"/>
                  </a:lnTo>
                  <a:lnTo>
                    <a:pt x="516" y="336"/>
                  </a:lnTo>
                  <a:lnTo>
                    <a:pt x="516" y="333"/>
                  </a:lnTo>
                  <a:lnTo>
                    <a:pt x="517" y="331"/>
                  </a:lnTo>
                  <a:lnTo>
                    <a:pt x="517" y="330"/>
                  </a:lnTo>
                  <a:lnTo>
                    <a:pt x="517" y="327"/>
                  </a:lnTo>
                  <a:lnTo>
                    <a:pt x="517" y="325"/>
                  </a:lnTo>
                  <a:lnTo>
                    <a:pt x="517" y="323"/>
                  </a:lnTo>
                  <a:lnTo>
                    <a:pt x="517" y="321"/>
                  </a:lnTo>
                  <a:lnTo>
                    <a:pt x="517" y="320"/>
                  </a:lnTo>
                  <a:lnTo>
                    <a:pt x="517" y="319"/>
                  </a:lnTo>
                  <a:lnTo>
                    <a:pt x="517" y="318"/>
                  </a:lnTo>
                  <a:lnTo>
                    <a:pt x="516" y="318"/>
                  </a:lnTo>
                  <a:lnTo>
                    <a:pt x="515" y="316"/>
                  </a:lnTo>
                  <a:lnTo>
                    <a:pt x="514" y="316"/>
                  </a:lnTo>
                  <a:lnTo>
                    <a:pt x="511" y="315"/>
                  </a:lnTo>
                  <a:lnTo>
                    <a:pt x="508" y="313"/>
                  </a:lnTo>
                  <a:lnTo>
                    <a:pt x="506" y="312"/>
                  </a:lnTo>
                  <a:lnTo>
                    <a:pt x="502" y="311"/>
                  </a:lnTo>
                  <a:lnTo>
                    <a:pt x="498" y="308"/>
                  </a:lnTo>
                  <a:lnTo>
                    <a:pt x="493" y="306"/>
                  </a:lnTo>
                  <a:lnTo>
                    <a:pt x="491" y="305"/>
                  </a:lnTo>
                  <a:lnTo>
                    <a:pt x="489" y="305"/>
                  </a:lnTo>
                  <a:lnTo>
                    <a:pt x="488" y="304"/>
                  </a:lnTo>
                  <a:lnTo>
                    <a:pt x="485" y="304"/>
                  </a:lnTo>
                  <a:lnTo>
                    <a:pt x="483" y="305"/>
                  </a:lnTo>
                  <a:lnTo>
                    <a:pt x="480" y="305"/>
                  </a:lnTo>
                  <a:lnTo>
                    <a:pt x="478" y="306"/>
                  </a:lnTo>
                  <a:lnTo>
                    <a:pt x="476" y="306"/>
                  </a:lnTo>
                  <a:lnTo>
                    <a:pt x="476" y="299"/>
                  </a:lnTo>
                  <a:lnTo>
                    <a:pt x="475" y="295"/>
                  </a:lnTo>
                  <a:lnTo>
                    <a:pt x="473" y="295"/>
                  </a:lnTo>
                  <a:lnTo>
                    <a:pt x="470" y="296"/>
                  </a:lnTo>
                  <a:lnTo>
                    <a:pt x="470" y="297"/>
                  </a:lnTo>
                  <a:lnTo>
                    <a:pt x="465" y="296"/>
                  </a:lnTo>
                  <a:lnTo>
                    <a:pt x="465" y="297"/>
                  </a:lnTo>
                  <a:lnTo>
                    <a:pt x="464" y="297"/>
                  </a:lnTo>
                  <a:lnTo>
                    <a:pt x="464" y="298"/>
                  </a:lnTo>
                  <a:lnTo>
                    <a:pt x="463" y="298"/>
                  </a:lnTo>
                  <a:lnTo>
                    <a:pt x="463" y="299"/>
                  </a:lnTo>
                  <a:lnTo>
                    <a:pt x="463" y="303"/>
                  </a:lnTo>
                  <a:lnTo>
                    <a:pt x="463" y="304"/>
                  </a:lnTo>
                  <a:lnTo>
                    <a:pt x="463" y="303"/>
                  </a:lnTo>
                  <a:lnTo>
                    <a:pt x="462" y="303"/>
                  </a:lnTo>
                  <a:lnTo>
                    <a:pt x="462" y="305"/>
                  </a:lnTo>
                  <a:lnTo>
                    <a:pt x="461" y="305"/>
                  </a:lnTo>
                  <a:lnTo>
                    <a:pt x="461" y="304"/>
                  </a:lnTo>
                  <a:lnTo>
                    <a:pt x="459" y="304"/>
                  </a:lnTo>
                  <a:lnTo>
                    <a:pt x="458" y="303"/>
                  </a:lnTo>
                  <a:lnTo>
                    <a:pt x="457" y="302"/>
                  </a:lnTo>
                  <a:lnTo>
                    <a:pt x="456" y="302"/>
                  </a:lnTo>
                  <a:lnTo>
                    <a:pt x="456" y="300"/>
                  </a:lnTo>
                  <a:lnTo>
                    <a:pt x="455" y="299"/>
                  </a:lnTo>
                  <a:lnTo>
                    <a:pt x="454" y="298"/>
                  </a:lnTo>
                  <a:lnTo>
                    <a:pt x="454" y="297"/>
                  </a:lnTo>
                  <a:lnTo>
                    <a:pt x="453" y="296"/>
                  </a:lnTo>
                  <a:lnTo>
                    <a:pt x="453" y="295"/>
                  </a:lnTo>
                  <a:lnTo>
                    <a:pt x="452" y="294"/>
                  </a:lnTo>
                  <a:lnTo>
                    <a:pt x="449" y="294"/>
                  </a:lnTo>
                  <a:lnTo>
                    <a:pt x="448" y="294"/>
                  </a:lnTo>
                  <a:lnTo>
                    <a:pt x="447" y="294"/>
                  </a:lnTo>
                  <a:lnTo>
                    <a:pt x="439" y="294"/>
                  </a:lnTo>
                  <a:lnTo>
                    <a:pt x="437" y="294"/>
                  </a:lnTo>
                  <a:lnTo>
                    <a:pt x="437" y="295"/>
                  </a:lnTo>
                  <a:lnTo>
                    <a:pt x="435" y="303"/>
                  </a:lnTo>
                  <a:lnTo>
                    <a:pt x="435" y="304"/>
                  </a:lnTo>
                  <a:lnTo>
                    <a:pt x="435" y="305"/>
                  </a:lnTo>
                  <a:lnTo>
                    <a:pt x="433" y="305"/>
                  </a:lnTo>
                  <a:lnTo>
                    <a:pt x="432" y="305"/>
                  </a:lnTo>
                  <a:lnTo>
                    <a:pt x="428" y="305"/>
                  </a:lnTo>
                  <a:lnTo>
                    <a:pt x="422" y="305"/>
                  </a:lnTo>
                  <a:lnTo>
                    <a:pt x="416" y="305"/>
                  </a:lnTo>
                  <a:lnTo>
                    <a:pt x="415" y="306"/>
                  </a:lnTo>
                  <a:lnTo>
                    <a:pt x="422" y="306"/>
                  </a:lnTo>
                  <a:lnTo>
                    <a:pt x="419" y="312"/>
                  </a:lnTo>
                  <a:lnTo>
                    <a:pt x="414" y="312"/>
                  </a:lnTo>
                  <a:lnTo>
                    <a:pt x="414" y="311"/>
                  </a:lnTo>
                  <a:lnTo>
                    <a:pt x="413" y="310"/>
                  </a:lnTo>
                  <a:lnTo>
                    <a:pt x="413" y="308"/>
                  </a:lnTo>
                  <a:lnTo>
                    <a:pt x="410" y="307"/>
                  </a:lnTo>
                  <a:lnTo>
                    <a:pt x="410" y="305"/>
                  </a:lnTo>
                  <a:lnTo>
                    <a:pt x="410" y="304"/>
                  </a:lnTo>
                  <a:lnTo>
                    <a:pt x="409" y="304"/>
                  </a:lnTo>
                  <a:lnTo>
                    <a:pt x="406" y="304"/>
                  </a:lnTo>
                  <a:lnTo>
                    <a:pt x="405" y="304"/>
                  </a:lnTo>
                  <a:lnTo>
                    <a:pt x="403" y="304"/>
                  </a:lnTo>
                  <a:lnTo>
                    <a:pt x="402" y="304"/>
                  </a:lnTo>
                  <a:lnTo>
                    <a:pt x="400" y="304"/>
                  </a:lnTo>
                  <a:lnTo>
                    <a:pt x="398" y="304"/>
                  </a:lnTo>
                  <a:lnTo>
                    <a:pt x="397" y="304"/>
                  </a:lnTo>
                  <a:lnTo>
                    <a:pt x="385" y="304"/>
                  </a:lnTo>
                  <a:lnTo>
                    <a:pt x="380" y="304"/>
                  </a:lnTo>
                  <a:lnTo>
                    <a:pt x="380" y="305"/>
                  </a:lnTo>
                  <a:lnTo>
                    <a:pt x="380" y="306"/>
                  </a:lnTo>
                  <a:lnTo>
                    <a:pt x="380" y="312"/>
                  </a:lnTo>
                  <a:lnTo>
                    <a:pt x="380" y="325"/>
                  </a:lnTo>
                  <a:lnTo>
                    <a:pt x="358" y="325"/>
                  </a:lnTo>
                  <a:lnTo>
                    <a:pt x="357" y="325"/>
                  </a:lnTo>
                  <a:lnTo>
                    <a:pt x="357" y="324"/>
                  </a:lnTo>
                  <a:lnTo>
                    <a:pt x="347" y="324"/>
                  </a:lnTo>
                  <a:lnTo>
                    <a:pt x="347" y="323"/>
                  </a:lnTo>
                  <a:lnTo>
                    <a:pt x="346" y="323"/>
                  </a:lnTo>
                  <a:lnTo>
                    <a:pt x="345" y="323"/>
                  </a:lnTo>
                  <a:lnTo>
                    <a:pt x="344" y="323"/>
                  </a:lnTo>
                  <a:lnTo>
                    <a:pt x="342" y="323"/>
                  </a:lnTo>
                  <a:lnTo>
                    <a:pt x="342" y="320"/>
                  </a:lnTo>
                  <a:lnTo>
                    <a:pt x="345" y="314"/>
                  </a:lnTo>
                  <a:lnTo>
                    <a:pt x="349" y="314"/>
                  </a:lnTo>
                  <a:lnTo>
                    <a:pt x="349" y="313"/>
                  </a:lnTo>
                  <a:lnTo>
                    <a:pt x="349" y="312"/>
                  </a:lnTo>
                  <a:lnTo>
                    <a:pt x="349" y="311"/>
                  </a:lnTo>
                  <a:lnTo>
                    <a:pt x="334" y="311"/>
                  </a:lnTo>
                  <a:lnTo>
                    <a:pt x="334" y="323"/>
                  </a:lnTo>
                  <a:lnTo>
                    <a:pt x="333" y="323"/>
                  </a:lnTo>
                  <a:lnTo>
                    <a:pt x="331" y="323"/>
                  </a:lnTo>
                  <a:lnTo>
                    <a:pt x="328" y="323"/>
                  </a:lnTo>
                  <a:lnTo>
                    <a:pt x="321" y="322"/>
                  </a:lnTo>
                  <a:lnTo>
                    <a:pt x="320" y="322"/>
                  </a:lnTo>
                  <a:lnTo>
                    <a:pt x="320" y="328"/>
                  </a:lnTo>
                  <a:lnTo>
                    <a:pt x="320" y="336"/>
                  </a:lnTo>
                  <a:lnTo>
                    <a:pt x="320" y="342"/>
                  </a:lnTo>
                  <a:lnTo>
                    <a:pt x="320" y="345"/>
                  </a:lnTo>
                  <a:lnTo>
                    <a:pt x="319" y="346"/>
                  </a:lnTo>
                  <a:lnTo>
                    <a:pt x="317" y="346"/>
                  </a:lnTo>
                  <a:lnTo>
                    <a:pt x="317" y="360"/>
                  </a:lnTo>
                  <a:lnTo>
                    <a:pt x="317" y="363"/>
                  </a:lnTo>
                  <a:lnTo>
                    <a:pt x="318" y="372"/>
                  </a:lnTo>
                  <a:lnTo>
                    <a:pt x="314" y="372"/>
                  </a:lnTo>
                  <a:lnTo>
                    <a:pt x="309" y="372"/>
                  </a:lnTo>
                  <a:lnTo>
                    <a:pt x="309" y="378"/>
                  </a:lnTo>
                  <a:lnTo>
                    <a:pt x="309" y="382"/>
                  </a:lnTo>
                  <a:lnTo>
                    <a:pt x="309" y="387"/>
                  </a:lnTo>
                  <a:lnTo>
                    <a:pt x="309" y="388"/>
                  </a:lnTo>
                  <a:lnTo>
                    <a:pt x="309" y="390"/>
                  </a:lnTo>
                  <a:lnTo>
                    <a:pt x="309" y="392"/>
                  </a:lnTo>
                  <a:lnTo>
                    <a:pt x="309" y="394"/>
                  </a:lnTo>
                  <a:lnTo>
                    <a:pt x="309" y="395"/>
                  </a:lnTo>
                  <a:lnTo>
                    <a:pt x="308" y="395"/>
                  </a:lnTo>
                  <a:lnTo>
                    <a:pt x="305" y="391"/>
                  </a:lnTo>
                  <a:lnTo>
                    <a:pt x="303" y="391"/>
                  </a:lnTo>
                  <a:lnTo>
                    <a:pt x="300" y="388"/>
                  </a:lnTo>
                  <a:lnTo>
                    <a:pt x="297" y="386"/>
                  </a:lnTo>
                  <a:lnTo>
                    <a:pt x="294" y="383"/>
                  </a:lnTo>
                  <a:lnTo>
                    <a:pt x="293" y="383"/>
                  </a:lnTo>
                  <a:lnTo>
                    <a:pt x="289" y="380"/>
                  </a:lnTo>
                  <a:lnTo>
                    <a:pt x="284" y="377"/>
                  </a:lnTo>
                  <a:lnTo>
                    <a:pt x="284" y="373"/>
                  </a:lnTo>
                  <a:lnTo>
                    <a:pt x="284" y="372"/>
                  </a:lnTo>
                  <a:lnTo>
                    <a:pt x="284" y="371"/>
                  </a:lnTo>
                  <a:lnTo>
                    <a:pt x="276" y="371"/>
                  </a:lnTo>
                  <a:lnTo>
                    <a:pt x="262" y="362"/>
                  </a:lnTo>
                  <a:lnTo>
                    <a:pt x="260" y="361"/>
                  </a:lnTo>
                  <a:lnTo>
                    <a:pt x="258" y="361"/>
                  </a:lnTo>
                  <a:lnTo>
                    <a:pt x="254" y="358"/>
                  </a:lnTo>
                  <a:lnTo>
                    <a:pt x="254" y="347"/>
                  </a:lnTo>
                  <a:lnTo>
                    <a:pt x="254" y="346"/>
                  </a:lnTo>
                  <a:lnTo>
                    <a:pt x="251" y="339"/>
                  </a:lnTo>
                  <a:lnTo>
                    <a:pt x="250" y="336"/>
                  </a:lnTo>
                  <a:lnTo>
                    <a:pt x="248" y="323"/>
                  </a:lnTo>
                  <a:lnTo>
                    <a:pt x="248" y="321"/>
                  </a:lnTo>
                  <a:lnTo>
                    <a:pt x="248" y="313"/>
                  </a:lnTo>
                  <a:lnTo>
                    <a:pt x="247" y="300"/>
                  </a:lnTo>
                  <a:lnTo>
                    <a:pt x="247" y="299"/>
                  </a:lnTo>
                  <a:lnTo>
                    <a:pt x="247" y="298"/>
                  </a:lnTo>
                  <a:lnTo>
                    <a:pt x="247" y="297"/>
                  </a:lnTo>
                  <a:lnTo>
                    <a:pt x="247" y="291"/>
                  </a:lnTo>
                  <a:lnTo>
                    <a:pt x="247" y="287"/>
                  </a:lnTo>
                  <a:lnTo>
                    <a:pt x="247" y="286"/>
                  </a:lnTo>
                  <a:lnTo>
                    <a:pt x="247" y="281"/>
                  </a:lnTo>
                  <a:lnTo>
                    <a:pt x="247" y="278"/>
                  </a:lnTo>
                  <a:lnTo>
                    <a:pt x="247" y="275"/>
                  </a:lnTo>
                  <a:lnTo>
                    <a:pt x="255" y="274"/>
                  </a:lnTo>
                  <a:lnTo>
                    <a:pt x="260" y="274"/>
                  </a:lnTo>
                  <a:lnTo>
                    <a:pt x="263" y="274"/>
                  </a:lnTo>
                  <a:lnTo>
                    <a:pt x="265" y="274"/>
                  </a:lnTo>
                  <a:lnTo>
                    <a:pt x="266" y="274"/>
                  </a:lnTo>
                  <a:lnTo>
                    <a:pt x="271" y="274"/>
                  </a:lnTo>
                  <a:lnTo>
                    <a:pt x="271" y="270"/>
                  </a:lnTo>
                  <a:lnTo>
                    <a:pt x="271" y="265"/>
                  </a:lnTo>
                  <a:lnTo>
                    <a:pt x="275" y="264"/>
                  </a:lnTo>
                  <a:lnTo>
                    <a:pt x="276" y="262"/>
                  </a:lnTo>
                  <a:lnTo>
                    <a:pt x="275" y="261"/>
                  </a:lnTo>
                  <a:lnTo>
                    <a:pt x="275" y="260"/>
                  </a:lnTo>
                  <a:lnTo>
                    <a:pt x="275" y="258"/>
                  </a:lnTo>
                  <a:lnTo>
                    <a:pt x="275" y="257"/>
                  </a:lnTo>
                  <a:lnTo>
                    <a:pt x="275" y="256"/>
                  </a:lnTo>
                  <a:lnTo>
                    <a:pt x="277" y="254"/>
                  </a:lnTo>
                  <a:lnTo>
                    <a:pt x="278" y="250"/>
                  </a:lnTo>
                  <a:lnTo>
                    <a:pt x="281" y="246"/>
                  </a:lnTo>
                  <a:lnTo>
                    <a:pt x="282" y="243"/>
                  </a:lnTo>
                  <a:lnTo>
                    <a:pt x="282" y="241"/>
                  </a:lnTo>
                  <a:lnTo>
                    <a:pt x="283" y="238"/>
                  </a:lnTo>
                  <a:lnTo>
                    <a:pt x="281" y="236"/>
                  </a:lnTo>
                  <a:lnTo>
                    <a:pt x="280" y="236"/>
                  </a:lnTo>
                  <a:lnTo>
                    <a:pt x="276" y="240"/>
                  </a:lnTo>
                  <a:lnTo>
                    <a:pt x="275" y="244"/>
                  </a:lnTo>
                  <a:lnTo>
                    <a:pt x="274" y="249"/>
                  </a:lnTo>
                  <a:lnTo>
                    <a:pt x="268" y="246"/>
                  </a:lnTo>
                  <a:lnTo>
                    <a:pt x="264" y="245"/>
                  </a:lnTo>
                  <a:lnTo>
                    <a:pt x="266" y="238"/>
                  </a:lnTo>
                  <a:lnTo>
                    <a:pt x="266" y="237"/>
                  </a:lnTo>
                  <a:lnTo>
                    <a:pt x="268" y="237"/>
                  </a:lnTo>
                  <a:lnTo>
                    <a:pt x="272" y="231"/>
                  </a:lnTo>
                  <a:lnTo>
                    <a:pt x="269" y="230"/>
                  </a:lnTo>
                  <a:lnTo>
                    <a:pt x="266" y="229"/>
                  </a:lnTo>
                  <a:lnTo>
                    <a:pt x="265" y="228"/>
                  </a:lnTo>
                  <a:lnTo>
                    <a:pt x="262" y="228"/>
                  </a:lnTo>
                  <a:lnTo>
                    <a:pt x="236" y="255"/>
                  </a:lnTo>
                  <a:lnTo>
                    <a:pt x="236" y="256"/>
                  </a:lnTo>
                  <a:lnTo>
                    <a:pt x="236" y="257"/>
                  </a:lnTo>
                  <a:lnTo>
                    <a:pt x="236" y="258"/>
                  </a:lnTo>
                  <a:lnTo>
                    <a:pt x="236" y="275"/>
                  </a:lnTo>
                  <a:lnTo>
                    <a:pt x="237" y="275"/>
                  </a:lnTo>
                  <a:lnTo>
                    <a:pt x="247" y="275"/>
                  </a:lnTo>
                  <a:lnTo>
                    <a:pt x="247" y="278"/>
                  </a:lnTo>
                  <a:lnTo>
                    <a:pt x="247" y="281"/>
                  </a:lnTo>
                  <a:lnTo>
                    <a:pt x="247" y="286"/>
                  </a:lnTo>
                  <a:lnTo>
                    <a:pt x="247" y="287"/>
                  </a:lnTo>
                  <a:lnTo>
                    <a:pt x="247" y="290"/>
                  </a:lnTo>
                  <a:lnTo>
                    <a:pt x="247" y="298"/>
                  </a:lnTo>
                  <a:lnTo>
                    <a:pt x="247" y="299"/>
                  </a:lnTo>
                  <a:lnTo>
                    <a:pt x="247" y="300"/>
                  </a:lnTo>
                  <a:lnTo>
                    <a:pt x="247" y="313"/>
                  </a:lnTo>
                  <a:lnTo>
                    <a:pt x="247" y="321"/>
                  </a:lnTo>
                  <a:lnTo>
                    <a:pt x="247" y="323"/>
                  </a:lnTo>
                  <a:lnTo>
                    <a:pt x="249" y="336"/>
                  </a:lnTo>
                  <a:lnTo>
                    <a:pt x="250" y="337"/>
                  </a:lnTo>
                  <a:lnTo>
                    <a:pt x="250" y="339"/>
                  </a:lnTo>
                  <a:lnTo>
                    <a:pt x="252" y="346"/>
                  </a:lnTo>
                  <a:lnTo>
                    <a:pt x="254" y="347"/>
                  </a:lnTo>
                  <a:lnTo>
                    <a:pt x="250" y="348"/>
                  </a:lnTo>
                  <a:lnTo>
                    <a:pt x="231" y="347"/>
                  </a:lnTo>
                  <a:lnTo>
                    <a:pt x="212" y="338"/>
                  </a:lnTo>
                  <a:lnTo>
                    <a:pt x="211" y="337"/>
                  </a:lnTo>
                  <a:lnTo>
                    <a:pt x="207" y="336"/>
                  </a:lnTo>
                  <a:lnTo>
                    <a:pt x="205" y="335"/>
                  </a:lnTo>
                  <a:lnTo>
                    <a:pt x="202" y="332"/>
                  </a:lnTo>
                  <a:lnTo>
                    <a:pt x="197" y="331"/>
                  </a:lnTo>
                  <a:lnTo>
                    <a:pt x="191" y="329"/>
                  </a:lnTo>
                  <a:lnTo>
                    <a:pt x="190" y="329"/>
                  </a:lnTo>
                  <a:lnTo>
                    <a:pt x="188" y="328"/>
                  </a:lnTo>
                  <a:lnTo>
                    <a:pt x="186" y="327"/>
                  </a:lnTo>
                  <a:lnTo>
                    <a:pt x="183" y="327"/>
                  </a:lnTo>
                  <a:lnTo>
                    <a:pt x="181" y="325"/>
                  </a:lnTo>
                  <a:lnTo>
                    <a:pt x="180" y="325"/>
                  </a:lnTo>
                  <a:lnTo>
                    <a:pt x="180" y="324"/>
                  </a:lnTo>
                  <a:lnTo>
                    <a:pt x="181" y="325"/>
                  </a:lnTo>
                  <a:lnTo>
                    <a:pt x="185" y="324"/>
                  </a:lnTo>
                  <a:lnTo>
                    <a:pt x="197" y="324"/>
                  </a:lnTo>
                  <a:lnTo>
                    <a:pt x="202" y="324"/>
                  </a:lnTo>
                  <a:lnTo>
                    <a:pt x="212" y="324"/>
                  </a:lnTo>
                  <a:lnTo>
                    <a:pt x="212" y="332"/>
                  </a:lnTo>
                  <a:lnTo>
                    <a:pt x="221" y="335"/>
                  </a:lnTo>
                  <a:lnTo>
                    <a:pt x="228" y="337"/>
                  </a:lnTo>
                  <a:lnTo>
                    <a:pt x="231" y="337"/>
                  </a:lnTo>
                  <a:lnTo>
                    <a:pt x="245" y="337"/>
                  </a:lnTo>
                  <a:lnTo>
                    <a:pt x="245" y="336"/>
                  </a:lnTo>
                  <a:lnTo>
                    <a:pt x="245" y="324"/>
                  </a:lnTo>
                  <a:lnTo>
                    <a:pt x="236" y="324"/>
                  </a:lnTo>
                  <a:lnTo>
                    <a:pt x="236" y="319"/>
                  </a:lnTo>
                  <a:lnTo>
                    <a:pt x="236" y="307"/>
                  </a:lnTo>
                  <a:lnTo>
                    <a:pt x="236" y="304"/>
                  </a:lnTo>
                  <a:lnTo>
                    <a:pt x="230" y="299"/>
                  </a:lnTo>
                  <a:lnTo>
                    <a:pt x="229" y="298"/>
                  </a:lnTo>
                  <a:lnTo>
                    <a:pt x="224" y="295"/>
                  </a:lnTo>
                  <a:lnTo>
                    <a:pt x="219" y="291"/>
                  </a:lnTo>
                  <a:lnTo>
                    <a:pt x="212" y="287"/>
                  </a:lnTo>
                  <a:lnTo>
                    <a:pt x="211" y="287"/>
                  </a:lnTo>
                  <a:lnTo>
                    <a:pt x="211" y="297"/>
                  </a:lnTo>
                  <a:lnTo>
                    <a:pt x="209" y="297"/>
                  </a:lnTo>
                  <a:lnTo>
                    <a:pt x="209" y="299"/>
                  </a:lnTo>
                  <a:lnTo>
                    <a:pt x="199" y="299"/>
                  </a:lnTo>
                  <a:lnTo>
                    <a:pt x="199" y="300"/>
                  </a:lnTo>
                  <a:lnTo>
                    <a:pt x="197" y="300"/>
                  </a:lnTo>
                  <a:lnTo>
                    <a:pt x="197" y="299"/>
                  </a:lnTo>
                  <a:lnTo>
                    <a:pt x="197" y="300"/>
                  </a:lnTo>
                  <a:lnTo>
                    <a:pt x="195" y="300"/>
                  </a:lnTo>
                  <a:lnTo>
                    <a:pt x="189" y="300"/>
                  </a:lnTo>
                  <a:lnTo>
                    <a:pt x="187" y="300"/>
                  </a:lnTo>
                  <a:lnTo>
                    <a:pt x="185" y="300"/>
                  </a:lnTo>
                  <a:lnTo>
                    <a:pt x="180" y="300"/>
                  </a:lnTo>
                  <a:lnTo>
                    <a:pt x="179" y="300"/>
                  </a:lnTo>
                  <a:lnTo>
                    <a:pt x="177" y="300"/>
                  </a:lnTo>
                  <a:lnTo>
                    <a:pt x="176" y="300"/>
                  </a:lnTo>
                  <a:lnTo>
                    <a:pt x="174" y="300"/>
                  </a:lnTo>
                  <a:lnTo>
                    <a:pt x="173" y="300"/>
                  </a:lnTo>
                  <a:lnTo>
                    <a:pt x="172" y="302"/>
                  </a:lnTo>
                  <a:lnTo>
                    <a:pt x="172" y="299"/>
                  </a:lnTo>
                  <a:lnTo>
                    <a:pt x="172" y="298"/>
                  </a:lnTo>
                  <a:lnTo>
                    <a:pt x="176" y="295"/>
                  </a:lnTo>
                  <a:lnTo>
                    <a:pt x="179" y="290"/>
                  </a:lnTo>
                  <a:lnTo>
                    <a:pt x="181" y="287"/>
                  </a:lnTo>
                  <a:lnTo>
                    <a:pt x="182" y="287"/>
                  </a:lnTo>
                  <a:lnTo>
                    <a:pt x="183" y="285"/>
                  </a:lnTo>
                  <a:lnTo>
                    <a:pt x="188" y="279"/>
                  </a:lnTo>
                  <a:lnTo>
                    <a:pt x="189" y="279"/>
                  </a:lnTo>
                  <a:lnTo>
                    <a:pt x="180" y="275"/>
                  </a:lnTo>
                  <a:lnTo>
                    <a:pt x="190" y="264"/>
                  </a:lnTo>
                  <a:lnTo>
                    <a:pt x="196" y="256"/>
                  </a:lnTo>
                  <a:lnTo>
                    <a:pt x="198" y="254"/>
                  </a:lnTo>
                  <a:lnTo>
                    <a:pt x="199" y="253"/>
                  </a:lnTo>
                  <a:lnTo>
                    <a:pt x="196" y="249"/>
                  </a:lnTo>
                  <a:lnTo>
                    <a:pt x="189" y="244"/>
                  </a:lnTo>
                  <a:lnTo>
                    <a:pt x="196" y="238"/>
                  </a:lnTo>
                  <a:lnTo>
                    <a:pt x="185" y="233"/>
                  </a:lnTo>
                  <a:lnTo>
                    <a:pt x="182" y="235"/>
                  </a:lnTo>
                  <a:lnTo>
                    <a:pt x="178" y="240"/>
                  </a:lnTo>
                  <a:lnTo>
                    <a:pt x="177" y="239"/>
                  </a:lnTo>
                  <a:lnTo>
                    <a:pt x="174" y="243"/>
                  </a:lnTo>
                  <a:lnTo>
                    <a:pt x="164" y="241"/>
                  </a:lnTo>
                  <a:lnTo>
                    <a:pt x="164" y="240"/>
                  </a:lnTo>
                  <a:lnTo>
                    <a:pt x="165" y="239"/>
                  </a:lnTo>
                  <a:lnTo>
                    <a:pt x="178" y="228"/>
                  </a:lnTo>
                  <a:lnTo>
                    <a:pt x="181" y="224"/>
                  </a:lnTo>
                  <a:lnTo>
                    <a:pt x="182" y="223"/>
                  </a:lnTo>
                  <a:lnTo>
                    <a:pt x="183" y="222"/>
                  </a:lnTo>
                  <a:lnTo>
                    <a:pt x="182" y="222"/>
                  </a:lnTo>
                  <a:lnTo>
                    <a:pt x="183" y="221"/>
                  </a:lnTo>
                  <a:lnTo>
                    <a:pt x="183" y="220"/>
                  </a:lnTo>
                  <a:lnTo>
                    <a:pt x="183" y="219"/>
                  </a:lnTo>
                  <a:lnTo>
                    <a:pt x="187" y="219"/>
                  </a:lnTo>
                  <a:lnTo>
                    <a:pt x="187" y="215"/>
                  </a:lnTo>
                  <a:lnTo>
                    <a:pt x="183" y="215"/>
                  </a:lnTo>
                  <a:lnTo>
                    <a:pt x="183" y="211"/>
                  </a:lnTo>
                  <a:lnTo>
                    <a:pt x="188" y="211"/>
                  </a:lnTo>
                  <a:lnTo>
                    <a:pt x="188" y="207"/>
                  </a:lnTo>
                  <a:lnTo>
                    <a:pt x="196" y="207"/>
                  </a:lnTo>
                  <a:lnTo>
                    <a:pt x="196" y="206"/>
                  </a:lnTo>
                  <a:lnTo>
                    <a:pt x="196" y="205"/>
                  </a:lnTo>
                  <a:lnTo>
                    <a:pt x="198" y="204"/>
                  </a:lnTo>
                  <a:lnTo>
                    <a:pt x="199" y="205"/>
                  </a:lnTo>
                  <a:lnTo>
                    <a:pt x="200" y="205"/>
                  </a:lnTo>
                  <a:lnTo>
                    <a:pt x="202" y="205"/>
                  </a:lnTo>
                  <a:lnTo>
                    <a:pt x="203" y="203"/>
                  </a:lnTo>
                  <a:lnTo>
                    <a:pt x="204" y="203"/>
                  </a:lnTo>
                  <a:lnTo>
                    <a:pt x="208" y="205"/>
                  </a:lnTo>
                  <a:lnTo>
                    <a:pt x="213" y="197"/>
                  </a:lnTo>
                  <a:lnTo>
                    <a:pt x="217" y="197"/>
                  </a:lnTo>
                  <a:lnTo>
                    <a:pt x="222" y="195"/>
                  </a:lnTo>
                  <a:lnTo>
                    <a:pt x="222" y="194"/>
                  </a:lnTo>
                  <a:lnTo>
                    <a:pt x="223" y="191"/>
                  </a:lnTo>
                  <a:lnTo>
                    <a:pt x="223" y="190"/>
                  </a:lnTo>
                  <a:lnTo>
                    <a:pt x="223" y="189"/>
                  </a:lnTo>
                  <a:lnTo>
                    <a:pt x="224" y="188"/>
                  </a:lnTo>
                  <a:lnTo>
                    <a:pt x="224" y="187"/>
                  </a:lnTo>
                  <a:lnTo>
                    <a:pt x="225" y="185"/>
                  </a:lnTo>
                  <a:lnTo>
                    <a:pt x="207" y="185"/>
                  </a:lnTo>
                  <a:lnTo>
                    <a:pt x="207" y="181"/>
                  </a:lnTo>
                  <a:lnTo>
                    <a:pt x="197" y="181"/>
                  </a:lnTo>
                  <a:lnTo>
                    <a:pt x="197" y="183"/>
                  </a:lnTo>
                  <a:lnTo>
                    <a:pt x="196" y="183"/>
                  </a:lnTo>
                  <a:lnTo>
                    <a:pt x="195" y="182"/>
                  </a:lnTo>
                  <a:lnTo>
                    <a:pt x="171" y="172"/>
                  </a:lnTo>
                  <a:lnTo>
                    <a:pt x="171" y="169"/>
                  </a:lnTo>
                  <a:lnTo>
                    <a:pt x="161" y="169"/>
                  </a:lnTo>
                  <a:lnTo>
                    <a:pt x="161" y="186"/>
                  </a:lnTo>
                  <a:lnTo>
                    <a:pt x="159" y="185"/>
                  </a:lnTo>
                  <a:lnTo>
                    <a:pt x="160" y="181"/>
                  </a:lnTo>
                  <a:lnTo>
                    <a:pt x="157" y="180"/>
                  </a:lnTo>
                  <a:lnTo>
                    <a:pt x="156" y="182"/>
                  </a:lnTo>
                  <a:lnTo>
                    <a:pt x="154" y="181"/>
                  </a:lnTo>
                  <a:lnTo>
                    <a:pt x="152" y="179"/>
                  </a:lnTo>
                  <a:lnTo>
                    <a:pt x="153" y="178"/>
                  </a:lnTo>
                  <a:lnTo>
                    <a:pt x="152" y="177"/>
                  </a:lnTo>
                  <a:lnTo>
                    <a:pt x="151" y="176"/>
                  </a:lnTo>
                  <a:lnTo>
                    <a:pt x="150" y="177"/>
                  </a:lnTo>
                  <a:lnTo>
                    <a:pt x="150" y="178"/>
                  </a:lnTo>
                  <a:lnTo>
                    <a:pt x="148" y="177"/>
                  </a:lnTo>
                  <a:lnTo>
                    <a:pt x="146" y="176"/>
                  </a:lnTo>
                  <a:lnTo>
                    <a:pt x="145" y="174"/>
                  </a:lnTo>
                  <a:lnTo>
                    <a:pt x="143" y="173"/>
                  </a:lnTo>
                  <a:lnTo>
                    <a:pt x="142" y="173"/>
                  </a:lnTo>
                  <a:lnTo>
                    <a:pt x="141" y="172"/>
                  </a:lnTo>
                  <a:lnTo>
                    <a:pt x="139" y="171"/>
                  </a:lnTo>
                  <a:lnTo>
                    <a:pt x="138" y="170"/>
                  </a:lnTo>
                  <a:lnTo>
                    <a:pt x="138" y="169"/>
                  </a:lnTo>
                  <a:lnTo>
                    <a:pt x="139" y="168"/>
                  </a:lnTo>
                  <a:lnTo>
                    <a:pt x="137" y="164"/>
                  </a:lnTo>
                  <a:lnTo>
                    <a:pt x="136" y="165"/>
                  </a:lnTo>
                  <a:lnTo>
                    <a:pt x="135" y="166"/>
                  </a:lnTo>
                  <a:lnTo>
                    <a:pt x="134" y="165"/>
                  </a:lnTo>
                  <a:lnTo>
                    <a:pt x="133" y="165"/>
                  </a:lnTo>
                  <a:lnTo>
                    <a:pt x="128" y="163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4" y="160"/>
                  </a:lnTo>
                  <a:lnTo>
                    <a:pt x="127" y="155"/>
                  </a:lnTo>
                  <a:lnTo>
                    <a:pt x="121" y="155"/>
                  </a:lnTo>
                  <a:lnTo>
                    <a:pt x="110" y="155"/>
                  </a:lnTo>
                  <a:lnTo>
                    <a:pt x="110" y="166"/>
                  </a:lnTo>
                  <a:lnTo>
                    <a:pt x="111" y="193"/>
                  </a:lnTo>
                  <a:lnTo>
                    <a:pt x="109" y="193"/>
                  </a:lnTo>
                  <a:lnTo>
                    <a:pt x="96" y="190"/>
                  </a:lnTo>
                  <a:lnTo>
                    <a:pt x="95" y="190"/>
                  </a:lnTo>
                  <a:lnTo>
                    <a:pt x="95" y="189"/>
                  </a:lnTo>
                  <a:lnTo>
                    <a:pt x="96" y="187"/>
                  </a:lnTo>
                  <a:lnTo>
                    <a:pt x="94" y="186"/>
                  </a:lnTo>
                  <a:lnTo>
                    <a:pt x="91" y="186"/>
                  </a:lnTo>
                  <a:lnTo>
                    <a:pt x="91" y="189"/>
                  </a:lnTo>
                  <a:lnTo>
                    <a:pt x="87" y="189"/>
                  </a:lnTo>
                  <a:lnTo>
                    <a:pt x="86" y="189"/>
                  </a:lnTo>
                  <a:lnTo>
                    <a:pt x="86" y="188"/>
                  </a:lnTo>
                  <a:lnTo>
                    <a:pt x="85" y="164"/>
                  </a:lnTo>
                  <a:lnTo>
                    <a:pt x="84" y="164"/>
                  </a:lnTo>
                  <a:lnTo>
                    <a:pt x="84" y="163"/>
                  </a:lnTo>
                  <a:lnTo>
                    <a:pt x="83" y="163"/>
                  </a:lnTo>
                  <a:lnTo>
                    <a:pt x="82" y="163"/>
                  </a:lnTo>
                  <a:lnTo>
                    <a:pt x="82" y="162"/>
                  </a:lnTo>
                  <a:lnTo>
                    <a:pt x="81" y="162"/>
                  </a:lnTo>
                  <a:lnTo>
                    <a:pt x="79" y="161"/>
                  </a:lnTo>
                  <a:lnTo>
                    <a:pt x="77" y="160"/>
                  </a:lnTo>
                  <a:lnTo>
                    <a:pt x="76" y="159"/>
                  </a:lnTo>
                  <a:lnTo>
                    <a:pt x="75" y="159"/>
                  </a:lnTo>
                  <a:lnTo>
                    <a:pt x="74" y="159"/>
                  </a:lnTo>
                  <a:lnTo>
                    <a:pt x="73" y="159"/>
                  </a:lnTo>
                  <a:lnTo>
                    <a:pt x="72" y="159"/>
                  </a:lnTo>
                  <a:lnTo>
                    <a:pt x="70" y="159"/>
                  </a:lnTo>
                  <a:lnTo>
                    <a:pt x="69" y="159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6" y="159"/>
                  </a:lnTo>
                  <a:lnTo>
                    <a:pt x="65" y="159"/>
                  </a:lnTo>
                  <a:lnTo>
                    <a:pt x="64" y="159"/>
                  </a:lnTo>
                  <a:lnTo>
                    <a:pt x="62" y="159"/>
                  </a:lnTo>
                  <a:lnTo>
                    <a:pt x="52" y="159"/>
                  </a:lnTo>
                  <a:lnTo>
                    <a:pt x="38" y="159"/>
                  </a:lnTo>
                  <a:lnTo>
                    <a:pt x="38" y="157"/>
                  </a:lnTo>
                  <a:lnTo>
                    <a:pt x="33" y="157"/>
                  </a:lnTo>
                  <a:lnTo>
                    <a:pt x="32" y="154"/>
                  </a:lnTo>
                  <a:lnTo>
                    <a:pt x="26" y="154"/>
                  </a:lnTo>
                  <a:lnTo>
                    <a:pt x="26" y="159"/>
                  </a:lnTo>
                  <a:lnTo>
                    <a:pt x="15" y="159"/>
                  </a:lnTo>
                  <a:lnTo>
                    <a:pt x="1" y="159"/>
                  </a:lnTo>
                  <a:lnTo>
                    <a:pt x="0" y="159"/>
                  </a:lnTo>
                  <a:lnTo>
                    <a:pt x="1" y="144"/>
                  </a:lnTo>
                  <a:close/>
                  <a:moveTo>
                    <a:pt x="215" y="236"/>
                  </a:moveTo>
                  <a:lnTo>
                    <a:pt x="216" y="237"/>
                  </a:lnTo>
                  <a:lnTo>
                    <a:pt x="217" y="237"/>
                  </a:lnTo>
                  <a:lnTo>
                    <a:pt x="220" y="238"/>
                  </a:lnTo>
                  <a:lnTo>
                    <a:pt x="221" y="239"/>
                  </a:lnTo>
                  <a:lnTo>
                    <a:pt x="228" y="240"/>
                  </a:lnTo>
                  <a:lnTo>
                    <a:pt x="232" y="228"/>
                  </a:lnTo>
                  <a:lnTo>
                    <a:pt x="228" y="226"/>
                  </a:lnTo>
                  <a:lnTo>
                    <a:pt x="223" y="223"/>
                  </a:lnTo>
                  <a:lnTo>
                    <a:pt x="220" y="230"/>
                  </a:lnTo>
                  <a:lnTo>
                    <a:pt x="219" y="231"/>
                  </a:lnTo>
                  <a:lnTo>
                    <a:pt x="217" y="232"/>
                  </a:lnTo>
                  <a:lnTo>
                    <a:pt x="216" y="233"/>
                  </a:lnTo>
                  <a:lnTo>
                    <a:pt x="215" y="236"/>
                  </a:lnTo>
                  <a:close/>
                  <a:moveTo>
                    <a:pt x="255" y="356"/>
                  </a:moveTo>
                  <a:lnTo>
                    <a:pt x="260" y="360"/>
                  </a:lnTo>
                  <a:lnTo>
                    <a:pt x="260" y="356"/>
                  </a:lnTo>
                  <a:lnTo>
                    <a:pt x="260" y="348"/>
                  </a:lnTo>
                  <a:lnTo>
                    <a:pt x="257" y="348"/>
                  </a:lnTo>
                  <a:lnTo>
                    <a:pt x="257" y="350"/>
                  </a:lnTo>
                  <a:lnTo>
                    <a:pt x="255" y="350"/>
                  </a:lnTo>
                  <a:lnTo>
                    <a:pt x="255" y="356"/>
                  </a:lnTo>
                  <a:close/>
                  <a:moveTo>
                    <a:pt x="258" y="130"/>
                  </a:moveTo>
                  <a:lnTo>
                    <a:pt x="258" y="132"/>
                  </a:lnTo>
                  <a:lnTo>
                    <a:pt x="259" y="132"/>
                  </a:lnTo>
                  <a:lnTo>
                    <a:pt x="259" y="134"/>
                  </a:lnTo>
                  <a:lnTo>
                    <a:pt x="260" y="134"/>
                  </a:lnTo>
                  <a:lnTo>
                    <a:pt x="263" y="134"/>
                  </a:lnTo>
                  <a:lnTo>
                    <a:pt x="263" y="130"/>
                  </a:lnTo>
                  <a:lnTo>
                    <a:pt x="264" y="130"/>
                  </a:lnTo>
                  <a:lnTo>
                    <a:pt x="265" y="130"/>
                  </a:lnTo>
                  <a:lnTo>
                    <a:pt x="267" y="130"/>
                  </a:lnTo>
                  <a:lnTo>
                    <a:pt x="267" y="129"/>
                  </a:lnTo>
                  <a:lnTo>
                    <a:pt x="258" y="129"/>
                  </a:lnTo>
                  <a:lnTo>
                    <a:pt x="258" y="130"/>
                  </a:lnTo>
                  <a:close/>
                  <a:moveTo>
                    <a:pt x="265" y="361"/>
                  </a:moveTo>
                  <a:lnTo>
                    <a:pt x="266" y="361"/>
                  </a:lnTo>
                  <a:lnTo>
                    <a:pt x="273" y="361"/>
                  </a:lnTo>
                  <a:lnTo>
                    <a:pt x="275" y="361"/>
                  </a:lnTo>
                  <a:lnTo>
                    <a:pt x="275" y="362"/>
                  </a:lnTo>
                  <a:lnTo>
                    <a:pt x="275" y="364"/>
                  </a:lnTo>
                  <a:lnTo>
                    <a:pt x="275" y="365"/>
                  </a:lnTo>
                  <a:lnTo>
                    <a:pt x="275" y="366"/>
                  </a:lnTo>
                  <a:lnTo>
                    <a:pt x="277" y="367"/>
                  </a:lnTo>
                  <a:lnTo>
                    <a:pt x="280" y="369"/>
                  </a:lnTo>
                  <a:lnTo>
                    <a:pt x="284" y="369"/>
                  </a:lnTo>
                  <a:lnTo>
                    <a:pt x="285" y="369"/>
                  </a:lnTo>
                  <a:lnTo>
                    <a:pt x="285" y="367"/>
                  </a:lnTo>
                  <a:lnTo>
                    <a:pt x="286" y="365"/>
                  </a:lnTo>
                  <a:lnTo>
                    <a:pt x="288" y="364"/>
                  </a:lnTo>
                  <a:lnTo>
                    <a:pt x="290" y="362"/>
                  </a:lnTo>
                  <a:lnTo>
                    <a:pt x="291" y="361"/>
                  </a:lnTo>
                  <a:lnTo>
                    <a:pt x="297" y="361"/>
                  </a:lnTo>
                  <a:lnTo>
                    <a:pt x="299" y="360"/>
                  </a:lnTo>
                  <a:lnTo>
                    <a:pt x="299" y="347"/>
                  </a:lnTo>
                  <a:lnTo>
                    <a:pt x="297" y="347"/>
                  </a:lnTo>
                  <a:lnTo>
                    <a:pt x="295" y="347"/>
                  </a:lnTo>
                  <a:lnTo>
                    <a:pt x="292" y="347"/>
                  </a:lnTo>
                  <a:lnTo>
                    <a:pt x="290" y="347"/>
                  </a:lnTo>
                  <a:lnTo>
                    <a:pt x="288" y="347"/>
                  </a:lnTo>
                  <a:lnTo>
                    <a:pt x="284" y="347"/>
                  </a:lnTo>
                  <a:lnTo>
                    <a:pt x="281" y="347"/>
                  </a:lnTo>
                  <a:lnTo>
                    <a:pt x="281" y="358"/>
                  </a:lnTo>
                  <a:lnTo>
                    <a:pt x="281" y="360"/>
                  </a:lnTo>
                  <a:lnTo>
                    <a:pt x="281" y="361"/>
                  </a:lnTo>
                  <a:lnTo>
                    <a:pt x="280" y="361"/>
                  </a:lnTo>
                  <a:lnTo>
                    <a:pt x="280" y="360"/>
                  </a:lnTo>
                  <a:lnTo>
                    <a:pt x="280" y="347"/>
                  </a:lnTo>
                  <a:lnTo>
                    <a:pt x="277" y="347"/>
                  </a:lnTo>
                  <a:lnTo>
                    <a:pt x="274" y="347"/>
                  </a:lnTo>
                  <a:lnTo>
                    <a:pt x="272" y="347"/>
                  </a:lnTo>
                  <a:lnTo>
                    <a:pt x="268" y="347"/>
                  </a:lnTo>
                  <a:lnTo>
                    <a:pt x="266" y="348"/>
                  </a:lnTo>
                  <a:lnTo>
                    <a:pt x="266" y="353"/>
                  </a:lnTo>
                  <a:lnTo>
                    <a:pt x="266" y="355"/>
                  </a:lnTo>
                  <a:lnTo>
                    <a:pt x="266" y="356"/>
                  </a:lnTo>
                  <a:lnTo>
                    <a:pt x="266" y="357"/>
                  </a:lnTo>
                  <a:lnTo>
                    <a:pt x="265" y="358"/>
                  </a:lnTo>
                  <a:lnTo>
                    <a:pt x="265" y="361"/>
                  </a:lnTo>
                  <a:close/>
                  <a:moveTo>
                    <a:pt x="283" y="319"/>
                  </a:moveTo>
                  <a:lnTo>
                    <a:pt x="283" y="322"/>
                  </a:lnTo>
                  <a:lnTo>
                    <a:pt x="288" y="322"/>
                  </a:lnTo>
                  <a:lnTo>
                    <a:pt x="288" y="321"/>
                  </a:lnTo>
                  <a:lnTo>
                    <a:pt x="288" y="319"/>
                  </a:lnTo>
                  <a:lnTo>
                    <a:pt x="285" y="319"/>
                  </a:lnTo>
                  <a:lnTo>
                    <a:pt x="285" y="318"/>
                  </a:lnTo>
                  <a:lnTo>
                    <a:pt x="284" y="318"/>
                  </a:lnTo>
                  <a:lnTo>
                    <a:pt x="283" y="318"/>
                  </a:lnTo>
                  <a:lnTo>
                    <a:pt x="283" y="319"/>
                  </a:lnTo>
                  <a:close/>
                  <a:moveTo>
                    <a:pt x="288" y="271"/>
                  </a:moveTo>
                  <a:lnTo>
                    <a:pt x="288" y="273"/>
                  </a:lnTo>
                  <a:lnTo>
                    <a:pt x="294" y="273"/>
                  </a:lnTo>
                  <a:lnTo>
                    <a:pt x="295" y="273"/>
                  </a:lnTo>
                  <a:lnTo>
                    <a:pt x="295" y="269"/>
                  </a:lnTo>
                  <a:lnTo>
                    <a:pt x="294" y="269"/>
                  </a:lnTo>
                  <a:lnTo>
                    <a:pt x="288" y="269"/>
                  </a:lnTo>
                  <a:lnTo>
                    <a:pt x="288" y="271"/>
                  </a:lnTo>
                  <a:close/>
                  <a:moveTo>
                    <a:pt x="293" y="305"/>
                  </a:moveTo>
                  <a:lnTo>
                    <a:pt x="295" y="305"/>
                  </a:lnTo>
                  <a:lnTo>
                    <a:pt x="295" y="304"/>
                  </a:lnTo>
                  <a:lnTo>
                    <a:pt x="295" y="299"/>
                  </a:lnTo>
                  <a:lnTo>
                    <a:pt x="292" y="299"/>
                  </a:lnTo>
                  <a:lnTo>
                    <a:pt x="293" y="305"/>
                  </a:lnTo>
                  <a:close/>
                  <a:moveTo>
                    <a:pt x="295" y="238"/>
                  </a:moveTo>
                  <a:lnTo>
                    <a:pt x="295" y="239"/>
                  </a:lnTo>
                  <a:lnTo>
                    <a:pt x="295" y="240"/>
                  </a:lnTo>
                  <a:lnTo>
                    <a:pt x="295" y="241"/>
                  </a:lnTo>
                  <a:lnTo>
                    <a:pt x="297" y="243"/>
                  </a:lnTo>
                  <a:lnTo>
                    <a:pt x="298" y="244"/>
                  </a:lnTo>
                  <a:lnTo>
                    <a:pt x="298" y="249"/>
                  </a:lnTo>
                  <a:lnTo>
                    <a:pt x="299" y="249"/>
                  </a:lnTo>
                  <a:lnTo>
                    <a:pt x="298" y="253"/>
                  </a:lnTo>
                  <a:lnTo>
                    <a:pt x="298" y="255"/>
                  </a:lnTo>
                  <a:lnTo>
                    <a:pt x="301" y="255"/>
                  </a:lnTo>
                  <a:lnTo>
                    <a:pt x="301" y="256"/>
                  </a:lnTo>
                  <a:lnTo>
                    <a:pt x="301" y="258"/>
                  </a:lnTo>
                  <a:lnTo>
                    <a:pt x="301" y="262"/>
                  </a:lnTo>
                  <a:lnTo>
                    <a:pt x="303" y="262"/>
                  </a:lnTo>
                  <a:lnTo>
                    <a:pt x="303" y="258"/>
                  </a:lnTo>
                  <a:lnTo>
                    <a:pt x="305" y="258"/>
                  </a:lnTo>
                  <a:lnTo>
                    <a:pt x="305" y="262"/>
                  </a:lnTo>
                  <a:lnTo>
                    <a:pt x="306" y="262"/>
                  </a:lnTo>
                  <a:lnTo>
                    <a:pt x="308" y="262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10" y="260"/>
                  </a:lnTo>
                  <a:lnTo>
                    <a:pt x="311" y="260"/>
                  </a:lnTo>
                  <a:lnTo>
                    <a:pt x="312" y="260"/>
                  </a:lnTo>
                  <a:lnTo>
                    <a:pt x="312" y="262"/>
                  </a:lnTo>
                  <a:lnTo>
                    <a:pt x="314" y="262"/>
                  </a:lnTo>
                  <a:lnTo>
                    <a:pt x="315" y="262"/>
                  </a:lnTo>
                  <a:lnTo>
                    <a:pt x="319" y="262"/>
                  </a:lnTo>
                  <a:lnTo>
                    <a:pt x="324" y="261"/>
                  </a:lnTo>
                  <a:lnTo>
                    <a:pt x="325" y="261"/>
                  </a:lnTo>
                  <a:lnTo>
                    <a:pt x="326" y="261"/>
                  </a:lnTo>
                  <a:lnTo>
                    <a:pt x="332" y="261"/>
                  </a:lnTo>
                  <a:lnTo>
                    <a:pt x="333" y="261"/>
                  </a:lnTo>
                  <a:lnTo>
                    <a:pt x="335" y="261"/>
                  </a:lnTo>
                  <a:lnTo>
                    <a:pt x="336" y="261"/>
                  </a:lnTo>
                  <a:lnTo>
                    <a:pt x="335" y="258"/>
                  </a:lnTo>
                  <a:lnTo>
                    <a:pt x="332" y="257"/>
                  </a:lnTo>
                  <a:lnTo>
                    <a:pt x="329" y="256"/>
                  </a:lnTo>
                  <a:lnTo>
                    <a:pt x="329" y="249"/>
                  </a:lnTo>
                  <a:lnTo>
                    <a:pt x="326" y="249"/>
                  </a:lnTo>
                  <a:lnTo>
                    <a:pt x="323" y="249"/>
                  </a:lnTo>
                  <a:lnTo>
                    <a:pt x="323" y="253"/>
                  </a:lnTo>
                  <a:lnTo>
                    <a:pt x="323" y="254"/>
                  </a:lnTo>
                  <a:lnTo>
                    <a:pt x="319" y="253"/>
                  </a:lnTo>
                  <a:lnTo>
                    <a:pt x="319" y="252"/>
                  </a:lnTo>
                  <a:lnTo>
                    <a:pt x="319" y="249"/>
                  </a:lnTo>
                  <a:lnTo>
                    <a:pt x="317" y="249"/>
                  </a:lnTo>
                  <a:lnTo>
                    <a:pt x="315" y="249"/>
                  </a:lnTo>
                  <a:lnTo>
                    <a:pt x="315" y="250"/>
                  </a:lnTo>
                  <a:lnTo>
                    <a:pt x="314" y="250"/>
                  </a:lnTo>
                  <a:lnTo>
                    <a:pt x="311" y="249"/>
                  </a:lnTo>
                  <a:lnTo>
                    <a:pt x="311" y="248"/>
                  </a:lnTo>
                  <a:lnTo>
                    <a:pt x="306" y="246"/>
                  </a:lnTo>
                  <a:lnTo>
                    <a:pt x="306" y="245"/>
                  </a:lnTo>
                  <a:lnTo>
                    <a:pt x="307" y="245"/>
                  </a:lnTo>
                  <a:lnTo>
                    <a:pt x="307" y="239"/>
                  </a:lnTo>
                  <a:lnTo>
                    <a:pt x="307" y="238"/>
                  </a:lnTo>
                  <a:lnTo>
                    <a:pt x="308" y="238"/>
                  </a:lnTo>
                  <a:lnTo>
                    <a:pt x="309" y="238"/>
                  </a:lnTo>
                  <a:lnTo>
                    <a:pt x="311" y="238"/>
                  </a:lnTo>
                  <a:lnTo>
                    <a:pt x="311" y="236"/>
                  </a:lnTo>
                  <a:lnTo>
                    <a:pt x="308" y="236"/>
                  </a:lnTo>
                  <a:lnTo>
                    <a:pt x="308" y="235"/>
                  </a:lnTo>
                  <a:lnTo>
                    <a:pt x="311" y="235"/>
                  </a:lnTo>
                  <a:lnTo>
                    <a:pt x="311" y="232"/>
                  </a:lnTo>
                  <a:lnTo>
                    <a:pt x="308" y="231"/>
                  </a:lnTo>
                  <a:lnTo>
                    <a:pt x="301" y="232"/>
                  </a:lnTo>
                  <a:lnTo>
                    <a:pt x="295" y="232"/>
                  </a:lnTo>
                  <a:lnTo>
                    <a:pt x="295" y="238"/>
                  </a:lnTo>
                  <a:close/>
                  <a:moveTo>
                    <a:pt x="307" y="201"/>
                  </a:moveTo>
                  <a:lnTo>
                    <a:pt x="311" y="203"/>
                  </a:lnTo>
                  <a:lnTo>
                    <a:pt x="312" y="203"/>
                  </a:lnTo>
                  <a:lnTo>
                    <a:pt x="314" y="201"/>
                  </a:lnTo>
                  <a:lnTo>
                    <a:pt x="312" y="201"/>
                  </a:lnTo>
                  <a:lnTo>
                    <a:pt x="307" y="201"/>
                  </a:lnTo>
                  <a:close/>
                  <a:moveTo>
                    <a:pt x="312" y="138"/>
                  </a:moveTo>
                  <a:lnTo>
                    <a:pt x="316" y="132"/>
                  </a:lnTo>
                  <a:lnTo>
                    <a:pt x="312" y="130"/>
                  </a:lnTo>
                  <a:lnTo>
                    <a:pt x="309" y="136"/>
                  </a:lnTo>
                  <a:lnTo>
                    <a:pt x="312" y="138"/>
                  </a:lnTo>
                  <a:close/>
                  <a:moveTo>
                    <a:pt x="311" y="241"/>
                  </a:moveTo>
                  <a:lnTo>
                    <a:pt x="312" y="241"/>
                  </a:lnTo>
                  <a:lnTo>
                    <a:pt x="312" y="240"/>
                  </a:lnTo>
                  <a:lnTo>
                    <a:pt x="311" y="240"/>
                  </a:lnTo>
                  <a:lnTo>
                    <a:pt x="311" y="241"/>
                  </a:lnTo>
                  <a:close/>
                  <a:moveTo>
                    <a:pt x="332" y="208"/>
                  </a:moveTo>
                  <a:lnTo>
                    <a:pt x="334" y="208"/>
                  </a:lnTo>
                  <a:lnTo>
                    <a:pt x="335" y="208"/>
                  </a:lnTo>
                  <a:lnTo>
                    <a:pt x="335" y="210"/>
                  </a:lnTo>
                  <a:lnTo>
                    <a:pt x="335" y="207"/>
                  </a:lnTo>
                  <a:lnTo>
                    <a:pt x="336" y="207"/>
                  </a:lnTo>
                  <a:lnTo>
                    <a:pt x="336" y="206"/>
                  </a:lnTo>
                  <a:lnTo>
                    <a:pt x="335" y="205"/>
                  </a:lnTo>
                  <a:lnTo>
                    <a:pt x="333" y="205"/>
                  </a:lnTo>
                  <a:lnTo>
                    <a:pt x="333" y="204"/>
                  </a:lnTo>
                  <a:lnTo>
                    <a:pt x="332" y="208"/>
                  </a:lnTo>
                  <a:close/>
                  <a:moveTo>
                    <a:pt x="336" y="201"/>
                  </a:moveTo>
                  <a:lnTo>
                    <a:pt x="336" y="202"/>
                  </a:lnTo>
                  <a:lnTo>
                    <a:pt x="336" y="204"/>
                  </a:lnTo>
                  <a:lnTo>
                    <a:pt x="340" y="204"/>
                  </a:lnTo>
                  <a:lnTo>
                    <a:pt x="340" y="206"/>
                  </a:lnTo>
                  <a:lnTo>
                    <a:pt x="340" y="210"/>
                  </a:lnTo>
                  <a:lnTo>
                    <a:pt x="343" y="211"/>
                  </a:lnTo>
                  <a:lnTo>
                    <a:pt x="343" y="208"/>
                  </a:lnTo>
                  <a:lnTo>
                    <a:pt x="344" y="208"/>
                  </a:lnTo>
                  <a:lnTo>
                    <a:pt x="345" y="208"/>
                  </a:lnTo>
                  <a:lnTo>
                    <a:pt x="345" y="207"/>
                  </a:lnTo>
                  <a:lnTo>
                    <a:pt x="344" y="207"/>
                  </a:lnTo>
                  <a:lnTo>
                    <a:pt x="344" y="205"/>
                  </a:lnTo>
                  <a:lnTo>
                    <a:pt x="345" y="205"/>
                  </a:lnTo>
                  <a:lnTo>
                    <a:pt x="345" y="204"/>
                  </a:lnTo>
                  <a:lnTo>
                    <a:pt x="344" y="204"/>
                  </a:lnTo>
                  <a:lnTo>
                    <a:pt x="344" y="203"/>
                  </a:lnTo>
                  <a:lnTo>
                    <a:pt x="346" y="203"/>
                  </a:lnTo>
                  <a:lnTo>
                    <a:pt x="346" y="201"/>
                  </a:lnTo>
                  <a:lnTo>
                    <a:pt x="346" y="199"/>
                  </a:lnTo>
                  <a:lnTo>
                    <a:pt x="350" y="199"/>
                  </a:lnTo>
                  <a:lnTo>
                    <a:pt x="350" y="197"/>
                  </a:lnTo>
                  <a:lnTo>
                    <a:pt x="344" y="198"/>
                  </a:lnTo>
                  <a:lnTo>
                    <a:pt x="344" y="199"/>
                  </a:lnTo>
                  <a:lnTo>
                    <a:pt x="343" y="199"/>
                  </a:lnTo>
                  <a:lnTo>
                    <a:pt x="343" y="201"/>
                  </a:lnTo>
                  <a:lnTo>
                    <a:pt x="344" y="201"/>
                  </a:lnTo>
                  <a:lnTo>
                    <a:pt x="345" y="201"/>
                  </a:lnTo>
                  <a:lnTo>
                    <a:pt x="345" y="202"/>
                  </a:lnTo>
                  <a:lnTo>
                    <a:pt x="343" y="202"/>
                  </a:lnTo>
                  <a:lnTo>
                    <a:pt x="342" y="201"/>
                  </a:lnTo>
                  <a:lnTo>
                    <a:pt x="340" y="201"/>
                  </a:lnTo>
                  <a:lnTo>
                    <a:pt x="340" y="199"/>
                  </a:lnTo>
                  <a:lnTo>
                    <a:pt x="340" y="196"/>
                  </a:lnTo>
                  <a:lnTo>
                    <a:pt x="338" y="196"/>
                  </a:lnTo>
                  <a:lnTo>
                    <a:pt x="336" y="196"/>
                  </a:lnTo>
                  <a:lnTo>
                    <a:pt x="336" y="199"/>
                  </a:lnTo>
                  <a:lnTo>
                    <a:pt x="336" y="201"/>
                  </a:lnTo>
                  <a:close/>
                  <a:moveTo>
                    <a:pt x="485" y="294"/>
                  </a:moveTo>
                  <a:lnTo>
                    <a:pt x="485" y="296"/>
                  </a:lnTo>
                  <a:lnTo>
                    <a:pt x="487" y="296"/>
                  </a:lnTo>
                  <a:lnTo>
                    <a:pt x="488" y="296"/>
                  </a:lnTo>
                  <a:lnTo>
                    <a:pt x="489" y="295"/>
                  </a:lnTo>
                  <a:lnTo>
                    <a:pt x="488" y="294"/>
                  </a:lnTo>
                  <a:lnTo>
                    <a:pt x="485" y="294"/>
                  </a:lnTo>
                  <a:close/>
                  <a:moveTo>
                    <a:pt x="286" y="122"/>
                  </a:moveTo>
                  <a:lnTo>
                    <a:pt x="286" y="107"/>
                  </a:lnTo>
                  <a:lnTo>
                    <a:pt x="277" y="106"/>
                  </a:lnTo>
                  <a:lnTo>
                    <a:pt x="276" y="106"/>
                  </a:lnTo>
                  <a:lnTo>
                    <a:pt x="274" y="106"/>
                  </a:lnTo>
                  <a:lnTo>
                    <a:pt x="273" y="106"/>
                  </a:lnTo>
                  <a:lnTo>
                    <a:pt x="273" y="103"/>
                  </a:lnTo>
                  <a:lnTo>
                    <a:pt x="271" y="103"/>
                  </a:lnTo>
                  <a:lnTo>
                    <a:pt x="271" y="106"/>
                  </a:lnTo>
                  <a:lnTo>
                    <a:pt x="271" y="111"/>
                  </a:lnTo>
                  <a:lnTo>
                    <a:pt x="271" y="114"/>
                  </a:lnTo>
                  <a:lnTo>
                    <a:pt x="269" y="122"/>
                  </a:lnTo>
                  <a:lnTo>
                    <a:pt x="273" y="113"/>
                  </a:lnTo>
                  <a:lnTo>
                    <a:pt x="278" y="116"/>
                  </a:lnTo>
                  <a:lnTo>
                    <a:pt x="280" y="116"/>
                  </a:lnTo>
                  <a:lnTo>
                    <a:pt x="280" y="118"/>
                  </a:lnTo>
                  <a:lnTo>
                    <a:pt x="286" y="121"/>
                  </a:lnTo>
                  <a:lnTo>
                    <a:pt x="286" y="122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829" name="Freeform 2561">
              <a:extLst>
                <a:ext uri="{FF2B5EF4-FFF2-40B4-BE49-F238E27FC236}">
                  <a16:creationId xmlns:a16="http://schemas.microsoft.com/office/drawing/2014/main" id="{33732F8E-3AAE-1CE3-8188-3D172BCB9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2517775"/>
              <a:ext cx="160338" cy="234950"/>
            </a:xfrm>
            <a:custGeom>
              <a:avLst/>
              <a:gdLst>
                <a:gd name="T0" fmla="*/ 11 w 101"/>
                <a:gd name="T1" fmla="*/ 2 h 148"/>
                <a:gd name="T2" fmla="*/ 19 w 101"/>
                <a:gd name="T3" fmla="*/ 1 h 148"/>
                <a:gd name="T4" fmla="*/ 25 w 101"/>
                <a:gd name="T5" fmla="*/ 1 h 148"/>
                <a:gd name="T6" fmla="*/ 32 w 101"/>
                <a:gd name="T7" fmla="*/ 1 h 148"/>
                <a:gd name="T8" fmla="*/ 38 w 101"/>
                <a:gd name="T9" fmla="*/ 1 h 148"/>
                <a:gd name="T10" fmla="*/ 42 w 101"/>
                <a:gd name="T11" fmla="*/ 1 h 148"/>
                <a:gd name="T12" fmla="*/ 54 w 101"/>
                <a:gd name="T13" fmla="*/ 1 h 148"/>
                <a:gd name="T14" fmla="*/ 62 w 101"/>
                <a:gd name="T15" fmla="*/ 1 h 148"/>
                <a:gd name="T16" fmla="*/ 67 w 101"/>
                <a:gd name="T17" fmla="*/ 1 h 148"/>
                <a:gd name="T18" fmla="*/ 74 w 101"/>
                <a:gd name="T19" fmla="*/ 0 h 148"/>
                <a:gd name="T20" fmla="*/ 80 w 101"/>
                <a:gd name="T21" fmla="*/ 0 h 148"/>
                <a:gd name="T22" fmla="*/ 91 w 101"/>
                <a:gd name="T23" fmla="*/ 0 h 148"/>
                <a:gd name="T24" fmla="*/ 98 w 101"/>
                <a:gd name="T25" fmla="*/ 0 h 148"/>
                <a:gd name="T26" fmla="*/ 98 w 101"/>
                <a:gd name="T27" fmla="*/ 2 h 148"/>
                <a:gd name="T28" fmla="*/ 98 w 101"/>
                <a:gd name="T29" fmla="*/ 7 h 148"/>
                <a:gd name="T30" fmla="*/ 98 w 101"/>
                <a:gd name="T31" fmla="*/ 13 h 148"/>
                <a:gd name="T32" fmla="*/ 98 w 101"/>
                <a:gd name="T33" fmla="*/ 20 h 148"/>
                <a:gd name="T34" fmla="*/ 98 w 101"/>
                <a:gd name="T35" fmla="*/ 36 h 148"/>
                <a:gd name="T36" fmla="*/ 99 w 101"/>
                <a:gd name="T37" fmla="*/ 39 h 148"/>
                <a:gd name="T38" fmla="*/ 99 w 101"/>
                <a:gd name="T39" fmla="*/ 48 h 148"/>
                <a:gd name="T40" fmla="*/ 99 w 101"/>
                <a:gd name="T41" fmla="*/ 56 h 148"/>
                <a:gd name="T42" fmla="*/ 100 w 101"/>
                <a:gd name="T43" fmla="*/ 85 h 148"/>
                <a:gd name="T44" fmla="*/ 99 w 101"/>
                <a:gd name="T45" fmla="*/ 98 h 148"/>
                <a:gd name="T46" fmla="*/ 100 w 101"/>
                <a:gd name="T47" fmla="*/ 112 h 148"/>
                <a:gd name="T48" fmla="*/ 101 w 101"/>
                <a:gd name="T49" fmla="*/ 145 h 148"/>
                <a:gd name="T50" fmla="*/ 99 w 101"/>
                <a:gd name="T51" fmla="*/ 146 h 148"/>
                <a:gd name="T52" fmla="*/ 89 w 101"/>
                <a:gd name="T53" fmla="*/ 146 h 148"/>
                <a:gd name="T54" fmla="*/ 89 w 101"/>
                <a:gd name="T55" fmla="*/ 127 h 148"/>
                <a:gd name="T56" fmla="*/ 64 w 101"/>
                <a:gd name="T57" fmla="*/ 123 h 148"/>
                <a:gd name="T58" fmla="*/ 64 w 101"/>
                <a:gd name="T59" fmla="*/ 134 h 148"/>
                <a:gd name="T60" fmla="*/ 64 w 101"/>
                <a:gd name="T61" fmla="*/ 138 h 148"/>
                <a:gd name="T62" fmla="*/ 63 w 101"/>
                <a:gd name="T63" fmla="*/ 147 h 148"/>
                <a:gd name="T64" fmla="*/ 47 w 101"/>
                <a:gd name="T65" fmla="*/ 147 h 148"/>
                <a:gd name="T66" fmla="*/ 34 w 101"/>
                <a:gd name="T67" fmla="*/ 147 h 148"/>
                <a:gd name="T68" fmla="*/ 28 w 101"/>
                <a:gd name="T69" fmla="*/ 147 h 148"/>
                <a:gd name="T70" fmla="*/ 22 w 101"/>
                <a:gd name="T71" fmla="*/ 147 h 148"/>
                <a:gd name="T72" fmla="*/ 16 w 101"/>
                <a:gd name="T73" fmla="*/ 148 h 148"/>
                <a:gd name="T74" fmla="*/ 13 w 101"/>
                <a:gd name="T75" fmla="*/ 148 h 148"/>
                <a:gd name="T76" fmla="*/ 8 w 101"/>
                <a:gd name="T77" fmla="*/ 148 h 148"/>
                <a:gd name="T78" fmla="*/ 4 w 101"/>
                <a:gd name="T79" fmla="*/ 148 h 148"/>
                <a:gd name="T80" fmla="*/ 4 w 101"/>
                <a:gd name="T81" fmla="*/ 140 h 148"/>
                <a:gd name="T82" fmla="*/ 3 w 101"/>
                <a:gd name="T83" fmla="*/ 128 h 148"/>
                <a:gd name="T84" fmla="*/ 3 w 101"/>
                <a:gd name="T85" fmla="*/ 119 h 148"/>
                <a:gd name="T86" fmla="*/ 3 w 101"/>
                <a:gd name="T87" fmla="*/ 113 h 148"/>
                <a:gd name="T88" fmla="*/ 3 w 101"/>
                <a:gd name="T89" fmla="*/ 110 h 148"/>
                <a:gd name="T90" fmla="*/ 3 w 101"/>
                <a:gd name="T91" fmla="*/ 104 h 148"/>
                <a:gd name="T92" fmla="*/ 3 w 101"/>
                <a:gd name="T93" fmla="*/ 99 h 148"/>
                <a:gd name="T94" fmla="*/ 3 w 101"/>
                <a:gd name="T95" fmla="*/ 97 h 148"/>
                <a:gd name="T96" fmla="*/ 3 w 101"/>
                <a:gd name="T97" fmla="*/ 92 h 148"/>
                <a:gd name="T98" fmla="*/ 3 w 101"/>
                <a:gd name="T99" fmla="*/ 81 h 148"/>
                <a:gd name="T100" fmla="*/ 2 w 101"/>
                <a:gd name="T101" fmla="*/ 74 h 148"/>
                <a:gd name="T102" fmla="*/ 2 w 101"/>
                <a:gd name="T103" fmla="*/ 64 h 148"/>
                <a:gd name="T104" fmla="*/ 2 w 101"/>
                <a:gd name="T105" fmla="*/ 55 h 148"/>
                <a:gd name="T106" fmla="*/ 2 w 101"/>
                <a:gd name="T107" fmla="*/ 49 h 148"/>
                <a:gd name="T108" fmla="*/ 2 w 101"/>
                <a:gd name="T109" fmla="*/ 45 h 148"/>
                <a:gd name="T110" fmla="*/ 2 w 101"/>
                <a:gd name="T111" fmla="*/ 38 h 148"/>
                <a:gd name="T112" fmla="*/ 2 w 101"/>
                <a:gd name="T113" fmla="*/ 26 h 148"/>
                <a:gd name="T114" fmla="*/ 0 w 101"/>
                <a:gd name="T115" fmla="*/ 12 h 148"/>
                <a:gd name="T116" fmla="*/ 0 w 101"/>
                <a:gd name="T117" fmla="*/ 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148">
                  <a:moveTo>
                    <a:pt x="0" y="2"/>
                  </a:moveTo>
                  <a:lnTo>
                    <a:pt x="4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7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3"/>
                  </a:lnTo>
                  <a:lnTo>
                    <a:pt x="98" y="13"/>
                  </a:lnTo>
                  <a:lnTo>
                    <a:pt x="98" y="15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8" y="21"/>
                  </a:lnTo>
                  <a:lnTo>
                    <a:pt x="98" y="21"/>
                  </a:lnTo>
                  <a:lnTo>
                    <a:pt x="98" y="23"/>
                  </a:lnTo>
                  <a:lnTo>
                    <a:pt x="98" y="25"/>
                  </a:lnTo>
                  <a:lnTo>
                    <a:pt x="98" y="27"/>
                  </a:lnTo>
                  <a:lnTo>
                    <a:pt x="98" y="34"/>
                  </a:lnTo>
                  <a:lnTo>
                    <a:pt x="98" y="36"/>
                  </a:lnTo>
                  <a:lnTo>
                    <a:pt x="98" y="37"/>
                  </a:lnTo>
                  <a:lnTo>
                    <a:pt x="98" y="37"/>
                  </a:lnTo>
                  <a:lnTo>
                    <a:pt x="99" y="38"/>
                  </a:lnTo>
                  <a:lnTo>
                    <a:pt x="99" y="38"/>
                  </a:lnTo>
                  <a:lnTo>
                    <a:pt x="99" y="38"/>
                  </a:lnTo>
                  <a:lnTo>
                    <a:pt x="99" y="39"/>
                  </a:lnTo>
                  <a:lnTo>
                    <a:pt x="99" y="39"/>
                  </a:lnTo>
                  <a:lnTo>
                    <a:pt x="99" y="43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9" y="48"/>
                  </a:lnTo>
                  <a:lnTo>
                    <a:pt x="99" y="48"/>
                  </a:lnTo>
                  <a:lnTo>
                    <a:pt x="99" y="49"/>
                  </a:lnTo>
                  <a:lnTo>
                    <a:pt x="99" y="51"/>
                  </a:lnTo>
                  <a:lnTo>
                    <a:pt x="99" y="52"/>
                  </a:lnTo>
                  <a:lnTo>
                    <a:pt x="99" y="53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67"/>
                  </a:lnTo>
                  <a:lnTo>
                    <a:pt x="99" y="68"/>
                  </a:lnTo>
                  <a:lnTo>
                    <a:pt x="100" y="73"/>
                  </a:lnTo>
                  <a:lnTo>
                    <a:pt x="100" y="78"/>
                  </a:lnTo>
                  <a:lnTo>
                    <a:pt x="100" y="79"/>
                  </a:lnTo>
                  <a:lnTo>
                    <a:pt x="100" y="84"/>
                  </a:lnTo>
                  <a:lnTo>
                    <a:pt x="100" y="85"/>
                  </a:lnTo>
                  <a:lnTo>
                    <a:pt x="100" y="87"/>
                  </a:lnTo>
                  <a:lnTo>
                    <a:pt x="100" y="94"/>
                  </a:lnTo>
                  <a:lnTo>
                    <a:pt x="100" y="96"/>
                  </a:lnTo>
                  <a:lnTo>
                    <a:pt x="100" y="97"/>
                  </a:lnTo>
                  <a:lnTo>
                    <a:pt x="100" y="97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100" y="101"/>
                  </a:lnTo>
                  <a:lnTo>
                    <a:pt x="100" y="103"/>
                  </a:lnTo>
                  <a:lnTo>
                    <a:pt x="100" y="105"/>
                  </a:lnTo>
                  <a:lnTo>
                    <a:pt x="100" y="107"/>
                  </a:lnTo>
                  <a:lnTo>
                    <a:pt x="100" y="110"/>
                  </a:lnTo>
                  <a:lnTo>
                    <a:pt x="100" y="111"/>
                  </a:lnTo>
                  <a:lnTo>
                    <a:pt x="100" y="112"/>
                  </a:lnTo>
                  <a:lnTo>
                    <a:pt x="100" y="112"/>
                  </a:lnTo>
                  <a:lnTo>
                    <a:pt x="100" y="114"/>
                  </a:lnTo>
                  <a:lnTo>
                    <a:pt x="100" y="120"/>
                  </a:lnTo>
                  <a:lnTo>
                    <a:pt x="100" y="121"/>
                  </a:lnTo>
                  <a:lnTo>
                    <a:pt x="100" y="126"/>
                  </a:lnTo>
                  <a:lnTo>
                    <a:pt x="101" y="140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6"/>
                  </a:lnTo>
                  <a:lnTo>
                    <a:pt x="101" y="146"/>
                  </a:lnTo>
                  <a:lnTo>
                    <a:pt x="99" y="146"/>
                  </a:lnTo>
                  <a:lnTo>
                    <a:pt x="95" y="146"/>
                  </a:lnTo>
                  <a:lnTo>
                    <a:pt x="95" y="146"/>
                  </a:lnTo>
                  <a:lnTo>
                    <a:pt x="94" y="146"/>
                  </a:lnTo>
                  <a:lnTo>
                    <a:pt x="93" y="146"/>
                  </a:lnTo>
                  <a:lnTo>
                    <a:pt x="92" y="146"/>
                  </a:lnTo>
                  <a:lnTo>
                    <a:pt x="90" y="146"/>
                  </a:lnTo>
                  <a:lnTo>
                    <a:pt x="89" y="146"/>
                  </a:lnTo>
                  <a:lnTo>
                    <a:pt x="89" y="145"/>
                  </a:lnTo>
                  <a:lnTo>
                    <a:pt x="89" y="144"/>
                  </a:lnTo>
                  <a:lnTo>
                    <a:pt x="89" y="141"/>
                  </a:lnTo>
                  <a:lnTo>
                    <a:pt x="89" y="136"/>
                  </a:lnTo>
                  <a:lnTo>
                    <a:pt x="89" y="135"/>
                  </a:lnTo>
                  <a:lnTo>
                    <a:pt x="89" y="131"/>
                  </a:lnTo>
                  <a:lnTo>
                    <a:pt x="89" y="127"/>
                  </a:lnTo>
                  <a:lnTo>
                    <a:pt x="89" y="122"/>
                  </a:lnTo>
                  <a:lnTo>
                    <a:pt x="83" y="122"/>
                  </a:lnTo>
                  <a:lnTo>
                    <a:pt x="68" y="122"/>
                  </a:lnTo>
                  <a:lnTo>
                    <a:pt x="64" y="122"/>
                  </a:lnTo>
                  <a:lnTo>
                    <a:pt x="64" y="122"/>
                  </a:lnTo>
                  <a:lnTo>
                    <a:pt x="64" y="123"/>
                  </a:lnTo>
                  <a:lnTo>
                    <a:pt x="64" y="123"/>
                  </a:lnTo>
                  <a:lnTo>
                    <a:pt x="64" y="126"/>
                  </a:lnTo>
                  <a:lnTo>
                    <a:pt x="64" y="127"/>
                  </a:lnTo>
                  <a:lnTo>
                    <a:pt x="64" y="128"/>
                  </a:lnTo>
                  <a:lnTo>
                    <a:pt x="64" y="129"/>
                  </a:lnTo>
                  <a:lnTo>
                    <a:pt x="64" y="130"/>
                  </a:lnTo>
                  <a:lnTo>
                    <a:pt x="64" y="131"/>
                  </a:lnTo>
                  <a:lnTo>
                    <a:pt x="64" y="134"/>
                  </a:lnTo>
                  <a:lnTo>
                    <a:pt x="64" y="134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4" y="136"/>
                  </a:lnTo>
                  <a:lnTo>
                    <a:pt x="64" y="137"/>
                  </a:lnTo>
                  <a:lnTo>
                    <a:pt x="64" y="138"/>
                  </a:lnTo>
                  <a:lnTo>
                    <a:pt x="64" y="138"/>
                  </a:lnTo>
                  <a:lnTo>
                    <a:pt x="64" y="140"/>
                  </a:lnTo>
                  <a:lnTo>
                    <a:pt x="64" y="140"/>
                  </a:lnTo>
                  <a:lnTo>
                    <a:pt x="64" y="141"/>
                  </a:lnTo>
                  <a:lnTo>
                    <a:pt x="64" y="146"/>
                  </a:lnTo>
                  <a:lnTo>
                    <a:pt x="64" y="146"/>
                  </a:lnTo>
                  <a:lnTo>
                    <a:pt x="64" y="147"/>
                  </a:lnTo>
                  <a:lnTo>
                    <a:pt x="63" y="147"/>
                  </a:lnTo>
                  <a:lnTo>
                    <a:pt x="62" y="147"/>
                  </a:lnTo>
                  <a:lnTo>
                    <a:pt x="59" y="147"/>
                  </a:lnTo>
                  <a:lnTo>
                    <a:pt x="57" y="147"/>
                  </a:lnTo>
                  <a:lnTo>
                    <a:pt x="56" y="147"/>
                  </a:lnTo>
                  <a:lnTo>
                    <a:pt x="52" y="147"/>
                  </a:lnTo>
                  <a:lnTo>
                    <a:pt x="48" y="147"/>
                  </a:lnTo>
                  <a:lnTo>
                    <a:pt x="47" y="147"/>
                  </a:lnTo>
                  <a:lnTo>
                    <a:pt x="43" y="147"/>
                  </a:lnTo>
                  <a:lnTo>
                    <a:pt x="40" y="147"/>
                  </a:lnTo>
                  <a:lnTo>
                    <a:pt x="39" y="147"/>
                  </a:lnTo>
                  <a:lnTo>
                    <a:pt x="38" y="147"/>
                  </a:lnTo>
                  <a:lnTo>
                    <a:pt x="37" y="147"/>
                  </a:lnTo>
                  <a:lnTo>
                    <a:pt x="37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3" y="147"/>
                  </a:lnTo>
                  <a:lnTo>
                    <a:pt x="32" y="147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9" y="147"/>
                  </a:lnTo>
                  <a:lnTo>
                    <a:pt x="28" y="147"/>
                  </a:lnTo>
                  <a:lnTo>
                    <a:pt x="28" y="147"/>
                  </a:lnTo>
                  <a:lnTo>
                    <a:pt x="28" y="147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24" y="147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21" y="147"/>
                  </a:lnTo>
                  <a:lnTo>
                    <a:pt x="20" y="147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5" y="148"/>
                  </a:lnTo>
                  <a:lnTo>
                    <a:pt x="15" y="148"/>
                  </a:lnTo>
                  <a:lnTo>
                    <a:pt x="14" y="148"/>
                  </a:lnTo>
                  <a:lnTo>
                    <a:pt x="14" y="148"/>
                  </a:lnTo>
                  <a:lnTo>
                    <a:pt x="13" y="148"/>
                  </a:lnTo>
                  <a:lnTo>
                    <a:pt x="13" y="148"/>
                  </a:lnTo>
                  <a:lnTo>
                    <a:pt x="12" y="148"/>
                  </a:lnTo>
                  <a:lnTo>
                    <a:pt x="11" y="148"/>
                  </a:lnTo>
                  <a:lnTo>
                    <a:pt x="11" y="148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8" y="148"/>
                  </a:lnTo>
                  <a:lnTo>
                    <a:pt x="7" y="148"/>
                  </a:lnTo>
                  <a:lnTo>
                    <a:pt x="7" y="148"/>
                  </a:lnTo>
                  <a:lnTo>
                    <a:pt x="7" y="148"/>
                  </a:lnTo>
                  <a:lnTo>
                    <a:pt x="6" y="148"/>
                  </a:lnTo>
                  <a:lnTo>
                    <a:pt x="6" y="148"/>
                  </a:lnTo>
                  <a:lnTo>
                    <a:pt x="5" y="148"/>
                  </a:lnTo>
                  <a:lnTo>
                    <a:pt x="4" y="148"/>
                  </a:lnTo>
                  <a:lnTo>
                    <a:pt x="4" y="148"/>
                  </a:lnTo>
                  <a:lnTo>
                    <a:pt x="4" y="148"/>
                  </a:lnTo>
                  <a:lnTo>
                    <a:pt x="4" y="147"/>
                  </a:lnTo>
                  <a:lnTo>
                    <a:pt x="4" y="147"/>
                  </a:lnTo>
                  <a:lnTo>
                    <a:pt x="4" y="143"/>
                  </a:lnTo>
                  <a:lnTo>
                    <a:pt x="4" y="141"/>
                  </a:lnTo>
                  <a:lnTo>
                    <a:pt x="4" y="140"/>
                  </a:lnTo>
                  <a:lnTo>
                    <a:pt x="4" y="137"/>
                  </a:lnTo>
                  <a:lnTo>
                    <a:pt x="4" y="136"/>
                  </a:lnTo>
                  <a:lnTo>
                    <a:pt x="4" y="135"/>
                  </a:lnTo>
                  <a:lnTo>
                    <a:pt x="4" y="131"/>
                  </a:lnTo>
                  <a:lnTo>
                    <a:pt x="3" y="130"/>
                  </a:lnTo>
                  <a:lnTo>
                    <a:pt x="3" y="128"/>
                  </a:lnTo>
                  <a:lnTo>
                    <a:pt x="3" y="128"/>
                  </a:lnTo>
                  <a:lnTo>
                    <a:pt x="3" y="126"/>
                  </a:lnTo>
                  <a:lnTo>
                    <a:pt x="3" y="124"/>
                  </a:lnTo>
                  <a:lnTo>
                    <a:pt x="3" y="124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3" y="122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3" y="116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3" y="105"/>
                  </a:lnTo>
                  <a:lnTo>
                    <a:pt x="3" y="104"/>
                  </a:lnTo>
                  <a:lnTo>
                    <a:pt x="3" y="104"/>
                  </a:lnTo>
                  <a:lnTo>
                    <a:pt x="3" y="104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3" y="99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3" y="96"/>
                  </a:lnTo>
                  <a:lnTo>
                    <a:pt x="3" y="95"/>
                  </a:lnTo>
                  <a:lnTo>
                    <a:pt x="3" y="94"/>
                  </a:lnTo>
                  <a:lnTo>
                    <a:pt x="3" y="93"/>
                  </a:lnTo>
                  <a:lnTo>
                    <a:pt x="3" y="92"/>
                  </a:lnTo>
                  <a:lnTo>
                    <a:pt x="3" y="88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3" y="86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7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4" name="Oval 25">
            <a:extLst>
              <a:ext uri="{FF2B5EF4-FFF2-40B4-BE49-F238E27FC236}">
                <a16:creationId xmlns:a16="http://schemas.microsoft.com/office/drawing/2014/main" id="{EACB6C9F-4A1E-6EAA-324F-4CAC39FFC29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51428" y="283164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0AD17577-AEED-12D1-3340-DCA8F639E7A7}"/>
              </a:ext>
            </a:extLst>
          </p:cNvPr>
          <p:cNvCxnSpPr>
            <a:cxnSpLocks/>
            <a:stCxn id="6" idx="1"/>
            <a:endCxn id="4" idx="0"/>
          </p:cNvCxnSpPr>
          <p:nvPr/>
        </p:nvCxnSpPr>
        <p:spPr>
          <a:xfrm rot="10800000" flipV="1">
            <a:off x="3693637" y="2605664"/>
            <a:ext cx="189551" cy="2259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A7189741-F2B8-2FA3-068D-04725741DC20}"/>
              </a:ext>
            </a:extLst>
          </p:cNvPr>
          <p:cNvSpPr/>
          <p:nvPr/>
        </p:nvSpPr>
        <p:spPr>
          <a:xfrm>
            <a:off x="3883187" y="244168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Chicago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0F7D8F32-A7CA-9CB9-FF50-DC20AA07A91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90450" y="271072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29B6459C-2BDE-8DF0-B66C-ED4CAD3FE1DF}"/>
              </a:ext>
            </a:extLst>
          </p:cNvPr>
          <p:cNvCxnSpPr>
            <a:cxnSpLocks/>
            <a:stCxn id="13" idx="1"/>
            <a:endCxn id="11" idx="0"/>
          </p:cNvCxnSpPr>
          <p:nvPr/>
        </p:nvCxnSpPr>
        <p:spPr>
          <a:xfrm rot="10800000" flipV="1">
            <a:off x="3232658" y="2054483"/>
            <a:ext cx="472874" cy="6562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D164248E-CF6C-884D-3F9A-59935FD6A384}"/>
              </a:ext>
            </a:extLst>
          </p:cNvPr>
          <p:cNvSpPr/>
          <p:nvPr/>
        </p:nvSpPr>
        <p:spPr>
          <a:xfrm>
            <a:off x="3705532" y="189050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Cicero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EA3CB043-C2A6-6373-4AB2-3CCFF617E7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6914" y="182158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98D61913-17DB-DB4A-5889-A14FCA7DA49F}"/>
              </a:ext>
            </a:extLst>
          </p:cNvPr>
          <p:cNvCxnSpPr>
            <a:cxnSpLocks/>
            <a:stCxn id="19" idx="1"/>
            <a:endCxn id="17" idx="4"/>
          </p:cNvCxnSpPr>
          <p:nvPr/>
        </p:nvCxnSpPr>
        <p:spPr>
          <a:xfrm rot="10800000">
            <a:off x="989123" y="1905995"/>
            <a:ext cx="118267" cy="39768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64AE2C51-A0C3-268E-A738-77660148C1A2}"/>
              </a:ext>
            </a:extLst>
          </p:cNvPr>
          <p:cNvSpPr/>
          <p:nvPr/>
        </p:nvSpPr>
        <p:spPr>
          <a:xfrm>
            <a:off x="1107389" y="21397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Elgin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FC96EC-0BB9-FEF1-47F2-76C4BC12A077}"/>
              </a:ext>
            </a:extLst>
          </p:cNvPr>
          <p:cNvGrpSpPr/>
          <p:nvPr/>
        </p:nvGrpSpPr>
        <p:grpSpPr>
          <a:xfrm>
            <a:off x="5343830" y="1422659"/>
            <a:ext cx="3188609" cy="3426252"/>
            <a:chOff x="1525279" y="539750"/>
            <a:chExt cx="6093440" cy="449701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D73DE2E-56B2-275B-3C2A-805B73CB5248}"/>
                </a:ext>
              </a:extLst>
            </p:cNvPr>
            <p:cNvSpPr/>
            <p:nvPr/>
          </p:nvSpPr>
          <p:spPr>
            <a:xfrm>
              <a:off x="152527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0" tIns="1981200" rIns="355600" bIns="11684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0" kern="12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48BFE3B-662E-CEFA-4C22-1C683FB3AE57}"/>
                </a:ext>
              </a:extLst>
            </p:cNvPr>
            <p:cNvSpPr/>
            <p:nvPr/>
          </p:nvSpPr>
          <p:spPr>
            <a:xfrm>
              <a:off x="1844285" y="783592"/>
              <a:ext cx="1353313" cy="942707"/>
            </a:xfrm>
            <a:prstGeom prst="ellipse">
              <a:avLst/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EE71B6C-D8C7-9D56-FE35-D0DA9F1EB954}"/>
                </a:ext>
              </a:extLst>
            </p:cNvPr>
            <p:cNvSpPr/>
            <p:nvPr/>
          </p:nvSpPr>
          <p:spPr>
            <a:xfrm>
              <a:off x="357633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0" tIns="1981200" rIns="355600" bIns="11684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0" kern="12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4E97261-8CDB-782E-2D22-9FA17A4FB401}"/>
                </a:ext>
              </a:extLst>
            </p:cNvPr>
            <p:cNvSpPr/>
            <p:nvPr/>
          </p:nvSpPr>
          <p:spPr>
            <a:xfrm>
              <a:off x="3895345" y="783592"/>
              <a:ext cx="1353313" cy="942707"/>
            </a:xfrm>
            <a:prstGeom prst="ellipse">
              <a:avLst/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39483AA-FEA5-0D74-5F09-CB5331B11388}"/>
                </a:ext>
              </a:extLst>
            </p:cNvPr>
            <p:cNvSpPr/>
            <p:nvPr/>
          </p:nvSpPr>
          <p:spPr>
            <a:xfrm>
              <a:off x="562739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0" tIns="1981200" rIns="355600" bIns="11684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0" kern="12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343FC64-09C7-5861-1F40-241A0E0940C6}"/>
                </a:ext>
              </a:extLst>
            </p:cNvPr>
            <p:cNvSpPr/>
            <p:nvPr/>
          </p:nvSpPr>
          <p:spPr>
            <a:xfrm>
              <a:off x="5946403" y="783592"/>
              <a:ext cx="1353313" cy="94270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3" name="Arrow: Left-Right 32">
              <a:extLst>
                <a:ext uri="{FF2B5EF4-FFF2-40B4-BE49-F238E27FC236}">
                  <a16:creationId xmlns:a16="http://schemas.microsoft.com/office/drawing/2014/main" id="{72D4D749-599C-7339-F66C-5AD04E491ED2}"/>
                </a:ext>
              </a:extLst>
            </p:cNvPr>
            <p:cNvSpPr/>
            <p:nvPr/>
          </p:nvSpPr>
          <p:spPr>
            <a:xfrm>
              <a:off x="1767839" y="4427159"/>
              <a:ext cx="5608321" cy="609601"/>
            </a:xfrm>
            <a:prstGeom prst="left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712E08B-C881-E20C-9B2D-8C3A97943BFD}"/>
              </a:ext>
            </a:extLst>
          </p:cNvPr>
          <p:cNvSpPr txBox="1"/>
          <p:nvPr/>
        </p:nvSpPr>
        <p:spPr>
          <a:xfrm>
            <a:off x="5392132" y="2544588"/>
            <a:ext cx="993727" cy="162196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C33116-3018-A8D4-089E-8FC3D0A48B4F}"/>
              </a:ext>
            </a:extLst>
          </p:cNvPr>
          <p:cNvSpPr txBox="1"/>
          <p:nvPr/>
        </p:nvSpPr>
        <p:spPr>
          <a:xfrm>
            <a:off x="6457782" y="2544588"/>
            <a:ext cx="993727" cy="162196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83A05A-3367-3735-482E-77E2C5AA1369}"/>
              </a:ext>
            </a:extLst>
          </p:cNvPr>
          <p:cNvSpPr txBox="1"/>
          <p:nvPr/>
        </p:nvSpPr>
        <p:spPr>
          <a:xfrm>
            <a:off x="7511330" y="2544588"/>
            <a:ext cx="993727" cy="162196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pic>
        <p:nvPicPr>
          <p:cNvPr id="37" name="Graphic 36" descr="Power Plant with solid fill">
            <a:extLst>
              <a:ext uri="{FF2B5EF4-FFF2-40B4-BE49-F238E27FC236}">
                <a16:creationId xmlns:a16="http://schemas.microsoft.com/office/drawing/2014/main" id="{86B045A1-03BF-FDFC-E62E-E64B141F9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0127" y="1699252"/>
            <a:ext cx="482352" cy="482352"/>
          </a:xfrm>
          <a:prstGeom prst="rect">
            <a:avLst/>
          </a:prstGeom>
        </p:spPr>
      </p:pic>
      <p:pic>
        <p:nvPicPr>
          <p:cNvPr id="38" name="Graphic 37" descr="Statistics with solid fill">
            <a:extLst>
              <a:ext uri="{FF2B5EF4-FFF2-40B4-BE49-F238E27FC236}">
                <a16:creationId xmlns:a16="http://schemas.microsoft.com/office/drawing/2014/main" id="{3FF4A57A-4B11-0B5D-AFDA-94153CEAA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91045" y="1703963"/>
            <a:ext cx="527199" cy="527199"/>
          </a:xfrm>
          <a:prstGeom prst="rect">
            <a:avLst/>
          </a:prstGeom>
        </p:spPr>
      </p:pic>
      <p:pic>
        <p:nvPicPr>
          <p:cNvPr id="39" name="Graphic 38" descr="Chess pieces with solid fill">
            <a:extLst>
              <a:ext uri="{FF2B5EF4-FFF2-40B4-BE49-F238E27FC236}">
                <a16:creationId xmlns:a16="http://schemas.microsoft.com/office/drawing/2014/main" id="{AFA78A20-EB59-7966-9073-0DC1436668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493" y="1725319"/>
            <a:ext cx="489361" cy="489361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A9CDC27-84DB-EB7B-F8C1-4DDE536A0127}"/>
              </a:ext>
            </a:extLst>
          </p:cNvPr>
          <p:cNvGrpSpPr/>
          <p:nvPr/>
        </p:nvGrpSpPr>
        <p:grpSpPr>
          <a:xfrm>
            <a:off x="682208" y="3375798"/>
            <a:ext cx="1080184" cy="1080184"/>
            <a:chOff x="909822" y="2165955"/>
            <a:chExt cx="1080184" cy="1080184"/>
          </a:xfrm>
        </p:grpSpPr>
        <p:pic>
          <p:nvPicPr>
            <p:cNvPr id="41" name="Graphic 40" descr="Group with solid fill">
              <a:extLst>
                <a:ext uri="{FF2B5EF4-FFF2-40B4-BE49-F238E27FC236}">
                  <a16:creationId xmlns:a16="http://schemas.microsoft.com/office/drawing/2014/main" id="{1E45C40B-2C28-4CA7-0A84-5DA8A9013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6736" y="2248407"/>
              <a:ext cx="914400" cy="914400"/>
            </a:xfrm>
            <a:prstGeom prst="rect">
              <a:avLst/>
            </a:prstGeom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89DF2A9-C593-2C63-69CA-62794DD2C97D}"/>
                </a:ext>
              </a:extLst>
            </p:cNvPr>
            <p:cNvSpPr/>
            <p:nvPr/>
          </p:nvSpPr>
          <p:spPr>
            <a:xfrm>
              <a:off x="909822" y="2165955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Wayne County: </a:t>
            </a:r>
            <a:br>
              <a:rPr lang="en-US" altLang="zh-CN" dirty="0"/>
            </a:br>
            <a:r>
              <a:rPr lang="en-US" altLang="zh-CN" dirty="0"/>
              <a:t>The "Electric City" Renaissance</a:t>
            </a:r>
          </a:p>
        </p:txBody>
      </p:sp>
      <p:sp>
        <p:nvSpPr>
          <p:cNvPr id="113" name="Freeform 26">
            <a:extLst>
              <a:ext uri="{FF2B5EF4-FFF2-40B4-BE49-F238E27FC236}">
                <a16:creationId xmlns:a16="http://schemas.microsoft.com/office/drawing/2014/main" id="{90845E31-D3F6-9833-7E73-7EC14EFABCFC}"/>
              </a:ext>
            </a:extLst>
          </p:cNvPr>
          <p:cNvSpPr>
            <a:spLocks noEditPoints="1"/>
          </p:cNvSpPr>
          <p:nvPr/>
        </p:nvSpPr>
        <p:spPr bwMode="auto">
          <a:xfrm>
            <a:off x="1619672" y="1203598"/>
            <a:ext cx="4471039" cy="3731816"/>
          </a:xfrm>
          <a:custGeom>
            <a:avLst/>
            <a:gdLst>
              <a:gd name="T0" fmla="*/ 1887 w 3381"/>
              <a:gd name="T1" fmla="*/ 2492 h 2822"/>
              <a:gd name="T2" fmla="*/ 1878 w 3381"/>
              <a:gd name="T3" fmla="*/ 2464 h 2822"/>
              <a:gd name="T4" fmla="*/ 1977 w 3381"/>
              <a:gd name="T5" fmla="*/ 2446 h 2822"/>
              <a:gd name="T6" fmla="*/ 2013 w 3381"/>
              <a:gd name="T7" fmla="*/ 2418 h 2822"/>
              <a:gd name="T8" fmla="*/ 1988 w 3381"/>
              <a:gd name="T9" fmla="*/ 2390 h 2822"/>
              <a:gd name="T10" fmla="*/ 2069 w 3381"/>
              <a:gd name="T11" fmla="*/ 2196 h 2822"/>
              <a:gd name="T12" fmla="*/ 2125 w 3381"/>
              <a:gd name="T13" fmla="*/ 2216 h 2822"/>
              <a:gd name="T14" fmla="*/ 2114 w 3381"/>
              <a:gd name="T15" fmla="*/ 2185 h 2822"/>
              <a:gd name="T16" fmla="*/ 2072 w 3381"/>
              <a:gd name="T17" fmla="*/ 2191 h 2822"/>
              <a:gd name="T18" fmla="*/ 2112 w 3381"/>
              <a:gd name="T19" fmla="*/ 2173 h 2822"/>
              <a:gd name="T20" fmla="*/ 2049 w 3381"/>
              <a:gd name="T21" fmla="*/ 2064 h 2822"/>
              <a:gd name="T22" fmla="*/ 2028 w 3381"/>
              <a:gd name="T23" fmla="*/ 2248 h 2822"/>
              <a:gd name="T24" fmla="*/ 1997 w 3381"/>
              <a:gd name="T25" fmla="*/ 2382 h 2822"/>
              <a:gd name="T26" fmla="*/ 1941 w 3381"/>
              <a:gd name="T27" fmla="*/ 2402 h 2822"/>
              <a:gd name="T28" fmla="*/ 1892 w 3381"/>
              <a:gd name="T29" fmla="*/ 2427 h 2822"/>
              <a:gd name="T30" fmla="*/ 1870 w 3381"/>
              <a:gd name="T31" fmla="*/ 2311 h 2822"/>
              <a:gd name="T32" fmla="*/ 1889 w 3381"/>
              <a:gd name="T33" fmla="*/ 2147 h 2822"/>
              <a:gd name="T34" fmla="*/ 1914 w 3381"/>
              <a:gd name="T35" fmla="*/ 2018 h 2822"/>
              <a:gd name="T36" fmla="*/ 1973 w 3381"/>
              <a:gd name="T37" fmla="*/ 1853 h 2822"/>
              <a:gd name="T38" fmla="*/ 2026 w 3381"/>
              <a:gd name="T39" fmla="*/ 1683 h 2822"/>
              <a:gd name="T40" fmla="*/ 2056 w 3381"/>
              <a:gd name="T41" fmla="*/ 1565 h 2822"/>
              <a:gd name="T42" fmla="*/ 2937 w 3381"/>
              <a:gd name="T43" fmla="*/ 683 h 2822"/>
              <a:gd name="T44" fmla="*/ 2736 w 3381"/>
              <a:gd name="T45" fmla="*/ 763 h 2822"/>
              <a:gd name="T46" fmla="*/ 3316 w 3381"/>
              <a:gd name="T47" fmla="*/ 295 h 2822"/>
              <a:gd name="T48" fmla="*/ 3263 w 3381"/>
              <a:gd name="T49" fmla="*/ 416 h 2822"/>
              <a:gd name="T50" fmla="*/ 2939 w 3381"/>
              <a:gd name="T51" fmla="*/ 649 h 2822"/>
              <a:gd name="T52" fmla="*/ 2734 w 3381"/>
              <a:gd name="T53" fmla="*/ 714 h 2822"/>
              <a:gd name="T54" fmla="*/ 2250 w 3381"/>
              <a:gd name="T55" fmla="*/ 1063 h 2822"/>
              <a:gd name="T56" fmla="*/ 2005 w 3381"/>
              <a:gd name="T57" fmla="*/ 1481 h 2822"/>
              <a:gd name="T58" fmla="*/ 1910 w 3381"/>
              <a:gd name="T59" fmla="*/ 1901 h 2822"/>
              <a:gd name="T60" fmla="*/ 1875 w 3381"/>
              <a:gd name="T61" fmla="*/ 2052 h 2822"/>
              <a:gd name="T62" fmla="*/ 1861 w 3381"/>
              <a:gd name="T63" fmla="*/ 2155 h 2822"/>
              <a:gd name="T64" fmla="*/ 1819 w 3381"/>
              <a:gd name="T65" fmla="*/ 2316 h 2822"/>
              <a:gd name="T66" fmla="*/ 1815 w 3381"/>
              <a:gd name="T67" fmla="*/ 2265 h 2822"/>
              <a:gd name="T68" fmla="*/ 1819 w 3381"/>
              <a:gd name="T69" fmla="*/ 2472 h 2822"/>
              <a:gd name="T70" fmla="*/ 1787 w 3381"/>
              <a:gd name="T71" fmla="*/ 2485 h 2822"/>
              <a:gd name="T72" fmla="*/ 1786 w 3381"/>
              <a:gd name="T73" fmla="*/ 2538 h 2822"/>
              <a:gd name="T74" fmla="*/ 1781 w 3381"/>
              <a:gd name="T75" fmla="*/ 2611 h 2822"/>
              <a:gd name="T76" fmla="*/ 1811 w 3381"/>
              <a:gd name="T77" fmla="*/ 2705 h 2822"/>
              <a:gd name="T78" fmla="*/ 1783 w 3381"/>
              <a:gd name="T79" fmla="*/ 2796 h 2822"/>
              <a:gd name="T80" fmla="*/ 1745 w 3381"/>
              <a:gd name="T81" fmla="*/ 2779 h 2822"/>
              <a:gd name="T82" fmla="*/ 1603 w 3381"/>
              <a:gd name="T83" fmla="*/ 2707 h 2822"/>
              <a:gd name="T84" fmla="*/ 1473 w 3381"/>
              <a:gd name="T85" fmla="*/ 2601 h 2822"/>
              <a:gd name="T86" fmla="*/ 1404 w 3381"/>
              <a:gd name="T87" fmla="*/ 2532 h 2822"/>
              <a:gd name="T88" fmla="*/ 1353 w 3381"/>
              <a:gd name="T89" fmla="*/ 2471 h 2822"/>
              <a:gd name="T90" fmla="*/ 1320 w 3381"/>
              <a:gd name="T91" fmla="*/ 2428 h 2822"/>
              <a:gd name="T92" fmla="*/ 977 w 3381"/>
              <a:gd name="T93" fmla="*/ 2402 h 2822"/>
              <a:gd name="T94" fmla="*/ 61 w 3381"/>
              <a:gd name="T95" fmla="*/ 2432 h 2822"/>
              <a:gd name="T96" fmla="*/ 42 w 3381"/>
              <a:gd name="T97" fmla="*/ 1593 h 2822"/>
              <a:gd name="T98" fmla="*/ 28 w 3381"/>
              <a:gd name="T99" fmla="*/ 859 h 2822"/>
              <a:gd name="T100" fmla="*/ 9 w 3381"/>
              <a:gd name="T101" fmla="*/ 337 h 2822"/>
              <a:gd name="T102" fmla="*/ 365 w 3381"/>
              <a:gd name="T103" fmla="*/ 90 h 2822"/>
              <a:gd name="T104" fmla="*/ 665 w 3381"/>
              <a:gd name="T105" fmla="*/ 78 h 2822"/>
              <a:gd name="T106" fmla="*/ 1145 w 3381"/>
              <a:gd name="T107" fmla="*/ 61 h 2822"/>
              <a:gd name="T108" fmla="*/ 1363 w 3381"/>
              <a:gd name="T109" fmla="*/ 54 h 2822"/>
              <a:gd name="T110" fmla="*/ 1682 w 3381"/>
              <a:gd name="T111" fmla="*/ 44 h 2822"/>
              <a:gd name="T112" fmla="*/ 1899 w 3381"/>
              <a:gd name="T113" fmla="*/ 36 h 2822"/>
              <a:gd name="T114" fmla="*/ 2126 w 3381"/>
              <a:gd name="T115" fmla="*/ 29 h 2822"/>
              <a:gd name="T116" fmla="*/ 2355 w 3381"/>
              <a:gd name="T117" fmla="*/ 26 h 2822"/>
              <a:gd name="T118" fmla="*/ 2527 w 3381"/>
              <a:gd name="T119" fmla="*/ 21 h 2822"/>
              <a:gd name="T120" fmla="*/ 2771 w 3381"/>
              <a:gd name="T121" fmla="*/ 12 h 2822"/>
              <a:gd name="T122" fmla="*/ 2996 w 3381"/>
              <a:gd name="T123" fmla="*/ 5 h 2822"/>
              <a:gd name="T124" fmla="*/ 3233 w 3381"/>
              <a:gd name="T125" fmla="*/ 1 h 2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81" h="2822">
                <a:moveTo>
                  <a:pt x="1777" y="2806"/>
                </a:moveTo>
                <a:lnTo>
                  <a:pt x="1778" y="2806"/>
                </a:lnTo>
                <a:lnTo>
                  <a:pt x="1779" y="2806"/>
                </a:lnTo>
                <a:lnTo>
                  <a:pt x="1780" y="2807"/>
                </a:lnTo>
                <a:lnTo>
                  <a:pt x="1780" y="2808"/>
                </a:lnTo>
                <a:lnTo>
                  <a:pt x="1780" y="2809"/>
                </a:lnTo>
                <a:lnTo>
                  <a:pt x="1779" y="2809"/>
                </a:lnTo>
                <a:lnTo>
                  <a:pt x="1778" y="2807"/>
                </a:lnTo>
                <a:lnTo>
                  <a:pt x="1777" y="2807"/>
                </a:lnTo>
                <a:lnTo>
                  <a:pt x="1776" y="2806"/>
                </a:lnTo>
                <a:lnTo>
                  <a:pt x="1775" y="2805"/>
                </a:lnTo>
                <a:lnTo>
                  <a:pt x="1776" y="2804"/>
                </a:lnTo>
                <a:lnTo>
                  <a:pt x="1776" y="2805"/>
                </a:lnTo>
                <a:lnTo>
                  <a:pt x="1777" y="2806"/>
                </a:lnTo>
                <a:close/>
                <a:moveTo>
                  <a:pt x="1691" y="2757"/>
                </a:moveTo>
                <a:lnTo>
                  <a:pt x="1692" y="2759"/>
                </a:lnTo>
                <a:lnTo>
                  <a:pt x="1691" y="2757"/>
                </a:lnTo>
                <a:lnTo>
                  <a:pt x="1691" y="2756"/>
                </a:lnTo>
                <a:lnTo>
                  <a:pt x="1691" y="2757"/>
                </a:lnTo>
                <a:close/>
                <a:moveTo>
                  <a:pt x="1798" y="2562"/>
                </a:moveTo>
                <a:lnTo>
                  <a:pt x="1799" y="2563"/>
                </a:lnTo>
                <a:lnTo>
                  <a:pt x="1801" y="2563"/>
                </a:lnTo>
                <a:lnTo>
                  <a:pt x="1802" y="2563"/>
                </a:lnTo>
                <a:lnTo>
                  <a:pt x="1803" y="2564"/>
                </a:lnTo>
                <a:lnTo>
                  <a:pt x="1804" y="2565"/>
                </a:lnTo>
                <a:lnTo>
                  <a:pt x="1804" y="2566"/>
                </a:lnTo>
                <a:lnTo>
                  <a:pt x="1805" y="2566"/>
                </a:lnTo>
                <a:lnTo>
                  <a:pt x="1805" y="2567"/>
                </a:lnTo>
                <a:lnTo>
                  <a:pt x="1804" y="2567"/>
                </a:lnTo>
                <a:lnTo>
                  <a:pt x="1804" y="2569"/>
                </a:lnTo>
                <a:lnTo>
                  <a:pt x="1803" y="2569"/>
                </a:lnTo>
                <a:lnTo>
                  <a:pt x="1802" y="2570"/>
                </a:lnTo>
                <a:lnTo>
                  <a:pt x="1802" y="2571"/>
                </a:lnTo>
                <a:lnTo>
                  <a:pt x="1802" y="2572"/>
                </a:lnTo>
                <a:lnTo>
                  <a:pt x="1803" y="2572"/>
                </a:lnTo>
                <a:lnTo>
                  <a:pt x="1803" y="2573"/>
                </a:lnTo>
                <a:lnTo>
                  <a:pt x="1804" y="2573"/>
                </a:lnTo>
                <a:lnTo>
                  <a:pt x="1804" y="2574"/>
                </a:lnTo>
                <a:lnTo>
                  <a:pt x="1803" y="2575"/>
                </a:lnTo>
                <a:lnTo>
                  <a:pt x="1803" y="2577"/>
                </a:lnTo>
                <a:lnTo>
                  <a:pt x="1802" y="2577"/>
                </a:lnTo>
                <a:lnTo>
                  <a:pt x="1801" y="2578"/>
                </a:lnTo>
                <a:lnTo>
                  <a:pt x="1801" y="2579"/>
                </a:lnTo>
                <a:lnTo>
                  <a:pt x="1799" y="2579"/>
                </a:lnTo>
                <a:lnTo>
                  <a:pt x="1799" y="2580"/>
                </a:lnTo>
                <a:lnTo>
                  <a:pt x="1798" y="2580"/>
                </a:lnTo>
                <a:lnTo>
                  <a:pt x="1798" y="2579"/>
                </a:lnTo>
                <a:lnTo>
                  <a:pt x="1798" y="2578"/>
                </a:lnTo>
                <a:lnTo>
                  <a:pt x="1799" y="2578"/>
                </a:lnTo>
                <a:lnTo>
                  <a:pt x="1799" y="2577"/>
                </a:lnTo>
                <a:lnTo>
                  <a:pt x="1801" y="2575"/>
                </a:lnTo>
                <a:lnTo>
                  <a:pt x="1802" y="2575"/>
                </a:lnTo>
                <a:lnTo>
                  <a:pt x="1802" y="2574"/>
                </a:lnTo>
                <a:lnTo>
                  <a:pt x="1802" y="2573"/>
                </a:lnTo>
                <a:lnTo>
                  <a:pt x="1801" y="2573"/>
                </a:lnTo>
                <a:lnTo>
                  <a:pt x="1801" y="2572"/>
                </a:lnTo>
                <a:lnTo>
                  <a:pt x="1801" y="2571"/>
                </a:lnTo>
                <a:lnTo>
                  <a:pt x="1801" y="2570"/>
                </a:lnTo>
                <a:lnTo>
                  <a:pt x="1801" y="2569"/>
                </a:lnTo>
                <a:lnTo>
                  <a:pt x="1801" y="2567"/>
                </a:lnTo>
                <a:lnTo>
                  <a:pt x="1801" y="2566"/>
                </a:lnTo>
                <a:lnTo>
                  <a:pt x="1801" y="2565"/>
                </a:lnTo>
                <a:lnTo>
                  <a:pt x="1799" y="2565"/>
                </a:lnTo>
                <a:lnTo>
                  <a:pt x="1799" y="2564"/>
                </a:lnTo>
                <a:lnTo>
                  <a:pt x="1798" y="2564"/>
                </a:lnTo>
                <a:lnTo>
                  <a:pt x="1797" y="2564"/>
                </a:lnTo>
                <a:lnTo>
                  <a:pt x="1796" y="2563"/>
                </a:lnTo>
                <a:lnTo>
                  <a:pt x="1797" y="2563"/>
                </a:lnTo>
                <a:lnTo>
                  <a:pt x="1797" y="2562"/>
                </a:lnTo>
                <a:lnTo>
                  <a:pt x="1798" y="2562"/>
                </a:lnTo>
                <a:close/>
                <a:moveTo>
                  <a:pt x="1879" y="2477"/>
                </a:moveTo>
                <a:lnTo>
                  <a:pt x="1879" y="2478"/>
                </a:lnTo>
                <a:lnTo>
                  <a:pt x="1881" y="2479"/>
                </a:lnTo>
                <a:lnTo>
                  <a:pt x="1882" y="2481"/>
                </a:lnTo>
                <a:lnTo>
                  <a:pt x="1882" y="2485"/>
                </a:lnTo>
                <a:lnTo>
                  <a:pt x="1883" y="2487"/>
                </a:lnTo>
                <a:lnTo>
                  <a:pt x="1884" y="2488"/>
                </a:lnTo>
                <a:lnTo>
                  <a:pt x="1885" y="2489"/>
                </a:lnTo>
                <a:lnTo>
                  <a:pt x="1887" y="2490"/>
                </a:lnTo>
                <a:lnTo>
                  <a:pt x="1887" y="2491"/>
                </a:lnTo>
                <a:lnTo>
                  <a:pt x="1887" y="2492"/>
                </a:lnTo>
                <a:lnTo>
                  <a:pt x="1888" y="2494"/>
                </a:lnTo>
                <a:lnTo>
                  <a:pt x="1889" y="2496"/>
                </a:lnTo>
                <a:lnTo>
                  <a:pt x="1890" y="2497"/>
                </a:lnTo>
                <a:lnTo>
                  <a:pt x="1890" y="2498"/>
                </a:lnTo>
                <a:lnTo>
                  <a:pt x="1890" y="2500"/>
                </a:lnTo>
                <a:lnTo>
                  <a:pt x="1891" y="2503"/>
                </a:lnTo>
                <a:lnTo>
                  <a:pt x="1891" y="2504"/>
                </a:lnTo>
                <a:lnTo>
                  <a:pt x="1891" y="2505"/>
                </a:lnTo>
                <a:lnTo>
                  <a:pt x="1891" y="2506"/>
                </a:lnTo>
                <a:lnTo>
                  <a:pt x="1890" y="2507"/>
                </a:lnTo>
                <a:lnTo>
                  <a:pt x="1890" y="2508"/>
                </a:lnTo>
                <a:lnTo>
                  <a:pt x="1889" y="2511"/>
                </a:lnTo>
                <a:lnTo>
                  <a:pt x="1889" y="2512"/>
                </a:lnTo>
                <a:lnTo>
                  <a:pt x="1889" y="2514"/>
                </a:lnTo>
                <a:lnTo>
                  <a:pt x="1888" y="2515"/>
                </a:lnTo>
                <a:lnTo>
                  <a:pt x="1888" y="2516"/>
                </a:lnTo>
                <a:lnTo>
                  <a:pt x="1888" y="2517"/>
                </a:lnTo>
                <a:lnTo>
                  <a:pt x="1888" y="2519"/>
                </a:lnTo>
                <a:lnTo>
                  <a:pt x="1890" y="2520"/>
                </a:lnTo>
                <a:lnTo>
                  <a:pt x="1890" y="2521"/>
                </a:lnTo>
                <a:lnTo>
                  <a:pt x="1891" y="2521"/>
                </a:lnTo>
                <a:lnTo>
                  <a:pt x="1891" y="2522"/>
                </a:lnTo>
                <a:lnTo>
                  <a:pt x="1890" y="2523"/>
                </a:lnTo>
                <a:lnTo>
                  <a:pt x="1891" y="2524"/>
                </a:lnTo>
                <a:lnTo>
                  <a:pt x="1891" y="2525"/>
                </a:lnTo>
                <a:lnTo>
                  <a:pt x="1892" y="2528"/>
                </a:lnTo>
                <a:lnTo>
                  <a:pt x="1892" y="2530"/>
                </a:lnTo>
                <a:lnTo>
                  <a:pt x="1893" y="2531"/>
                </a:lnTo>
                <a:lnTo>
                  <a:pt x="1895" y="2532"/>
                </a:lnTo>
                <a:lnTo>
                  <a:pt x="1895" y="2533"/>
                </a:lnTo>
                <a:lnTo>
                  <a:pt x="1896" y="2534"/>
                </a:lnTo>
                <a:lnTo>
                  <a:pt x="1898" y="2536"/>
                </a:lnTo>
                <a:lnTo>
                  <a:pt x="1898" y="2537"/>
                </a:lnTo>
                <a:lnTo>
                  <a:pt x="1893" y="2536"/>
                </a:lnTo>
                <a:lnTo>
                  <a:pt x="1892" y="2536"/>
                </a:lnTo>
                <a:lnTo>
                  <a:pt x="1891" y="2534"/>
                </a:lnTo>
                <a:lnTo>
                  <a:pt x="1890" y="2534"/>
                </a:lnTo>
                <a:lnTo>
                  <a:pt x="1889" y="2533"/>
                </a:lnTo>
                <a:lnTo>
                  <a:pt x="1888" y="2532"/>
                </a:lnTo>
                <a:lnTo>
                  <a:pt x="1887" y="2531"/>
                </a:lnTo>
                <a:lnTo>
                  <a:pt x="1885" y="2532"/>
                </a:lnTo>
                <a:lnTo>
                  <a:pt x="1884" y="2533"/>
                </a:lnTo>
                <a:lnTo>
                  <a:pt x="1883" y="2533"/>
                </a:lnTo>
                <a:lnTo>
                  <a:pt x="1882" y="2532"/>
                </a:lnTo>
                <a:lnTo>
                  <a:pt x="1881" y="2531"/>
                </a:lnTo>
                <a:lnTo>
                  <a:pt x="1880" y="2530"/>
                </a:lnTo>
                <a:lnTo>
                  <a:pt x="1879" y="2529"/>
                </a:lnTo>
                <a:lnTo>
                  <a:pt x="1878" y="2525"/>
                </a:lnTo>
                <a:lnTo>
                  <a:pt x="1876" y="2524"/>
                </a:lnTo>
                <a:lnTo>
                  <a:pt x="1876" y="2523"/>
                </a:lnTo>
                <a:lnTo>
                  <a:pt x="1876" y="2521"/>
                </a:lnTo>
                <a:lnTo>
                  <a:pt x="1876" y="2520"/>
                </a:lnTo>
                <a:lnTo>
                  <a:pt x="1876" y="2517"/>
                </a:lnTo>
                <a:lnTo>
                  <a:pt x="1875" y="2515"/>
                </a:lnTo>
                <a:lnTo>
                  <a:pt x="1875" y="2511"/>
                </a:lnTo>
                <a:lnTo>
                  <a:pt x="1875" y="2507"/>
                </a:lnTo>
                <a:lnTo>
                  <a:pt x="1875" y="2503"/>
                </a:lnTo>
                <a:lnTo>
                  <a:pt x="1876" y="2500"/>
                </a:lnTo>
                <a:lnTo>
                  <a:pt x="1878" y="2498"/>
                </a:lnTo>
                <a:lnTo>
                  <a:pt x="1880" y="2498"/>
                </a:lnTo>
                <a:lnTo>
                  <a:pt x="1882" y="2497"/>
                </a:lnTo>
                <a:lnTo>
                  <a:pt x="1883" y="2495"/>
                </a:lnTo>
                <a:lnTo>
                  <a:pt x="1884" y="2491"/>
                </a:lnTo>
                <a:lnTo>
                  <a:pt x="1883" y="2489"/>
                </a:lnTo>
                <a:lnTo>
                  <a:pt x="1882" y="2487"/>
                </a:lnTo>
                <a:lnTo>
                  <a:pt x="1881" y="2485"/>
                </a:lnTo>
                <a:lnTo>
                  <a:pt x="1880" y="2482"/>
                </a:lnTo>
                <a:lnTo>
                  <a:pt x="1880" y="2480"/>
                </a:lnTo>
                <a:lnTo>
                  <a:pt x="1879" y="2479"/>
                </a:lnTo>
                <a:lnTo>
                  <a:pt x="1876" y="2478"/>
                </a:lnTo>
                <a:lnTo>
                  <a:pt x="1875" y="2477"/>
                </a:lnTo>
                <a:lnTo>
                  <a:pt x="1873" y="2477"/>
                </a:lnTo>
                <a:lnTo>
                  <a:pt x="1873" y="2475"/>
                </a:lnTo>
                <a:lnTo>
                  <a:pt x="1875" y="2475"/>
                </a:lnTo>
                <a:lnTo>
                  <a:pt x="1876" y="2475"/>
                </a:lnTo>
                <a:lnTo>
                  <a:pt x="1878" y="2477"/>
                </a:lnTo>
                <a:lnTo>
                  <a:pt x="1879" y="2477"/>
                </a:lnTo>
                <a:close/>
                <a:moveTo>
                  <a:pt x="1874" y="2458"/>
                </a:moveTo>
                <a:lnTo>
                  <a:pt x="1875" y="2460"/>
                </a:lnTo>
                <a:lnTo>
                  <a:pt x="1876" y="2462"/>
                </a:lnTo>
                <a:lnTo>
                  <a:pt x="1878" y="2464"/>
                </a:lnTo>
                <a:lnTo>
                  <a:pt x="1878" y="2465"/>
                </a:lnTo>
                <a:lnTo>
                  <a:pt x="1876" y="2466"/>
                </a:lnTo>
                <a:lnTo>
                  <a:pt x="1876" y="2467"/>
                </a:lnTo>
                <a:lnTo>
                  <a:pt x="1876" y="2469"/>
                </a:lnTo>
                <a:lnTo>
                  <a:pt x="1878" y="2471"/>
                </a:lnTo>
                <a:lnTo>
                  <a:pt x="1876" y="2470"/>
                </a:lnTo>
                <a:lnTo>
                  <a:pt x="1875" y="2470"/>
                </a:lnTo>
                <a:lnTo>
                  <a:pt x="1874" y="2469"/>
                </a:lnTo>
                <a:lnTo>
                  <a:pt x="1872" y="2467"/>
                </a:lnTo>
                <a:lnTo>
                  <a:pt x="1871" y="2465"/>
                </a:lnTo>
                <a:lnTo>
                  <a:pt x="1871" y="2463"/>
                </a:lnTo>
                <a:lnTo>
                  <a:pt x="1870" y="2461"/>
                </a:lnTo>
                <a:lnTo>
                  <a:pt x="1870" y="2460"/>
                </a:lnTo>
                <a:lnTo>
                  <a:pt x="1868" y="2458"/>
                </a:lnTo>
                <a:lnTo>
                  <a:pt x="1867" y="2458"/>
                </a:lnTo>
                <a:lnTo>
                  <a:pt x="1867" y="2460"/>
                </a:lnTo>
                <a:lnTo>
                  <a:pt x="1866" y="2461"/>
                </a:lnTo>
                <a:lnTo>
                  <a:pt x="1866" y="2463"/>
                </a:lnTo>
                <a:lnTo>
                  <a:pt x="1866" y="2464"/>
                </a:lnTo>
                <a:lnTo>
                  <a:pt x="1867" y="2465"/>
                </a:lnTo>
                <a:lnTo>
                  <a:pt x="1868" y="2467"/>
                </a:lnTo>
                <a:lnTo>
                  <a:pt x="1870" y="2470"/>
                </a:lnTo>
                <a:lnTo>
                  <a:pt x="1870" y="2471"/>
                </a:lnTo>
                <a:lnTo>
                  <a:pt x="1871" y="2474"/>
                </a:lnTo>
                <a:lnTo>
                  <a:pt x="1872" y="2479"/>
                </a:lnTo>
                <a:lnTo>
                  <a:pt x="1872" y="2481"/>
                </a:lnTo>
                <a:lnTo>
                  <a:pt x="1872" y="2483"/>
                </a:lnTo>
                <a:lnTo>
                  <a:pt x="1872" y="2487"/>
                </a:lnTo>
                <a:lnTo>
                  <a:pt x="1872" y="2489"/>
                </a:lnTo>
                <a:lnTo>
                  <a:pt x="1872" y="2491"/>
                </a:lnTo>
                <a:lnTo>
                  <a:pt x="1873" y="2492"/>
                </a:lnTo>
                <a:lnTo>
                  <a:pt x="1875" y="2495"/>
                </a:lnTo>
                <a:lnTo>
                  <a:pt x="1874" y="2496"/>
                </a:lnTo>
                <a:lnTo>
                  <a:pt x="1873" y="2497"/>
                </a:lnTo>
                <a:lnTo>
                  <a:pt x="1871" y="2497"/>
                </a:lnTo>
                <a:lnTo>
                  <a:pt x="1870" y="2496"/>
                </a:lnTo>
                <a:lnTo>
                  <a:pt x="1867" y="2495"/>
                </a:lnTo>
                <a:lnTo>
                  <a:pt x="1864" y="2495"/>
                </a:lnTo>
                <a:lnTo>
                  <a:pt x="1863" y="2495"/>
                </a:lnTo>
                <a:lnTo>
                  <a:pt x="1861" y="2495"/>
                </a:lnTo>
                <a:lnTo>
                  <a:pt x="1859" y="2492"/>
                </a:lnTo>
                <a:lnTo>
                  <a:pt x="1858" y="2491"/>
                </a:lnTo>
                <a:lnTo>
                  <a:pt x="1857" y="2489"/>
                </a:lnTo>
                <a:lnTo>
                  <a:pt x="1856" y="2487"/>
                </a:lnTo>
                <a:lnTo>
                  <a:pt x="1856" y="2485"/>
                </a:lnTo>
                <a:lnTo>
                  <a:pt x="1856" y="2481"/>
                </a:lnTo>
                <a:lnTo>
                  <a:pt x="1855" y="2478"/>
                </a:lnTo>
                <a:lnTo>
                  <a:pt x="1854" y="2474"/>
                </a:lnTo>
                <a:lnTo>
                  <a:pt x="1854" y="2473"/>
                </a:lnTo>
                <a:lnTo>
                  <a:pt x="1854" y="2472"/>
                </a:lnTo>
                <a:lnTo>
                  <a:pt x="1855" y="2471"/>
                </a:lnTo>
                <a:lnTo>
                  <a:pt x="1856" y="2470"/>
                </a:lnTo>
                <a:lnTo>
                  <a:pt x="1858" y="2467"/>
                </a:lnTo>
                <a:lnTo>
                  <a:pt x="1859" y="2465"/>
                </a:lnTo>
                <a:lnTo>
                  <a:pt x="1861" y="2463"/>
                </a:lnTo>
                <a:lnTo>
                  <a:pt x="1861" y="2461"/>
                </a:lnTo>
                <a:lnTo>
                  <a:pt x="1862" y="2460"/>
                </a:lnTo>
                <a:lnTo>
                  <a:pt x="1863" y="2458"/>
                </a:lnTo>
                <a:lnTo>
                  <a:pt x="1863" y="2456"/>
                </a:lnTo>
                <a:lnTo>
                  <a:pt x="1864" y="2454"/>
                </a:lnTo>
                <a:lnTo>
                  <a:pt x="1865" y="2449"/>
                </a:lnTo>
                <a:lnTo>
                  <a:pt x="1866" y="2450"/>
                </a:lnTo>
                <a:lnTo>
                  <a:pt x="1867" y="2450"/>
                </a:lnTo>
                <a:lnTo>
                  <a:pt x="1868" y="2452"/>
                </a:lnTo>
                <a:lnTo>
                  <a:pt x="1868" y="2453"/>
                </a:lnTo>
                <a:lnTo>
                  <a:pt x="1868" y="2455"/>
                </a:lnTo>
                <a:lnTo>
                  <a:pt x="1871" y="2457"/>
                </a:lnTo>
                <a:lnTo>
                  <a:pt x="1872" y="2457"/>
                </a:lnTo>
                <a:lnTo>
                  <a:pt x="1874" y="2458"/>
                </a:lnTo>
                <a:close/>
                <a:moveTo>
                  <a:pt x="1985" y="2430"/>
                </a:moveTo>
                <a:lnTo>
                  <a:pt x="1984" y="2430"/>
                </a:lnTo>
                <a:lnTo>
                  <a:pt x="1983" y="2431"/>
                </a:lnTo>
                <a:lnTo>
                  <a:pt x="1982" y="2432"/>
                </a:lnTo>
                <a:lnTo>
                  <a:pt x="1980" y="2433"/>
                </a:lnTo>
                <a:lnTo>
                  <a:pt x="1979" y="2435"/>
                </a:lnTo>
                <a:lnTo>
                  <a:pt x="1978" y="2438"/>
                </a:lnTo>
                <a:lnTo>
                  <a:pt x="1978" y="2439"/>
                </a:lnTo>
                <a:lnTo>
                  <a:pt x="1978" y="2441"/>
                </a:lnTo>
                <a:lnTo>
                  <a:pt x="1978" y="2442"/>
                </a:lnTo>
                <a:lnTo>
                  <a:pt x="1977" y="2444"/>
                </a:lnTo>
                <a:lnTo>
                  <a:pt x="1977" y="2446"/>
                </a:lnTo>
                <a:lnTo>
                  <a:pt x="1976" y="2447"/>
                </a:lnTo>
                <a:lnTo>
                  <a:pt x="1976" y="2448"/>
                </a:lnTo>
                <a:lnTo>
                  <a:pt x="1975" y="2449"/>
                </a:lnTo>
                <a:lnTo>
                  <a:pt x="1975" y="2452"/>
                </a:lnTo>
                <a:lnTo>
                  <a:pt x="1974" y="2453"/>
                </a:lnTo>
                <a:lnTo>
                  <a:pt x="1971" y="2454"/>
                </a:lnTo>
                <a:lnTo>
                  <a:pt x="1969" y="2454"/>
                </a:lnTo>
                <a:lnTo>
                  <a:pt x="1968" y="2455"/>
                </a:lnTo>
                <a:lnTo>
                  <a:pt x="1965" y="2455"/>
                </a:lnTo>
                <a:lnTo>
                  <a:pt x="1961" y="2456"/>
                </a:lnTo>
                <a:lnTo>
                  <a:pt x="1956" y="2457"/>
                </a:lnTo>
                <a:lnTo>
                  <a:pt x="1951" y="2458"/>
                </a:lnTo>
                <a:lnTo>
                  <a:pt x="1950" y="2458"/>
                </a:lnTo>
                <a:lnTo>
                  <a:pt x="1949" y="2457"/>
                </a:lnTo>
                <a:lnTo>
                  <a:pt x="1949" y="2456"/>
                </a:lnTo>
                <a:lnTo>
                  <a:pt x="1949" y="2454"/>
                </a:lnTo>
                <a:lnTo>
                  <a:pt x="1949" y="2453"/>
                </a:lnTo>
                <a:lnTo>
                  <a:pt x="1950" y="2452"/>
                </a:lnTo>
                <a:lnTo>
                  <a:pt x="1950" y="2450"/>
                </a:lnTo>
                <a:lnTo>
                  <a:pt x="1950" y="2449"/>
                </a:lnTo>
                <a:lnTo>
                  <a:pt x="1950" y="2447"/>
                </a:lnTo>
                <a:lnTo>
                  <a:pt x="1951" y="2445"/>
                </a:lnTo>
                <a:lnTo>
                  <a:pt x="1951" y="2444"/>
                </a:lnTo>
                <a:lnTo>
                  <a:pt x="1951" y="2442"/>
                </a:lnTo>
                <a:lnTo>
                  <a:pt x="1952" y="2441"/>
                </a:lnTo>
                <a:lnTo>
                  <a:pt x="1953" y="2438"/>
                </a:lnTo>
                <a:lnTo>
                  <a:pt x="1953" y="2437"/>
                </a:lnTo>
                <a:lnTo>
                  <a:pt x="1954" y="2435"/>
                </a:lnTo>
                <a:lnTo>
                  <a:pt x="1954" y="2433"/>
                </a:lnTo>
                <a:lnTo>
                  <a:pt x="1954" y="2432"/>
                </a:lnTo>
                <a:lnTo>
                  <a:pt x="1954" y="2431"/>
                </a:lnTo>
                <a:lnTo>
                  <a:pt x="1958" y="2428"/>
                </a:lnTo>
                <a:lnTo>
                  <a:pt x="1960" y="2428"/>
                </a:lnTo>
                <a:lnTo>
                  <a:pt x="1961" y="2427"/>
                </a:lnTo>
                <a:lnTo>
                  <a:pt x="1964" y="2427"/>
                </a:lnTo>
                <a:lnTo>
                  <a:pt x="1966" y="2427"/>
                </a:lnTo>
                <a:lnTo>
                  <a:pt x="1968" y="2427"/>
                </a:lnTo>
                <a:lnTo>
                  <a:pt x="1969" y="2427"/>
                </a:lnTo>
                <a:lnTo>
                  <a:pt x="1970" y="2428"/>
                </a:lnTo>
                <a:lnTo>
                  <a:pt x="1979" y="2430"/>
                </a:lnTo>
                <a:lnTo>
                  <a:pt x="1980" y="2430"/>
                </a:lnTo>
                <a:lnTo>
                  <a:pt x="1982" y="2429"/>
                </a:lnTo>
                <a:lnTo>
                  <a:pt x="1983" y="2429"/>
                </a:lnTo>
                <a:lnTo>
                  <a:pt x="1984" y="2428"/>
                </a:lnTo>
                <a:lnTo>
                  <a:pt x="1985" y="2428"/>
                </a:lnTo>
                <a:lnTo>
                  <a:pt x="1985" y="2429"/>
                </a:lnTo>
                <a:lnTo>
                  <a:pt x="1985" y="2430"/>
                </a:lnTo>
                <a:close/>
                <a:moveTo>
                  <a:pt x="1979" y="2428"/>
                </a:moveTo>
                <a:lnTo>
                  <a:pt x="1978" y="2428"/>
                </a:lnTo>
                <a:lnTo>
                  <a:pt x="1973" y="2427"/>
                </a:lnTo>
                <a:lnTo>
                  <a:pt x="1971" y="2427"/>
                </a:lnTo>
                <a:lnTo>
                  <a:pt x="1971" y="2425"/>
                </a:lnTo>
                <a:lnTo>
                  <a:pt x="1977" y="2425"/>
                </a:lnTo>
                <a:lnTo>
                  <a:pt x="1977" y="2427"/>
                </a:lnTo>
                <a:lnTo>
                  <a:pt x="1979" y="2427"/>
                </a:lnTo>
                <a:lnTo>
                  <a:pt x="1979" y="2428"/>
                </a:lnTo>
                <a:close/>
                <a:moveTo>
                  <a:pt x="2042" y="2424"/>
                </a:moveTo>
                <a:lnTo>
                  <a:pt x="2038" y="2423"/>
                </a:lnTo>
                <a:lnTo>
                  <a:pt x="2038" y="2422"/>
                </a:lnTo>
                <a:lnTo>
                  <a:pt x="2042" y="2423"/>
                </a:lnTo>
                <a:lnTo>
                  <a:pt x="2075" y="2427"/>
                </a:lnTo>
                <a:lnTo>
                  <a:pt x="2074" y="2428"/>
                </a:lnTo>
                <a:lnTo>
                  <a:pt x="2042" y="2424"/>
                </a:lnTo>
                <a:close/>
                <a:moveTo>
                  <a:pt x="2013" y="2437"/>
                </a:moveTo>
                <a:lnTo>
                  <a:pt x="2012" y="2436"/>
                </a:lnTo>
                <a:lnTo>
                  <a:pt x="2012" y="2435"/>
                </a:lnTo>
                <a:lnTo>
                  <a:pt x="2011" y="2433"/>
                </a:lnTo>
                <a:lnTo>
                  <a:pt x="2011" y="2432"/>
                </a:lnTo>
                <a:lnTo>
                  <a:pt x="2011" y="2431"/>
                </a:lnTo>
                <a:lnTo>
                  <a:pt x="2011" y="2430"/>
                </a:lnTo>
                <a:lnTo>
                  <a:pt x="2011" y="2429"/>
                </a:lnTo>
                <a:lnTo>
                  <a:pt x="2012" y="2428"/>
                </a:lnTo>
                <a:lnTo>
                  <a:pt x="2012" y="2427"/>
                </a:lnTo>
                <a:lnTo>
                  <a:pt x="2012" y="2425"/>
                </a:lnTo>
                <a:lnTo>
                  <a:pt x="2012" y="2424"/>
                </a:lnTo>
                <a:lnTo>
                  <a:pt x="2012" y="2423"/>
                </a:lnTo>
                <a:lnTo>
                  <a:pt x="2012" y="2422"/>
                </a:lnTo>
                <a:lnTo>
                  <a:pt x="2013" y="2421"/>
                </a:lnTo>
                <a:lnTo>
                  <a:pt x="2013" y="2420"/>
                </a:lnTo>
                <a:lnTo>
                  <a:pt x="2013" y="2419"/>
                </a:lnTo>
                <a:lnTo>
                  <a:pt x="2013" y="2418"/>
                </a:lnTo>
                <a:lnTo>
                  <a:pt x="2013" y="2416"/>
                </a:lnTo>
                <a:lnTo>
                  <a:pt x="2016" y="2414"/>
                </a:lnTo>
                <a:lnTo>
                  <a:pt x="2018" y="2412"/>
                </a:lnTo>
                <a:lnTo>
                  <a:pt x="2020" y="2410"/>
                </a:lnTo>
                <a:lnTo>
                  <a:pt x="2021" y="2406"/>
                </a:lnTo>
                <a:lnTo>
                  <a:pt x="2023" y="2405"/>
                </a:lnTo>
                <a:lnTo>
                  <a:pt x="2023" y="2404"/>
                </a:lnTo>
                <a:lnTo>
                  <a:pt x="2025" y="2404"/>
                </a:lnTo>
                <a:lnTo>
                  <a:pt x="2026" y="2404"/>
                </a:lnTo>
                <a:lnTo>
                  <a:pt x="2027" y="2405"/>
                </a:lnTo>
                <a:lnTo>
                  <a:pt x="2028" y="2405"/>
                </a:lnTo>
                <a:lnTo>
                  <a:pt x="2029" y="2406"/>
                </a:lnTo>
                <a:lnTo>
                  <a:pt x="2029" y="2408"/>
                </a:lnTo>
                <a:lnTo>
                  <a:pt x="2030" y="2410"/>
                </a:lnTo>
                <a:lnTo>
                  <a:pt x="2030" y="2412"/>
                </a:lnTo>
                <a:lnTo>
                  <a:pt x="2031" y="2412"/>
                </a:lnTo>
                <a:lnTo>
                  <a:pt x="2031" y="2413"/>
                </a:lnTo>
                <a:lnTo>
                  <a:pt x="2031" y="2414"/>
                </a:lnTo>
                <a:lnTo>
                  <a:pt x="2031" y="2415"/>
                </a:lnTo>
                <a:lnTo>
                  <a:pt x="2031" y="2416"/>
                </a:lnTo>
                <a:lnTo>
                  <a:pt x="2030" y="2418"/>
                </a:lnTo>
                <a:lnTo>
                  <a:pt x="2030" y="2419"/>
                </a:lnTo>
                <a:lnTo>
                  <a:pt x="2030" y="2421"/>
                </a:lnTo>
                <a:lnTo>
                  <a:pt x="2030" y="2423"/>
                </a:lnTo>
                <a:lnTo>
                  <a:pt x="2029" y="2424"/>
                </a:lnTo>
                <a:lnTo>
                  <a:pt x="2027" y="2425"/>
                </a:lnTo>
                <a:lnTo>
                  <a:pt x="2026" y="2428"/>
                </a:lnTo>
                <a:lnTo>
                  <a:pt x="2025" y="2429"/>
                </a:lnTo>
                <a:lnTo>
                  <a:pt x="2023" y="2429"/>
                </a:lnTo>
                <a:lnTo>
                  <a:pt x="2023" y="2430"/>
                </a:lnTo>
                <a:lnTo>
                  <a:pt x="2022" y="2431"/>
                </a:lnTo>
                <a:lnTo>
                  <a:pt x="2020" y="2433"/>
                </a:lnTo>
                <a:lnTo>
                  <a:pt x="2019" y="2433"/>
                </a:lnTo>
                <a:lnTo>
                  <a:pt x="2018" y="2435"/>
                </a:lnTo>
                <a:lnTo>
                  <a:pt x="2017" y="2435"/>
                </a:lnTo>
                <a:lnTo>
                  <a:pt x="2016" y="2436"/>
                </a:lnTo>
                <a:lnTo>
                  <a:pt x="2013" y="2437"/>
                </a:lnTo>
                <a:close/>
                <a:moveTo>
                  <a:pt x="1993" y="2395"/>
                </a:moveTo>
                <a:lnTo>
                  <a:pt x="1995" y="2396"/>
                </a:lnTo>
                <a:lnTo>
                  <a:pt x="1996" y="2396"/>
                </a:lnTo>
                <a:lnTo>
                  <a:pt x="1997" y="2396"/>
                </a:lnTo>
                <a:lnTo>
                  <a:pt x="1997" y="2397"/>
                </a:lnTo>
                <a:lnTo>
                  <a:pt x="1997" y="2400"/>
                </a:lnTo>
                <a:lnTo>
                  <a:pt x="1997" y="2403"/>
                </a:lnTo>
                <a:lnTo>
                  <a:pt x="1995" y="2412"/>
                </a:lnTo>
                <a:lnTo>
                  <a:pt x="1995" y="2416"/>
                </a:lnTo>
                <a:lnTo>
                  <a:pt x="1994" y="2418"/>
                </a:lnTo>
                <a:lnTo>
                  <a:pt x="1994" y="2419"/>
                </a:lnTo>
                <a:lnTo>
                  <a:pt x="1992" y="2419"/>
                </a:lnTo>
                <a:lnTo>
                  <a:pt x="1990" y="2420"/>
                </a:lnTo>
                <a:lnTo>
                  <a:pt x="1988" y="2421"/>
                </a:lnTo>
                <a:lnTo>
                  <a:pt x="1987" y="2423"/>
                </a:lnTo>
                <a:lnTo>
                  <a:pt x="1986" y="2423"/>
                </a:lnTo>
                <a:lnTo>
                  <a:pt x="1986" y="2424"/>
                </a:lnTo>
                <a:lnTo>
                  <a:pt x="1986" y="2423"/>
                </a:lnTo>
                <a:lnTo>
                  <a:pt x="1985" y="2423"/>
                </a:lnTo>
                <a:lnTo>
                  <a:pt x="1985" y="2424"/>
                </a:lnTo>
                <a:lnTo>
                  <a:pt x="1984" y="2424"/>
                </a:lnTo>
                <a:lnTo>
                  <a:pt x="1985" y="2424"/>
                </a:lnTo>
                <a:lnTo>
                  <a:pt x="1985" y="2425"/>
                </a:lnTo>
                <a:lnTo>
                  <a:pt x="1985" y="2427"/>
                </a:lnTo>
                <a:lnTo>
                  <a:pt x="1982" y="2427"/>
                </a:lnTo>
                <a:lnTo>
                  <a:pt x="1979" y="2425"/>
                </a:lnTo>
                <a:lnTo>
                  <a:pt x="1974" y="2424"/>
                </a:lnTo>
                <a:lnTo>
                  <a:pt x="1973" y="2424"/>
                </a:lnTo>
                <a:lnTo>
                  <a:pt x="1971" y="2424"/>
                </a:lnTo>
                <a:lnTo>
                  <a:pt x="1970" y="2424"/>
                </a:lnTo>
                <a:lnTo>
                  <a:pt x="1969" y="2425"/>
                </a:lnTo>
                <a:lnTo>
                  <a:pt x="1964" y="2425"/>
                </a:lnTo>
                <a:lnTo>
                  <a:pt x="1960" y="2424"/>
                </a:lnTo>
                <a:lnTo>
                  <a:pt x="1957" y="2422"/>
                </a:lnTo>
                <a:lnTo>
                  <a:pt x="1959" y="2419"/>
                </a:lnTo>
                <a:lnTo>
                  <a:pt x="1971" y="2404"/>
                </a:lnTo>
                <a:lnTo>
                  <a:pt x="1977" y="2400"/>
                </a:lnTo>
                <a:lnTo>
                  <a:pt x="1978" y="2400"/>
                </a:lnTo>
                <a:lnTo>
                  <a:pt x="1986" y="2397"/>
                </a:lnTo>
                <a:lnTo>
                  <a:pt x="1987" y="2396"/>
                </a:lnTo>
                <a:lnTo>
                  <a:pt x="1987" y="2395"/>
                </a:lnTo>
                <a:lnTo>
                  <a:pt x="1988" y="2394"/>
                </a:lnTo>
                <a:lnTo>
                  <a:pt x="1988" y="2393"/>
                </a:lnTo>
                <a:lnTo>
                  <a:pt x="1988" y="2390"/>
                </a:lnTo>
                <a:lnTo>
                  <a:pt x="1988" y="2387"/>
                </a:lnTo>
                <a:lnTo>
                  <a:pt x="1990" y="2387"/>
                </a:lnTo>
                <a:lnTo>
                  <a:pt x="1991" y="2388"/>
                </a:lnTo>
                <a:lnTo>
                  <a:pt x="1991" y="2393"/>
                </a:lnTo>
                <a:lnTo>
                  <a:pt x="1991" y="2394"/>
                </a:lnTo>
                <a:lnTo>
                  <a:pt x="1992" y="2394"/>
                </a:lnTo>
                <a:lnTo>
                  <a:pt x="1992" y="2395"/>
                </a:lnTo>
                <a:lnTo>
                  <a:pt x="1993" y="2395"/>
                </a:lnTo>
                <a:close/>
                <a:moveTo>
                  <a:pt x="1847" y="2347"/>
                </a:moveTo>
                <a:lnTo>
                  <a:pt x="1846" y="2347"/>
                </a:lnTo>
                <a:lnTo>
                  <a:pt x="1845" y="2346"/>
                </a:lnTo>
                <a:lnTo>
                  <a:pt x="1845" y="2344"/>
                </a:lnTo>
                <a:lnTo>
                  <a:pt x="1846" y="2341"/>
                </a:lnTo>
                <a:lnTo>
                  <a:pt x="1847" y="2338"/>
                </a:lnTo>
                <a:lnTo>
                  <a:pt x="1848" y="2336"/>
                </a:lnTo>
                <a:lnTo>
                  <a:pt x="1848" y="2332"/>
                </a:lnTo>
                <a:lnTo>
                  <a:pt x="1849" y="2331"/>
                </a:lnTo>
                <a:lnTo>
                  <a:pt x="1850" y="2330"/>
                </a:lnTo>
                <a:lnTo>
                  <a:pt x="1852" y="2330"/>
                </a:lnTo>
                <a:lnTo>
                  <a:pt x="1853" y="2331"/>
                </a:lnTo>
                <a:lnTo>
                  <a:pt x="1853" y="2333"/>
                </a:lnTo>
                <a:lnTo>
                  <a:pt x="1853" y="2335"/>
                </a:lnTo>
                <a:lnTo>
                  <a:pt x="1853" y="2336"/>
                </a:lnTo>
                <a:lnTo>
                  <a:pt x="1852" y="2337"/>
                </a:lnTo>
                <a:lnTo>
                  <a:pt x="1850" y="2338"/>
                </a:lnTo>
                <a:lnTo>
                  <a:pt x="1850" y="2339"/>
                </a:lnTo>
                <a:lnTo>
                  <a:pt x="1850" y="2340"/>
                </a:lnTo>
                <a:lnTo>
                  <a:pt x="1849" y="2343"/>
                </a:lnTo>
                <a:lnTo>
                  <a:pt x="1849" y="2344"/>
                </a:lnTo>
                <a:lnTo>
                  <a:pt x="1848" y="2345"/>
                </a:lnTo>
                <a:lnTo>
                  <a:pt x="1848" y="2347"/>
                </a:lnTo>
                <a:lnTo>
                  <a:pt x="1847" y="2347"/>
                </a:lnTo>
                <a:close/>
                <a:moveTo>
                  <a:pt x="2035" y="2323"/>
                </a:moveTo>
                <a:lnTo>
                  <a:pt x="2034" y="2323"/>
                </a:lnTo>
                <a:lnTo>
                  <a:pt x="2034" y="2322"/>
                </a:lnTo>
                <a:lnTo>
                  <a:pt x="2032" y="2322"/>
                </a:lnTo>
                <a:lnTo>
                  <a:pt x="2034" y="2321"/>
                </a:lnTo>
                <a:lnTo>
                  <a:pt x="2034" y="2320"/>
                </a:lnTo>
                <a:lnTo>
                  <a:pt x="2035" y="2320"/>
                </a:lnTo>
                <a:lnTo>
                  <a:pt x="2036" y="2319"/>
                </a:lnTo>
                <a:lnTo>
                  <a:pt x="2037" y="2319"/>
                </a:lnTo>
                <a:lnTo>
                  <a:pt x="2037" y="2320"/>
                </a:lnTo>
                <a:lnTo>
                  <a:pt x="2036" y="2321"/>
                </a:lnTo>
                <a:lnTo>
                  <a:pt x="2036" y="2322"/>
                </a:lnTo>
                <a:lnTo>
                  <a:pt x="2036" y="2323"/>
                </a:lnTo>
                <a:lnTo>
                  <a:pt x="2035" y="2323"/>
                </a:lnTo>
                <a:close/>
                <a:moveTo>
                  <a:pt x="2098" y="2332"/>
                </a:moveTo>
                <a:lnTo>
                  <a:pt x="2096" y="2344"/>
                </a:lnTo>
                <a:lnTo>
                  <a:pt x="2096" y="2341"/>
                </a:lnTo>
                <a:lnTo>
                  <a:pt x="2096" y="2340"/>
                </a:lnTo>
                <a:lnTo>
                  <a:pt x="2096" y="2337"/>
                </a:lnTo>
                <a:lnTo>
                  <a:pt x="2097" y="2333"/>
                </a:lnTo>
                <a:lnTo>
                  <a:pt x="2097" y="2332"/>
                </a:lnTo>
                <a:lnTo>
                  <a:pt x="2098" y="2330"/>
                </a:lnTo>
                <a:lnTo>
                  <a:pt x="2098" y="2327"/>
                </a:lnTo>
                <a:lnTo>
                  <a:pt x="2098" y="2323"/>
                </a:lnTo>
                <a:lnTo>
                  <a:pt x="2098" y="2321"/>
                </a:lnTo>
                <a:lnTo>
                  <a:pt x="2099" y="2321"/>
                </a:lnTo>
                <a:lnTo>
                  <a:pt x="2099" y="2322"/>
                </a:lnTo>
                <a:lnTo>
                  <a:pt x="2099" y="2323"/>
                </a:lnTo>
                <a:lnTo>
                  <a:pt x="2099" y="2324"/>
                </a:lnTo>
                <a:lnTo>
                  <a:pt x="2099" y="2327"/>
                </a:lnTo>
                <a:lnTo>
                  <a:pt x="2099" y="2328"/>
                </a:lnTo>
                <a:lnTo>
                  <a:pt x="2098" y="2330"/>
                </a:lnTo>
                <a:lnTo>
                  <a:pt x="2098" y="2332"/>
                </a:lnTo>
                <a:close/>
                <a:moveTo>
                  <a:pt x="2064" y="2314"/>
                </a:moveTo>
                <a:lnTo>
                  <a:pt x="2064" y="2313"/>
                </a:lnTo>
                <a:lnTo>
                  <a:pt x="2063" y="2313"/>
                </a:lnTo>
                <a:lnTo>
                  <a:pt x="2063" y="2312"/>
                </a:lnTo>
                <a:lnTo>
                  <a:pt x="2063" y="2311"/>
                </a:lnTo>
                <a:lnTo>
                  <a:pt x="2063" y="2310"/>
                </a:lnTo>
                <a:lnTo>
                  <a:pt x="2064" y="2310"/>
                </a:lnTo>
                <a:lnTo>
                  <a:pt x="2065" y="2310"/>
                </a:lnTo>
                <a:lnTo>
                  <a:pt x="2065" y="2311"/>
                </a:lnTo>
                <a:lnTo>
                  <a:pt x="2065" y="2312"/>
                </a:lnTo>
                <a:lnTo>
                  <a:pt x="2065" y="2313"/>
                </a:lnTo>
                <a:lnTo>
                  <a:pt x="2065" y="2314"/>
                </a:lnTo>
                <a:lnTo>
                  <a:pt x="2064" y="2314"/>
                </a:lnTo>
                <a:close/>
                <a:moveTo>
                  <a:pt x="2066" y="2194"/>
                </a:moveTo>
                <a:lnTo>
                  <a:pt x="2069" y="2195"/>
                </a:lnTo>
                <a:lnTo>
                  <a:pt x="2069" y="2196"/>
                </a:lnTo>
                <a:lnTo>
                  <a:pt x="2069" y="2197"/>
                </a:lnTo>
                <a:lnTo>
                  <a:pt x="2069" y="2198"/>
                </a:lnTo>
                <a:lnTo>
                  <a:pt x="2069" y="2199"/>
                </a:lnTo>
                <a:lnTo>
                  <a:pt x="2068" y="2199"/>
                </a:lnTo>
                <a:lnTo>
                  <a:pt x="2066" y="2201"/>
                </a:lnTo>
                <a:lnTo>
                  <a:pt x="2065" y="2199"/>
                </a:lnTo>
                <a:lnTo>
                  <a:pt x="2065" y="2198"/>
                </a:lnTo>
                <a:lnTo>
                  <a:pt x="2066" y="2198"/>
                </a:lnTo>
                <a:lnTo>
                  <a:pt x="2066" y="2197"/>
                </a:lnTo>
                <a:lnTo>
                  <a:pt x="2065" y="2197"/>
                </a:lnTo>
                <a:lnTo>
                  <a:pt x="2065" y="2198"/>
                </a:lnTo>
                <a:lnTo>
                  <a:pt x="2064" y="2198"/>
                </a:lnTo>
                <a:lnTo>
                  <a:pt x="2063" y="2197"/>
                </a:lnTo>
                <a:lnTo>
                  <a:pt x="2064" y="2196"/>
                </a:lnTo>
                <a:lnTo>
                  <a:pt x="2064" y="2195"/>
                </a:lnTo>
                <a:lnTo>
                  <a:pt x="2064" y="2194"/>
                </a:lnTo>
                <a:lnTo>
                  <a:pt x="2063" y="2194"/>
                </a:lnTo>
                <a:lnTo>
                  <a:pt x="2062" y="2194"/>
                </a:lnTo>
                <a:lnTo>
                  <a:pt x="2060" y="2193"/>
                </a:lnTo>
                <a:lnTo>
                  <a:pt x="2059" y="2191"/>
                </a:lnTo>
                <a:lnTo>
                  <a:pt x="2060" y="2191"/>
                </a:lnTo>
                <a:lnTo>
                  <a:pt x="2060" y="2190"/>
                </a:lnTo>
                <a:lnTo>
                  <a:pt x="2062" y="2190"/>
                </a:lnTo>
                <a:lnTo>
                  <a:pt x="2063" y="2191"/>
                </a:lnTo>
                <a:lnTo>
                  <a:pt x="2065" y="2193"/>
                </a:lnTo>
                <a:lnTo>
                  <a:pt x="2066" y="2194"/>
                </a:lnTo>
                <a:close/>
                <a:moveTo>
                  <a:pt x="2130" y="2203"/>
                </a:moveTo>
                <a:lnTo>
                  <a:pt x="2129" y="2207"/>
                </a:lnTo>
                <a:lnTo>
                  <a:pt x="2129" y="2205"/>
                </a:lnTo>
                <a:lnTo>
                  <a:pt x="2129" y="2203"/>
                </a:lnTo>
                <a:lnTo>
                  <a:pt x="2130" y="2202"/>
                </a:lnTo>
                <a:lnTo>
                  <a:pt x="2130" y="2201"/>
                </a:lnTo>
                <a:lnTo>
                  <a:pt x="2130" y="2198"/>
                </a:lnTo>
                <a:lnTo>
                  <a:pt x="2130" y="2196"/>
                </a:lnTo>
                <a:lnTo>
                  <a:pt x="2130" y="2195"/>
                </a:lnTo>
                <a:lnTo>
                  <a:pt x="2130" y="2194"/>
                </a:lnTo>
                <a:lnTo>
                  <a:pt x="2131" y="2193"/>
                </a:lnTo>
                <a:lnTo>
                  <a:pt x="2131" y="2190"/>
                </a:lnTo>
                <a:lnTo>
                  <a:pt x="2131" y="2188"/>
                </a:lnTo>
                <a:lnTo>
                  <a:pt x="2131" y="2186"/>
                </a:lnTo>
                <a:lnTo>
                  <a:pt x="2131" y="2185"/>
                </a:lnTo>
                <a:lnTo>
                  <a:pt x="2131" y="2184"/>
                </a:lnTo>
                <a:lnTo>
                  <a:pt x="2131" y="2182"/>
                </a:lnTo>
                <a:lnTo>
                  <a:pt x="2132" y="2184"/>
                </a:lnTo>
                <a:lnTo>
                  <a:pt x="2132" y="2186"/>
                </a:lnTo>
                <a:lnTo>
                  <a:pt x="2131" y="2187"/>
                </a:lnTo>
                <a:lnTo>
                  <a:pt x="2131" y="2189"/>
                </a:lnTo>
                <a:lnTo>
                  <a:pt x="2131" y="2191"/>
                </a:lnTo>
                <a:lnTo>
                  <a:pt x="2131" y="2194"/>
                </a:lnTo>
                <a:lnTo>
                  <a:pt x="2131" y="2195"/>
                </a:lnTo>
                <a:lnTo>
                  <a:pt x="2131" y="2196"/>
                </a:lnTo>
                <a:lnTo>
                  <a:pt x="2131" y="2197"/>
                </a:lnTo>
                <a:lnTo>
                  <a:pt x="2130" y="2199"/>
                </a:lnTo>
                <a:lnTo>
                  <a:pt x="2130" y="2201"/>
                </a:lnTo>
                <a:lnTo>
                  <a:pt x="2130" y="2202"/>
                </a:lnTo>
                <a:lnTo>
                  <a:pt x="2130" y="2203"/>
                </a:lnTo>
                <a:close/>
                <a:moveTo>
                  <a:pt x="2120" y="2245"/>
                </a:moveTo>
                <a:lnTo>
                  <a:pt x="2115" y="2262"/>
                </a:lnTo>
                <a:lnTo>
                  <a:pt x="2116" y="2260"/>
                </a:lnTo>
                <a:lnTo>
                  <a:pt x="2116" y="2257"/>
                </a:lnTo>
                <a:lnTo>
                  <a:pt x="2116" y="2256"/>
                </a:lnTo>
                <a:lnTo>
                  <a:pt x="2116" y="2254"/>
                </a:lnTo>
                <a:lnTo>
                  <a:pt x="2117" y="2236"/>
                </a:lnTo>
                <a:lnTo>
                  <a:pt x="2118" y="2222"/>
                </a:lnTo>
                <a:lnTo>
                  <a:pt x="2121" y="2204"/>
                </a:lnTo>
                <a:lnTo>
                  <a:pt x="2122" y="2190"/>
                </a:lnTo>
                <a:lnTo>
                  <a:pt x="2125" y="2159"/>
                </a:lnTo>
                <a:lnTo>
                  <a:pt x="2126" y="2154"/>
                </a:lnTo>
                <a:lnTo>
                  <a:pt x="2128" y="2162"/>
                </a:lnTo>
                <a:lnTo>
                  <a:pt x="2128" y="2163"/>
                </a:lnTo>
                <a:lnTo>
                  <a:pt x="2128" y="2164"/>
                </a:lnTo>
                <a:lnTo>
                  <a:pt x="2128" y="2165"/>
                </a:lnTo>
                <a:lnTo>
                  <a:pt x="2128" y="2167"/>
                </a:lnTo>
                <a:lnTo>
                  <a:pt x="2125" y="2179"/>
                </a:lnTo>
                <a:lnTo>
                  <a:pt x="2125" y="2191"/>
                </a:lnTo>
                <a:lnTo>
                  <a:pt x="2125" y="2197"/>
                </a:lnTo>
                <a:lnTo>
                  <a:pt x="2124" y="2201"/>
                </a:lnTo>
                <a:lnTo>
                  <a:pt x="2124" y="2203"/>
                </a:lnTo>
                <a:lnTo>
                  <a:pt x="2124" y="2209"/>
                </a:lnTo>
                <a:lnTo>
                  <a:pt x="2124" y="2212"/>
                </a:lnTo>
                <a:lnTo>
                  <a:pt x="2125" y="2216"/>
                </a:lnTo>
                <a:lnTo>
                  <a:pt x="2125" y="2219"/>
                </a:lnTo>
                <a:lnTo>
                  <a:pt x="2124" y="2220"/>
                </a:lnTo>
                <a:lnTo>
                  <a:pt x="2124" y="2221"/>
                </a:lnTo>
                <a:lnTo>
                  <a:pt x="2124" y="2222"/>
                </a:lnTo>
                <a:lnTo>
                  <a:pt x="2124" y="2223"/>
                </a:lnTo>
                <a:lnTo>
                  <a:pt x="2124" y="2224"/>
                </a:lnTo>
                <a:lnTo>
                  <a:pt x="2124" y="2226"/>
                </a:lnTo>
                <a:lnTo>
                  <a:pt x="2124" y="2227"/>
                </a:lnTo>
                <a:lnTo>
                  <a:pt x="2122" y="2235"/>
                </a:lnTo>
                <a:lnTo>
                  <a:pt x="2122" y="2236"/>
                </a:lnTo>
                <a:lnTo>
                  <a:pt x="2121" y="2236"/>
                </a:lnTo>
                <a:lnTo>
                  <a:pt x="2120" y="2236"/>
                </a:lnTo>
                <a:lnTo>
                  <a:pt x="2120" y="2237"/>
                </a:lnTo>
                <a:lnTo>
                  <a:pt x="2121" y="2237"/>
                </a:lnTo>
                <a:lnTo>
                  <a:pt x="2121" y="2238"/>
                </a:lnTo>
                <a:lnTo>
                  <a:pt x="2120" y="2239"/>
                </a:lnTo>
                <a:lnTo>
                  <a:pt x="2120" y="2240"/>
                </a:lnTo>
                <a:lnTo>
                  <a:pt x="2118" y="2241"/>
                </a:lnTo>
                <a:lnTo>
                  <a:pt x="2118" y="2243"/>
                </a:lnTo>
                <a:lnTo>
                  <a:pt x="2120" y="2244"/>
                </a:lnTo>
                <a:lnTo>
                  <a:pt x="2120" y="2245"/>
                </a:lnTo>
                <a:close/>
                <a:moveTo>
                  <a:pt x="2101" y="2151"/>
                </a:moveTo>
                <a:lnTo>
                  <a:pt x="2101" y="2153"/>
                </a:lnTo>
                <a:lnTo>
                  <a:pt x="2103" y="2153"/>
                </a:lnTo>
                <a:lnTo>
                  <a:pt x="2103" y="2155"/>
                </a:lnTo>
                <a:lnTo>
                  <a:pt x="2104" y="2155"/>
                </a:lnTo>
                <a:lnTo>
                  <a:pt x="2105" y="2156"/>
                </a:lnTo>
                <a:lnTo>
                  <a:pt x="2105" y="2157"/>
                </a:lnTo>
                <a:lnTo>
                  <a:pt x="2106" y="2160"/>
                </a:lnTo>
                <a:lnTo>
                  <a:pt x="2106" y="2161"/>
                </a:lnTo>
                <a:lnTo>
                  <a:pt x="2107" y="2163"/>
                </a:lnTo>
                <a:lnTo>
                  <a:pt x="2107" y="2164"/>
                </a:lnTo>
                <a:lnTo>
                  <a:pt x="2107" y="2170"/>
                </a:lnTo>
                <a:lnTo>
                  <a:pt x="2106" y="2171"/>
                </a:lnTo>
                <a:lnTo>
                  <a:pt x="2106" y="2170"/>
                </a:lnTo>
                <a:lnTo>
                  <a:pt x="2106" y="2165"/>
                </a:lnTo>
                <a:lnTo>
                  <a:pt x="2106" y="2164"/>
                </a:lnTo>
                <a:lnTo>
                  <a:pt x="2106" y="2163"/>
                </a:lnTo>
                <a:lnTo>
                  <a:pt x="2106" y="2162"/>
                </a:lnTo>
                <a:lnTo>
                  <a:pt x="2103" y="2160"/>
                </a:lnTo>
                <a:lnTo>
                  <a:pt x="2101" y="2159"/>
                </a:lnTo>
                <a:lnTo>
                  <a:pt x="2101" y="2157"/>
                </a:lnTo>
                <a:lnTo>
                  <a:pt x="2100" y="2156"/>
                </a:lnTo>
                <a:lnTo>
                  <a:pt x="2099" y="2155"/>
                </a:lnTo>
                <a:lnTo>
                  <a:pt x="2098" y="2154"/>
                </a:lnTo>
                <a:lnTo>
                  <a:pt x="2097" y="2154"/>
                </a:lnTo>
                <a:lnTo>
                  <a:pt x="2096" y="2153"/>
                </a:lnTo>
                <a:lnTo>
                  <a:pt x="2094" y="2153"/>
                </a:lnTo>
                <a:lnTo>
                  <a:pt x="2092" y="2152"/>
                </a:lnTo>
                <a:lnTo>
                  <a:pt x="2091" y="2152"/>
                </a:lnTo>
                <a:lnTo>
                  <a:pt x="2091" y="2151"/>
                </a:lnTo>
                <a:lnTo>
                  <a:pt x="2091" y="2149"/>
                </a:lnTo>
                <a:lnTo>
                  <a:pt x="2090" y="2149"/>
                </a:lnTo>
                <a:lnTo>
                  <a:pt x="2089" y="2149"/>
                </a:lnTo>
                <a:lnTo>
                  <a:pt x="2087" y="2149"/>
                </a:lnTo>
                <a:lnTo>
                  <a:pt x="2085" y="2149"/>
                </a:lnTo>
                <a:lnTo>
                  <a:pt x="2083" y="2151"/>
                </a:lnTo>
                <a:lnTo>
                  <a:pt x="2082" y="2151"/>
                </a:lnTo>
                <a:lnTo>
                  <a:pt x="2082" y="2149"/>
                </a:lnTo>
                <a:lnTo>
                  <a:pt x="2081" y="2149"/>
                </a:lnTo>
                <a:lnTo>
                  <a:pt x="2081" y="2148"/>
                </a:lnTo>
                <a:lnTo>
                  <a:pt x="2080" y="2148"/>
                </a:lnTo>
                <a:lnTo>
                  <a:pt x="2074" y="2156"/>
                </a:lnTo>
                <a:lnTo>
                  <a:pt x="2073" y="2156"/>
                </a:lnTo>
                <a:lnTo>
                  <a:pt x="2074" y="2155"/>
                </a:lnTo>
                <a:lnTo>
                  <a:pt x="2080" y="2148"/>
                </a:lnTo>
                <a:lnTo>
                  <a:pt x="2081" y="2147"/>
                </a:lnTo>
                <a:lnTo>
                  <a:pt x="2081" y="2146"/>
                </a:lnTo>
                <a:lnTo>
                  <a:pt x="2085" y="2146"/>
                </a:lnTo>
                <a:lnTo>
                  <a:pt x="2097" y="2146"/>
                </a:lnTo>
                <a:lnTo>
                  <a:pt x="2098" y="2146"/>
                </a:lnTo>
                <a:lnTo>
                  <a:pt x="2098" y="2147"/>
                </a:lnTo>
                <a:lnTo>
                  <a:pt x="2099" y="2148"/>
                </a:lnTo>
                <a:lnTo>
                  <a:pt x="2100" y="2149"/>
                </a:lnTo>
                <a:lnTo>
                  <a:pt x="2101" y="2151"/>
                </a:lnTo>
                <a:close/>
                <a:moveTo>
                  <a:pt x="2115" y="2165"/>
                </a:moveTo>
                <a:lnTo>
                  <a:pt x="2114" y="2171"/>
                </a:lnTo>
                <a:lnTo>
                  <a:pt x="2115" y="2171"/>
                </a:lnTo>
                <a:lnTo>
                  <a:pt x="2115" y="2174"/>
                </a:lnTo>
                <a:lnTo>
                  <a:pt x="2115" y="2179"/>
                </a:lnTo>
                <a:lnTo>
                  <a:pt x="2114" y="2185"/>
                </a:lnTo>
                <a:lnTo>
                  <a:pt x="2114" y="2187"/>
                </a:lnTo>
                <a:lnTo>
                  <a:pt x="2113" y="2191"/>
                </a:lnTo>
                <a:lnTo>
                  <a:pt x="2111" y="2190"/>
                </a:lnTo>
                <a:lnTo>
                  <a:pt x="2107" y="2189"/>
                </a:lnTo>
                <a:lnTo>
                  <a:pt x="2105" y="2188"/>
                </a:lnTo>
                <a:lnTo>
                  <a:pt x="2104" y="2188"/>
                </a:lnTo>
                <a:lnTo>
                  <a:pt x="2101" y="2188"/>
                </a:lnTo>
                <a:lnTo>
                  <a:pt x="2100" y="2189"/>
                </a:lnTo>
                <a:lnTo>
                  <a:pt x="2099" y="2190"/>
                </a:lnTo>
                <a:lnTo>
                  <a:pt x="2097" y="2189"/>
                </a:lnTo>
                <a:lnTo>
                  <a:pt x="2096" y="2188"/>
                </a:lnTo>
                <a:lnTo>
                  <a:pt x="2095" y="2188"/>
                </a:lnTo>
                <a:lnTo>
                  <a:pt x="2094" y="2189"/>
                </a:lnTo>
                <a:lnTo>
                  <a:pt x="2091" y="2190"/>
                </a:lnTo>
                <a:lnTo>
                  <a:pt x="2090" y="2191"/>
                </a:lnTo>
                <a:lnTo>
                  <a:pt x="2089" y="2193"/>
                </a:lnTo>
                <a:lnTo>
                  <a:pt x="2088" y="2195"/>
                </a:lnTo>
                <a:lnTo>
                  <a:pt x="2088" y="2196"/>
                </a:lnTo>
                <a:lnTo>
                  <a:pt x="2089" y="2196"/>
                </a:lnTo>
                <a:lnTo>
                  <a:pt x="2092" y="2199"/>
                </a:lnTo>
                <a:lnTo>
                  <a:pt x="2094" y="2203"/>
                </a:lnTo>
                <a:lnTo>
                  <a:pt x="2094" y="2205"/>
                </a:lnTo>
                <a:lnTo>
                  <a:pt x="2095" y="2207"/>
                </a:lnTo>
                <a:lnTo>
                  <a:pt x="2097" y="2234"/>
                </a:lnTo>
                <a:lnTo>
                  <a:pt x="2100" y="2257"/>
                </a:lnTo>
                <a:lnTo>
                  <a:pt x="2101" y="2265"/>
                </a:lnTo>
                <a:lnTo>
                  <a:pt x="2101" y="2266"/>
                </a:lnTo>
                <a:lnTo>
                  <a:pt x="2103" y="2268"/>
                </a:lnTo>
                <a:lnTo>
                  <a:pt x="2103" y="2265"/>
                </a:lnTo>
                <a:lnTo>
                  <a:pt x="2104" y="2263"/>
                </a:lnTo>
                <a:lnTo>
                  <a:pt x="2104" y="2261"/>
                </a:lnTo>
                <a:lnTo>
                  <a:pt x="2104" y="2258"/>
                </a:lnTo>
                <a:lnTo>
                  <a:pt x="2104" y="2256"/>
                </a:lnTo>
                <a:lnTo>
                  <a:pt x="2104" y="2253"/>
                </a:lnTo>
                <a:lnTo>
                  <a:pt x="2104" y="2249"/>
                </a:lnTo>
                <a:lnTo>
                  <a:pt x="2104" y="2246"/>
                </a:lnTo>
                <a:lnTo>
                  <a:pt x="2105" y="2241"/>
                </a:lnTo>
                <a:lnTo>
                  <a:pt x="2105" y="2239"/>
                </a:lnTo>
                <a:lnTo>
                  <a:pt x="2105" y="2236"/>
                </a:lnTo>
                <a:lnTo>
                  <a:pt x="2105" y="2232"/>
                </a:lnTo>
                <a:lnTo>
                  <a:pt x="2105" y="2229"/>
                </a:lnTo>
                <a:lnTo>
                  <a:pt x="2106" y="2228"/>
                </a:lnTo>
                <a:lnTo>
                  <a:pt x="2106" y="2227"/>
                </a:lnTo>
                <a:lnTo>
                  <a:pt x="2106" y="2224"/>
                </a:lnTo>
                <a:lnTo>
                  <a:pt x="2106" y="2221"/>
                </a:lnTo>
                <a:lnTo>
                  <a:pt x="2106" y="2219"/>
                </a:lnTo>
                <a:lnTo>
                  <a:pt x="2107" y="2219"/>
                </a:lnTo>
                <a:lnTo>
                  <a:pt x="2108" y="2219"/>
                </a:lnTo>
                <a:lnTo>
                  <a:pt x="2109" y="2219"/>
                </a:lnTo>
                <a:lnTo>
                  <a:pt x="2109" y="2222"/>
                </a:lnTo>
                <a:lnTo>
                  <a:pt x="2109" y="2227"/>
                </a:lnTo>
                <a:lnTo>
                  <a:pt x="2107" y="2238"/>
                </a:lnTo>
                <a:lnTo>
                  <a:pt x="2106" y="2251"/>
                </a:lnTo>
                <a:lnTo>
                  <a:pt x="2106" y="2256"/>
                </a:lnTo>
                <a:lnTo>
                  <a:pt x="2105" y="2261"/>
                </a:lnTo>
                <a:lnTo>
                  <a:pt x="2104" y="2271"/>
                </a:lnTo>
                <a:lnTo>
                  <a:pt x="2103" y="2283"/>
                </a:lnTo>
                <a:lnTo>
                  <a:pt x="2101" y="2295"/>
                </a:lnTo>
                <a:lnTo>
                  <a:pt x="2101" y="2297"/>
                </a:lnTo>
                <a:lnTo>
                  <a:pt x="2101" y="2298"/>
                </a:lnTo>
                <a:lnTo>
                  <a:pt x="2100" y="2297"/>
                </a:lnTo>
                <a:lnTo>
                  <a:pt x="2100" y="2294"/>
                </a:lnTo>
                <a:lnTo>
                  <a:pt x="2100" y="2288"/>
                </a:lnTo>
                <a:lnTo>
                  <a:pt x="2101" y="2279"/>
                </a:lnTo>
                <a:lnTo>
                  <a:pt x="2103" y="2270"/>
                </a:lnTo>
                <a:lnTo>
                  <a:pt x="2103" y="2269"/>
                </a:lnTo>
                <a:lnTo>
                  <a:pt x="2101" y="2268"/>
                </a:lnTo>
                <a:lnTo>
                  <a:pt x="2099" y="2263"/>
                </a:lnTo>
                <a:lnTo>
                  <a:pt x="2097" y="2240"/>
                </a:lnTo>
                <a:lnTo>
                  <a:pt x="2094" y="2207"/>
                </a:lnTo>
                <a:lnTo>
                  <a:pt x="2092" y="2203"/>
                </a:lnTo>
                <a:lnTo>
                  <a:pt x="2090" y="2199"/>
                </a:lnTo>
                <a:lnTo>
                  <a:pt x="2088" y="2199"/>
                </a:lnTo>
                <a:lnTo>
                  <a:pt x="2086" y="2199"/>
                </a:lnTo>
                <a:lnTo>
                  <a:pt x="2083" y="2199"/>
                </a:lnTo>
                <a:lnTo>
                  <a:pt x="2081" y="2197"/>
                </a:lnTo>
                <a:lnTo>
                  <a:pt x="2078" y="2197"/>
                </a:lnTo>
                <a:lnTo>
                  <a:pt x="2077" y="2196"/>
                </a:lnTo>
                <a:lnTo>
                  <a:pt x="2075" y="2194"/>
                </a:lnTo>
                <a:lnTo>
                  <a:pt x="2073" y="2191"/>
                </a:lnTo>
                <a:lnTo>
                  <a:pt x="2072" y="2191"/>
                </a:lnTo>
                <a:lnTo>
                  <a:pt x="2071" y="2191"/>
                </a:lnTo>
                <a:lnTo>
                  <a:pt x="2070" y="2191"/>
                </a:lnTo>
                <a:lnTo>
                  <a:pt x="2069" y="2191"/>
                </a:lnTo>
                <a:lnTo>
                  <a:pt x="2068" y="2190"/>
                </a:lnTo>
                <a:lnTo>
                  <a:pt x="2065" y="2190"/>
                </a:lnTo>
                <a:lnTo>
                  <a:pt x="2064" y="2189"/>
                </a:lnTo>
                <a:lnTo>
                  <a:pt x="2063" y="2188"/>
                </a:lnTo>
                <a:lnTo>
                  <a:pt x="2061" y="2187"/>
                </a:lnTo>
                <a:lnTo>
                  <a:pt x="2059" y="2188"/>
                </a:lnTo>
                <a:lnTo>
                  <a:pt x="2057" y="2187"/>
                </a:lnTo>
                <a:lnTo>
                  <a:pt x="2059" y="2186"/>
                </a:lnTo>
                <a:lnTo>
                  <a:pt x="2061" y="2185"/>
                </a:lnTo>
                <a:lnTo>
                  <a:pt x="2062" y="2185"/>
                </a:lnTo>
                <a:lnTo>
                  <a:pt x="2064" y="2185"/>
                </a:lnTo>
                <a:lnTo>
                  <a:pt x="2064" y="2184"/>
                </a:lnTo>
                <a:lnTo>
                  <a:pt x="2064" y="2182"/>
                </a:lnTo>
                <a:lnTo>
                  <a:pt x="2063" y="2181"/>
                </a:lnTo>
                <a:lnTo>
                  <a:pt x="2063" y="2180"/>
                </a:lnTo>
                <a:lnTo>
                  <a:pt x="2064" y="2179"/>
                </a:lnTo>
                <a:lnTo>
                  <a:pt x="2065" y="2178"/>
                </a:lnTo>
                <a:lnTo>
                  <a:pt x="2065" y="2177"/>
                </a:lnTo>
                <a:lnTo>
                  <a:pt x="2066" y="2176"/>
                </a:lnTo>
                <a:lnTo>
                  <a:pt x="2068" y="2174"/>
                </a:lnTo>
                <a:lnTo>
                  <a:pt x="2069" y="2173"/>
                </a:lnTo>
                <a:lnTo>
                  <a:pt x="2071" y="2172"/>
                </a:lnTo>
                <a:lnTo>
                  <a:pt x="2071" y="2171"/>
                </a:lnTo>
                <a:lnTo>
                  <a:pt x="2072" y="2170"/>
                </a:lnTo>
                <a:lnTo>
                  <a:pt x="2072" y="2168"/>
                </a:lnTo>
                <a:lnTo>
                  <a:pt x="2073" y="2168"/>
                </a:lnTo>
                <a:lnTo>
                  <a:pt x="2075" y="2168"/>
                </a:lnTo>
                <a:lnTo>
                  <a:pt x="2078" y="2168"/>
                </a:lnTo>
                <a:lnTo>
                  <a:pt x="2081" y="2169"/>
                </a:lnTo>
                <a:lnTo>
                  <a:pt x="2086" y="2170"/>
                </a:lnTo>
                <a:lnTo>
                  <a:pt x="2088" y="2170"/>
                </a:lnTo>
                <a:lnTo>
                  <a:pt x="2089" y="2170"/>
                </a:lnTo>
                <a:lnTo>
                  <a:pt x="2090" y="2169"/>
                </a:lnTo>
                <a:lnTo>
                  <a:pt x="2090" y="2168"/>
                </a:lnTo>
                <a:lnTo>
                  <a:pt x="2091" y="2168"/>
                </a:lnTo>
                <a:lnTo>
                  <a:pt x="2091" y="2167"/>
                </a:lnTo>
                <a:lnTo>
                  <a:pt x="2091" y="2165"/>
                </a:lnTo>
                <a:lnTo>
                  <a:pt x="2092" y="2164"/>
                </a:lnTo>
                <a:lnTo>
                  <a:pt x="2092" y="2163"/>
                </a:lnTo>
                <a:lnTo>
                  <a:pt x="2092" y="2162"/>
                </a:lnTo>
                <a:lnTo>
                  <a:pt x="2094" y="2161"/>
                </a:lnTo>
                <a:lnTo>
                  <a:pt x="2094" y="2160"/>
                </a:lnTo>
                <a:lnTo>
                  <a:pt x="2094" y="2159"/>
                </a:lnTo>
                <a:lnTo>
                  <a:pt x="2095" y="2159"/>
                </a:lnTo>
                <a:lnTo>
                  <a:pt x="2096" y="2157"/>
                </a:lnTo>
                <a:lnTo>
                  <a:pt x="2097" y="2157"/>
                </a:lnTo>
                <a:lnTo>
                  <a:pt x="2098" y="2159"/>
                </a:lnTo>
                <a:lnTo>
                  <a:pt x="2098" y="2160"/>
                </a:lnTo>
                <a:lnTo>
                  <a:pt x="2098" y="2161"/>
                </a:lnTo>
                <a:lnTo>
                  <a:pt x="2098" y="2162"/>
                </a:lnTo>
                <a:lnTo>
                  <a:pt x="2098" y="2163"/>
                </a:lnTo>
                <a:lnTo>
                  <a:pt x="2096" y="2168"/>
                </a:lnTo>
                <a:lnTo>
                  <a:pt x="2095" y="2169"/>
                </a:lnTo>
                <a:lnTo>
                  <a:pt x="2096" y="2171"/>
                </a:lnTo>
                <a:lnTo>
                  <a:pt x="2096" y="2172"/>
                </a:lnTo>
                <a:lnTo>
                  <a:pt x="2098" y="2174"/>
                </a:lnTo>
                <a:lnTo>
                  <a:pt x="2098" y="2176"/>
                </a:lnTo>
                <a:lnTo>
                  <a:pt x="2099" y="2177"/>
                </a:lnTo>
                <a:lnTo>
                  <a:pt x="2100" y="2178"/>
                </a:lnTo>
                <a:lnTo>
                  <a:pt x="2100" y="2179"/>
                </a:lnTo>
                <a:lnTo>
                  <a:pt x="2100" y="2180"/>
                </a:lnTo>
                <a:lnTo>
                  <a:pt x="2100" y="2181"/>
                </a:lnTo>
                <a:lnTo>
                  <a:pt x="2101" y="2181"/>
                </a:lnTo>
                <a:lnTo>
                  <a:pt x="2101" y="2182"/>
                </a:lnTo>
                <a:lnTo>
                  <a:pt x="2101" y="2185"/>
                </a:lnTo>
                <a:lnTo>
                  <a:pt x="2103" y="2185"/>
                </a:lnTo>
                <a:lnTo>
                  <a:pt x="2104" y="2185"/>
                </a:lnTo>
                <a:lnTo>
                  <a:pt x="2105" y="2185"/>
                </a:lnTo>
                <a:lnTo>
                  <a:pt x="2106" y="2186"/>
                </a:lnTo>
                <a:lnTo>
                  <a:pt x="2107" y="2186"/>
                </a:lnTo>
                <a:lnTo>
                  <a:pt x="2108" y="2185"/>
                </a:lnTo>
                <a:lnTo>
                  <a:pt x="2108" y="2184"/>
                </a:lnTo>
                <a:lnTo>
                  <a:pt x="2108" y="2180"/>
                </a:lnTo>
                <a:lnTo>
                  <a:pt x="2108" y="2177"/>
                </a:lnTo>
                <a:lnTo>
                  <a:pt x="2109" y="2173"/>
                </a:lnTo>
                <a:lnTo>
                  <a:pt x="2109" y="2172"/>
                </a:lnTo>
                <a:lnTo>
                  <a:pt x="2111" y="2172"/>
                </a:lnTo>
                <a:lnTo>
                  <a:pt x="2112" y="2173"/>
                </a:lnTo>
                <a:lnTo>
                  <a:pt x="2112" y="2174"/>
                </a:lnTo>
                <a:lnTo>
                  <a:pt x="2111" y="2178"/>
                </a:lnTo>
                <a:lnTo>
                  <a:pt x="2111" y="2179"/>
                </a:lnTo>
                <a:lnTo>
                  <a:pt x="2111" y="2180"/>
                </a:lnTo>
                <a:lnTo>
                  <a:pt x="2109" y="2181"/>
                </a:lnTo>
                <a:lnTo>
                  <a:pt x="2109" y="2185"/>
                </a:lnTo>
                <a:lnTo>
                  <a:pt x="2109" y="2187"/>
                </a:lnTo>
                <a:lnTo>
                  <a:pt x="2109" y="2188"/>
                </a:lnTo>
                <a:lnTo>
                  <a:pt x="2111" y="2188"/>
                </a:lnTo>
                <a:lnTo>
                  <a:pt x="2112" y="2189"/>
                </a:lnTo>
                <a:lnTo>
                  <a:pt x="2113" y="2188"/>
                </a:lnTo>
                <a:lnTo>
                  <a:pt x="2113" y="2187"/>
                </a:lnTo>
                <a:lnTo>
                  <a:pt x="2114" y="2173"/>
                </a:lnTo>
                <a:lnTo>
                  <a:pt x="2114" y="2171"/>
                </a:lnTo>
                <a:lnTo>
                  <a:pt x="2114" y="2165"/>
                </a:lnTo>
                <a:lnTo>
                  <a:pt x="2114" y="2164"/>
                </a:lnTo>
                <a:lnTo>
                  <a:pt x="2114" y="2160"/>
                </a:lnTo>
                <a:lnTo>
                  <a:pt x="2115" y="2153"/>
                </a:lnTo>
                <a:lnTo>
                  <a:pt x="2116" y="2144"/>
                </a:lnTo>
                <a:lnTo>
                  <a:pt x="2117" y="2144"/>
                </a:lnTo>
                <a:lnTo>
                  <a:pt x="2117" y="2146"/>
                </a:lnTo>
                <a:lnTo>
                  <a:pt x="2115" y="2153"/>
                </a:lnTo>
                <a:lnTo>
                  <a:pt x="2115" y="2154"/>
                </a:lnTo>
                <a:lnTo>
                  <a:pt x="2115" y="2161"/>
                </a:lnTo>
                <a:lnTo>
                  <a:pt x="2115" y="2164"/>
                </a:lnTo>
                <a:lnTo>
                  <a:pt x="2115" y="2165"/>
                </a:lnTo>
                <a:close/>
                <a:moveTo>
                  <a:pt x="2025" y="1872"/>
                </a:moveTo>
                <a:lnTo>
                  <a:pt x="2026" y="1872"/>
                </a:lnTo>
                <a:lnTo>
                  <a:pt x="2027" y="1872"/>
                </a:lnTo>
                <a:lnTo>
                  <a:pt x="2031" y="1872"/>
                </a:lnTo>
                <a:lnTo>
                  <a:pt x="2032" y="1875"/>
                </a:lnTo>
                <a:lnTo>
                  <a:pt x="2031" y="1872"/>
                </a:lnTo>
                <a:lnTo>
                  <a:pt x="2027" y="1872"/>
                </a:lnTo>
                <a:lnTo>
                  <a:pt x="2026" y="1872"/>
                </a:lnTo>
                <a:lnTo>
                  <a:pt x="2027" y="1875"/>
                </a:lnTo>
                <a:lnTo>
                  <a:pt x="2031" y="1893"/>
                </a:lnTo>
                <a:lnTo>
                  <a:pt x="2035" y="1893"/>
                </a:lnTo>
                <a:lnTo>
                  <a:pt x="2038" y="1898"/>
                </a:lnTo>
                <a:lnTo>
                  <a:pt x="2040" y="1904"/>
                </a:lnTo>
                <a:lnTo>
                  <a:pt x="2042" y="1906"/>
                </a:lnTo>
                <a:lnTo>
                  <a:pt x="2043" y="1909"/>
                </a:lnTo>
                <a:lnTo>
                  <a:pt x="2044" y="1911"/>
                </a:lnTo>
                <a:lnTo>
                  <a:pt x="2044" y="1913"/>
                </a:lnTo>
                <a:lnTo>
                  <a:pt x="2045" y="1916"/>
                </a:lnTo>
                <a:lnTo>
                  <a:pt x="2045" y="1922"/>
                </a:lnTo>
                <a:lnTo>
                  <a:pt x="2047" y="1927"/>
                </a:lnTo>
                <a:lnTo>
                  <a:pt x="2053" y="1942"/>
                </a:lnTo>
                <a:lnTo>
                  <a:pt x="2053" y="1945"/>
                </a:lnTo>
                <a:lnTo>
                  <a:pt x="2052" y="1946"/>
                </a:lnTo>
                <a:lnTo>
                  <a:pt x="2053" y="1950"/>
                </a:lnTo>
                <a:lnTo>
                  <a:pt x="2054" y="1952"/>
                </a:lnTo>
                <a:lnTo>
                  <a:pt x="2055" y="1954"/>
                </a:lnTo>
                <a:lnTo>
                  <a:pt x="2055" y="1958"/>
                </a:lnTo>
                <a:lnTo>
                  <a:pt x="2055" y="1965"/>
                </a:lnTo>
                <a:lnTo>
                  <a:pt x="2055" y="1973"/>
                </a:lnTo>
                <a:lnTo>
                  <a:pt x="2055" y="1979"/>
                </a:lnTo>
                <a:lnTo>
                  <a:pt x="2054" y="1985"/>
                </a:lnTo>
                <a:lnTo>
                  <a:pt x="2054" y="1990"/>
                </a:lnTo>
                <a:lnTo>
                  <a:pt x="2053" y="1995"/>
                </a:lnTo>
                <a:lnTo>
                  <a:pt x="2053" y="1997"/>
                </a:lnTo>
                <a:lnTo>
                  <a:pt x="2052" y="2000"/>
                </a:lnTo>
                <a:lnTo>
                  <a:pt x="2052" y="2001"/>
                </a:lnTo>
                <a:lnTo>
                  <a:pt x="2051" y="2005"/>
                </a:lnTo>
                <a:lnTo>
                  <a:pt x="2051" y="2010"/>
                </a:lnTo>
                <a:lnTo>
                  <a:pt x="2049" y="2014"/>
                </a:lnTo>
                <a:lnTo>
                  <a:pt x="2049" y="2017"/>
                </a:lnTo>
                <a:lnTo>
                  <a:pt x="2051" y="2019"/>
                </a:lnTo>
                <a:lnTo>
                  <a:pt x="2051" y="2021"/>
                </a:lnTo>
                <a:lnTo>
                  <a:pt x="2048" y="2035"/>
                </a:lnTo>
                <a:lnTo>
                  <a:pt x="2048" y="2039"/>
                </a:lnTo>
                <a:lnTo>
                  <a:pt x="2048" y="2042"/>
                </a:lnTo>
                <a:lnTo>
                  <a:pt x="2047" y="2043"/>
                </a:lnTo>
                <a:lnTo>
                  <a:pt x="2047" y="2051"/>
                </a:lnTo>
                <a:lnTo>
                  <a:pt x="2048" y="2053"/>
                </a:lnTo>
                <a:lnTo>
                  <a:pt x="2048" y="2054"/>
                </a:lnTo>
                <a:lnTo>
                  <a:pt x="2047" y="2055"/>
                </a:lnTo>
                <a:lnTo>
                  <a:pt x="2048" y="2061"/>
                </a:lnTo>
                <a:lnTo>
                  <a:pt x="2047" y="2061"/>
                </a:lnTo>
                <a:lnTo>
                  <a:pt x="2047" y="2062"/>
                </a:lnTo>
                <a:lnTo>
                  <a:pt x="2048" y="2064"/>
                </a:lnTo>
                <a:lnTo>
                  <a:pt x="2049" y="2064"/>
                </a:lnTo>
                <a:lnTo>
                  <a:pt x="2052" y="2064"/>
                </a:lnTo>
                <a:lnTo>
                  <a:pt x="2052" y="2065"/>
                </a:lnTo>
                <a:lnTo>
                  <a:pt x="2052" y="2067"/>
                </a:lnTo>
                <a:lnTo>
                  <a:pt x="2052" y="2068"/>
                </a:lnTo>
                <a:lnTo>
                  <a:pt x="2049" y="2068"/>
                </a:lnTo>
                <a:lnTo>
                  <a:pt x="2049" y="2069"/>
                </a:lnTo>
                <a:lnTo>
                  <a:pt x="2049" y="2070"/>
                </a:lnTo>
                <a:lnTo>
                  <a:pt x="2052" y="2071"/>
                </a:lnTo>
                <a:lnTo>
                  <a:pt x="2049" y="2071"/>
                </a:lnTo>
                <a:lnTo>
                  <a:pt x="2049" y="2072"/>
                </a:lnTo>
                <a:lnTo>
                  <a:pt x="2051" y="2073"/>
                </a:lnTo>
                <a:lnTo>
                  <a:pt x="2052" y="2073"/>
                </a:lnTo>
                <a:lnTo>
                  <a:pt x="2052" y="2076"/>
                </a:lnTo>
                <a:lnTo>
                  <a:pt x="2051" y="2076"/>
                </a:lnTo>
                <a:lnTo>
                  <a:pt x="2049" y="2076"/>
                </a:lnTo>
                <a:lnTo>
                  <a:pt x="2049" y="2077"/>
                </a:lnTo>
                <a:lnTo>
                  <a:pt x="2051" y="2077"/>
                </a:lnTo>
                <a:lnTo>
                  <a:pt x="2052" y="2077"/>
                </a:lnTo>
                <a:lnTo>
                  <a:pt x="2052" y="2079"/>
                </a:lnTo>
                <a:lnTo>
                  <a:pt x="2052" y="2078"/>
                </a:lnTo>
                <a:lnTo>
                  <a:pt x="2049" y="2079"/>
                </a:lnTo>
                <a:lnTo>
                  <a:pt x="2049" y="2078"/>
                </a:lnTo>
                <a:lnTo>
                  <a:pt x="2048" y="2079"/>
                </a:lnTo>
                <a:lnTo>
                  <a:pt x="2048" y="2080"/>
                </a:lnTo>
                <a:lnTo>
                  <a:pt x="2049" y="2084"/>
                </a:lnTo>
                <a:lnTo>
                  <a:pt x="2051" y="2084"/>
                </a:lnTo>
                <a:lnTo>
                  <a:pt x="2053" y="2085"/>
                </a:lnTo>
                <a:lnTo>
                  <a:pt x="2052" y="2086"/>
                </a:lnTo>
                <a:lnTo>
                  <a:pt x="2051" y="2087"/>
                </a:lnTo>
                <a:lnTo>
                  <a:pt x="2049" y="2089"/>
                </a:lnTo>
                <a:lnTo>
                  <a:pt x="2051" y="2092"/>
                </a:lnTo>
                <a:lnTo>
                  <a:pt x="2052" y="2105"/>
                </a:lnTo>
                <a:lnTo>
                  <a:pt x="2052" y="2111"/>
                </a:lnTo>
                <a:lnTo>
                  <a:pt x="2052" y="2115"/>
                </a:lnTo>
                <a:lnTo>
                  <a:pt x="2053" y="2135"/>
                </a:lnTo>
                <a:lnTo>
                  <a:pt x="2052" y="2139"/>
                </a:lnTo>
                <a:lnTo>
                  <a:pt x="2051" y="2144"/>
                </a:lnTo>
                <a:lnTo>
                  <a:pt x="2051" y="2146"/>
                </a:lnTo>
                <a:lnTo>
                  <a:pt x="2051" y="2148"/>
                </a:lnTo>
                <a:lnTo>
                  <a:pt x="2051" y="2152"/>
                </a:lnTo>
                <a:lnTo>
                  <a:pt x="2047" y="2162"/>
                </a:lnTo>
                <a:lnTo>
                  <a:pt x="2045" y="2165"/>
                </a:lnTo>
                <a:lnTo>
                  <a:pt x="2043" y="2172"/>
                </a:lnTo>
                <a:lnTo>
                  <a:pt x="2040" y="2174"/>
                </a:lnTo>
                <a:lnTo>
                  <a:pt x="2039" y="2180"/>
                </a:lnTo>
                <a:lnTo>
                  <a:pt x="2038" y="2182"/>
                </a:lnTo>
                <a:lnTo>
                  <a:pt x="2038" y="2185"/>
                </a:lnTo>
                <a:lnTo>
                  <a:pt x="2038" y="2186"/>
                </a:lnTo>
                <a:lnTo>
                  <a:pt x="2039" y="2187"/>
                </a:lnTo>
                <a:lnTo>
                  <a:pt x="2038" y="2187"/>
                </a:lnTo>
                <a:lnTo>
                  <a:pt x="2037" y="2189"/>
                </a:lnTo>
                <a:lnTo>
                  <a:pt x="2037" y="2191"/>
                </a:lnTo>
                <a:lnTo>
                  <a:pt x="2036" y="2195"/>
                </a:lnTo>
                <a:lnTo>
                  <a:pt x="2036" y="2197"/>
                </a:lnTo>
                <a:lnTo>
                  <a:pt x="2036" y="2198"/>
                </a:lnTo>
                <a:lnTo>
                  <a:pt x="2036" y="2199"/>
                </a:lnTo>
                <a:lnTo>
                  <a:pt x="2036" y="2201"/>
                </a:lnTo>
                <a:lnTo>
                  <a:pt x="2036" y="2202"/>
                </a:lnTo>
                <a:lnTo>
                  <a:pt x="2036" y="2203"/>
                </a:lnTo>
                <a:lnTo>
                  <a:pt x="2036" y="2204"/>
                </a:lnTo>
                <a:lnTo>
                  <a:pt x="2036" y="2205"/>
                </a:lnTo>
                <a:lnTo>
                  <a:pt x="2036" y="2206"/>
                </a:lnTo>
                <a:lnTo>
                  <a:pt x="2036" y="2209"/>
                </a:lnTo>
                <a:lnTo>
                  <a:pt x="2036" y="2210"/>
                </a:lnTo>
                <a:lnTo>
                  <a:pt x="2036" y="2211"/>
                </a:lnTo>
                <a:lnTo>
                  <a:pt x="2036" y="2212"/>
                </a:lnTo>
                <a:lnTo>
                  <a:pt x="2036" y="2213"/>
                </a:lnTo>
                <a:lnTo>
                  <a:pt x="2035" y="2214"/>
                </a:lnTo>
                <a:lnTo>
                  <a:pt x="2034" y="2216"/>
                </a:lnTo>
                <a:lnTo>
                  <a:pt x="2034" y="2220"/>
                </a:lnTo>
                <a:lnTo>
                  <a:pt x="2032" y="2226"/>
                </a:lnTo>
                <a:lnTo>
                  <a:pt x="2032" y="2229"/>
                </a:lnTo>
                <a:lnTo>
                  <a:pt x="2032" y="2230"/>
                </a:lnTo>
                <a:lnTo>
                  <a:pt x="2034" y="2232"/>
                </a:lnTo>
                <a:lnTo>
                  <a:pt x="2032" y="2234"/>
                </a:lnTo>
                <a:lnTo>
                  <a:pt x="2031" y="2235"/>
                </a:lnTo>
                <a:lnTo>
                  <a:pt x="2031" y="2236"/>
                </a:lnTo>
                <a:lnTo>
                  <a:pt x="2031" y="2239"/>
                </a:lnTo>
                <a:lnTo>
                  <a:pt x="2030" y="2243"/>
                </a:lnTo>
                <a:lnTo>
                  <a:pt x="2029" y="2245"/>
                </a:lnTo>
                <a:lnTo>
                  <a:pt x="2028" y="2248"/>
                </a:lnTo>
                <a:lnTo>
                  <a:pt x="2026" y="2252"/>
                </a:lnTo>
                <a:lnTo>
                  <a:pt x="2025" y="2254"/>
                </a:lnTo>
                <a:lnTo>
                  <a:pt x="2023" y="2256"/>
                </a:lnTo>
                <a:lnTo>
                  <a:pt x="2023" y="2257"/>
                </a:lnTo>
                <a:lnTo>
                  <a:pt x="2021" y="2261"/>
                </a:lnTo>
                <a:lnTo>
                  <a:pt x="2021" y="2264"/>
                </a:lnTo>
                <a:lnTo>
                  <a:pt x="2021" y="2266"/>
                </a:lnTo>
                <a:lnTo>
                  <a:pt x="2020" y="2268"/>
                </a:lnTo>
                <a:lnTo>
                  <a:pt x="2020" y="2269"/>
                </a:lnTo>
                <a:lnTo>
                  <a:pt x="2019" y="2269"/>
                </a:lnTo>
                <a:lnTo>
                  <a:pt x="2018" y="2269"/>
                </a:lnTo>
                <a:lnTo>
                  <a:pt x="2018" y="2271"/>
                </a:lnTo>
                <a:lnTo>
                  <a:pt x="2014" y="2276"/>
                </a:lnTo>
                <a:lnTo>
                  <a:pt x="2014" y="2278"/>
                </a:lnTo>
                <a:lnTo>
                  <a:pt x="2014" y="2289"/>
                </a:lnTo>
                <a:lnTo>
                  <a:pt x="2013" y="2293"/>
                </a:lnTo>
                <a:lnTo>
                  <a:pt x="2013" y="2296"/>
                </a:lnTo>
                <a:lnTo>
                  <a:pt x="2012" y="2297"/>
                </a:lnTo>
                <a:lnTo>
                  <a:pt x="2011" y="2299"/>
                </a:lnTo>
                <a:lnTo>
                  <a:pt x="2010" y="2301"/>
                </a:lnTo>
                <a:lnTo>
                  <a:pt x="2009" y="2302"/>
                </a:lnTo>
                <a:lnTo>
                  <a:pt x="2008" y="2304"/>
                </a:lnTo>
                <a:lnTo>
                  <a:pt x="2006" y="2305"/>
                </a:lnTo>
                <a:lnTo>
                  <a:pt x="2006" y="2306"/>
                </a:lnTo>
                <a:lnTo>
                  <a:pt x="2005" y="2307"/>
                </a:lnTo>
                <a:lnTo>
                  <a:pt x="2008" y="2306"/>
                </a:lnTo>
                <a:lnTo>
                  <a:pt x="2008" y="2305"/>
                </a:lnTo>
                <a:lnTo>
                  <a:pt x="2009" y="2303"/>
                </a:lnTo>
                <a:lnTo>
                  <a:pt x="2011" y="2302"/>
                </a:lnTo>
                <a:lnTo>
                  <a:pt x="2010" y="2304"/>
                </a:lnTo>
                <a:lnTo>
                  <a:pt x="2011" y="2305"/>
                </a:lnTo>
                <a:lnTo>
                  <a:pt x="2011" y="2306"/>
                </a:lnTo>
                <a:lnTo>
                  <a:pt x="2011" y="2307"/>
                </a:lnTo>
                <a:lnTo>
                  <a:pt x="2012" y="2311"/>
                </a:lnTo>
                <a:lnTo>
                  <a:pt x="2012" y="2313"/>
                </a:lnTo>
                <a:lnTo>
                  <a:pt x="2012" y="2314"/>
                </a:lnTo>
                <a:lnTo>
                  <a:pt x="2012" y="2315"/>
                </a:lnTo>
                <a:lnTo>
                  <a:pt x="2013" y="2315"/>
                </a:lnTo>
                <a:lnTo>
                  <a:pt x="2013" y="2318"/>
                </a:lnTo>
                <a:lnTo>
                  <a:pt x="2012" y="2319"/>
                </a:lnTo>
                <a:lnTo>
                  <a:pt x="2013" y="2321"/>
                </a:lnTo>
                <a:lnTo>
                  <a:pt x="2013" y="2322"/>
                </a:lnTo>
                <a:lnTo>
                  <a:pt x="2013" y="2326"/>
                </a:lnTo>
                <a:lnTo>
                  <a:pt x="2014" y="2327"/>
                </a:lnTo>
                <a:lnTo>
                  <a:pt x="2013" y="2328"/>
                </a:lnTo>
                <a:lnTo>
                  <a:pt x="2013" y="2329"/>
                </a:lnTo>
                <a:lnTo>
                  <a:pt x="2013" y="2331"/>
                </a:lnTo>
                <a:lnTo>
                  <a:pt x="2013" y="2332"/>
                </a:lnTo>
                <a:lnTo>
                  <a:pt x="2013" y="2333"/>
                </a:lnTo>
                <a:lnTo>
                  <a:pt x="2013" y="2338"/>
                </a:lnTo>
                <a:lnTo>
                  <a:pt x="2013" y="2340"/>
                </a:lnTo>
                <a:lnTo>
                  <a:pt x="2014" y="2343"/>
                </a:lnTo>
                <a:lnTo>
                  <a:pt x="2013" y="2345"/>
                </a:lnTo>
                <a:lnTo>
                  <a:pt x="2012" y="2348"/>
                </a:lnTo>
                <a:lnTo>
                  <a:pt x="2011" y="2352"/>
                </a:lnTo>
                <a:lnTo>
                  <a:pt x="2011" y="2353"/>
                </a:lnTo>
                <a:lnTo>
                  <a:pt x="2010" y="2354"/>
                </a:lnTo>
                <a:lnTo>
                  <a:pt x="2010" y="2355"/>
                </a:lnTo>
                <a:lnTo>
                  <a:pt x="2009" y="2357"/>
                </a:lnTo>
                <a:lnTo>
                  <a:pt x="2009" y="2360"/>
                </a:lnTo>
                <a:lnTo>
                  <a:pt x="2008" y="2361"/>
                </a:lnTo>
                <a:lnTo>
                  <a:pt x="2008" y="2362"/>
                </a:lnTo>
                <a:lnTo>
                  <a:pt x="2008" y="2365"/>
                </a:lnTo>
                <a:lnTo>
                  <a:pt x="2006" y="2365"/>
                </a:lnTo>
                <a:lnTo>
                  <a:pt x="2005" y="2366"/>
                </a:lnTo>
                <a:lnTo>
                  <a:pt x="2005" y="2368"/>
                </a:lnTo>
                <a:lnTo>
                  <a:pt x="2005" y="2370"/>
                </a:lnTo>
                <a:lnTo>
                  <a:pt x="2004" y="2371"/>
                </a:lnTo>
                <a:lnTo>
                  <a:pt x="2002" y="2372"/>
                </a:lnTo>
                <a:lnTo>
                  <a:pt x="2001" y="2373"/>
                </a:lnTo>
                <a:lnTo>
                  <a:pt x="2000" y="2374"/>
                </a:lnTo>
                <a:lnTo>
                  <a:pt x="2000" y="2375"/>
                </a:lnTo>
                <a:lnTo>
                  <a:pt x="2000" y="2377"/>
                </a:lnTo>
                <a:lnTo>
                  <a:pt x="2000" y="2378"/>
                </a:lnTo>
                <a:lnTo>
                  <a:pt x="1999" y="2380"/>
                </a:lnTo>
                <a:lnTo>
                  <a:pt x="1997" y="2380"/>
                </a:lnTo>
                <a:lnTo>
                  <a:pt x="1996" y="2380"/>
                </a:lnTo>
                <a:lnTo>
                  <a:pt x="1996" y="2379"/>
                </a:lnTo>
                <a:lnTo>
                  <a:pt x="1996" y="2380"/>
                </a:lnTo>
                <a:lnTo>
                  <a:pt x="1997" y="2381"/>
                </a:lnTo>
                <a:lnTo>
                  <a:pt x="1997" y="2382"/>
                </a:lnTo>
                <a:lnTo>
                  <a:pt x="1996" y="2382"/>
                </a:lnTo>
                <a:lnTo>
                  <a:pt x="1995" y="2382"/>
                </a:lnTo>
                <a:lnTo>
                  <a:pt x="1995" y="2383"/>
                </a:lnTo>
                <a:lnTo>
                  <a:pt x="1995" y="2382"/>
                </a:lnTo>
                <a:lnTo>
                  <a:pt x="1993" y="2383"/>
                </a:lnTo>
                <a:lnTo>
                  <a:pt x="1992" y="2383"/>
                </a:lnTo>
                <a:lnTo>
                  <a:pt x="1991" y="2382"/>
                </a:lnTo>
                <a:lnTo>
                  <a:pt x="1992" y="2379"/>
                </a:lnTo>
                <a:lnTo>
                  <a:pt x="1993" y="2379"/>
                </a:lnTo>
                <a:lnTo>
                  <a:pt x="1994" y="2379"/>
                </a:lnTo>
                <a:lnTo>
                  <a:pt x="1994" y="2377"/>
                </a:lnTo>
                <a:lnTo>
                  <a:pt x="1994" y="2370"/>
                </a:lnTo>
                <a:lnTo>
                  <a:pt x="1992" y="2377"/>
                </a:lnTo>
                <a:lnTo>
                  <a:pt x="1991" y="2377"/>
                </a:lnTo>
                <a:lnTo>
                  <a:pt x="1992" y="2371"/>
                </a:lnTo>
                <a:lnTo>
                  <a:pt x="1993" y="2369"/>
                </a:lnTo>
                <a:lnTo>
                  <a:pt x="1993" y="2366"/>
                </a:lnTo>
                <a:lnTo>
                  <a:pt x="1993" y="2363"/>
                </a:lnTo>
                <a:lnTo>
                  <a:pt x="1992" y="2364"/>
                </a:lnTo>
                <a:lnTo>
                  <a:pt x="1991" y="2369"/>
                </a:lnTo>
                <a:lnTo>
                  <a:pt x="1990" y="2373"/>
                </a:lnTo>
                <a:lnTo>
                  <a:pt x="1990" y="2375"/>
                </a:lnTo>
                <a:lnTo>
                  <a:pt x="1988" y="2375"/>
                </a:lnTo>
                <a:lnTo>
                  <a:pt x="1988" y="2378"/>
                </a:lnTo>
                <a:lnTo>
                  <a:pt x="1991" y="2378"/>
                </a:lnTo>
                <a:lnTo>
                  <a:pt x="1992" y="2379"/>
                </a:lnTo>
                <a:lnTo>
                  <a:pt x="1991" y="2380"/>
                </a:lnTo>
                <a:lnTo>
                  <a:pt x="1991" y="2381"/>
                </a:lnTo>
                <a:lnTo>
                  <a:pt x="1990" y="2382"/>
                </a:lnTo>
                <a:lnTo>
                  <a:pt x="1990" y="2381"/>
                </a:lnTo>
                <a:lnTo>
                  <a:pt x="1988" y="2381"/>
                </a:lnTo>
                <a:lnTo>
                  <a:pt x="1988" y="2382"/>
                </a:lnTo>
                <a:lnTo>
                  <a:pt x="1990" y="2383"/>
                </a:lnTo>
                <a:lnTo>
                  <a:pt x="1990" y="2385"/>
                </a:lnTo>
                <a:lnTo>
                  <a:pt x="1990" y="2386"/>
                </a:lnTo>
                <a:lnTo>
                  <a:pt x="1988" y="2386"/>
                </a:lnTo>
                <a:lnTo>
                  <a:pt x="1987" y="2386"/>
                </a:lnTo>
                <a:lnTo>
                  <a:pt x="1983" y="2382"/>
                </a:lnTo>
                <a:lnTo>
                  <a:pt x="1983" y="2381"/>
                </a:lnTo>
                <a:lnTo>
                  <a:pt x="1983" y="2380"/>
                </a:lnTo>
                <a:lnTo>
                  <a:pt x="1980" y="2380"/>
                </a:lnTo>
                <a:lnTo>
                  <a:pt x="1979" y="2380"/>
                </a:lnTo>
                <a:lnTo>
                  <a:pt x="1978" y="2380"/>
                </a:lnTo>
                <a:lnTo>
                  <a:pt x="1977" y="2381"/>
                </a:lnTo>
                <a:lnTo>
                  <a:pt x="1976" y="2383"/>
                </a:lnTo>
                <a:lnTo>
                  <a:pt x="1975" y="2385"/>
                </a:lnTo>
                <a:lnTo>
                  <a:pt x="1974" y="2386"/>
                </a:lnTo>
                <a:lnTo>
                  <a:pt x="1973" y="2386"/>
                </a:lnTo>
                <a:lnTo>
                  <a:pt x="1971" y="2386"/>
                </a:lnTo>
                <a:lnTo>
                  <a:pt x="1970" y="2385"/>
                </a:lnTo>
                <a:lnTo>
                  <a:pt x="1969" y="2383"/>
                </a:lnTo>
                <a:lnTo>
                  <a:pt x="1968" y="2381"/>
                </a:lnTo>
                <a:lnTo>
                  <a:pt x="1967" y="2380"/>
                </a:lnTo>
                <a:lnTo>
                  <a:pt x="1966" y="2380"/>
                </a:lnTo>
                <a:lnTo>
                  <a:pt x="1965" y="2380"/>
                </a:lnTo>
                <a:lnTo>
                  <a:pt x="1964" y="2381"/>
                </a:lnTo>
                <a:lnTo>
                  <a:pt x="1962" y="2382"/>
                </a:lnTo>
                <a:lnTo>
                  <a:pt x="1961" y="2385"/>
                </a:lnTo>
                <a:lnTo>
                  <a:pt x="1960" y="2387"/>
                </a:lnTo>
                <a:lnTo>
                  <a:pt x="1959" y="2388"/>
                </a:lnTo>
                <a:lnTo>
                  <a:pt x="1957" y="2389"/>
                </a:lnTo>
                <a:lnTo>
                  <a:pt x="1957" y="2390"/>
                </a:lnTo>
                <a:lnTo>
                  <a:pt x="1954" y="2394"/>
                </a:lnTo>
                <a:lnTo>
                  <a:pt x="1951" y="2397"/>
                </a:lnTo>
                <a:lnTo>
                  <a:pt x="1950" y="2398"/>
                </a:lnTo>
                <a:lnTo>
                  <a:pt x="1951" y="2399"/>
                </a:lnTo>
                <a:lnTo>
                  <a:pt x="1949" y="2402"/>
                </a:lnTo>
                <a:lnTo>
                  <a:pt x="1949" y="2403"/>
                </a:lnTo>
                <a:lnTo>
                  <a:pt x="1949" y="2405"/>
                </a:lnTo>
                <a:lnTo>
                  <a:pt x="1949" y="2407"/>
                </a:lnTo>
                <a:lnTo>
                  <a:pt x="1945" y="2411"/>
                </a:lnTo>
                <a:lnTo>
                  <a:pt x="1943" y="2413"/>
                </a:lnTo>
                <a:lnTo>
                  <a:pt x="1942" y="2413"/>
                </a:lnTo>
                <a:lnTo>
                  <a:pt x="1937" y="2410"/>
                </a:lnTo>
                <a:lnTo>
                  <a:pt x="1936" y="2408"/>
                </a:lnTo>
                <a:lnTo>
                  <a:pt x="1935" y="2407"/>
                </a:lnTo>
                <a:lnTo>
                  <a:pt x="1936" y="2407"/>
                </a:lnTo>
                <a:lnTo>
                  <a:pt x="1937" y="2406"/>
                </a:lnTo>
                <a:lnTo>
                  <a:pt x="1939" y="2404"/>
                </a:lnTo>
                <a:lnTo>
                  <a:pt x="1940" y="2403"/>
                </a:lnTo>
                <a:lnTo>
                  <a:pt x="1941" y="2402"/>
                </a:lnTo>
                <a:lnTo>
                  <a:pt x="1942" y="2402"/>
                </a:lnTo>
                <a:lnTo>
                  <a:pt x="1943" y="2403"/>
                </a:lnTo>
                <a:lnTo>
                  <a:pt x="1944" y="2403"/>
                </a:lnTo>
                <a:lnTo>
                  <a:pt x="1945" y="2402"/>
                </a:lnTo>
                <a:lnTo>
                  <a:pt x="1947" y="2402"/>
                </a:lnTo>
                <a:lnTo>
                  <a:pt x="1948" y="2398"/>
                </a:lnTo>
                <a:lnTo>
                  <a:pt x="1950" y="2396"/>
                </a:lnTo>
                <a:lnTo>
                  <a:pt x="1954" y="2390"/>
                </a:lnTo>
                <a:lnTo>
                  <a:pt x="1956" y="2389"/>
                </a:lnTo>
                <a:lnTo>
                  <a:pt x="1956" y="2388"/>
                </a:lnTo>
                <a:lnTo>
                  <a:pt x="1954" y="2387"/>
                </a:lnTo>
                <a:lnTo>
                  <a:pt x="1953" y="2386"/>
                </a:lnTo>
                <a:lnTo>
                  <a:pt x="1952" y="2385"/>
                </a:lnTo>
                <a:lnTo>
                  <a:pt x="1951" y="2386"/>
                </a:lnTo>
                <a:lnTo>
                  <a:pt x="1949" y="2388"/>
                </a:lnTo>
                <a:lnTo>
                  <a:pt x="1947" y="2390"/>
                </a:lnTo>
                <a:lnTo>
                  <a:pt x="1940" y="2398"/>
                </a:lnTo>
                <a:lnTo>
                  <a:pt x="1937" y="2402"/>
                </a:lnTo>
                <a:lnTo>
                  <a:pt x="1935" y="2407"/>
                </a:lnTo>
                <a:lnTo>
                  <a:pt x="1934" y="2408"/>
                </a:lnTo>
                <a:lnTo>
                  <a:pt x="1933" y="2410"/>
                </a:lnTo>
                <a:lnTo>
                  <a:pt x="1928" y="2412"/>
                </a:lnTo>
                <a:lnTo>
                  <a:pt x="1926" y="2414"/>
                </a:lnTo>
                <a:lnTo>
                  <a:pt x="1923" y="2413"/>
                </a:lnTo>
                <a:lnTo>
                  <a:pt x="1922" y="2413"/>
                </a:lnTo>
                <a:lnTo>
                  <a:pt x="1919" y="2414"/>
                </a:lnTo>
                <a:lnTo>
                  <a:pt x="1921" y="2415"/>
                </a:lnTo>
                <a:lnTo>
                  <a:pt x="1921" y="2416"/>
                </a:lnTo>
                <a:lnTo>
                  <a:pt x="1922" y="2418"/>
                </a:lnTo>
                <a:lnTo>
                  <a:pt x="1922" y="2419"/>
                </a:lnTo>
                <a:lnTo>
                  <a:pt x="1922" y="2420"/>
                </a:lnTo>
                <a:lnTo>
                  <a:pt x="1921" y="2422"/>
                </a:lnTo>
                <a:lnTo>
                  <a:pt x="1919" y="2423"/>
                </a:lnTo>
                <a:lnTo>
                  <a:pt x="1917" y="2425"/>
                </a:lnTo>
                <a:lnTo>
                  <a:pt x="1916" y="2427"/>
                </a:lnTo>
                <a:lnTo>
                  <a:pt x="1916" y="2428"/>
                </a:lnTo>
                <a:lnTo>
                  <a:pt x="1916" y="2429"/>
                </a:lnTo>
                <a:lnTo>
                  <a:pt x="1917" y="2429"/>
                </a:lnTo>
                <a:lnTo>
                  <a:pt x="1917" y="2430"/>
                </a:lnTo>
                <a:lnTo>
                  <a:pt x="1917" y="2431"/>
                </a:lnTo>
                <a:lnTo>
                  <a:pt x="1916" y="2431"/>
                </a:lnTo>
                <a:lnTo>
                  <a:pt x="1915" y="2431"/>
                </a:lnTo>
                <a:lnTo>
                  <a:pt x="1914" y="2435"/>
                </a:lnTo>
                <a:lnTo>
                  <a:pt x="1915" y="2435"/>
                </a:lnTo>
                <a:lnTo>
                  <a:pt x="1915" y="2436"/>
                </a:lnTo>
                <a:lnTo>
                  <a:pt x="1914" y="2437"/>
                </a:lnTo>
                <a:lnTo>
                  <a:pt x="1914" y="2438"/>
                </a:lnTo>
                <a:lnTo>
                  <a:pt x="1913" y="2438"/>
                </a:lnTo>
                <a:lnTo>
                  <a:pt x="1911" y="2437"/>
                </a:lnTo>
                <a:lnTo>
                  <a:pt x="1910" y="2436"/>
                </a:lnTo>
                <a:lnTo>
                  <a:pt x="1910" y="2435"/>
                </a:lnTo>
                <a:lnTo>
                  <a:pt x="1909" y="2436"/>
                </a:lnTo>
                <a:lnTo>
                  <a:pt x="1908" y="2436"/>
                </a:lnTo>
                <a:lnTo>
                  <a:pt x="1907" y="2436"/>
                </a:lnTo>
                <a:lnTo>
                  <a:pt x="1906" y="2436"/>
                </a:lnTo>
                <a:lnTo>
                  <a:pt x="1905" y="2436"/>
                </a:lnTo>
                <a:lnTo>
                  <a:pt x="1904" y="2436"/>
                </a:lnTo>
                <a:lnTo>
                  <a:pt x="1902" y="2436"/>
                </a:lnTo>
                <a:lnTo>
                  <a:pt x="1900" y="2433"/>
                </a:lnTo>
                <a:lnTo>
                  <a:pt x="1899" y="2433"/>
                </a:lnTo>
                <a:lnTo>
                  <a:pt x="1898" y="2435"/>
                </a:lnTo>
                <a:lnTo>
                  <a:pt x="1897" y="2435"/>
                </a:lnTo>
                <a:lnTo>
                  <a:pt x="1898" y="2433"/>
                </a:lnTo>
                <a:lnTo>
                  <a:pt x="1898" y="2432"/>
                </a:lnTo>
                <a:lnTo>
                  <a:pt x="1898" y="2431"/>
                </a:lnTo>
                <a:lnTo>
                  <a:pt x="1898" y="2430"/>
                </a:lnTo>
                <a:lnTo>
                  <a:pt x="1897" y="2429"/>
                </a:lnTo>
                <a:lnTo>
                  <a:pt x="1896" y="2429"/>
                </a:lnTo>
                <a:lnTo>
                  <a:pt x="1896" y="2431"/>
                </a:lnTo>
                <a:lnTo>
                  <a:pt x="1896" y="2433"/>
                </a:lnTo>
                <a:lnTo>
                  <a:pt x="1895" y="2432"/>
                </a:lnTo>
                <a:lnTo>
                  <a:pt x="1895" y="2431"/>
                </a:lnTo>
                <a:lnTo>
                  <a:pt x="1895" y="2430"/>
                </a:lnTo>
                <a:lnTo>
                  <a:pt x="1895" y="2429"/>
                </a:lnTo>
                <a:lnTo>
                  <a:pt x="1892" y="2429"/>
                </a:lnTo>
                <a:lnTo>
                  <a:pt x="1891" y="2430"/>
                </a:lnTo>
                <a:lnTo>
                  <a:pt x="1891" y="2431"/>
                </a:lnTo>
                <a:lnTo>
                  <a:pt x="1890" y="2431"/>
                </a:lnTo>
                <a:lnTo>
                  <a:pt x="1891" y="2428"/>
                </a:lnTo>
                <a:lnTo>
                  <a:pt x="1891" y="2427"/>
                </a:lnTo>
                <a:lnTo>
                  <a:pt x="1892" y="2427"/>
                </a:lnTo>
                <a:lnTo>
                  <a:pt x="1891" y="2422"/>
                </a:lnTo>
                <a:lnTo>
                  <a:pt x="1891" y="2413"/>
                </a:lnTo>
                <a:lnTo>
                  <a:pt x="1887" y="2414"/>
                </a:lnTo>
                <a:lnTo>
                  <a:pt x="1884" y="2414"/>
                </a:lnTo>
                <a:lnTo>
                  <a:pt x="1884" y="2415"/>
                </a:lnTo>
                <a:lnTo>
                  <a:pt x="1885" y="2419"/>
                </a:lnTo>
                <a:lnTo>
                  <a:pt x="1888" y="2423"/>
                </a:lnTo>
                <a:lnTo>
                  <a:pt x="1890" y="2425"/>
                </a:lnTo>
                <a:lnTo>
                  <a:pt x="1890" y="2428"/>
                </a:lnTo>
                <a:lnTo>
                  <a:pt x="1890" y="2429"/>
                </a:lnTo>
                <a:lnTo>
                  <a:pt x="1889" y="2430"/>
                </a:lnTo>
                <a:lnTo>
                  <a:pt x="1889" y="2429"/>
                </a:lnTo>
                <a:lnTo>
                  <a:pt x="1890" y="2427"/>
                </a:lnTo>
                <a:lnTo>
                  <a:pt x="1888" y="2424"/>
                </a:lnTo>
                <a:lnTo>
                  <a:pt x="1885" y="2419"/>
                </a:lnTo>
                <a:lnTo>
                  <a:pt x="1884" y="2416"/>
                </a:lnTo>
                <a:lnTo>
                  <a:pt x="1883" y="2414"/>
                </a:lnTo>
                <a:lnTo>
                  <a:pt x="1883" y="2413"/>
                </a:lnTo>
                <a:lnTo>
                  <a:pt x="1883" y="2412"/>
                </a:lnTo>
                <a:lnTo>
                  <a:pt x="1882" y="2410"/>
                </a:lnTo>
                <a:lnTo>
                  <a:pt x="1882" y="2406"/>
                </a:lnTo>
                <a:lnTo>
                  <a:pt x="1881" y="2404"/>
                </a:lnTo>
                <a:lnTo>
                  <a:pt x="1880" y="2402"/>
                </a:lnTo>
                <a:lnTo>
                  <a:pt x="1879" y="2400"/>
                </a:lnTo>
                <a:lnTo>
                  <a:pt x="1878" y="2398"/>
                </a:lnTo>
                <a:lnTo>
                  <a:pt x="1878" y="2397"/>
                </a:lnTo>
                <a:lnTo>
                  <a:pt x="1876" y="2396"/>
                </a:lnTo>
                <a:lnTo>
                  <a:pt x="1876" y="2395"/>
                </a:lnTo>
                <a:lnTo>
                  <a:pt x="1875" y="2394"/>
                </a:lnTo>
                <a:lnTo>
                  <a:pt x="1875" y="2393"/>
                </a:lnTo>
                <a:lnTo>
                  <a:pt x="1875" y="2391"/>
                </a:lnTo>
                <a:lnTo>
                  <a:pt x="1874" y="2389"/>
                </a:lnTo>
                <a:lnTo>
                  <a:pt x="1873" y="2389"/>
                </a:lnTo>
                <a:lnTo>
                  <a:pt x="1873" y="2388"/>
                </a:lnTo>
                <a:lnTo>
                  <a:pt x="1872" y="2387"/>
                </a:lnTo>
                <a:lnTo>
                  <a:pt x="1872" y="2386"/>
                </a:lnTo>
                <a:lnTo>
                  <a:pt x="1872" y="2385"/>
                </a:lnTo>
                <a:lnTo>
                  <a:pt x="1872" y="2383"/>
                </a:lnTo>
                <a:lnTo>
                  <a:pt x="1871" y="2381"/>
                </a:lnTo>
                <a:lnTo>
                  <a:pt x="1871" y="2380"/>
                </a:lnTo>
                <a:lnTo>
                  <a:pt x="1871" y="2379"/>
                </a:lnTo>
                <a:lnTo>
                  <a:pt x="1870" y="2379"/>
                </a:lnTo>
                <a:lnTo>
                  <a:pt x="1870" y="2377"/>
                </a:lnTo>
                <a:lnTo>
                  <a:pt x="1870" y="2375"/>
                </a:lnTo>
                <a:lnTo>
                  <a:pt x="1868" y="2374"/>
                </a:lnTo>
                <a:lnTo>
                  <a:pt x="1868" y="2368"/>
                </a:lnTo>
                <a:lnTo>
                  <a:pt x="1867" y="2363"/>
                </a:lnTo>
                <a:lnTo>
                  <a:pt x="1867" y="2361"/>
                </a:lnTo>
                <a:lnTo>
                  <a:pt x="1866" y="2360"/>
                </a:lnTo>
                <a:lnTo>
                  <a:pt x="1866" y="2358"/>
                </a:lnTo>
                <a:lnTo>
                  <a:pt x="1866" y="2357"/>
                </a:lnTo>
                <a:lnTo>
                  <a:pt x="1866" y="2355"/>
                </a:lnTo>
                <a:lnTo>
                  <a:pt x="1867" y="2353"/>
                </a:lnTo>
                <a:lnTo>
                  <a:pt x="1867" y="2352"/>
                </a:lnTo>
                <a:lnTo>
                  <a:pt x="1867" y="2350"/>
                </a:lnTo>
                <a:lnTo>
                  <a:pt x="1867" y="2348"/>
                </a:lnTo>
                <a:lnTo>
                  <a:pt x="1867" y="2347"/>
                </a:lnTo>
                <a:lnTo>
                  <a:pt x="1867" y="2345"/>
                </a:lnTo>
                <a:lnTo>
                  <a:pt x="1867" y="2344"/>
                </a:lnTo>
                <a:lnTo>
                  <a:pt x="1868" y="2344"/>
                </a:lnTo>
                <a:lnTo>
                  <a:pt x="1870" y="2344"/>
                </a:lnTo>
                <a:lnTo>
                  <a:pt x="1871" y="2344"/>
                </a:lnTo>
                <a:lnTo>
                  <a:pt x="1872" y="2347"/>
                </a:lnTo>
                <a:lnTo>
                  <a:pt x="1873" y="2346"/>
                </a:lnTo>
                <a:lnTo>
                  <a:pt x="1873" y="2345"/>
                </a:lnTo>
                <a:lnTo>
                  <a:pt x="1873" y="2344"/>
                </a:lnTo>
                <a:lnTo>
                  <a:pt x="1873" y="2343"/>
                </a:lnTo>
                <a:lnTo>
                  <a:pt x="1873" y="2341"/>
                </a:lnTo>
                <a:lnTo>
                  <a:pt x="1872" y="2339"/>
                </a:lnTo>
                <a:lnTo>
                  <a:pt x="1872" y="2336"/>
                </a:lnTo>
                <a:lnTo>
                  <a:pt x="1872" y="2333"/>
                </a:lnTo>
                <a:lnTo>
                  <a:pt x="1872" y="2331"/>
                </a:lnTo>
                <a:lnTo>
                  <a:pt x="1872" y="2328"/>
                </a:lnTo>
                <a:lnTo>
                  <a:pt x="1872" y="2324"/>
                </a:lnTo>
                <a:lnTo>
                  <a:pt x="1872" y="2322"/>
                </a:lnTo>
                <a:lnTo>
                  <a:pt x="1872" y="2320"/>
                </a:lnTo>
                <a:lnTo>
                  <a:pt x="1871" y="2318"/>
                </a:lnTo>
                <a:lnTo>
                  <a:pt x="1870" y="2315"/>
                </a:lnTo>
                <a:lnTo>
                  <a:pt x="1868" y="2314"/>
                </a:lnTo>
                <a:lnTo>
                  <a:pt x="1870" y="2312"/>
                </a:lnTo>
                <a:lnTo>
                  <a:pt x="1870" y="2311"/>
                </a:lnTo>
                <a:lnTo>
                  <a:pt x="1870" y="2308"/>
                </a:lnTo>
                <a:lnTo>
                  <a:pt x="1868" y="2307"/>
                </a:lnTo>
                <a:lnTo>
                  <a:pt x="1868" y="2306"/>
                </a:lnTo>
                <a:lnTo>
                  <a:pt x="1868" y="2303"/>
                </a:lnTo>
                <a:lnTo>
                  <a:pt x="1870" y="2302"/>
                </a:lnTo>
                <a:lnTo>
                  <a:pt x="1870" y="2299"/>
                </a:lnTo>
                <a:lnTo>
                  <a:pt x="1870" y="2298"/>
                </a:lnTo>
                <a:lnTo>
                  <a:pt x="1870" y="2297"/>
                </a:lnTo>
                <a:lnTo>
                  <a:pt x="1870" y="2296"/>
                </a:lnTo>
                <a:lnTo>
                  <a:pt x="1870" y="2295"/>
                </a:lnTo>
                <a:lnTo>
                  <a:pt x="1870" y="2294"/>
                </a:lnTo>
                <a:lnTo>
                  <a:pt x="1871" y="2294"/>
                </a:lnTo>
                <a:lnTo>
                  <a:pt x="1871" y="2293"/>
                </a:lnTo>
                <a:lnTo>
                  <a:pt x="1870" y="2293"/>
                </a:lnTo>
                <a:lnTo>
                  <a:pt x="1871" y="2291"/>
                </a:lnTo>
                <a:lnTo>
                  <a:pt x="1871" y="2290"/>
                </a:lnTo>
                <a:lnTo>
                  <a:pt x="1871" y="2289"/>
                </a:lnTo>
                <a:lnTo>
                  <a:pt x="1871" y="2288"/>
                </a:lnTo>
                <a:lnTo>
                  <a:pt x="1871" y="2287"/>
                </a:lnTo>
                <a:lnTo>
                  <a:pt x="1871" y="2286"/>
                </a:lnTo>
                <a:lnTo>
                  <a:pt x="1870" y="2286"/>
                </a:lnTo>
                <a:lnTo>
                  <a:pt x="1871" y="2285"/>
                </a:lnTo>
                <a:lnTo>
                  <a:pt x="1871" y="2283"/>
                </a:lnTo>
                <a:lnTo>
                  <a:pt x="1872" y="2283"/>
                </a:lnTo>
                <a:lnTo>
                  <a:pt x="1872" y="2281"/>
                </a:lnTo>
                <a:lnTo>
                  <a:pt x="1872" y="2278"/>
                </a:lnTo>
                <a:lnTo>
                  <a:pt x="1873" y="2270"/>
                </a:lnTo>
                <a:lnTo>
                  <a:pt x="1872" y="2269"/>
                </a:lnTo>
                <a:lnTo>
                  <a:pt x="1872" y="2268"/>
                </a:lnTo>
                <a:lnTo>
                  <a:pt x="1873" y="2266"/>
                </a:lnTo>
                <a:lnTo>
                  <a:pt x="1873" y="2265"/>
                </a:lnTo>
                <a:lnTo>
                  <a:pt x="1874" y="2264"/>
                </a:lnTo>
                <a:lnTo>
                  <a:pt x="1874" y="2263"/>
                </a:lnTo>
                <a:lnTo>
                  <a:pt x="1874" y="2262"/>
                </a:lnTo>
                <a:lnTo>
                  <a:pt x="1873" y="2261"/>
                </a:lnTo>
                <a:lnTo>
                  <a:pt x="1873" y="2260"/>
                </a:lnTo>
                <a:lnTo>
                  <a:pt x="1872" y="2260"/>
                </a:lnTo>
                <a:lnTo>
                  <a:pt x="1872" y="2257"/>
                </a:lnTo>
                <a:lnTo>
                  <a:pt x="1873" y="2257"/>
                </a:lnTo>
                <a:lnTo>
                  <a:pt x="1873" y="2254"/>
                </a:lnTo>
                <a:lnTo>
                  <a:pt x="1873" y="2253"/>
                </a:lnTo>
                <a:lnTo>
                  <a:pt x="1874" y="2253"/>
                </a:lnTo>
                <a:lnTo>
                  <a:pt x="1874" y="2249"/>
                </a:lnTo>
                <a:lnTo>
                  <a:pt x="1874" y="2245"/>
                </a:lnTo>
                <a:lnTo>
                  <a:pt x="1873" y="2241"/>
                </a:lnTo>
                <a:lnTo>
                  <a:pt x="1874" y="2241"/>
                </a:lnTo>
                <a:lnTo>
                  <a:pt x="1874" y="2238"/>
                </a:lnTo>
                <a:lnTo>
                  <a:pt x="1873" y="2237"/>
                </a:lnTo>
                <a:lnTo>
                  <a:pt x="1873" y="2234"/>
                </a:lnTo>
                <a:lnTo>
                  <a:pt x="1873" y="2229"/>
                </a:lnTo>
                <a:lnTo>
                  <a:pt x="1873" y="2226"/>
                </a:lnTo>
                <a:lnTo>
                  <a:pt x="1874" y="2223"/>
                </a:lnTo>
                <a:lnTo>
                  <a:pt x="1874" y="2220"/>
                </a:lnTo>
                <a:lnTo>
                  <a:pt x="1873" y="2215"/>
                </a:lnTo>
                <a:lnTo>
                  <a:pt x="1874" y="2214"/>
                </a:lnTo>
                <a:lnTo>
                  <a:pt x="1874" y="2213"/>
                </a:lnTo>
                <a:lnTo>
                  <a:pt x="1874" y="2211"/>
                </a:lnTo>
                <a:lnTo>
                  <a:pt x="1875" y="2202"/>
                </a:lnTo>
                <a:lnTo>
                  <a:pt x="1874" y="2199"/>
                </a:lnTo>
                <a:lnTo>
                  <a:pt x="1874" y="2198"/>
                </a:lnTo>
                <a:lnTo>
                  <a:pt x="1874" y="2196"/>
                </a:lnTo>
                <a:lnTo>
                  <a:pt x="1875" y="2194"/>
                </a:lnTo>
                <a:lnTo>
                  <a:pt x="1876" y="2190"/>
                </a:lnTo>
                <a:lnTo>
                  <a:pt x="1876" y="2187"/>
                </a:lnTo>
                <a:lnTo>
                  <a:pt x="1879" y="2181"/>
                </a:lnTo>
                <a:lnTo>
                  <a:pt x="1880" y="2181"/>
                </a:lnTo>
                <a:lnTo>
                  <a:pt x="1879" y="2180"/>
                </a:lnTo>
                <a:lnTo>
                  <a:pt x="1879" y="2179"/>
                </a:lnTo>
                <a:lnTo>
                  <a:pt x="1879" y="2178"/>
                </a:lnTo>
                <a:lnTo>
                  <a:pt x="1879" y="2177"/>
                </a:lnTo>
                <a:lnTo>
                  <a:pt x="1880" y="2177"/>
                </a:lnTo>
                <a:lnTo>
                  <a:pt x="1881" y="2174"/>
                </a:lnTo>
                <a:lnTo>
                  <a:pt x="1882" y="2176"/>
                </a:lnTo>
                <a:lnTo>
                  <a:pt x="1882" y="2173"/>
                </a:lnTo>
                <a:lnTo>
                  <a:pt x="1883" y="2169"/>
                </a:lnTo>
                <a:lnTo>
                  <a:pt x="1885" y="2162"/>
                </a:lnTo>
                <a:lnTo>
                  <a:pt x="1887" y="2157"/>
                </a:lnTo>
                <a:lnTo>
                  <a:pt x="1888" y="2154"/>
                </a:lnTo>
                <a:lnTo>
                  <a:pt x="1888" y="2151"/>
                </a:lnTo>
                <a:lnTo>
                  <a:pt x="1889" y="2148"/>
                </a:lnTo>
                <a:lnTo>
                  <a:pt x="1889" y="2147"/>
                </a:lnTo>
                <a:lnTo>
                  <a:pt x="1889" y="2146"/>
                </a:lnTo>
                <a:lnTo>
                  <a:pt x="1889" y="2145"/>
                </a:lnTo>
                <a:lnTo>
                  <a:pt x="1890" y="2144"/>
                </a:lnTo>
                <a:lnTo>
                  <a:pt x="1890" y="2142"/>
                </a:lnTo>
                <a:lnTo>
                  <a:pt x="1890" y="2140"/>
                </a:lnTo>
                <a:lnTo>
                  <a:pt x="1890" y="2138"/>
                </a:lnTo>
                <a:lnTo>
                  <a:pt x="1890" y="2136"/>
                </a:lnTo>
                <a:lnTo>
                  <a:pt x="1890" y="2132"/>
                </a:lnTo>
                <a:lnTo>
                  <a:pt x="1891" y="2129"/>
                </a:lnTo>
                <a:lnTo>
                  <a:pt x="1891" y="2127"/>
                </a:lnTo>
                <a:lnTo>
                  <a:pt x="1891" y="2123"/>
                </a:lnTo>
                <a:lnTo>
                  <a:pt x="1891" y="2117"/>
                </a:lnTo>
                <a:lnTo>
                  <a:pt x="1892" y="2111"/>
                </a:lnTo>
                <a:lnTo>
                  <a:pt x="1893" y="2102"/>
                </a:lnTo>
                <a:lnTo>
                  <a:pt x="1893" y="2098"/>
                </a:lnTo>
                <a:lnTo>
                  <a:pt x="1893" y="2097"/>
                </a:lnTo>
                <a:lnTo>
                  <a:pt x="1893" y="2096"/>
                </a:lnTo>
                <a:lnTo>
                  <a:pt x="1892" y="2096"/>
                </a:lnTo>
                <a:lnTo>
                  <a:pt x="1892" y="2095"/>
                </a:lnTo>
                <a:lnTo>
                  <a:pt x="1893" y="2092"/>
                </a:lnTo>
                <a:lnTo>
                  <a:pt x="1893" y="2090"/>
                </a:lnTo>
                <a:lnTo>
                  <a:pt x="1893" y="2088"/>
                </a:lnTo>
                <a:lnTo>
                  <a:pt x="1895" y="2087"/>
                </a:lnTo>
                <a:lnTo>
                  <a:pt x="1895" y="2086"/>
                </a:lnTo>
                <a:lnTo>
                  <a:pt x="1896" y="2084"/>
                </a:lnTo>
                <a:lnTo>
                  <a:pt x="1895" y="2082"/>
                </a:lnTo>
                <a:lnTo>
                  <a:pt x="1893" y="2082"/>
                </a:lnTo>
                <a:lnTo>
                  <a:pt x="1893" y="2081"/>
                </a:lnTo>
                <a:lnTo>
                  <a:pt x="1893" y="2080"/>
                </a:lnTo>
                <a:lnTo>
                  <a:pt x="1895" y="2079"/>
                </a:lnTo>
                <a:lnTo>
                  <a:pt x="1895" y="2077"/>
                </a:lnTo>
                <a:lnTo>
                  <a:pt x="1895" y="2076"/>
                </a:lnTo>
                <a:lnTo>
                  <a:pt x="1895" y="2075"/>
                </a:lnTo>
                <a:lnTo>
                  <a:pt x="1896" y="2075"/>
                </a:lnTo>
                <a:lnTo>
                  <a:pt x="1896" y="2073"/>
                </a:lnTo>
                <a:lnTo>
                  <a:pt x="1897" y="2072"/>
                </a:lnTo>
                <a:lnTo>
                  <a:pt x="1896" y="2071"/>
                </a:lnTo>
                <a:lnTo>
                  <a:pt x="1896" y="2070"/>
                </a:lnTo>
                <a:lnTo>
                  <a:pt x="1895" y="2070"/>
                </a:lnTo>
                <a:lnTo>
                  <a:pt x="1895" y="2069"/>
                </a:lnTo>
                <a:lnTo>
                  <a:pt x="1896" y="2069"/>
                </a:lnTo>
                <a:lnTo>
                  <a:pt x="1896" y="2068"/>
                </a:lnTo>
                <a:lnTo>
                  <a:pt x="1897" y="2065"/>
                </a:lnTo>
                <a:lnTo>
                  <a:pt x="1897" y="2064"/>
                </a:lnTo>
                <a:lnTo>
                  <a:pt x="1898" y="2064"/>
                </a:lnTo>
                <a:lnTo>
                  <a:pt x="1898" y="2063"/>
                </a:lnTo>
                <a:lnTo>
                  <a:pt x="1898" y="2062"/>
                </a:lnTo>
                <a:lnTo>
                  <a:pt x="1898" y="2061"/>
                </a:lnTo>
                <a:lnTo>
                  <a:pt x="1898" y="2060"/>
                </a:lnTo>
                <a:lnTo>
                  <a:pt x="1898" y="2059"/>
                </a:lnTo>
                <a:lnTo>
                  <a:pt x="1899" y="2059"/>
                </a:lnTo>
                <a:lnTo>
                  <a:pt x="1899" y="2057"/>
                </a:lnTo>
                <a:lnTo>
                  <a:pt x="1900" y="2057"/>
                </a:lnTo>
                <a:lnTo>
                  <a:pt x="1900" y="2056"/>
                </a:lnTo>
                <a:lnTo>
                  <a:pt x="1900" y="2055"/>
                </a:lnTo>
                <a:lnTo>
                  <a:pt x="1899" y="2055"/>
                </a:lnTo>
                <a:lnTo>
                  <a:pt x="1899" y="2053"/>
                </a:lnTo>
                <a:lnTo>
                  <a:pt x="1900" y="2052"/>
                </a:lnTo>
                <a:lnTo>
                  <a:pt x="1901" y="2052"/>
                </a:lnTo>
                <a:lnTo>
                  <a:pt x="1902" y="2051"/>
                </a:lnTo>
                <a:lnTo>
                  <a:pt x="1902" y="2050"/>
                </a:lnTo>
                <a:lnTo>
                  <a:pt x="1904" y="2048"/>
                </a:lnTo>
                <a:lnTo>
                  <a:pt x="1904" y="2047"/>
                </a:lnTo>
                <a:lnTo>
                  <a:pt x="1904" y="2046"/>
                </a:lnTo>
                <a:lnTo>
                  <a:pt x="1902" y="2046"/>
                </a:lnTo>
                <a:lnTo>
                  <a:pt x="1901" y="2045"/>
                </a:lnTo>
                <a:lnTo>
                  <a:pt x="1900" y="2045"/>
                </a:lnTo>
                <a:lnTo>
                  <a:pt x="1900" y="2044"/>
                </a:lnTo>
                <a:lnTo>
                  <a:pt x="1902" y="2044"/>
                </a:lnTo>
                <a:lnTo>
                  <a:pt x="1904" y="2044"/>
                </a:lnTo>
                <a:lnTo>
                  <a:pt x="1905" y="2043"/>
                </a:lnTo>
                <a:lnTo>
                  <a:pt x="1906" y="2042"/>
                </a:lnTo>
                <a:lnTo>
                  <a:pt x="1906" y="2040"/>
                </a:lnTo>
                <a:lnTo>
                  <a:pt x="1906" y="2039"/>
                </a:lnTo>
                <a:lnTo>
                  <a:pt x="1906" y="2038"/>
                </a:lnTo>
                <a:lnTo>
                  <a:pt x="1907" y="2036"/>
                </a:lnTo>
                <a:lnTo>
                  <a:pt x="1908" y="2032"/>
                </a:lnTo>
                <a:lnTo>
                  <a:pt x="1910" y="2026"/>
                </a:lnTo>
                <a:lnTo>
                  <a:pt x="1911" y="2022"/>
                </a:lnTo>
                <a:lnTo>
                  <a:pt x="1913" y="2021"/>
                </a:lnTo>
                <a:lnTo>
                  <a:pt x="1914" y="2018"/>
                </a:lnTo>
                <a:lnTo>
                  <a:pt x="1915" y="2015"/>
                </a:lnTo>
                <a:lnTo>
                  <a:pt x="1915" y="2014"/>
                </a:lnTo>
                <a:lnTo>
                  <a:pt x="1915" y="2012"/>
                </a:lnTo>
                <a:lnTo>
                  <a:pt x="1916" y="2011"/>
                </a:lnTo>
                <a:lnTo>
                  <a:pt x="1916" y="2010"/>
                </a:lnTo>
                <a:lnTo>
                  <a:pt x="1916" y="2009"/>
                </a:lnTo>
                <a:lnTo>
                  <a:pt x="1916" y="2008"/>
                </a:lnTo>
                <a:lnTo>
                  <a:pt x="1917" y="2008"/>
                </a:lnTo>
                <a:lnTo>
                  <a:pt x="1917" y="2005"/>
                </a:lnTo>
                <a:lnTo>
                  <a:pt x="1918" y="2004"/>
                </a:lnTo>
                <a:lnTo>
                  <a:pt x="1921" y="2001"/>
                </a:lnTo>
                <a:lnTo>
                  <a:pt x="1921" y="2000"/>
                </a:lnTo>
                <a:lnTo>
                  <a:pt x="1921" y="1998"/>
                </a:lnTo>
                <a:lnTo>
                  <a:pt x="1919" y="1998"/>
                </a:lnTo>
                <a:lnTo>
                  <a:pt x="1919" y="1997"/>
                </a:lnTo>
                <a:lnTo>
                  <a:pt x="1921" y="1997"/>
                </a:lnTo>
                <a:lnTo>
                  <a:pt x="1921" y="1996"/>
                </a:lnTo>
                <a:lnTo>
                  <a:pt x="1922" y="1996"/>
                </a:lnTo>
                <a:lnTo>
                  <a:pt x="1923" y="1995"/>
                </a:lnTo>
                <a:lnTo>
                  <a:pt x="1925" y="1990"/>
                </a:lnTo>
                <a:lnTo>
                  <a:pt x="1925" y="1989"/>
                </a:lnTo>
                <a:lnTo>
                  <a:pt x="1923" y="1988"/>
                </a:lnTo>
                <a:lnTo>
                  <a:pt x="1922" y="1988"/>
                </a:lnTo>
                <a:lnTo>
                  <a:pt x="1923" y="1987"/>
                </a:lnTo>
                <a:lnTo>
                  <a:pt x="1923" y="1986"/>
                </a:lnTo>
                <a:lnTo>
                  <a:pt x="1924" y="1986"/>
                </a:lnTo>
                <a:lnTo>
                  <a:pt x="1925" y="1986"/>
                </a:lnTo>
                <a:lnTo>
                  <a:pt x="1926" y="1986"/>
                </a:lnTo>
                <a:lnTo>
                  <a:pt x="1927" y="1986"/>
                </a:lnTo>
                <a:lnTo>
                  <a:pt x="1927" y="1985"/>
                </a:lnTo>
                <a:lnTo>
                  <a:pt x="1928" y="1979"/>
                </a:lnTo>
                <a:lnTo>
                  <a:pt x="1931" y="1971"/>
                </a:lnTo>
                <a:lnTo>
                  <a:pt x="1932" y="1968"/>
                </a:lnTo>
                <a:lnTo>
                  <a:pt x="1933" y="1964"/>
                </a:lnTo>
                <a:lnTo>
                  <a:pt x="1934" y="1961"/>
                </a:lnTo>
                <a:lnTo>
                  <a:pt x="1935" y="1956"/>
                </a:lnTo>
                <a:lnTo>
                  <a:pt x="1935" y="1953"/>
                </a:lnTo>
                <a:lnTo>
                  <a:pt x="1935" y="1950"/>
                </a:lnTo>
                <a:lnTo>
                  <a:pt x="1934" y="1948"/>
                </a:lnTo>
                <a:lnTo>
                  <a:pt x="1934" y="1947"/>
                </a:lnTo>
                <a:lnTo>
                  <a:pt x="1934" y="1945"/>
                </a:lnTo>
                <a:lnTo>
                  <a:pt x="1935" y="1945"/>
                </a:lnTo>
                <a:lnTo>
                  <a:pt x="1935" y="1944"/>
                </a:lnTo>
                <a:lnTo>
                  <a:pt x="1936" y="1944"/>
                </a:lnTo>
                <a:lnTo>
                  <a:pt x="1936" y="1943"/>
                </a:lnTo>
                <a:lnTo>
                  <a:pt x="1936" y="1940"/>
                </a:lnTo>
                <a:lnTo>
                  <a:pt x="1936" y="1938"/>
                </a:lnTo>
                <a:lnTo>
                  <a:pt x="1937" y="1936"/>
                </a:lnTo>
                <a:lnTo>
                  <a:pt x="1939" y="1931"/>
                </a:lnTo>
                <a:lnTo>
                  <a:pt x="1940" y="1927"/>
                </a:lnTo>
                <a:lnTo>
                  <a:pt x="1940" y="1923"/>
                </a:lnTo>
                <a:lnTo>
                  <a:pt x="1940" y="1922"/>
                </a:lnTo>
                <a:lnTo>
                  <a:pt x="1940" y="1921"/>
                </a:lnTo>
                <a:lnTo>
                  <a:pt x="1939" y="1921"/>
                </a:lnTo>
                <a:lnTo>
                  <a:pt x="1939" y="1920"/>
                </a:lnTo>
                <a:lnTo>
                  <a:pt x="1939" y="1919"/>
                </a:lnTo>
                <a:lnTo>
                  <a:pt x="1940" y="1918"/>
                </a:lnTo>
                <a:lnTo>
                  <a:pt x="1939" y="1916"/>
                </a:lnTo>
                <a:lnTo>
                  <a:pt x="1939" y="1914"/>
                </a:lnTo>
                <a:lnTo>
                  <a:pt x="1939" y="1913"/>
                </a:lnTo>
                <a:lnTo>
                  <a:pt x="1939" y="1912"/>
                </a:lnTo>
                <a:lnTo>
                  <a:pt x="1939" y="1911"/>
                </a:lnTo>
                <a:lnTo>
                  <a:pt x="1940" y="1911"/>
                </a:lnTo>
                <a:lnTo>
                  <a:pt x="1941" y="1911"/>
                </a:lnTo>
                <a:lnTo>
                  <a:pt x="1942" y="1912"/>
                </a:lnTo>
                <a:lnTo>
                  <a:pt x="1943" y="1911"/>
                </a:lnTo>
                <a:lnTo>
                  <a:pt x="1944" y="1911"/>
                </a:lnTo>
                <a:lnTo>
                  <a:pt x="1945" y="1909"/>
                </a:lnTo>
                <a:lnTo>
                  <a:pt x="1947" y="1904"/>
                </a:lnTo>
                <a:lnTo>
                  <a:pt x="1949" y="1896"/>
                </a:lnTo>
                <a:lnTo>
                  <a:pt x="1952" y="1886"/>
                </a:lnTo>
                <a:lnTo>
                  <a:pt x="1956" y="1879"/>
                </a:lnTo>
                <a:lnTo>
                  <a:pt x="1958" y="1876"/>
                </a:lnTo>
                <a:lnTo>
                  <a:pt x="1960" y="1871"/>
                </a:lnTo>
                <a:lnTo>
                  <a:pt x="1961" y="1869"/>
                </a:lnTo>
                <a:lnTo>
                  <a:pt x="1962" y="1868"/>
                </a:lnTo>
                <a:lnTo>
                  <a:pt x="1962" y="1867"/>
                </a:lnTo>
                <a:lnTo>
                  <a:pt x="1966" y="1863"/>
                </a:lnTo>
                <a:lnTo>
                  <a:pt x="1968" y="1859"/>
                </a:lnTo>
                <a:lnTo>
                  <a:pt x="1969" y="1856"/>
                </a:lnTo>
                <a:lnTo>
                  <a:pt x="1973" y="1853"/>
                </a:lnTo>
                <a:lnTo>
                  <a:pt x="1977" y="1845"/>
                </a:lnTo>
                <a:lnTo>
                  <a:pt x="1984" y="1836"/>
                </a:lnTo>
                <a:lnTo>
                  <a:pt x="1992" y="1826"/>
                </a:lnTo>
                <a:lnTo>
                  <a:pt x="1997" y="1819"/>
                </a:lnTo>
                <a:lnTo>
                  <a:pt x="1999" y="1819"/>
                </a:lnTo>
                <a:lnTo>
                  <a:pt x="2000" y="1816"/>
                </a:lnTo>
                <a:lnTo>
                  <a:pt x="2002" y="1812"/>
                </a:lnTo>
                <a:lnTo>
                  <a:pt x="2005" y="1809"/>
                </a:lnTo>
                <a:lnTo>
                  <a:pt x="2009" y="1805"/>
                </a:lnTo>
                <a:lnTo>
                  <a:pt x="2013" y="1801"/>
                </a:lnTo>
                <a:lnTo>
                  <a:pt x="2017" y="1799"/>
                </a:lnTo>
                <a:lnTo>
                  <a:pt x="2022" y="1797"/>
                </a:lnTo>
                <a:lnTo>
                  <a:pt x="2023" y="1796"/>
                </a:lnTo>
                <a:lnTo>
                  <a:pt x="2026" y="1796"/>
                </a:lnTo>
                <a:lnTo>
                  <a:pt x="2028" y="1796"/>
                </a:lnTo>
                <a:lnTo>
                  <a:pt x="2028" y="1797"/>
                </a:lnTo>
                <a:lnTo>
                  <a:pt x="2028" y="1799"/>
                </a:lnTo>
                <a:lnTo>
                  <a:pt x="2028" y="1800"/>
                </a:lnTo>
                <a:lnTo>
                  <a:pt x="2028" y="1801"/>
                </a:lnTo>
                <a:lnTo>
                  <a:pt x="2028" y="1802"/>
                </a:lnTo>
                <a:lnTo>
                  <a:pt x="2027" y="1803"/>
                </a:lnTo>
                <a:lnTo>
                  <a:pt x="2027" y="1804"/>
                </a:lnTo>
                <a:lnTo>
                  <a:pt x="2026" y="1805"/>
                </a:lnTo>
                <a:lnTo>
                  <a:pt x="2026" y="1808"/>
                </a:lnTo>
                <a:lnTo>
                  <a:pt x="2025" y="1820"/>
                </a:lnTo>
                <a:lnTo>
                  <a:pt x="2025" y="1821"/>
                </a:lnTo>
                <a:lnTo>
                  <a:pt x="2026" y="1822"/>
                </a:lnTo>
                <a:lnTo>
                  <a:pt x="2025" y="1826"/>
                </a:lnTo>
                <a:lnTo>
                  <a:pt x="2023" y="1830"/>
                </a:lnTo>
                <a:lnTo>
                  <a:pt x="2023" y="1836"/>
                </a:lnTo>
                <a:lnTo>
                  <a:pt x="2021" y="1838"/>
                </a:lnTo>
                <a:lnTo>
                  <a:pt x="2020" y="1845"/>
                </a:lnTo>
                <a:lnTo>
                  <a:pt x="2020" y="1848"/>
                </a:lnTo>
                <a:lnTo>
                  <a:pt x="2020" y="1850"/>
                </a:lnTo>
                <a:lnTo>
                  <a:pt x="2020" y="1854"/>
                </a:lnTo>
                <a:lnTo>
                  <a:pt x="2020" y="1859"/>
                </a:lnTo>
                <a:lnTo>
                  <a:pt x="2021" y="1862"/>
                </a:lnTo>
                <a:lnTo>
                  <a:pt x="2022" y="1864"/>
                </a:lnTo>
                <a:lnTo>
                  <a:pt x="2023" y="1866"/>
                </a:lnTo>
                <a:lnTo>
                  <a:pt x="2023" y="1868"/>
                </a:lnTo>
                <a:lnTo>
                  <a:pt x="2025" y="1871"/>
                </a:lnTo>
                <a:lnTo>
                  <a:pt x="2025" y="1872"/>
                </a:lnTo>
                <a:close/>
                <a:moveTo>
                  <a:pt x="1997" y="1817"/>
                </a:moveTo>
                <a:lnTo>
                  <a:pt x="1996" y="1817"/>
                </a:lnTo>
                <a:lnTo>
                  <a:pt x="1996" y="1816"/>
                </a:lnTo>
                <a:lnTo>
                  <a:pt x="1996" y="1813"/>
                </a:lnTo>
                <a:lnTo>
                  <a:pt x="1995" y="1812"/>
                </a:lnTo>
                <a:lnTo>
                  <a:pt x="1994" y="1810"/>
                </a:lnTo>
                <a:lnTo>
                  <a:pt x="1994" y="1809"/>
                </a:lnTo>
                <a:lnTo>
                  <a:pt x="1993" y="1806"/>
                </a:lnTo>
                <a:lnTo>
                  <a:pt x="1993" y="1804"/>
                </a:lnTo>
                <a:lnTo>
                  <a:pt x="1993" y="1803"/>
                </a:lnTo>
                <a:lnTo>
                  <a:pt x="1993" y="1802"/>
                </a:lnTo>
                <a:lnTo>
                  <a:pt x="1994" y="1802"/>
                </a:lnTo>
                <a:lnTo>
                  <a:pt x="1994" y="1801"/>
                </a:lnTo>
                <a:lnTo>
                  <a:pt x="1994" y="1800"/>
                </a:lnTo>
                <a:lnTo>
                  <a:pt x="1994" y="1795"/>
                </a:lnTo>
                <a:lnTo>
                  <a:pt x="1993" y="1791"/>
                </a:lnTo>
                <a:lnTo>
                  <a:pt x="1992" y="1786"/>
                </a:lnTo>
                <a:lnTo>
                  <a:pt x="1992" y="1784"/>
                </a:lnTo>
                <a:lnTo>
                  <a:pt x="1992" y="1783"/>
                </a:lnTo>
                <a:lnTo>
                  <a:pt x="1993" y="1780"/>
                </a:lnTo>
                <a:lnTo>
                  <a:pt x="1995" y="1777"/>
                </a:lnTo>
                <a:lnTo>
                  <a:pt x="1997" y="1771"/>
                </a:lnTo>
                <a:lnTo>
                  <a:pt x="2000" y="1762"/>
                </a:lnTo>
                <a:lnTo>
                  <a:pt x="2003" y="1751"/>
                </a:lnTo>
                <a:lnTo>
                  <a:pt x="2005" y="1742"/>
                </a:lnTo>
                <a:lnTo>
                  <a:pt x="2008" y="1735"/>
                </a:lnTo>
                <a:lnTo>
                  <a:pt x="2009" y="1724"/>
                </a:lnTo>
                <a:lnTo>
                  <a:pt x="2011" y="1717"/>
                </a:lnTo>
                <a:lnTo>
                  <a:pt x="2011" y="1712"/>
                </a:lnTo>
                <a:lnTo>
                  <a:pt x="2012" y="1709"/>
                </a:lnTo>
                <a:lnTo>
                  <a:pt x="2013" y="1704"/>
                </a:lnTo>
                <a:lnTo>
                  <a:pt x="2013" y="1702"/>
                </a:lnTo>
                <a:lnTo>
                  <a:pt x="2014" y="1700"/>
                </a:lnTo>
                <a:lnTo>
                  <a:pt x="2014" y="1699"/>
                </a:lnTo>
                <a:lnTo>
                  <a:pt x="2014" y="1696"/>
                </a:lnTo>
                <a:lnTo>
                  <a:pt x="2017" y="1695"/>
                </a:lnTo>
                <a:lnTo>
                  <a:pt x="2019" y="1692"/>
                </a:lnTo>
                <a:lnTo>
                  <a:pt x="2023" y="1686"/>
                </a:lnTo>
                <a:lnTo>
                  <a:pt x="2026" y="1683"/>
                </a:lnTo>
                <a:lnTo>
                  <a:pt x="2028" y="1680"/>
                </a:lnTo>
                <a:lnTo>
                  <a:pt x="2029" y="1679"/>
                </a:lnTo>
                <a:lnTo>
                  <a:pt x="2029" y="1678"/>
                </a:lnTo>
                <a:lnTo>
                  <a:pt x="2030" y="1677"/>
                </a:lnTo>
                <a:lnTo>
                  <a:pt x="2031" y="1677"/>
                </a:lnTo>
                <a:lnTo>
                  <a:pt x="2032" y="1677"/>
                </a:lnTo>
                <a:lnTo>
                  <a:pt x="2032" y="1678"/>
                </a:lnTo>
                <a:lnTo>
                  <a:pt x="2032" y="1679"/>
                </a:lnTo>
                <a:lnTo>
                  <a:pt x="2035" y="1685"/>
                </a:lnTo>
                <a:lnTo>
                  <a:pt x="2037" y="1688"/>
                </a:lnTo>
                <a:lnTo>
                  <a:pt x="2037" y="1691"/>
                </a:lnTo>
                <a:lnTo>
                  <a:pt x="2036" y="1694"/>
                </a:lnTo>
                <a:lnTo>
                  <a:pt x="2034" y="1710"/>
                </a:lnTo>
                <a:lnTo>
                  <a:pt x="2032" y="1719"/>
                </a:lnTo>
                <a:lnTo>
                  <a:pt x="2030" y="1727"/>
                </a:lnTo>
                <a:lnTo>
                  <a:pt x="2030" y="1734"/>
                </a:lnTo>
                <a:lnTo>
                  <a:pt x="2030" y="1743"/>
                </a:lnTo>
                <a:lnTo>
                  <a:pt x="2031" y="1752"/>
                </a:lnTo>
                <a:lnTo>
                  <a:pt x="2031" y="1757"/>
                </a:lnTo>
                <a:lnTo>
                  <a:pt x="2031" y="1758"/>
                </a:lnTo>
                <a:lnTo>
                  <a:pt x="2031" y="1759"/>
                </a:lnTo>
                <a:lnTo>
                  <a:pt x="2031" y="1761"/>
                </a:lnTo>
                <a:lnTo>
                  <a:pt x="2030" y="1762"/>
                </a:lnTo>
                <a:lnTo>
                  <a:pt x="2029" y="1764"/>
                </a:lnTo>
                <a:lnTo>
                  <a:pt x="2029" y="1767"/>
                </a:lnTo>
                <a:lnTo>
                  <a:pt x="2029" y="1769"/>
                </a:lnTo>
                <a:lnTo>
                  <a:pt x="2030" y="1775"/>
                </a:lnTo>
                <a:lnTo>
                  <a:pt x="2031" y="1779"/>
                </a:lnTo>
                <a:lnTo>
                  <a:pt x="2031" y="1784"/>
                </a:lnTo>
                <a:lnTo>
                  <a:pt x="2032" y="1786"/>
                </a:lnTo>
                <a:lnTo>
                  <a:pt x="2032" y="1787"/>
                </a:lnTo>
                <a:lnTo>
                  <a:pt x="2032" y="1788"/>
                </a:lnTo>
                <a:lnTo>
                  <a:pt x="2032" y="1789"/>
                </a:lnTo>
                <a:lnTo>
                  <a:pt x="2031" y="1792"/>
                </a:lnTo>
                <a:lnTo>
                  <a:pt x="2031" y="1793"/>
                </a:lnTo>
                <a:lnTo>
                  <a:pt x="2030" y="1793"/>
                </a:lnTo>
                <a:lnTo>
                  <a:pt x="2029" y="1794"/>
                </a:lnTo>
                <a:lnTo>
                  <a:pt x="2026" y="1795"/>
                </a:lnTo>
                <a:lnTo>
                  <a:pt x="2022" y="1795"/>
                </a:lnTo>
                <a:lnTo>
                  <a:pt x="2021" y="1795"/>
                </a:lnTo>
                <a:lnTo>
                  <a:pt x="2018" y="1797"/>
                </a:lnTo>
                <a:lnTo>
                  <a:pt x="2017" y="1797"/>
                </a:lnTo>
                <a:lnTo>
                  <a:pt x="2014" y="1800"/>
                </a:lnTo>
                <a:lnTo>
                  <a:pt x="2013" y="1800"/>
                </a:lnTo>
                <a:lnTo>
                  <a:pt x="2012" y="1801"/>
                </a:lnTo>
                <a:lnTo>
                  <a:pt x="2011" y="1801"/>
                </a:lnTo>
                <a:lnTo>
                  <a:pt x="2010" y="1802"/>
                </a:lnTo>
                <a:lnTo>
                  <a:pt x="2010" y="1803"/>
                </a:lnTo>
                <a:lnTo>
                  <a:pt x="2009" y="1804"/>
                </a:lnTo>
                <a:lnTo>
                  <a:pt x="2008" y="1805"/>
                </a:lnTo>
                <a:lnTo>
                  <a:pt x="2005" y="1806"/>
                </a:lnTo>
                <a:lnTo>
                  <a:pt x="2004" y="1808"/>
                </a:lnTo>
                <a:lnTo>
                  <a:pt x="2001" y="1813"/>
                </a:lnTo>
                <a:lnTo>
                  <a:pt x="1999" y="1817"/>
                </a:lnTo>
                <a:lnTo>
                  <a:pt x="1997" y="1817"/>
                </a:lnTo>
                <a:close/>
                <a:moveTo>
                  <a:pt x="2078" y="1503"/>
                </a:moveTo>
                <a:lnTo>
                  <a:pt x="2078" y="1504"/>
                </a:lnTo>
                <a:lnTo>
                  <a:pt x="2078" y="1507"/>
                </a:lnTo>
                <a:lnTo>
                  <a:pt x="2078" y="1512"/>
                </a:lnTo>
                <a:lnTo>
                  <a:pt x="2078" y="1520"/>
                </a:lnTo>
                <a:lnTo>
                  <a:pt x="2078" y="1524"/>
                </a:lnTo>
                <a:lnTo>
                  <a:pt x="2078" y="1527"/>
                </a:lnTo>
                <a:lnTo>
                  <a:pt x="2078" y="1529"/>
                </a:lnTo>
                <a:lnTo>
                  <a:pt x="2078" y="1533"/>
                </a:lnTo>
                <a:lnTo>
                  <a:pt x="2078" y="1536"/>
                </a:lnTo>
                <a:lnTo>
                  <a:pt x="2078" y="1537"/>
                </a:lnTo>
                <a:lnTo>
                  <a:pt x="2077" y="1541"/>
                </a:lnTo>
                <a:lnTo>
                  <a:pt x="2077" y="1544"/>
                </a:lnTo>
                <a:lnTo>
                  <a:pt x="2077" y="1548"/>
                </a:lnTo>
                <a:lnTo>
                  <a:pt x="2077" y="1552"/>
                </a:lnTo>
                <a:lnTo>
                  <a:pt x="2077" y="1555"/>
                </a:lnTo>
                <a:lnTo>
                  <a:pt x="2075" y="1560"/>
                </a:lnTo>
                <a:lnTo>
                  <a:pt x="2075" y="1562"/>
                </a:lnTo>
                <a:lnTo>
                  <a:pt x="2074" y="1565"/>
                </a:lnTo>
                <a:lnTo>
                  <a:pt x="2073" y="1565"/>
                </a:lnTo>
                <a:lnTo>
                  <a:pt x="2072" y="1565"/>
                </a:lnTo>
                <a:lnTo>
                  <a:pt x="2071" y="1566"/>
                </a:lnTo>
                <a:lnTo>
                  <a:pt x="2066" y="1565"/>
                </a:lnTo>
                <a:lnTo>
                  <a:pt x="2064" y="1565"/>
                </a:lnTo>
                <a:lnTo>
                  <a:pt x="2059" y="1565"/>
                </a:lnTo>
                <a:lnTo>
                  <a:pt x="2056" y="1565"/>
                </a:lnTo>
                <a:lnTo>
                  <a:pt x="2056" y="1561"/>
                </a:lnTo>
                <a:lnTo>
                  <a:pt x="2055" y="1559"/>
                </a:lnTo>
                <a:lnTo>
                  <a:pt x="2055" y="1555"/>
                </a:lnTo>
                <a:lnTo>
                  <a:pt x="2057" y="1553"/>
                </a:lnTo>
                <a:lnTo>
                  <a:pt x="2061" y="1550"/>
                </a:lnTo>
                <a:lnTo>
                  <a:pt x="2063" y="1545"/>
                </a:lnTo>
                <a:lnTo>
                  <a:pt x="2064" y="1540"/>
                </a:lnTo>
                <a:lnTo>
                  <a:pt x="2064" y="1536"/>
                </a:lnTo>
                <a:lnTo>
                  <a:pt x="2064" y="1530"/>
                </a:lnTo>
                <a:lnTo>
                  <a:pt x="2064" y="1527"/>
                </a:lnTo>
                <a:lnTo>
                  <a:pt x="2064" y="1525"/>
                </a:lnTo>
                <a:lnTo>
                  <a:pt x="2063" y="1523"/>
                </a:lnTo>
                <a:lnTo>
                  <a:pt x="2061" y="1520"/>
                </a:lnTo>
                <a:lnTo>
                  <a:pt x="2059" y="1519"/>
                </a:lnTo>
                <a:lnTo>
                  <a:pt x="2056" y="1517"/>
                </a:lnTo>
                <a:lnTo>
                  <a:pt x="2055" y="1516"/>
                </a:lnTo>
                <a:lnTo>
                  <a:pt x="2054" y="1515"/>
                </a:lnTo>
                <a:lnTo>
                  <a:pt x="2054" y="1513"/>
                </a:lnTo>
                <a:lnTo>
                  <a:pt x="2053" y="1511"/>
                </a:lnTo>
                <a:lnTo>
                  <a:pt x="2053" y="1508"/>
                </a:lnTo>
                <a:lnTo>
                  <a:pt x="2054" y="1504"/>
                </a:lnTo>
                <a:lnTo>
                  <a:pt x="2055" y="1503"/>
                </a:lnTo>
                <a:lnTo>
                  <a:pt x="2057" y="1501"/>
                </a:lnTo>
                <a:lnTo>
                  <a:pt x="2059" y="1501"/>
                </a:lnTo>
                <a:lnTo>
                  <a:pt x="2060" y="1501"/>
                </a:lnTo>
                <a:lnTo>
                  <a:pt x="2063" y="1501"/>
                </a:lnTo>
                <a:lnTo>
                  <a:pt x="2070" y="1502"/>
                </a:lnTo>
                <a:lnTo>
                  <a:pt x="2075" y="1502"/>
                </a:lnTo>
                <a:lnTo>
                  <a:pt x="2077" y="1502"/>
                </a:lnTo>
                <a:lnTo>
                  <a:pt x="2078" y="1503"/>
                </a:lnTo>
                <a:close/>
                <a:moveTo>
                  <a:pt x="2048" y="1434"/>
                </a:moveTo>
                <a:lnTo>
                  <a:pt x="2047" y="1435"/>
                </a:lnTo>
                <a:lnTo>
                  <a:pt x="2046" y="1436"/>
                </a:lnTo>
                <a:lnTo>
                  <a:pt x="2045" y="1436"/>
                </a:lnTo>
                <a:lnTo>
                  <a:pt x="2045" y="1437"/>
                </a:lnTo>
                <a:lnTo>
                  <a:pt x="2044" y="1437"/>
                </a:lnTo>
                <a:lnTo>
                  <a:pt x="2043" y="1436"/>
                </a:lnTo>
                <a:lnTo>
                  <a:pt x="2040" y="1435"/>
                </a:lnTo>
                <a:lnTo>
                  <a:pt x="2038" y="1435"/>
                </a:lnTo>
                <a:lnTo>
                  <a:pt x="2036" y="1434"/>
                </a:lnTo>
                <a:lnTo>
                  <a:pt x="2032" y="1434"/>
                </a:lnTo>
                <a:lnTo>
                  <a:pt x="2030" y="1433"/>
                </a:lnTo>
                <a:lnTo>
                  <a:pt x="2028" y="1433"/>
                </a:lnTo>
                <a:lnTo>
                  <a:pt x="2027" y="1432"/>
                </a:lnTo>
                <a:lnTo>
                  <a:pt x="2026" y="1432"/>
                </a:lnTo>
                <a:lnTo>
                  <a:pt x="2025" y="1432"/>
                </a:lnTo>
                <a:lnTo>
                  <a:pt x="2023" y="1431"/>
                </a:lnTo>
                <a:lnTo>
                  <a:pt x="2022" y="1431"/>
                </a:lnTo>
                <a:lnTo>
                  <a:pt x="2021" y="1431"/>
                </a:lnTo>
                <a:lnTo>
                  <a:pt x="2021" y="1429"/>
                </a:lnTo>
                <a:lnTo>
                  <a:pt x="2022" y="1428"/>
                </a:lnTo>
                <a:lnTo>
                  <a:pt x="2023" y="1425"/>
                </a:lnTo>
                <a:lnTo>
                  <a:pt x="2027" y="1421"/>
                </a:lnTo>
                <a:lnTo>
                  <a:pt x="2029" y="1419"/>
                </a:lnTo>
                <a:lnTo>
                  <a:pt x="2030" y="1419"/>
                </a:lnTo>
                <a:lnTo>
                  <a:pt x="2034" y="1420"/>
                </a:lnTo>
                <a:lnTo>
                  <a:pt x="2036" y="1421"/>
                </a:lnTo>
                <a:lnTo>
                  <a:pt x="2047" y="1426"/>
                </a:lnTo>
                <a:lnTo>
                  <a:pt x="2051" y="1427"/>
                </a:lnTo>
                <a:lnTo>
                  <a:pt x="2052" y="1427"/>
                </a:lnTo>
                <a:lnTo>
                  <a:pt x="2053" y="1428"/>
                </a:lnTo>
                <a:lnTo>
                  <a:pt x="2053" y="1429"/>
                </a:lnTo>
                <a:lnTo>
                  <a:pt x="2053" y="1431"/>
                </a:lnTo>
                <a:lnTo>
                  <a:pt x="2052" y="1431"/>
                </a:lnTo>
                <a:lnTo>
                  <a:pt x="2052" y="1432"/>
                </a:lnTo>
                <a:lnTo>
                  <a:pt x="2048" y="1434"/>
                </a:lnTo>
                <a:close/>
                <a:moveTo>
                  <a:pt x="2866" y="692"/>
                </a:moveTo>
                <a:lnTo>
                  <a:pt x="2854" y="697"/>
                </a:lnTo>
                <a:lnTo>
                  <a:pt x="2853" y="697"/>
                </a:lnTo>
                <a:lnTo>
                  <a:pt x="2851" y="695"/>
                </a:lnTo>
                <a:lnTo>
                  <a:pt x="2870" y="676"/>
                </a:lnTo>
                <a:lnTo>
                  <a:pt x="2873" y="667"/>
                </a:lnTo>
                <a:lnTo>
                  <a:pt x="2877" y="671"/>
                </a:lnTo>
                <a:lnTo>
                  <a:pt x="2875" y="682"/>
                </a:lnTo>
                <a:lnTo>
                  <a:pt x="2871" y="690"/>
                </a:lnTo>
                <a:lnTo>
                  <a:pt x="2866" y="692"/>
                </a:lnTo>
                <a:close/>
                <a:moveTo>
                  <a:pt x="2910" y="679"/>
                </a:moveTo>
                <a:lnTo>
                  <a:pt x="2911" y="681"/>
                </a:lnTo>
                <a:lnTo>
                  <a:pt x="2915" y="681"/>
                </a:lnTo>
                <a:lnTo>
                  <a:pt x="2918" y="681"/>
                </a:lnTo>
                <a:lnTo>
                  <a:pt x="2937" y="683"/>
                </a:lnTo>
                <a:lnTo>
                  <a:pt x="2953" y="686"/>
                </a:lnTo>
                <a:lnTo>
                  <a:pt x="2957" y="684"/>
                </a:lnTo>
                <a:lnTo>
                  <a:pt x="2962" y="682"/>
                </a:lnTo>
                <a:lnTo>
                  <a:pt x="2961" y="684"/>
                </a:lnTo>
                <a:lnTo>
                  <a:pt x="2958" y="686"/>
                </a:lnTo>
                <a:lnTo>
                  <a:pt x="2954" y="687"/>
                </a:lnTo>
                <a:lnTo>
                  <a:pt x="2949" y="687"/>
                </a:lnTo>
                <a:lnTo>
                  <a:pt x="2952" y="688"/>
                </a:lnTo>
                <a:lnTo>
                  <a:pt x="2959" y="688"/>
                </a:lnTo>
                <a:lnTo>
                  <a:pt x="2960" y="689"/>
                </a:lnTo>
                <a:lnTo>
                  <a:pt x="2960" y="690"/>
                </a:lnTo>
                <a:lnTo>
                  <a:pt x="2959" y="691"/>
                </a:lnTo>
                <a:lnTo>
                  <a:pt x="2957" y="690"/>
                </a:lnTo>
                <a:lnTo>
                  <a:pt x="2955" y="691"/>
                </a:lnTo>
                <a:lnTo>
                  <a:pt x="2946" y="691"/>
                </a:lnTo>
                <a:lnTo>
                  <a:pt x="2935" y="693"/>
                </a:lnTo>
                <a:lnTo>
                  <a:pt x="2931" y="695"/>
                </a:lnTo>
                <a:lnTo>
                  <a:pt x="2926" y="700"/>
                </a:lnTo>
                <a:lnTo>
                  <a:pt x="2925" y="704"/>
                </a:lnTo>
                <a:lnTo>
                  <a:pt x="2928" y="709"/>
                </a:lnTo>
                <a:lnTo>
                  <a:pt x="2932" y="714"/>
                </a:lnTo>
                <a:lnTo>
                  <a:pt x="2932" y="715"/>
                </a:lnTo>
                <a:lnTo>
                  <a:pt x="2932" y="716"/>
                </a:lnTo>
                <a:lnTo>
                  <a:pt x="2931" y="716"/>
                </a:lnTo>
                <a:lnTo>
                  <a:pt x="2932" y="716"/>
                </a:lnTo>
                <a:lnTo>
                  <a:pt x="2937" y="717"/>
                </a:lnTo>
                <a:lnTo>
                  <a:pt x="2940" y="717"/>
                </a:lnTo>
                <a:lnTo>
                  <a:pt x="2942" y="716"/>
                </a:lnTo>
                <a:lnTo>
                  <a:pt x="2944" y="712"/>
                </a:lnTo>
                <a:lnTo>
                  <a:pt x="2946" y="707"/>
                </a:lnTo>
                <a:lnTo>
                  <a:pt x="2949" y="704"/>
                </a:lnTo>
                <a:lnTo>
                  <a:pt x="2952" y="703"/>
                </a:lnTo>
                <a:lnTo>
                  <a:pt x="2955" y="700"/>
                </a:lnTo>
                <a:lnTo>
                  <a:pt x="2957" y="699"/>
                </a:lnTo>
                <a:lnTo>
                  <a:pt x="2959" y="696"/>
                </a:lnTo>
                <a:lnTo>
                  <a:pt x="2960" y="695"/>
                </a:lnTo>
                <a:lnTo>
                  <a:pt x="2962" y="693"/>
                </a:lnTo>
                <a:lnTo>
                  <a:pt x="2963" y="692"/>
                </a:lnTo>
                <a:lnTo>
                  <a:pt x="2966" y="692"/>
                </a:lnTo>
                <a:lnTo>
                  <a:pt x="2966" y="695"/>
                </a:lnTo>
                <a:lnTo>
                  <a:pt x="2967" y="700"/>
                </a:lnTo>
                <a:lnTo>
                  <a:pt x="2953" y="724"/>
                </a:lnTo>
                <a:lnTo>
                  <a:pt x="2944" y="737"/>
                </a:lnTo>
                <a:lnTo>
                  <a:pt x="2941" y="738"/>
                </a:lnTo>
                <a:lnTo>
                  <a:pt x="2936" y="743"/>
                </a:lnTo>
                <a:lnTo>
                  <a:pt x="2931" y="748"/>
                </a:lnTo>
                <a:lnTo>
                  <a:pt x="2927" y="749"/>
                </a:lnTo>
                <a:lnTo>
                  <a:pt x="2867" y="764"/>
                </a:lnTo>
                <a:lnTo>
                  <a:pt x="2859" y="770"/>
                </a:lnTo>
                <a:lnTo>
                  <a:pt x="2857" y="771"/>
                </a:lnTo>
                <a:lnTo>
                  <a:pt x="2839" y="778"/>
                </a:lnTo>
                <a:lnTo>
                  <a:pt x="2830" y="780"/>
                </a:lnTo>
                <a:lnTo>
                  <a:pt x="2828" y="780"/>
                </a:lnTo>
                <a:lnTo>
                  <a:pt x="2816" y="783"/>
                </a:lnTo>
                <a:lnTo>
                  <a:pt x="2814" y="782"/>
                </a:lnTo>
                <a:lnTo>
                  <a:pt x="2810" y="783"/>
                </a:lnTo>
                <a:lnTo>
                  <a:pt x="2810" y="784"/>
                </a:lnTo>
                <a:lnTo>
                  <a:pt x="2805" y="787"/>
                </a:lnTo>
                <a:lnTo>
                  <a:pt x="2806" y="784"/>
                </a:lnTo>
                <a:lnTo>
                  <a:pt x="2798" y="788"/>
                </a:lnTo>
                <a:lnTo>
                  <a:pt x="2797" y="790"/>
                </a:lnTo>
                <a:lnTo>
                  <a:pt x="2790" y="792"/>
                </a:lnTo>
                <a:lnTo>
                  <a:pt x="2737" y="795"/>
                </a:lnTo>
                <a:lnTo>
                  <a:pt x="2724" y="795"/>
                </a:lnTo>
                <a:lnTo>
                  <a:pt x="2712" y="796"/>
                </a:lnTo>
                <a:lnTo>
                  <a:pt x="2712" y="795"/>
                </a:lnTo>
                <a:lnTo>
                  <a:pt x="2711" y="795"/>
                </a:lnTo>
                <a:lnTo>
                  <a:pt x="2711" y="793"/>
                </a:lnTo>
                <a:lnTo>
                  <a:pt x="2712" y="793"/>
                </a:lnTo>
                <a:lnTo>
                  <a:pt x="2712" y="792"/>
                </a:lnTo>
                <a:lnTo>
                  <a:pt x="2721" y="782"/>
                </a:lnTo>
                <a:lnTo>
                  <a:pt x="2725" y="779"/>
                </a:lnTo>
                <a:lnTo>
                  <a:pt x="2728" y="774"/>
                </a:lnTo>
                <a:lnTo>
                  <a:pt x="2732" y="768"/>
                </a:lnTo>
                <a:lnTo>
                  <a:pt x="2733" y="768"/>
                </a:lnTo>
                <a:lnTo>
                  <a:pt x="2733" y="767"/>
                </a:lnTo>
                <a:lnTo>
                  <a:pt x="2734" y="766"/>
                </a:lnTo>
                <a:lnTo>
                  <a:pt x="2735" y="765"/>
                </a:lnTo>
                <a:lnTo>
                  <a:pt x="2735" y="764"/>
                </a:lnTo>
                <a:lnTo>
                  <a:pt x="2735" y="763"/>
                </a:lnTo>
                <a:lnTo>
                  <a:pt x="2736" y="763"/>
                </a:lnTo>
                <a:lnTo>
                  <a:pt x="2736" y="762"/>
                </a:lnTo>
                <a:lnTo>
                  <a:pt x="2743" y="755"/>
                </a:lnTo>
                <a:lnTo>
                  <a:pt x="2744" y="754"/>
                </a:lnTo>
                <a:lnTo>
                  <a:pt x="2745" y="753"/>
                </a:lnTo>
                <a:lnTo>
                  <a:pt x="2746" y="753"/>
                </a:lnTo>
                <a:lnTo>
                  <a:pt x="2747" y="751"/>
                </a:lnTo>
                <a:lnTo>
                  <a:pt x="2747" y="750"/>
                </a:lnTo>
                <a:lnTo>
                  <a:pt x="2753" y="747"/>
                </a:lnTo>
                <a:lnTo>
                  <a:pt x="2768" y="749"/>
                </a:lnTo>
                <a:lnTo>
                  <a:pt x="2787" y="739"/>
                </a:lnTo>
                <a:lnTo>
                  <a:pt x="2788" y="737"/>
                </a:lnTo>
                <a:lnTo>
                  <a:pt x="2798" y="737"/>
                </a:lnTo>
                <a:lnTo>
                  <a:pt x="2802" y="734"/>
                </a:lnTo>
                <a:lnTo>
                  <a:pt x="2841" y="718"/>
                </a:lnTo>
                <a:lnTo>
                  <a:pt x="2845" y="714"/>
                </a:lnTo>
                <a:lnTo>
                  <a:pt x="2849" y="706"/>
                </a:lnTo>
                <a:lnTo>
                  <a:pt x="2850" y="705"/>
                </a:lnTo>
                <a:lnTo>
                  <a:pt x="2851" y="704"/>
                </a:lnTo>
                <a:lnTo>
                  <a:pt x="2855" y="698"/>
                </a:lnTo>
                <a:lnTo>
                  <a:pt x="2866" y="693"/>
                </a:lnTo>
                <a:lnTo>
                  <a:pt x="2873" y="690"/>
                </a:lnTo>
                <a:lnTo>
                  <a:pt x="2879" y="689"/>
                </a:lnTo>
                <a:lnTo>
                  <a:pt x="2882" y="678"/>
                </a:lnTo>
                <a:lnTo>
                  <a:pt x="2881" y="667"/>
                </a:lnTo>
                <a:lnTo>
                  <a:pt x="2884" y="666"/>
                </a:lnTo>
                <a:lnTo>
                  <a:pt x="2885" y="666"/>
                </a:lnTo>
                <a:lnTo>
                  <a:pt x="2893" y="671"/>
                </a:lnTo>
                <a:lnTo>
                  <a:pt x="2898" y="670"/>
                </a:lnTo>
                <a:lnTo>
                  <a:pt x="2901" y="671"/>
                </a:lnTo>
                <a:lnTo>
                  <a:pt x="2907" y="680"/>
                </a:lnTo>
                <a:lnTo>
                  <a:pt x="2909" y="680"/>
                </a:lnTo>
                <a:lnTo>
                  <a:pt x="2900" y="668"/>
                </a:lnTo>
                <a:lnTo>
                  <a:pt x="2898" y="667"/>
                </a:lnTo>
                <a:lnTo>
                  <a:pt x="2907" y="665"/>
                </a:lnTo>
                <a:lnTo>
                  <a:pt x="2914" y="666"/>
                </a:lnTo>
                <a:lnTo>
                  <a:pt x="2912" y="668"/>
                </a:lnTo>
                <a:lnTo>
                  <a:pt x="2910" y="672"/>
                </a:lnTo>
                <a:lnTo>
                  <a:pt x="2911" y="675"/>
                </a:lnTo>
                <a:lnTo>
                  <a:pt x="2910" y="678"/>
                </a:lnTo>
                <a:lnTo>
                  <a:pt x="2910" y="679"/>
                </a:lnTo>
                <a:close/>
                <a:moveTo>
                  <a:pt x="3376" y="12"/>
                </a:moveTo>
                <a:lnTo>
                  <a:pt x="3373" y="23"/>
                </a:lnTo>
                <a:lnTo>
                  <a:pt x="3357" y="77"/>
                </a:lnTo>
                <a:lnTo>
                  <a:pt x="3360" y="79"/>
                </a:lnTo>
                <a:lnTo>
                  <a:pt x="3359" y="85"/>
                </a:lnTo>
                <a:lnTo>
                  <a:pt x="3356" y="94"/>
                </a:lnTo>
                <a:lnTo>
                  <a:pt x="3360" y="96"/>
                </a:lnTo>
                <a:lnTo>
                  <a:pt x="3358" y="101"/>
                </a:lnTo>
                <a:lnTo>
                  <a:pt x="3365" y="103"/>
                </a:lnTo>
                <a:lnTo>
                  <a:pt x="3367" y="105"/>
                </a:lnTo>
                <a:lnTo>
                  <a:pt x="3368" y="106"/>
                </a:lnTo>
                <a:lnTo>
                  <a:pt x="3371" y="109"/>
                </a:lnTo>
                <a:lnTo>
                  <a:pt x="3369" y="109"/>
                </a:lnTo>
                <a:lnTo>
                  <a:pt x="3368" y="110"/>
                </a:lnTo>
                <a:lnTo>
                  <a:pt x="3364" y="109"/>
                </a:lnTo>
                <a:lnTo>
                  <a:pt x="3363" y="109"/>
                </a:lnTo>
                <a:lnTo>
                  <a:pt x="3355" y="106"/>
                </a:lnTo>
                <a:lnTo>
                  <a:pt x="3354" y="106"/>
                </a:lnTo>
                <a:lnTo>
                  <a:pt x="3354" y="107"/>
                </a:lnTo>
                <a:lnTo>
                  <a:pt x="3352" y="109"/>
                </a:lnTo>
                <a:lnTo>
                  <a:pt x="3350" y="121"/>
                </a:lnTo>
                <a:lnTo>
                  <a:pt x="3349" y="129"/>
                </a:lnTo>
                <a:lnTo>
                  <a:pt x="3346" y="138"/>
                </a:lnTo>
                <a:lnTo>
                  <a:pt x="3342" y="145"/>
                </a:lnTo>
                <a:lnTo>
                  <a:pt x="3340" y="151"/>
                </a:lnTo>
                <a:lnTo>
                  <a:pt x="3338" y="162"/>
                </a:lnTo>
                <a:lnTo>
                  <a:pt x="3323" y="219"/>
                </a:lnTo>
                <a:lnTo>
                  <a:pt x="3321" y="228"/>
                </a:lnTo>
                <a:lnTo>
                  <a:pt x="3315" y="239"/>
                </a:lnTo>
                <a:lnTo>
                  <a:pt x="3314" y="241"/>
                </a:lnTo>
                <a:lnTo>
                  <a:pt x="3312" y="247"/>
                </a:lnTo>
                <a:lnTo>
                  <a:pt x="3311" y="252"/>
                </a:lnTo>
                <a:lnTo>
                  <a:pt x="3308" y="261"/>
                </a:lnTo>
                <a:lnTo>
                  <a:pt x="3307" y="266"/>
                </a:lnTo>
                <a:lnTo>
                  <a:pt x="3307" y="270"/>
                </a:lnTo>
                <a:lnTo>
                  <a:pt x="3306" y="276"/>
                </a:lnTo>
                <a:lnTo>
                  <a:pt x="3305" y="281"/>
                </a:lnTo>
                <a:lnTo>
                  <a:pt x="3305" y="283"/>
                </a:lnTo>
                <a:lnTo>
                  <a:pt x="3303" y="287"/>
                </a:lnTo>
                <a:lnTo>
                  <a:pt x="3303" y="288"/>
                </a:lnTo>
                <a:lnTo>
                  <a:pt x="3316" y="295"/>
                </a:lnTo>
                <a:lnTo>
                  <a:pt x="3323" y="299"/>
                </a:lnTo>
                <a:lnTo>
                  <a:pt x="3323" y="302"/>
                </a:lnTo>
                <a:lnTo>
                  <a:pt x="3315" y="298"/>
                </a:lnTo>
                <a:lnTo>
                  <a:pt x="3313" y="302"/>
                </a:lnTo>
                <a:lnTo>
                  <a:pt x="3312" y="304"/>
                </a:lnTo>
                <a:lnTo>
                  <a:pt x="3307" y="302"/>
                </a:lnTo>
                <a:lnTo>
                  <a:pt x="3303" y="308"/>
                </a:lnTo>
                <a:lnTo>
                  <a:pt x="3298" y="306"/>
                </a:lnTo>
                <a:lnTo>
                  <a:pt x="3295" y="324"/>
                </a:lnTo>
                <a:lnTo>
                  <a:pt x="3297" y="325"/>
                </a:lnTo>
                <a:lnTo>
                  <a:pt x="3299" y="325"/>
                </a:lnTo>
                <a:lnTo>
                  <a:pt x="3300" y="324"/>
                </a:lnTo>
                <a:lnTo>
                  <a:pt x="3302" y="325"/>
                </a:lnTo>
                <a:lnTo>
                  <a:pt x="3302" y="324"/>
                </a:lnTo>
                <a:lnTo>
                  <a:pt x="3304" y="323"/>
                </a:lnTo>
                <a:lnTo>
                  <a:pt x="3305" y="323"/>
                </a:lnTo>
                <a:lnTo>
                  <a:pt x="3307" y="323"/>
                </a:lnTo>
                <a:lnTo>
                  <a:pt x="3310" y="323"/>
                </a:lnTo>
                <a:lnTo>
                  <a:pt x="3311" y="324"/>
                </a:lnTo>
                <a:lnTo>
                  <a:pt x="3311" y="325"/>
                </a:lnTo>
                <a:lnTo>
                  <a:pt x="3312" y="327"/>
                </a:lnTo>
                <a:lnTo>
                  <a:pt x="3311" y="329"/>
                </a:lnTo>
                <a:lnTo>
                  <a:pt x="3312" y="329"/>
                </a:lnTo>
                <a:lnTo>
                  <a:pt x="3311" y="332"/>
                </a:lnTo>
                <a:lnTo>
                  <a:pt x="3310" y="335"/>
                </a:lnTo>
                <a:lnTo>
                  <a:pt x="3308" y="335"/>
                </a:lnTo>
                <a:lnTo>
                  <a:pt x="3307" y="335"/>
                </a:lnTo>
                <a:lnTo>
                  <a:pt x="3308" y="335"/>
                </a:lnTo>
                <a:lnTo>
                  <a:pt x="3310" y="335"/>
                </a:lnTo>
                <a:lnTo>
                  <a:pt x="3311" y="332"/>
                </a:lnTo>
                <a:lnTo>
                  <a:pt x="3312" y="330"/>
                </a:lnTo>
                <a:lnTo>
                  <a:pt x="3311" y="329"/>
                </a:lnTo>
                <a:lnTo>
                  <a:pt x="3311" y="328"/>
                </a:lnTo>
                <a:lnTo>
                  <a:pt x="3310" y="325"/>
                </a:lnTo>
                <a:lnTo>
                  <a:pt x="3308" y="325"/>
                </a:lnTo>
                <a:lnTo>
                  <a:pt x="3307" y="325"/>
                </a:lnTo>
                <a:lnTo>
                  <a:pt x="3305" y="324"/>
                </a:lnTo>
                <a:lnTo>
                  <a:pt x="3304" y="325"/>
                </a:lnTo>
                <a:lnTo>
                  <a:pt x="3303" y="325"/>
                </a:lnTo>
                <a:lnTo>
                  <a:pt x="3302" y="327"/>
                </a:lnTo>
                <a:lnTo>
                  <a:pt x="3308" y="328"/>
                </a:lnTo>
                <a:lnTo>
                  <a:pt x="3308" y="330"/>
                </a:lnTo>
                <a:lnTo>
                  <a:pt x="3306" y="330"/>
                </a:lnTo>
                <a:lnTo>
                  <a:pt x="3305" y="331"/>
                </a:lnTo>
                <a:lnTo>
                  <a:pt x="3304" y="332"/>
                </a:lnTo>
                <a:lnTo>
                  <a:pt x="3306" y="333"/>
                </a:lnTo>
                <a:lnTo>
                  <a:pt x="3304" y="332"/>
                </a:lnTo>
                <a:lnTo>
                  <a:pt x="3304" y="331"/>
                </a:lnTo>
                <a:lnTo>
                  <a:pt x="3302" y="330"/>
                </a:lnTo>
                <a:lnTo>
                  <a:pt x="3302" y="331"/>
                </a:lnTo>
                <a:lnTo>
                  <a:pt x="3300" y="330"/>
                </a:lnTo>
                <a:lnTo>
                  <a:pt x="3298" y="329"/>
                </a:lnTo>
                <a:lnTo>
                  <a:pt x="3297" y="328"/>
                </a:lnTo>
                <a:lnTo>
                  <a:pt x="3296" y="327"/>
                </a:lnTo>
                <a:lnTo>
                  <a:pt x="3295" y="325"/>
                </a:lnTo>
                <a:lnTo>
                  <a:pt x="3294" y="336"/>
                </a:lnTo>
                <a:lnTo>
                  <a:pt x="3293" y="340"/>
                </a:lnTo>
                <a:lnTo>
                  <a:pt x="3291" y="345"/>
                </a:lnTo>
                <a:lnTo>
                  <a:pt x="3289" y="353"/>
                </a:lnTo>
                <a:lnTo>
                  <a:pt x="3293" y="355"/>
                </a:lnTo>
                <a:lnTo>
                  <a:pt x="3291" y="355"/>
                </a:lnTo>
                <a:lnTo>
                  <a:pt x="3291" y="356"/>
                </a:lnTo>
                <a:lnTo>
                  <a:pt x="3290" y="357"/>
                </a:lnTo>
                <a:lnTo>
                  <a:pt x="3290" y="358"/>
                </a:lnTo>
                <a:lnTo>
                  <a:pt x="3291" y="358"/>
                </a:lnTo>
                <a:lnTo>
                  <a:pt x="3291" y="360"/>
                </a:lnTo>
                <a:lnTo>
                  <a:pt x="3293" y="361"/>
                </a:lnTo>
                <a:lnTo>
                  <a:pt x="3294" y="362"/>
                </a:lnTo>
                <a:lnTo>
                  <a:pt x="3291" y="361"/>
                </a:lnTo>
                <a:lnTo>
                  <a:pt x="3290" y="361"/>
                </a:lnTo>
                <a:lnTo>
                  <a:pt x="3287" y="360"/>
                </a:lnTo>
                <a:lnTo>
                  <a:pt x="3286" y="363"/>
                </a:lnTo>
                <a:lnTo>
                  <a:pt x="3283" y="371"/>
                </a:lnTo>
                <a:lnTo>
                  <a:pt x="3282" y="374"/>
                </a:lnTo>
                <a:lnTo>
                  <a:pt x="3281" y="378"/>
                </a:lnTo>
                <a:lnTo>
                  <a:pt x="3279" y="383"/>
                </a:lnTo>
                <a:lnTo>
                  <a:pt x="3274" y="392"/>
                </a:lnTo>
                <a:lnTo>
                  <a:pt x="3268" y="406"/>
                </a:lnTo>
                <a:lnTo>
                  <a:pt x="3265" y="410"/>
                </a:lnTo>
                <a:lnTo>
                  <a:pt x="3263" y="415"/>
                </a:lnTo>
                <a:lnTo>
                  <a:pt x="3263" y="416"/>
                </a:lnTo>
                <a:lnTo>
                  <a:pt x="3253" y="428"/>
                </a:lnTo>
                <a:lnTo>
                  <a:pt x="3241" y="446"/>
                </a:lnTo>
                <a:lnTo>
                  <a:pt x="3233" y="450"/>
                </a:lnTo>
                <a:lnTo>
                  <a:pt x="3218" y="457"/>
                </a:lnTo>
                <a:lnTo>
                  <a:pt x="3217" y="458"/>
                </a:lnTo>
                <a:lnTo>
                  <a:pt x="3217" y="459"/>
                </a:lnTo>
                <a:lnTo>
                  <a:pt x="3217" y="461"/>
                </a:lnTo>
                <a:lnTo>
                  <a:pt x="3217" y="462"/>
                </a:lnTo>
                <a:lnTo>
                  <a:pt x="3216" y="463"/>
                </a:lnTo>
                <a:lnTo>
                  <a:pt x="3212" y="465"/>
                </a:lnTo>
                <a:lnTo>
                  <a:pt x="3203" y="470"/>
                </a:lnTo>
                <a:lnTo>
                  <a:pt x="3199" y="473"/>
                </a:lnTo>
                <a:lnTo>
                  <a:pt x="3195" y="474"/>
                </a:lnTo>
                <a:lnTo>
                  <a:pt x="3192" y="477"/>
                </a:lnTo>
                <a:lnTo>
                  <a:pt x="3188" y="478"/>
                </a:lnTo>
                <a:lnTo>
                  <a:pt x="3185" y="480"/>
                </a:lnTo>
                <a:lnTo>
                  <a:pt x="3181" y="482"/>
                </a:lnTo>
                <a:lnTo>
                  <a:pt x="3179" y="483"/>
                </a:lnTo>
                <a:lnTo>
                  <a:pt x="3176" y="484"/>
                </a:lnTo>
                <a:lnTo>
                  <a:pt x="3175" y="484"/>
                </a:lnTo>
                <a:lnTo>
                  <a:pt x="3175" y="486"/>
                </a:lnTo>
                <a:lnTo>
                  <a:pt x="3174" y="486"/>
                </a:lnTo>
                <a:lnTo>
                  <a:pt x="3172" y="487"/>
                </a:lnTo>
                <a:lnTo>
                  <a:pt x="3169" y="488"/>
                </a:lnTo>
                <a:lnTo>
                  <a:pt x="3165" y="490"/>
                </a:lnTo>
                <a:lnTo>
                  <a:pt x="3160" y="492"/>
                </a:lnTo>
                <a:lnTo>
                  <a:pt x="3159" y="494"/>
                </a:lnTo>
                <a:lnTo>
                  <a:pt x="3156" y="495"/>
                </a:lnTo>
                <a:lnTo>
                  <a:pt x="3155" y="496"/>
                </a:lnTo>
                <a:lnTo>
                  <a:pt x="3152" y="497"/>
                </a:lnTo>
                <a:lnTo>
                  <a:pt x="3149" y="499"/>
                </a:lnTo>
                <a:lnTo>
                  <a:pt x="3147" y="502"/>
                </a:lnTo>
                <a:lnTo>
                  <a:pt x="3146" y="504"/>
                </a:lnTo>
                <a:lnTo>
                  <a:pt x="3144" y="505"/>
                </a:lnTo>
                <a:lnTo>
                  <a:pt x="3144" y="507"/>
                </a:lnTo>
                <a:lnTo>
                  <a:pt x="3138" y="516"/>
                </a:lnTo>
                <a:lnTo>
                  <a:pt x="3141" y="523"/>
                </a:lnTo>
                <a:lnTo>
                  <a:pt x="3141" y="524"/>
                </a:lnTo>
                <a:lnTo>
                  <a:pt x="3140" y="525"/>
                </a:lnTo>
                <a:lnTo>
                  <a:pt x="3139" y="528"/>
                </a:lnTo>
                <a:lnTo>
                  <a:pt x="3133" y="532"/>
                </a:lnTo>
                <a:lnTo>
                  <a:pt x="3131" y="533"/>
                </a:lnTo>
                <a:lnTo>
                  <a:pt x="3131" y="534"/>
                </a:lnTo>
                <a:lnTo>
                  <a:pt x="3130" y="534"/>
                </a:lnTo>
                <a:lnTo>
                  <a:pt x="3127" y="539"/>
                </a:lnTo>
                <a:lnTo>
                  <a:pt x="3126" y="541"/>
                </a:lnTo>
                <a:lnTo>
                  <a:pt x="3124" y="548"/>
                </a:lnTo>
                <a:lnTo>
                  <a:pt x="3123" y="550"/>
                </a:lnTo>
                <a:lnTo>
                  <a:pt x="3122" y="550"/>
                </a:lnTo>
                <a:lnTo>
                  <a:pt x="3121" y="551"/>
                </a:lnTo>
                <a:lnTo>
                  <a:pt x="3119" y="555"/>
                </a:lnTo>
                <a:lnTo>
                  <a:pt x="3117" y="559"/>
                </a:lnTo>
                <a:lnTo>
                  <a:pt x="3117" y="563"/>
                </a:lnTo>
                <a:lnTo>
                  <a:pt x="3116" y="571"/>
                </a:lnTo>
                <a:lnTo>
                  <a:pt x="3114" y="582"/>
                </a:lnTo>
                <a:lnTo>
                  <a:pt x="3114" y="586"/>
                </a:lnTo>
                <a:lnTo>
                  <a:pt x="3113" y="590"/>
                </a:lnTo>
                <a:lnTo>
                  <a:pt x="3110" y="597"/>
                </a:lnTo>
                <a:lnTo>
                  <a:pt x="3090" y="612"/>
                </a:lnTo>
                <a:lnTo>
                  <a:pt x="3089" y="616"/>
                </a:lnTo>
                <a:lnTo>
                  <a:pt x="3092" y="623"/>
                </a:lnTo>
                <a:lnTo>
                  <a:pt x="3090" y="624"/>
                </a:lnTo>
                <a:lnTo>
                  <a:pt x="3087" y="626"/>
                </a:lnTo>
                <a:lnTo>
                  <a:pt x="3078" y="630"/>
                </a:lnTo>
                <a:lnTo>
                  <a:pt x="3077" y="630"/>
                </a:lnTo>
                <a:lnTo>
                  <a:pt x="3073" y="631"/>
                </a:lnTo>
                <a:lnTo>
                  <a:pt x="3055" y="636"/>
                </a:lnTo>
                <a:lnTo>
                  <a:pt x="3024" y="640"/>
                </a:lnTo>
                <a:lnTo>
                  <a:pt x="3018" y="640"/>
                </a:lnTo>
                <a:lnTo>
                  <a:pt x="3011" y="641"/>
                </a:lnTo>
                <a:lnTo>
                  <a:pt x="3008" y="642"/>
                </a:lnTo>
                <a:lnTo>
                  <a:pt x="3004" y="642"/>
                </a:lnTo>
                <a:lnTo>
                  <a:pt x="2993" y="645"/>
                </a:lnTo>
                <a:lnTo>
                  <a:pt x="2977" y="647"/>
                </a:lnTo>
                <a:lnTo>
                  <a:pt x="2970" y="648"/>
                </a:lnTo>
                <a:lnTo>
                  <a:pt x="2954" y="650"/>
                </a:lnTo>
                <a:lnTo>
                  <a:pt x="2943" y="626"/>
                </a:lnTo>
                <a:lnTo>
                  <a:pt x="2940" y="626"/>
                </a:lnTo>
                <a:lnTo>
                  <a:pt x="2942" y="633"/>
                </a:lnTo>
                <a:lnTo>
                  <a:pt x="2949" y="648"/>
                </a:lnTo>
                <a:lnTo>
                  <a:pt x="2939" y="649"/>
                </a:lnTo>
                <a:lnTo>
                  <a:pt x="2935" y="649"/>
                </a:lnTo>
                <a:lnTo>
                  <a:pt x="2934" y="649"/>
                </a:lnTo>
                <a:lnTo>
                  <a:pt x="2931" y="648"/>
                </a:lnTo>
                <a:lnTo>
                  <a:pt x="2926" y="648"/>
                </a:lnTo>
                <a:lnTo>
                  <a:pt x="2917" y="647"/>
                </a:lnTo>
                <a:lnTo>
                  <a:pt x="2917" y="646"/>
                </a:lnTo>
                <a:lnTo>
                  <a:pt x="2917" y="645"/>
                </a:lnTo>
                <a:lnTo>
                  <a:pt x="2916" y="641"/>
                </a:lnTo>
                <a:lnTo>
                  <a:pt x="2915" y="642"/>
                </a:lnTo>
                <a:lnTo>
                  <a:pt x="2917" y="646"/>
                </a:lnTo>
                <a:lnTo>
                  <a:pt x="2915" y="647"/>
                </a:lnTo>
                <a:lnTo>
                  <a:pt x="2906" y="646"/>
                </a:lnTo>
                <a:lnTo>
                  <a:pt x="2906" y="645"/>
                </a:lnTo>
                <a:lnTo>
                  <a:pt x="2910" y="646"/>
                </a:lnTo>
                <a:lnTo>
                  <a:pt x="2911" y="643"/>
                </a:lnTo>
                <a:lnTo>
                  <a:pt x="2906" y="632"/>
                </a:lnTo>
                <a:lnTo>
                  <a:pt x="2907" y="632"/>
                </a:lnTo>
                <a:lnTo>
                  <a:pt x="2906" y="629"/>
                </a:lnTo>
                <a:lnTo>
                  <a:pt x="2902" y="630"/>
                </a:lnTo>
                <a:lnTo>
                  <a:pt x="2896" y="616"/>
                </a:lnTo>
                <a:lnTo>
                  <a:pt x="2886" y="621"/>
                </a:lnTo>
                <a:lnTo>
                  <a:pt x="2885" y="622"/>
                </a:lnTo>
                <a:lnTo>
                  <a:pt x="2886" y="623"/>
                </a:lnTo>
                <a:lnTo>
                  <a:pt x="2890" y="622"/>
                </a:lnTo>
                <a:lnTo>
                  <a:pt x="2894" y="631"/>
                </a:lnTo>
                <a:lnTo>
                  <a:pt x="2894" y="630"/>
                </a:lnTo>
                <a:lnTo>
                  <a:pt x="2899" y="638"/>
                </a:lnTo>
                <a:lnTo>
                  <a:pt x="2900" y="640"/>
                </a:lnTo>
                <a:lnTo>
                  <a:pt x="2901" y="640"/>
                </a:lnTo>
                <a:lnTo>
                  <a:pt x="2903" y="639"/>
                </a:lnTo>
                <a:lnTo>
                  <a:pt x="2905" y="641"/>
                </a:lnTo>
                <a:lnTo>
                  <a:pt x="2900" y="643"/>
                </a:lnTo>
                <a:lnTo>
                  <a:pt x="2901" y="645"/>
                </a:lnTo>
                <a:lnTo>
                  <a:pt x="2902" y="645"/>
                </a:lnTo>
                <a:lnTo>
                  <a:pt x="2905" y="645"/>
                </a:lnTo>
                <a:lnTo>
                  <a:pt x="2905" y="646"/>
                </a:lnTo>
                <a:lnTo>
                  <a:pt x="2903" y="646"/>
                </a:lnTo>
                <a:lnTo>
                  <a:pt x="2899" y="645"/>
                </a:lnTo>
                <a:lnTo>
                  <a:pt x="2898" y="645"/>
                </a:lnTo>
                <a:lnTo>
                  <a:pt x="2896" y="643"/>
                </a:lnTo>
                <a:lnTo>
                  <a:pt x="2894" y="642"/>
                </a:lnTo>
                <a:lnTo>
                  <a:pt x="2893" y="642"/>
                </a:lnTo>
                <a:lnTo>
                  <a:pt x="2883" y="623"/>
                </a:lnTo>
                <a:lnTo>
                  <a:pt x="2882" y="624"/>
                </a:lnTo>
                <a:lnTo>
                  <a:pt x="2890" y="639"/>
                </a:lnTo>
                <a:lnTo>
                  <a:pt x="2889" y="640"/>
                </a:lnTo>
                <a:lnTo>
                  <a:pt x="2884" y="631"/>
                </a:lnTo>
                <a:lnTo>
                  <a:pt x="2883" y="631"/>
                </a:lnTo>
                <a:lnTo>
                  <a:pt x="2874" y="633"/>
                </a:lnTo>
                <a:lnTo>
                  <a:pt x="2873" y="631"/>
                </a:lnTo>
                <a:lnTo>
                  <a:pt x="2871" y="632"/>
                </a:lnTo>
                <a:lnTo>
                  <a:pt x="2868" y="626"/>
                </a:lnTo>
                <a:lnTo>
                  <a:pt x="2867" y="626"/>
                </a:lnTo>
                <a:lnTo>
                  <a:pt x="2870" y="631"/>
                </a:lnTo>
                <a:lnTo>
                  <a:pt x="2867" y="632"/>
                </a:lnTo>
                <a:lnTo>
                  <a:pt x="2865" y="628"/>
                </a:lnTo>
                <a:lnTo>
                  <a:pt x="2864" y="628"/>
                </a:lnTo>
                <a:lnTo>
                  <a:pt x="2866" y="631"/>
                </a:lnTo>
                <a:lnTo>
                  <a:pt x="2864" y="632"/>
                </a:lnTo>
                <a:lnTo>
                  <a:pt x="2871" y="643"/>
                </a:lnTo>
                <a:lnTo>
                  <a:pt x="2868" y="645"/>
                </a:lnTo>
                <a:lnTo>
                  <a:pt x="2837" y="657"/>
                </a:lnTo>
                <a:lnTo>
                  <a:pt x="2824" y="662"/>
                </a:lnTo>
                <a:lnTo>
                  <a:pt x="2816" y="664"/>
                </a:lnTo>
                <a:lnTo>
                  <a:pt x="2814" y="664"/>
                </a:lnTo>
                <a:lnTo>
                  <a:pt x="2804" y="646"/>
                </a:lnTo>
                <a:lnTo>
                  <a:pt x="2802" y="647"/>
                </a:lnTo>
                <a:lnTo>
                  <a:pt x="2811" y="666"/>
                </a:lnTo>
                <a:lnTo>
                  <a:pt x="2799" y="668"/>
                </a:lnTo>
                <a:lnTo>
                  <a:pt x="2793" y="671"/>
                </a:lnTo>
                <a:lnTo>
                  <a:pt x="2787" y="673"/>
                </a:lnTo>
                <a:lnTo>
                  <a:pt x="2779" y="679"/>
                </a:lnTo>
                <a:lnTo>
                  <a:pt x="2778" y="682"/>
                </a:lnTo>
                <a:lnTo>
                  <a:pt x="2775" y="684"/>
                </a:lnTo>
                <a:lnTo>
                  <a:pt x="2775" y="683"/>
                </a:lnTo>
                <a:lnTo>
                  <a:pt x="2763" y="691"/>
                </a:lnTo>
                <a:lnTo>
                  <a:pt x="2760" y="695"/>
                </a:lnTo>
                <a:lnTo>
                  <a:pt x="2754" y="698"/>
                </a:lnTo>
                <a:lnTo>
                  <a:pt x="2751" y="701"/>
                </a:lnTo>
                <a:lnTo>
                  <a:pt x="2737" y="712"/>
                </a:lnTo>
                <a:lnTo>
                  <a:pt x="2734" y="714"/>
                </a:lnTo>
                <a:lnTo>
                  <a:pt x="2709" y="740"/>
                </a:lnTo>
                <a:lnTo>
                  <a:pt x="2706" y="742"/>
                </a:lnTo>
                <a:lnTo>
                  <a:pt x="2704" y="743"/>
                </a:lnTo>
                <a:lnTo>
                  <a:pt x="2703" y="745"/>
                </a:lnTo>
                <a:lnTo>
                  <a:pt x="2702" y="746"/>
                </a:lnTo>
                <a:lnTo>
                  <a:pt x="2701" y="747"/>
                </a:lnTo>
                <a:lnTo>
                  <a:pt x="2700" y="747"/>
                </a:lnTo>
                <a:lnTo>
                  <a:pt x="2700" y="748"/>
                </a:lnTo>
                <a:lnTo>
                  <a:pt x="2692" y="753"/>
                </a:lnTo>
                <a:lnTo>
                  <a:pt x="2691" y="755"/>
                </a:lnTo>
                <a:lnTo>
                  <a:pt x="2689" y="756"/>
                </a:lnTo>
                <a:lnTo>
                  <a:pt x="2684" y="758"/>
                </a:lnTo>
                <a:lnTo>
                  <a:pt x="2683" y="759"/>
                </a:lnTo>
                <a:lnTo>
                  <a:pt x="2682" y="760"/>
                </a:lnTo>
                <a:lnTo>
                  <a:pt x="2682" y="762"/>
                </a:lnTo>
                <a:lnTo>
                  <a:pt x="2681" y="762"/>
                </a:lnTo>
                <a:lnTo>
                  <a:pt x="2681" y="763"/>
                </a:lnTo>
                <a:lnTo>
                  <a:pt x="2679" y="763"/>
                </a:lnTo>
                <a:lnTo>
                  <a:pt x="2678" y="764"/>
                </a:lnTo>
                <a:lnTo>
                  <a:pt x="2677" y="765"/>
                </a:lnTo>
                <a:lnTo>
                  <a:pt x="2672" y="768"/>
                </a:lnTo>
                <a:lnTo>
                  <a:pt x="2668" y="771"/>
                </a:lnTo>
                <a:lnTo>
                  <a:pt x="2667" y="771"/>
                </a:lnTo>
                <a:lnTo>
                  <a:pt x="2667" y="772"/>
                </a:lnTo>
                <a:lnTo>
                  <a:pt x="2666" y="772"/>
                </a:lnTo>
                <a:lnTo>
                  <a:pt x="2661" y="774"/>
                </a:lnTo>
                <a:lnTo>
                  <a:pt x="2652" y="780"/>
                </a:lnTo>
                <a:lnTo>
                  <a:pt x="2630" y="792"/>
                </a:lnTo>
                <a:lnTo>
                  <a:pt x="2609" y="802"/>
                </a:lnTo>
                <a:lnTo>
                  <a:pt x="2608" y="802"/>
                </a:lnTo>
                <a:lnTo>
                  <a:pt x="2606" y="804"/>
                </a:lnTo>
                <a:lnTo>
                  <a:pt x="2605" y="801"/>
                </a:lnTo>
                <a:lnTo>
                  <a:pt x="2604" y="797"/>
                </a:lnTo>
                <a:lnTo>
                  <a:pt x="2603" y="797"/>
                </a:lnTo>
                <a:lnTo>
                  <a:pt x="2604" y="802"/>
                </a:lnTo>
                <a:lnTo>
                  <a:pt x="2604" y="805"/>
                </a:lnTo>
                <a:lnTo>
                  <a:pt x="2601" y="807"/>
                </a:lnTo>
                <a:lnTo>
                  <a:pt x="2600" y="807"/>
                </a:lnTo>
                <a:lnTo>
                  <a:pt x="2599" y="807"/>
                </a:lnTo>
                <a:lnTo>
                  <a:pt x="2599" y="808"/>
                </a:lnTo>
                <a:lnTo>
                  <a:pt x="2597" y="809"/>
                </a:lnTo>
                <a:lnTo>
                  <a:pt x="2580" y="815"/>
                </a:lnTo>
                <a:lnTo>
                  <a:pt x="2557" y="824"/>
                </a:lnTo>
                <a:lnTo>
                  <a:pt x="2541" y="831"/>
                </a:lnTo>
                <a:lnTo>
                  <a:pt x="2535" y="833"/>
                </a:lnTo>
                <a:lnTo>
                  <a:pt x="2525" y="838"/>
                </a:lnTo>
                <a:lnTo>
                  <a:pt x="2523" y="838"/>
                </a:lnTo>
                <a:lnTo>
                  <a:pt x="2502" y="847"/>
                </a:lnTo>
                <a:lnTo>
                  <a:pt x="2493" y="850"/>
                </a:lnTo>
                <a:lnTo>
                  <a:pt x="2479" y="856"/>
                </a:lnTo>
                <a:lnTo>
                  <a:pt x="2478" y="854"/>
                </a:lnTo>
                <a:lnTo>
                  <a:pt x="2476" y="854"/>
                </a:lnTo>
                <a:lnTo>
                  <a:pt x="2469" y="856"/>
                </a:lnTo>
                <a:lnTo>
                  <a:pt x="2466" y="857"/>
                </a:lnTo>
                <a:lnTo>
                  <a:pt x="2440" y="867"/>
                </a:lnTo>
                <a:lnTo>
                  <a:pt x="2411" y="882"/>
                </a:lnTo>
                <a:lnTo>
                  <a:pt x="2383" y="905"/>
                </a:lnTo>
                <a:lnTo>
                  <a:pt x="2362" y="921"/>
                </a:lnTo>
                <a:lnTo>
                  <a:pt x="2354" y="927"/>
                </a:lnTo>
                <a:lnTo>
                  <a:pt x="2353" y="927"/>
                </a:lnTo>
                <a:lnTo>
                  <a:pt x="2351" y="927"/>
                </a:lnTo>
                <a:lnTo>
                  <a:pt x="2351" y="929"/>
                </a:lnTo>
                <a:lnTo>
                  <a:pt x="2350" y="927"/>
                </a:lnTo>
                <a:lnTo>
                  <a:pt x="2350" y="926"/>
                </a:lnTo>
                <a:lnTo>
                  <a:pt x="2349" y="926"/>
                </a:lnTo>
                <a:lnTo>
                  <a:pt x="2349" y="927"/>
                </a:lnTo>
                <a:lnTo>
                  <a:pt x="2349" y="929"/>
                </a:lnTo>
                <a:lnTo>
                  <a:pt x="2347" y="931"/>
                </a:lnTo>
                <a:lnTo>
                  <a:pt x="2338" y="942"/>
                </a:lnTo>
                <a:lnTo>
                  <a:pt x="2337" y="943"/>
                </a:lnTo>
                <a:lnTo>
                  <a:pt x="2335" y="946"/>
                </a:lnTo>
                <a:lnTo>
                  <a:pt x="2332" y="948"/>
                </a:lnTo>
                <a:lnTo>
                  <a:pt x="2328" y="954"/>
                </a:lnTo>
                <a:lnTo>
                  <a:pt x="2315" y="973"/>
                </a:lnTo>
                <a:lnTo>
                  <a:pt x="2277" y="1023"/>
                </a:lnTo>
                <a:lnTo>
                  <a:pt x="2251" y="1059"/>
                </a:lnTo>
                <a:lnTo>
                  <a:pt x="2249" y="1057"/>
                </a:lnTo>
                <a:lnTo>
                  <a:pt x="2247" y="1057"/>
                </a:lnTo>
                <a:lnTo>
                  <a:pt x="2247" y="1058"/>
                </a:lnTo>
                <a:lnTo>
                  <a:pt x="2247" y="1060"/>
                </a:lnTo>
                <a:lnTo>
                  <a:pt x="2250" y="1063"/>
                </a:lnTo>
                <a:lnTo>
                  <a:pt x="2244" y="1068"/>
                </a:lnTo>
                <a:lnTo>
                  <a:pt x="2242" y="1072"/>
                </a:lnTo>
                <a:lnTo>
                  <a:pt x="2237" y="1077"/>
                </a:lnTo>
                <a:lnTo>
                  <a:pt x="2226" y="1096"/>
                </a:lnTo>
                <a:lnTo>
                  <a:pt x="2224" y="1101"/>
                </a:lnTo>
                <a:lnTo>
                  <a:pt x="2187" y="1175"/>
                </a:lnTo>
                <a:lnTo>
                  <a:pt x="2186" y="1178"/>
                </a:lnTo>
                <a:lnTo>
                  <a:pt x="2185" y="1181"/>
                </a:lnTo>
                <a:lnTo>
                  <a:pt x="2185" y="1182"/>
                </a:lnTo>
                <a:lnTo>
                  <a:pt x="2184" y="1193"/>
                </a:lnTo>
                <a:lnTo>
                  <a:pt x="2182" y="1215"/>
                </a:lnTo>
                <a:lnTo>
                  <a:pt x="2180" y="1223"/>
                </a:lnTo>
                <a:lnTo>
                  <a:pt x="2180" y="1224"/>
                </a:lnTo>
                <a:lnTo>
                  <a:pt x="2173" y="1245"/>
                </a:lnTo>
                <a:lnTo>
                  <a:pt x="2164" y="1259"/>
                </a:lnTo>
                <a:lnTo>
                  <a:pt x="2157" y="1275"/>
                </a:lnTo>
                <a:lnTo>
                  <a:pt x="2158" y="1279"/>
                </a:lnTo>
                <a:lnTo>
                  <a:pt x="2155" y="1281"/>
                </a:lnTo>
                <a:lnTo>
                  <a:pt x="2147" y="1275"/>
                </a:lnTo>
                <a:lnTo>
                  <a:pt x="2144" y="1278"/>
                </a:lnTo>
                <a:lnTo>
                  <a:pt x="2156" y="1286"/>
                </a:lnTo>
                <a:lnTo>
                  <a:pt x="2155" y="1289"/>
                </a:lnTo>
                <a:lnTo>
                  <a:pt x="2143" y="1281"/>
                </a:lnTo>
                <a:lnTo>
                  <a:pt x="2142" y="1283"/>
                </a:lnTo>
                <a:lnTo>
                  <a:pt x="2154" y="1291"/>
                </a:lnTo>
                <a:lnTo>
                  <a:pt x="2154" y="1292"/>
                </a:lnTo>
                <a:lnTo>
                  <a:pt x="2148" y="1302"/>
                </a:lnTo>
                <a:lnTo>
                  <a:pt x="2148" y="1308"/>
                </a:lnTo>
                <a:lnTo>
                  <a:pt x="2147" y="1310"/>
                </a:lnTo>
                <a:lnTo>
                  <a:pt x="2142" y="1317"/>
                </a:lnTo>
                <a:lnTo>
                  <a:pt x="2118" y="1299"/>
                </a:lnTo>
                <a:lnTo>
                  <a:pt x="2117" y="1301"/>
                </a:lnTo>
                <a:lnTo>
                  <a:pt x="2140" y="1319"/>
                </a:lnTo>
                <a:lnTo>
                  <a:pt x="2133" y="1331"/>
                </a:lnTo>
                <a:lnTo>
                  <a:pt x="2132" y="1334"/>
                </a:lnTo>
                <a:lnTo>
                  <a:pt x="2114" y="1367"/>
                </a:lnTo>
                <a:lnTo>
                  <a:pt x="2096" y="1379"/>
                </a:lnTo>
                <a:lnTo>
                  <a:pt x="2069" y="1394"/>
                </a:lnTo>
                <a:lnTo>
                  <a:pt x="2049" y="1402"/>
                </a:lnTo>
                <a:lnTo>
                  <a:pt x="2046" y="1400"/>
                </a:lnTo>
                <a:lnTo>
                  <a:pt x="2047" y="1406"/>
                </a:lnTo>
                <a:lnTo>
                  <a:pt x="2045" y="1407"/>
                </a:lnTo>
                <a:lnTo>
                  <a:pt x="2043" y="1408"/>
                </a:lnTo>
                <a:lnTo>
                  <a:pt x="2038" y="1407"/>
                </a:lnTo>
                <a:lnTo>
                  <a:pt x="2034" y="1401"/>
                </a:lnTo>
                <a:lnTo>
                  <a:pt x="2034" y="1408"/>
                </a:lnTo>
                <a:lnTo>
                  <a:pt x="2030" y="1408"/>
                </a:lnTo>
                <a:lnTo>
                  <a:pt x="2028" y="1414"/>
                </a:lnTo>
                <a:lnTo>
                  <a:pt x="2026" y="1414"/>
                </a:lnTo>
                <a:lnTo>
                  <a:pt x="2025" y="1414"/>
                </a:lnTo>
                <a:lnTo>
                  <a:pt x="2025" y="1415"/>
                </a:lnTo>
                <a:lnTo>
                  <a:pt x="2023" y="1415"/>
                </a:lnTo>
                <a:lnTo>
                  <a:pt x="2023" y="1416"/>
                </a:lnTo>
                <a:lnTo>
                  <a:pt x="2022" y="1416"/>
                </a:lnTo>
                <a:lnTo>
                  <a:pt x="2022" y="1417"/>
                </a:lnTo>
                <a:lnTo>
                  <a:pt x="2021" y="1418"/>
                </a:lnTo>
                <a:lnTo>
                  <a:pt x="2019" y="1420"/>
                </a:lnTo>
                <a:lnTo>
                  <a:pt x="2019" y="1421"/>
                </a:lnTo>
                <a:lnTo>
                  <a:pt x="2019" y="1423"/>
                </a:lnTo>
                <a:lnTo>
                  <a:pt x="2018" y="1423"/>
                </a:lnTo>
                <a:lnTo>
                  <a:pt x="2017" y="1426"/>
                </a:lnTo>
                <a:lnTo>
                  <a:pt x="2017" y="1427"/>
                </a:lnTo>
                <a:lnTo>
                  <a:pt x="2016" y="1427"/>
                </a:lnTo>
                <a:lnTo>
                  <a:pt x="2016" y="1429"/>
                </a:lnTo>
                <a:lnTo>
                  <a:pt x="2013" y="1432"/>
                </a:lnTo>
                <a:lnTo>
                  <a:pt x="2012" y="1435"/>
                </a:lnTo>
                <a:lnTo>
                  <a:pt x="2011" y="1437"/>
                </a:lnTo>
                <a:lnTo>
                  <a:pt x="2009" y="1442"/>
                </a:lnTo>
                <a:lnTo>
                  <a:pt x="2009" y="1444"/>
                </a:lnTo>
                <a:lnTo>
                  <a:pt x="2008" y="1446"/>
                </a:lnTo>
                <a:lnTo>
                  <a:pt x="2008" y="1448"/>
                </a:lnTo>
                <a:lnTo>
                  <a:pt x="2008" y="1449"/>
                </a:lnTo>
                <a:lnTo>
                  <a:pt x="2004" y="1449"/>
                </a:lnTo>
                <a:lnTo>
                  <a:pt x="2003" y="1453"/>
                </a:lnTo>
                <a:lnTo>
                  <a:pt x="2003" y="1454"/>
                </a:lnTo>
                <a:lnTo>
                  <a:pt x="2003" y="1456"/>
                </a:lnTo>
                <a:lnTo>
                  <a:pt x="2005" y="1456"/>
                </a:lnTo>
                <a:lnTo>
                  <a:pt x="2005" y="1458"/>
                </a:lnTo>
                <a:lnTo>
                  <a:pt x="2005" y="1459"/>
                </a:lnTo>
                <a:lnTo>
                  <a:pt x="2005" y="1475"/>
                </a:lnTo>
                <a:lnTo>
                  <a:pt x="2005" y="1481"/>
                </a:lnTo>
                <a:lnTo>
                  <a:pt x="2004" y="1487"/>
                </a:lnTo>
                <a:lnTo>
                  <a:pt x="2004" y="1491"/>
                </a:lnTo>
                <a:lnTo>
                  <a:pt x="2002" y="1491"/>
                </a:lnTo>
                <a:lnTo>
                  <a:pt x="2002" y="1493"/>
                </a:lnTo>
                <a:lnTo>
                  <a:pt x="2002" y="1496"/>
                </a:lnTo>
                <a:lnTo>
                  <a:pt x="2003" y="1500"/>
                </a:lnTo>
                <a:lnTo>
                  <a:pt x="2003" y="1506"/>
                </a:lnTo>
                <a:lnTo>
                  <a:pt x="2009" y="1507"/>
                </a:lnTo>
                <a:lnTo>
                  <a:pt x="2010" y="1515"/>
                </a:lnTo>
                <a:lnTo>
                  <a:pt x="2025" y="1537"/>
                </a:lnTo>
                <a:lnTo>
                  <a:pt x="2032" y="1558"/>
                </a:lnTo>
                <a:lnTo>
                  <a:pt x="2036" y="1566"/>
                </a:lnTo>
                <a:lnTo>
                  <a:pt x="2036" y="1575"/>
                </a:lnTo>
                <a:lnTo>
                  <a:pt x="2035" y="1584"/>
                </a:lnTo>
                <a:lnTo>
                  <a:pt x="2034" y="1595"/>
                </a:lnTo>
                <a:lnTo>
                  <a:pt x="2032" y="1598"/>
                </a:lnTo>
                <a:lnTo>
                  <a:pt x="2031" y="1600"/>
                </a:lnTo>
                <a:lnTo>
                  <a:pt x="2030" y="1604"/>
                </a:lnTo>
                <a:lnTo>
                  <a:pt x="2026" y="1613"/>
                </a:lnTo>
                <a:lnTo>
                  <a:pt x="2025" y="1615"/>
                </a:lnTo>
                <a:lnTo>
                  <a:pt x="2019" y="1622"/>
                </a:lnTo>
                <a:lnTo>
                  <a:pt x="2018" y="1618"/>
                </a:lnTo>
                <a:lnTo>
                  <a:pt x="2013" y="1618"/>
                </a:lnTo>
                <a:lnTo>
                  <a:pt x="2013" y="1621"/>
                </a:lnTo>
                <a:lnTo>
                  <a:pt x="2022" y="1624"/>
                </a:lnTo>
                <a:lnTo>
                  <a:pt x="2022" y="1628"/>
                </a:lnTo>
                <a:lnTo>
                  <a:pt x="2021" y="1630"/>
                </a:lnTo>
                <a:lnTo>
                  <a:pt x="2019" y="1637"/>
                </a:lnTo>
                <a:lnTo>
                  <a:pt x="2010" y="1661"/>
                </a:lnTo>
                <a:lnTo>
                  <a:pt x="2009" y="1665"/>
                </a:lnTo>
                <a:lnTo>
                  <a:pt x="2009" y="1666"/>
                </a:lnTo>
                <a:lnTo>
                  <a:pt x="2008" y="1667"/>
                </a:lnTo>
                <a:lnTo>
                  <a:pt x="2005" y="1671"/>
                </a:lnTo>
                <a:lnTo>
                  <a:pt x="2000" y="1693"/>
                </a:lnTo>
                <a:lnTo>
                  <a:pt x="1997" y="1700"/>
                </a:lnTo>
                <a:lnTo>
                  <a:pt x="1999" y="1705"/>
                </a:lnTo>
                <a:lnTo>
                  <a:pt x="1997" y="1710"/>
                </a:lnTo>
                <a:lnTo>
                  <a:pt x="1995" y="1716"/>
                </a:lnTo>
                <a:lnTo>
                  <a:pt x="1993" y="1725"/>
                </a:lnTo>
                <a:lnTo>
                  <a:pt x="1993" y="1729"/>
                </a:lnTo>
                <a:lnTo>
                  <a:pt x="1990" y="1739"/>
                </a:lnTo>
                <a:lnTo>
                  <a:pt x="1988" y="1745"/>
                </a:lnTo>
                <a:lnTo>
                  <a:pt x="1987" y="1747"/>
                </a:lnTo>
                <a:lnTo>
                  <a:pt x="1987" y="1751"/>
                </a:lnTo>
                <a:lnTo>
                  <a:pt x="1986" y="1752"/>
                </a:lnTo>
                <a:lnTo>
                  <a:pt x="1984" y="1759"/>
                </a:lnTo>
                <a:lnTo>
                  <a:pt x="1982" y="1766"/>
                </a:lnTo>
                <a:lnTo>
                  <a:pt x="1978" y="1772"/>
                </a:lnTo>
                <a:lnTo>
                  <a:pt x="1978" y="1775"/>
                </a:lnTo>
                <a:lnTo>
                  <a:pt x="1977" y="1776"/>
                </a:lnTo>
                <a:lnTo>
                  <a:pt x="1976" y="1777"/>
                </a:lnTo>
                <a:lnTo>
                  <a:pt x="1975" y="1778"/>
                </a:lnTo>
                <a:lnTo>
                  <a:pt x="1970" y="1787"/>
                </a:lnTo>
                <a:lnTo>
                  <a:pt x="1922" y="1862"/>
                </a:lnTo>
                <a:lnTo>
                  <a:pt x="1922" y="1863"/>
                </a:lnTo>
                <a:lnTo>
                  <a:pt x="1923" y="1864"/>
                </a:lnTo>
                <a:lnTo>
                  <a:pt x="1923" y="1866"/>
                </a:lnTo>
                <a:lnTo>
                  <a:pt x="1922" y="1866"/>
                </a:lnTo>
                <a:lnTo>
                  <a:pt x="1921" y="1866"/>
                </a:lnTo>
                <a:lnTo>
                  <a:pt x="1919" y="1866"/>
                </a:lnTo>
                <a:lnTo>
                  <a:pt x="1916" y="1873"/>
                </a:lnTo>
                <a:lnTo>
                  <a:pt x="1917" y="1875"/>
                </a:lnTo>
                <a:lnTo>
                  <a:pt x="1918" y="1876"/>
                </a:lnTo>
                <a:lnTo>
                  <a:pt x="1917" y="1877"/>
                </a:lnTo>
                <a:lnTo>
                  <a:pt x="1911" y="1886"/>
                </a:lnTo>
                <a:lnTo>
                  <a:pt x="1910" y="1887"/>
                </a:lnTo>
                <a:lnTo>
                  <a:pt x="1911" y="1888"/>
                </a:lnTo>
                <a:lnTo>
                  <a:pt x="1911" y="1889"/>
                </a:lnTo>
                <a:lnTo>
                  <a:pt x="1911" y="1892"/>
                </a:lnTo>
                <a:lnTo>
                  <a:pt x="1911" y="1893"/>
                </a:lnTo>
                <a:lnTo>
                  <a:pt x="1910" y="1893"/>
                </a:lnTo>
                <a:lnTo>
                  <a:pt x="1904" y="1893"/>
                </a:lnTo>
                <a:lnTo>
                  <a:pt x="1902" y="1894"/>
                </a:lnTo>
                <a:lnTo>
                  <a:pt x="1904" y="1895"/>
                </a:lnTo>
                <a:lnTo>
                  <a:pt x="1906" y="1896"/>
                </a:lnTo>
                <a:lnTo>
                  <a:pt x="1907" y="1896"/>
                </a:lnTo>
                <a:lnTo>
                  <a:pt x="1907" y="1897"/>
                </a:lnTo>
                <a:lnTo>
                  <a:pt x="1908" y="1900"/>
                </a:lnTo>
                <a:lnTo>
                  <a:pt x="1908" y="1901"/>
                </a:lnTo>
                <a:lnTo>
                  <a:pt x="1909" y="1901"/>
                </a:lnTo>
                <a:lnTo>
                  <a:pt x="1910" y="1901"/>
                </a:lnTo>
                <a:lnTo>
                  <a:pt x="1910" y="1900"/>
                </a:lnTo>
                <a:lnTo>
                  <a:pt x="1913" y="1894"/>
                </a:lnTo>
                <a:lnTo>
                  <a:pt x="1913" y="1893"/>
                </a:lnTo>
                <a:lnTo>
                  <a:pt x="1914" y="1893"/>
                </a:lnTo>
                <a:lnTo>
                  <a:pt x="1914" y="1894"/>
                </a:lnTo>
                <a:lnTo>
                  <a:pt x="1915" y="1894"/>
                </a:lnTo>
                <a:lnTo>
                  <a:pt x="1915" y="1897"/>
                </a:lnTo>
                <a:lnTo>
                  <a:pt x="1916" y="1903"/>
                </a:lnTo>
                <a:lnTo>
                  <a:pt x="1916" y="1905"/>
                </a:lnTo>
                <a:lnTo>
                  <a:pt x="1916" y="1922"/>
                </a:lnTo>
                <a:lnTo>
                  <a:pt x="1916" y="1934"/>
                </a:lnTo>
                <a:lnTo>
                  <a:pt x="1916" y="1940"/>
                </a:lnTo>
                <a:lnTo>
                  <a:pt x="1914" y="1948"/>
                </a:lnTo>
                <a:lnTo>
                  <a:pt x="1909" y="1970"/>
                </a:lnTo>
                <a:lnTo>
                  <a:pt x="1908" y="1972"/>
                </a:lnTo>
                <a:lnTo>
                  <a:pt x="1906" y="1975"/>
                </a:lnTo>
                <a:lnTo>
                  <a:pt x="1907" y="1976"/>
                </a:lnTo>
                <a:lnTo>
                  <a:pt x="1907" y="1977"/>
                </a:lnTo>
                <a:lnTo>
                  <a:pt x="1907" y="1978"/>
                </a:lnTo>
                <a:lnTo>
                  <a:pt x="1907" y="1979"/>
                </a:lnTo>
                <a:lnTo>
                  <a:pt x="1907" y="1981"/>
                </a:lnTo>
                <a:lnTo>
                  <a:pt x="1906" y="1983"/>
                </a:lnTo>
                <a:lnTo>
                  <a:pt x="1905" y="1983"/>
                </a:lnTo>
                <a:lnTo>
                  <a:pt x="1905" y="1984"/>
                </a:lnTo>
                <a:lnTo>
                  <a:pt x="1904" y="1984"/>
                </a:lnTo>
                <a:lnTo>
                  <a:pt x="1901" y="1985"/>
                </a:lnTo>
                <a:lnTo>
                  <a:pt x="1900" y="1986"/>
                </a:lnTo>
                <a:lnTo>
                  <a:pt x="1900" y="1987"/>
                </a:lnTo>
                <a:lnTo>
                  <a:pt x="1900" y="1988"/>
                </a:lnTo>
                <a:lnTo>
                  <a:pt x="1900" y="1989"/>
                </a:lnTo>
                <a:lnTo>
                  <a:pt x="1899" y="1990"/>
                </a:lnTo>
                <a:lnTo>
                  <a:pt x="1898" y="1992"/>
                </a:lnTo>
                <a:lnTo>
                  <a:pt x="1889" y="2006"/>
                </a:lnTo>
                <a:lnTo>
                  <a:pt x="1888" y="2008"/>
                </a:lnTo>
                <a:lnTo>
                  <a:pt x="1888" y="2009"/>
                </a:lnTo>
                <a:lnTo>
                  <a:pt x="1887" y="2008"/>
                </a:lnTo>
                <a:lnTo>
                  <a:pt x="1887" y="2003"/>
                </a:lnTo>
                <a:lnTo>
                  <a:pt x="1885" y="2002"/>
                </a:lnTo>
                <a:lnTo>
                  <a:pt x="1883" y="2003"/>
                </a:lnTo>
                <a:lnTo>
                  <a:pt x="1882" y="2005"/>
                </a:lnTo>
                <a:lnTo>
                  <a:pt x="1881" y="2009"/>
                </a:lnTo>
                <a:lnTo>
                  <a:pt x="1880" y="2011"/>
                </a:lnTo>
                <a:lnTo>
                  <a:pt x="1880" y="2012"/>
                </a:lnTo>
                <a:lnTo>
                  <a:pt x="1881" y="2013"/>
                </a:lnTo>
                <a:lnTo>
                  <a:pt x="1881" y="2014"/>
                </a:lnTo>
                <a:lnTo>
                  <a:pt x="1882" y="2014"/>
                </a:lnTo>
                <a:lnTo>
                  <a:pt x="1882" y="2015"/>
                </a:lnTo>
                <a:lnTo>
                  <a:pt x="1882" y="2017"/>
                </a:lnTo>
                <a:lnTo>
                  <a:pt x="1882" y="2018"/>
                </a:lnTo>
                <a:lnTo>
                  <a:pt x="1881" y="2019"/>
                </a:lnTo>
                <a:lnTo>
                  <a:pt x="1881" y="2020"/>
                </a:lnTo>
                <a:lnTo>
                  <a:pt x="1881" y="2021"/>
                </a:lnTo>
                <a:lnTo>
                  <a:pt x="1880" y="2022"/>
                </a:lnTo>
                <a:lnTo>
                  <a:pt x="1880" y="2026"/>
                </a:lnTo>
                <a:lnTo>
                  <a:pt x="1880" y="2027"/>
                </a:lnTo>
                <a:lnTo>
                  <a:pt x="1880" y="2028"/>
                </a:lnTo>
                <a:lnTo>
                  <a:pt x="1879" y="2029"/>
                </a:lnTo>
                <a:lnTo>
                  <a:pt x="1880" y="2029"/>
                </a:lnTo>
                <a:lnTo>
                  <a:pt x="1880" y="2030"/>
                </a:lnTo>
                <a:lnTo>
                  <a:pt x="1880" y="2031"/>
                </a:lnTo>
                <a:lnTo>
                  <a:pt x="1878" y="2036"/>
                </a:lnTo>
                <a:lnTo>
                  <a:pt x="1876" y="2036"/>
                </a:lnTo>
                <a:lnTo>
                  <a:pt x="1875" y="2037"/>
                </a:lnTo>
                <a:lnTo>
                  <a:pt x="1875" y="2038"/>
                </a:lnTo>
                <a:lnTo>
                  <a:pt x="1875" y="2039"/>
                </a:lnTo>
                <a:lnTo>
                  <a:pt x="1874" y="2039"/>
                </a:lnTo>
                <a:lnTo>
                  <a:pt x="1874" y="2040"/>
                </a:lnTo>
                <a:lnTo>
                  <a:pt x="1875" y="2040"/>
                </a:lnTo>
                <a:lnTo>
                  <a:pt x="1876" y="2040"/>
                </a:lnTo>
                <a:lnTo>
                  <a:pt x="1876" y="2042"/>
                </a:lnTo>
                <a:lnTo>
                  <a:pt x="1876" y="2045"/>
                </a:lnTo>
                <a:lnTo>
                  <a:pt x="1878" y="2045"/>
                </a:lnTo>
                <a:lnTo>
                  <a:pt x="1878" y="2046"/>
                </a:lnTo>
                <a:lnTo>
                  <a:pt x="1878" y="2048"/>
                </a:lnTo>
                <a:lnTo>
                  <a:pt x="1876" y="2048"/>
                </a:lnTo>
                <a:lnTo>
                  <a:pt x="1876" y="2051"/>
                </a:lnTo>
                <a:lnTo>
                  <a:pt x="1875" y="2050"/>
                </a:lnTo>
                <a:lnTo>
                  <a:pt x="1875" y="2051"/>
                </a:lnTo>
                <a:lnTo>
                  <a:pt x="1876" y="2051"/>
                </a:lnTo>
                <a:lnTo>
                  <a:pt x="1876" y="2053"/>
                </a:lnTo>
                <a:lnTo>
                  <a:pt x="1875" y="2052"/>
                </a:lnTo>
                <a:lnTo>
                  <a:pt x="1875" y="2053"/>
                </a:lnTo>
                <a:lnTo>
                  <a:pt x="1875" y="2054"/>
                </a:lnTo>
                <a:lnTo>
                  <a:pt x="1875" y="2055"/>
                </a:lnTo>
                <a:lnTo>
                  <a:pt x="1873" y="2063"/>
                </a:lnTo>
                <a:lnTo>
                  <a:pt x="1873" y="2065"/>
                </a:lnTo>
                <a:lnTo>
                  <a:pt x="1872" y="2071"/>
                </a:lnTo>
                <a:lnTo>
                  <a:pt x="1871" y="2072"/>
                </a:lnTo>
                <a:lnTo>
                  <a:pt x="1871" y="2073"/>
                </a:lnTo>
                <a:lnTo>
                  <a:pt x="1871" y="2075"/>
                </a:lnTo>
                <a:lnTo>
                  <a:pt x="1870" y="2077"/>
                </a:lnTo>
                <a:lnTo>
                  <a:pt x="1870" y="2078"/>
                </a:lnTo>
                <a:lnTo>
                  <a:pt x="1868" y="2079"/>
                </a:lnTo>
                <a:lnTo>
                  <a:pt x="1868" y="2080"/>
                </a:lnTo>
                <a:lnTo>
                  <a:pt x="1868" y="2082"/>
                </a:lnTo>
                <a:lnTo>
                  <a:pt x="1868" y="2084"/>
                </a:lnTo>
                <a:lnTo>
                  <a:pt x="1866" y="2084"/>
                </a:lnTo>
                <a:lnTo>
                  <a:pt x="1866" y="2086"/>
                </a:lnTo>
                <a:lnTo>
                  <a:pt x="1866" y="2087"/>
                </a:lnTo>
                <a:lnTo>
                  <a:pt x="1865" y="2087"/>
                </a:lnTo>
                <a:lnTo>
                  <a:pt x="1867" y="2088"/>
                </a:lnTo>
                <a:lnTo>
                  <a:pt x="1867" y="2089"/>
                </a:lnTo>
                <a:lnTo>
                  <a:pt x="1866" y="2092"/>
                </a:lnTo>
                <a:lnTo>
                  <a:pt x="1866" y="2093"/>
                </a:lnTo>
                <a:lnTo>
                  <a:pt x="1866" y="2094"/>
                </a:lnTo>
                <a:lnTo>
                  <a:pt x="1865" y="2097"/>
                </a:lnTo>
                <a:lnTo>
                  <a:pt x="1865" y="2098"/>
                </a:lnTo>
                <a:lnTo>
                  <a:pt x="1865" y="2099"/>
                </a:lnTo>
                <a:lnTo>
                  <a:pt x="1865" y="2101"/>
                </a:lnTo>
                <a:lnTo>
                  <a:pt x="1864" y="2101"/>
                </a:lnTo>
                <a:lnTo>
                  <a:pt x="1864" y="2102"/>
                </a:lnTo>
                <a:lnTo>
                  <a:pt x="1864" y="2103"/>
                </a:lnTo>
                <a:lnTo>
                  <a:pt x="1864" y="2104"/>
                </a:lnTo>
                <a:lnTo>
                  <a:pt x="1863" y="2106"/>
                </a:lnTo>
                <a:lnTo>
                  <a:pt x="1863" y="2107"/>
                </a:lnTo>
                <a:lnTo>
                  <a:pt x="1864" y="2107"/>
                </a:lnTo>
                <a:lnTo>
                  <a:pt x="1865" y="2107"/>
                </a:lnTo>
                <a:lnTo>
                  <a:pt x="1865" y="2109"/>
                </a:lnTo>
                <a:lnTo>
                  <a:pt x="1866" y="2109"/>
                </a:lnTo>
                <a:lnTo>
                  <a:pt x="1865" y="2110"/>
                </a:lnTo>
                <a:lnTo>
                  <a:pt x="1865" y="2111"/>
                </a:lnTo>
                <a:lnTo>
                  <a:pt x="1866" y="2111"/>
                </a:lnTo>
                <a:lnTo>
                  <a:pt x="1866" y="2112"/>
                </a:lnTo>
                <a:lnTo>
                  <a:pt x="1865" y="2112"/>
                </a:lnTo>
                <a:lnTo>
                  <a:pt x="1864" y="2112"/>
                </a:lnTo>
                <a:lnTo>
                  <a:pt x="1863" y="2112"/>
                </a:lnTo>
                <a:lnTo>
                  <a:pt x="1862" y="2112"/>
                </a:lnTo>
                <a:lnTo>
                  <a:pt x="1861" y="2112"/>
                </a:lnTo>
                <a:lnTo>
                  <a:pt x="1859" y="2112"/>
                </a:lnTo>
                <a:lnTo>
                  <a:pt x="1859" y="2113"/>
                </a:lnTo>
                <a:lnTo>
                  <a:pt x="1859" y="2114"/>
                </a:lnTo>
                <a:lnTo>
                  <a:pt x="1858" y="2115"/>
                </a:lnTo>
                <a:lnTo>
                  <a:pt x="1858" y="2117"/>
                </a:lnTo>
                <a:lnTo>
                  <a:pt x="1859" y="2117"/>
                </a:lnTo>
                <a:lnTo>
                  <a:pt x="1861" y="2117"/>
                </a:lnTo>
                <a:lnTo>
                  <a:pt x="1861" y="2115"/>
                </a:lnTo>
                <a:lnTo>
                  <a:pt x="1862" y="2115"/>
                </a:lnTo>
                <a:lnTo>
                  <a:pt x="1863" y="2115"/>
                </a:lnTo>
                <a:lnTo>
                  <a:pt x="1863" y="2117"/>
                </a:lnTo>
                <a:lnTo>
                  <a:pt x="1863" y="2118"/>
                </a:lnTo>
                <a:lnTo>
                  <a:pt x="1862" y="2119"/>
                </a:lnTo>
                <a:lnTo>
                  <a:pt x="1862" y="2120"/>
                </a:lnTo>
                <a:lnTo>
                  <a:pt x="1862" y="2121"/>
                </a:lnTo>
                <a:lnTo>
                  <a:pt x="1862" y="2122"/>
                </a:lnTo>
                <a:lnTo>
                  <a:pt x="1863" y="2122"/>
                </a:lnTo>
                <a:lnTo>
                  <a:pt x="1863" y="2124"/>
                </a:lnTo>
                <a:lnTo>
                  <a:pt x="1863" y="2126"/>
                </a:lnTo>
                <a:lnTo>
                  <a:pt x="1863" y="2127"/>
                </a:lnTo>
                <a:lnTo>
                  <a:pt x="1863" y="2128"/>
                </a:lnTo>
                <a:lnTo>
                  <a:pt x="1863" y="2129"/>
                </a:lnTo>
                <a:lnTo>
                  <a:pt x="1863" y="2131"/>
                </a:lnTo>
                <a:lnTo>
                  <a:pt x="1864" y="2134"/>
                </a:lnTo>
                <a:lnTo>
                  <a:pt x="1864" y="2136"/>
                </a:lnTo>
                <a:lnTo>
                  <a:pt x="1864" y="2138"/>
                </a:lnTo>
                <a:lnTo>
                  <a:pt x="1864" y="2140"/>
                </a:lnTo>
                <a:lnTo>
                  <a:pt x="1864" y="2143"/>
                </a:lnTo>
                <a:lnTo>
                  <a:pt x="1864" y="2145"/>
                </a:lnTo>
                <a:lnTo>
                  <a:pt x="1865" y="2145"/>
                </a:lnTo>
                <a:lnTo>
                  <a:pt x="1864" y="2146"/>
                </a:lnTo>
                <a:lnTo>
                  <a:pt x="1864" y="2147"/>
                </a:lnTo>
                <a:lnTo>
                  <a:pt x="1862" y="2155"/>
                </a:lnTo>
                <a:lnTo>
                  <a:pt x="1861" y="2155"/>
                </a:lnTo>
                <a:lnTo>
                  <a:pt x="1861" y="2156"/>
                </a:lnTo>
                <a:lnTo>
                  <a:pt x="1861" y="2157"/>
                </a:lnTo>
                <a:lnTo>
                  <a:pt x="1862" y="2157"/>
                </a:lnTo>
                <a:lnTo>
                  <a:pt x="1858" y="2168"/>
                </a:lnTo>
                <a:lnTo>
                  <a:pt x="1859" y="2164"/>
                </a:lnTo>
                <a:lnTo>
                  <a:pt x="1861" y="2161"/>
                </a:lnTo>
                <a:lnTo>
                  <a:pt x="1859" y="2161"/>
                </a:lnTo>
                <a:lnTo>
                  <a:pt x="1858" y="2160"/>
                </a:lnTo>
                <a:lnTo>
                  <a:pt x="1857" y="2165"/>
                </a:lnTo>
                <a:lnTo>
                  <a:pt x="1855" y="2170"/>
                </a:lnTo>
                <a:lnTo>
                  <a:pt x="1854" y="2170"/>
                </a:lnTo>
                <a:lnTo>
                  <a:pt x="1854" y="2171"/>
                </a:lnTo>
                <a:lnTo>
                  <a:pt x="1854" y="2172"/>
                </a:lnTo>
                <a:lnTo>
                  <a:pt x="1853" y="2173"/>
                </a:lnTo>
                <a:lnTo>
                  <a:pt x="1853" y="2174"/>
                </a:lnTo>
                <a:lnTo>
                  <a:pt x="1854" y="2174"/>
                </a:lnTo>
                <a:lnTo>
                  <a:pt x="1854" y="2176"/>
                </a:lnTo>
                <a:lnTo>
                  <a:pt x="1854" y="2177"/>
                </a:lnTo>
                <a:lnTo>
                  <a:pt x="1854" y="2178"/>
                </a:lnTo>
                <a:lnTo>
                  <a:pt x="1855" y="2178"/>
                </a:lnTo>
                <a:lnTo>
                  <a:pt x="1855" y="2179"/>
                </a:lnTo>
                <a:lnTo>
                  <a:pt x="1856" y="2180"/>
                </a:lnTo>
                <a:lnTo>
                  <a:pt x="1855" y="2181"/>
                </a:lnTo>
                <a:lnTo>
                  <a:pt x="1855" y="2182"/>
                </a:lnTo>
                <a:lnTo>
                  <a:pt x="1855" y="2184"/>
                </a:lnTo>
                <a:lnTo>
                  <a:pt x="1855" y="2185"/>
                </a:lnTo>
                <a:lnTo>
                  <a:pt x="1855" y="2186"/>
                </a:lnTo>
                <a:lnTo>
                  <a:pt x="1854" y="2190"/>
                </a:lnTo>
                <a:lnTo>
                  <a:pt x="1853" y="2198"/>
                </a:lnTo>
                <a:lnTo>
                  <a:pt x="1850" y="2202"/>
                </a:lnTo>
                <a:lnTo>
                  <a:pt x="1850" y="2205"/>
                </a:lnTo>
                <a:lnTo>
                  <a:pt x="1849" y="2211"/>
                </a:lnTo>
                <a:lnTo>
                  <a:pt x="1848" y="2211"/>
                </a:lnTo>
                <a:lnTo>
                  <a:pt x="1848" y="2214"/>
                </a:lnTo>
                <a:lnTo>
                  <a:pt x="1847" y="2219"/>
                </a:lnTo>
                <a:lnTo>
                  <a:pt x="1847" y="2220"/>
                </a:lnTo>
                <a:lnTo>
                  <a:pt x="1847" y="2221"/>
                </a:lnTo>
                <a:lnTo>
                  <a:pt x="1846" y="2224"/>
                </a:lnTo>
                <a:lnTo>
                  <a:pt x="1846" y="2226"/>
                </a:lnTo>
                <a:lnTo>
                  <a:pt x="1846" y="2227"/>
                </a:lnTo>
                <a:lnTo>
                  <a:pt x="1845" y="2234"/>
                </a:lnTo>
                <a:lnTo>
                  <a:pt x="1844" y="2237"/>
                </a:lnTo>
                <a:lnTo>
                  <a:pt x="1844" y="2239"/>
                </a:lnTo>
                <a:lnTo>
                  <a:pt x="1842" y="2247"/>
                </a:lnTo>
                <a:lnTo>
                  <a:pt x="1841" y="2248"/>
                </a:lnTo>
                <a:lnTo>
                  <a:pt x="1841" y="2249"/>
                </a:lnTo>
                <a:lnTo>
                  <a:pt x="1840" y="2249"/>
                </a:lnTo>
                <a:lnTo>
                  <a:pt x="1831" y="2248"/>
                </a:lnTo>
                <a:lnTo>
                  <a:pt x="1830" y="2247"/>
                </a:lnTo>
                <a:lnTo>
                  <a:pt x="1829" y="2248"/>
                </a:lnTo>
                <a:lnTo>
                  <a:pt x="1829" y="2249"/>
                </a:lnTo>
                <a:lnTo>
                  <a:pt x="1830" y="2251"/>
                </a:lnTo>
                <a:lnTo>
                  <a:pt x="1830" y="2252"/>
                </a:lnTo>
                <a:lnTo>
                  <a:pt x="1829" y="2253"/>
                </a:lnTo>
                <a:lnTo>
                  <a:pt x="1829" y="2254"/>
                </a:lnTo>
                <a:lnTo>
                  <a:pt x="1829" y="2255"/>
                </a:lnTo>
                <a:lnTo>
                  <a:pt x="1830" y="2255"/>
                </a:lnTo>
                <a:lnTo>
                  <a:pt x="1829" y="2256"/>
                </a:lnTo>
                <a:lnTo>
                  <a:pt x="1829" y="2257"/>
                </a:lnTo>
                <a:lnTo>
                  <a:pt x="1828" y="2258"/>
                </a:lnTo>
                <a:lnTo>
                  <a:pt x="1828" y="2260"/>
                </a:lnTo>
                <a:lnTo>
                  <a:pt x="1827" y="2262"/>
                </a:lnTo>
                <a:lnTo>
                  <a:pt x="1826" y="2263"/>
                </a:lnTo>
                <a:lnTo>
                  <a:pt x="1824" y="2263"/>
                </a:lnTo>
                <a:lnTo>
                  <a:pt x="1822" y="2263"/>
                </a:lnTo>
                <a:lnTo>
                  <a:pt x="1821" y="2263"/>
                </a:lnTo>
                <a:lnTo>
                  <a:pt x="1819" y="2263"/>
                </a:lnTo>
                <a:lnTo>
                  <a:pt x="1820" y="2264"/>
                </a:lnTo>
                <a:lnTo>
                  <a:pt x="1827" y="2277"/>
                </a:lnTo>
                <a:lnTo>
                  <a:pt x="1823" y="2277"/>
                </a:lnTo>
                <a:lnTo>
                  <a:pt x="1823" y="2279"/>
                </a:lnTo>
                <a:lnTo>
                  <a:pt x="1822" y="2281"/>
                </a:lnTo>
                <a:lnTo>
                  <a:pt x="1822" y="2283"/>
                </a:lnTo>
                <a:lnTo>
                  <a:pt x="1822" y="2288"/>
                </a:lnTo>
                <a:lnTo>
                  <a:pt x="1822" y="2297"/>
                </a:lnTo>
                <a:lnTo>
                  <a:pt x="1822" y="2301"/>
                </a:lnTo>
                <a:lnTo>
                  <a:pt x="1821" y="2303"/>
                </a:lnTo>
                <a:lnTo>
                  <a:pt x="1821" y="2306"/>
                </a:lnTo>
                <a:lnTo>
                  <a:pt x="1820" y="2311"/>
                </a:lnTo>
                <a:lnTo>
                  <a:pt x="1819" y="2315"/>
                </a:lnTo>
                <a:lnTo>
                  <a:pt x="1819" y="2316"/>
                </a:lnTo>
                <a:lnTo>
                  <a:pt x="1818" y="2318"/>
                </a:lnTo>
                <a:lnTo>
                  <a:pt x="1816" y="2318"/>
                </a:lnTo>
                <a:lnTo>
                  <a:pt x="1815" y="2319"/>
                </a:lnTo>
                <a:lnTo>
                  <a:pt x="1815" y="2318"/>
                </a:lnTo>
                <a:lnTo>
                  <a:pt x="1812" y="2320"/>
                </a:lnTo>
                <a:lnTo>
                  <a:pt x="1807" y="2324"/>
                </a:lnTo>
                <a:lnTo>
                  <a:pt x="1806" y="2327"/>
                </a:lnTo>
                <a:lnTo>
                  <a:pt x="1806" y="2331"/>
                </a:lnTo>
                <a:lnTo>
                  <a:pt x="1804" y="2333"/>
                </a:lnTo>
                <a:lnTo>
                  <a:pt x="1803" y="2333"/>
                </a:lnTo>
                <a:lnTo>
                  <a:pt x="1802" y="2337"/>
                </a:lnTo>
                <a:lnTo>
                  <a:pt x="1801" y="2339"/>
                </a:lnTo>
                <a:lnTo>
                  <a:pt x="1802" y="2343"/>
                </a:lnTo>
                <a:lnTo>
                  <a:pt x="1801" y="2343"/>
                </a:lnTo>
                <a:lnTo>
                  <a:pt x="1796" y="2341"/>
                </a:lnTo>
                <a:lnTo>
                  <a:pt x="1796" y="2339"/>
                </a:lnTo>
                <a:lnTo>
                  <a:pt x="1796" y="2333"/>
                </a:lnTo>
                <a:lnTo>
                  <a:pt x="1796" y="2329"/>
                </a:lnTo>
                <a:lnTo>
                  <a:pt x="1797" y="2328"/>
                </a:lnTo>
                <a:lnTo>
                  <a:pt x="1799" y="2327"/>
                </a:lnTo>
                <a:lnTo>
                  <a:pt x="1799" y="2324"/>
                </a:lnTo>
                <a:lnTo>
                  <a:pt x="1798" y="2322"/>
                </a:lnTo>
                <a:lnTo>
                  <a:pt x="1797" y="2320"/>
                </a:lnTo>
                <a:lnTo>
                  <a:pt x="1797" y="2318"/>
                </a:lnTo>
                <a:lnTo>
                  <a:pt x="1797" y="2315"/>
                </a:lnTo>
                <a:lnTo>
                  <a:pt x="1797" y="2312"/>
                </a:lnTo>
                <a:lnTo>
                  <a:pt x="1798" y="2306"/>
                </a:lnTo>
                <a:lnTo>
                  <a:pt x="1799" y="2305"/>
                </a:lnTo>
                <a:lnTo>
                  <a:pt x="1798" y="2304"/>
                </a:lnTo>
                <a:lnTo>
                  <a:pt x="1798" y="2301"/>
                </a:lnTo>
                <a:lnTo>
                  <a:pt x="1797" y="2299"/>
                </a:lnTo>
                <a:lnTo>
                  <a:pt x="1798" y="2297"/>
                </a:lnTo>
                <a:lnTo>
                  <a:pt x="1799" y="2297"/>
                </a:lnTo>
                <a:lnTo>
                  <a:pt x="1799" y="2298"/>
                </a:lnTo>
                <a:lnTo>
                  <a:pt x="1799" y="2301"/>
                </a:lnTo>
                <a:lnTo>
                  <a:pt x="1801" y="2301"/>
                </a:lnTo>
                <a:lnTo>
                  <a:pt x="1802" y="2301"/>
                </a:lnTo>
                <a:lnTo>
                  <a:pt x="1802" y="2299"/>
                </a:lnTo>
                <a:lnTo>
                  <a:pt x="1802" y="2298"/>
                </a:lnTo>
                <a:lnTo>
                  <a:pt x="1802" y="2296"/>
                </a:lnTo>
                <a:lnTo>
                  <a:pt x="1803" y="2299"/>
                </a:lnTo>
                <a:lnTo>
                  <a:pt x="1807" y="2319"/>
                </a:lnTo>
                <a:lnTo>
                  <a:pt x="1807" y="2323"/>
                </a:lnTo>
                <a:lnTo>
                  <a:pt x="1814" y="2318"/>
                </a:lnTo>
                <a:lnTo>
                  <a:pt x="1814" y="2316"/>
                </a:lnTo>
                <a:lnTo>
                  <a:pt x="1813" y="2310"/>
                </a:lnTo>
                <a:lnTo>
                  <a:pt x="1813" y="2305"/>
                </a:lnTo>
                <a:lnTo>
                  <a:pt x="1813" y="2299"/>
                </a:lnTo>
                <a:lnTo>
                  <a:pt x="1813" y="2295"/>
                </a:lnTo>
                <a:lnTo>
                  <a:pt x="1814" y="2290"/>
                </a:lnTo>
                <a:lnTo>
                  <a:pt x="1815" y="2286"/>
                </a:lnTo>
                <a:lnTo>
                  <a:pt x="1816" y="2282"/>
                </a:lnTo>
                <a:lnTo>
                  <a:pt x="1818" y="2279"/>
                </a:lnTo>
                <a:lnTo>
                  <a:pt x="1819" y="2278"/>
                </a:lnTo>
                <a:lnTo>
                  <a:pt x="1820" y="2278"/>
                </a:lnTo>
                <a:lnTo>
                  <a:pt x="1820" y="2277"/>
                </a:lnTo>
                <a:lnTo>
                  <a:pt x="1810" y="2278"/>
                </a:lnTo>
                <a:lnTo>
                  <a:pt x="1810" y="2277"/>
                </a:lnTo>
                <a:lnTo>
                  <a:pt x="1812" y="2277"/>
                </a:lnTo>
                <a:lnTo>
                  <a:pt x="1813" y="2277"/>
                </a:lnTo>
                <a:lnTo>
                  <a:pt x="1814" y="2276"/>
                </a:lnTo>
                <a:lnTo>
                  <a:pt x="1813" y="2274"/>
                </a:lnTo>
                <a:lnTo>
                  <a:pt x="1812" y="2274"/>
                </a:lnTo>
                <a:lnTo>
                  <a:pt x="1811" y="2273"/>
                </a:lnTo>
                <a:lnTo>
                  <a:pt x="1811" y="2269"/>
                </a:lnTo>
                <a:lnTo>
                  <a:pt x="1812" y="2266"/>
                </a:lnTo>
                <a:lnTo>
                  <a:pt x="1813" y="2268"/>
                </a:lnTo>
                <a:lnTo>
                  <a:pt x="1814" y="2268"/>
                </a:lnTo>
                <a:lnTo>
                  <a:pt x="1815" y="2266"/>
                </a:lnTo>
                <a:lnTo>
                  <a:pt x="1816" y="2266"/>
                </a:lnTo>
                <a:lnTo>
                  <a:pt x="1816" y="2269"/>
                </a:lnTo>
                <a:lnTo>
                  <a:pt x="1816" y="2272"/>
                </a:lnTo>
                <a:lnTo>
                  <a:pt x="1818" y="2273"/>
                </a:lnTo>
                <a:lnTo>
                  <a:pt x="1820" y="2276"/>
                </a:lnTo>
                <a:lnTo>
                  <a:pt x="1819" y="2274"/>
                </a:lnTo>
                <a:lnTo>
                  <a:pt x="1820" y="2274"/>
                </a:lnTo>
                <a:lnTo>
                  <a:pt x="1818" y="2271"/>
                </a:lnTo>
                <a:lnTo>
                  <a:pt x="1818" y="2269"/>
                </a:lnTo>
                <a:lnTo>
                  <a:pt x="1818" y="2265"/>
                </a:lnTo>
                <a:lnTo>
                  <a:pt x="1818" y="2266"/>
                </a:lnTo>
                <a:lnTo>
                  <a:pt x="1815" y="2265"/>
                </a:lnTo>
                <a:lnTo>
                  <a:pt x="1813" y="2264"/>
                </a:lnTo>
                <a:lnTo>
                  <a:pt x="1812" y="2264"/>
                </a:lnTo>
                <a:lnTo>
                  <a:pt x="1811" y="2264"/>
                </a:lnTo>
                <a:lnTo>
                  <a:pt x="1810" y="2265"/>
                </a:lnTo>
                <a:lnTo>
                  <a:pt x="1809" y="2271"/>
                </a:lnTo>
                <a:lnTo>
                  <a:pt x="1809" y="2272"/>
                </a:lnTo>
                <a:lnTo>
                  <a:pt x="1807" y="2272"/>
                </a:lnTo>
                <a:lnTo>
                  <a:pt x="1806" y="2274"/>
                </a:lnTo>
                <a:lnTo>
                  <a:pt x="1806" y="2277"/>
                </a:lnTo>
                <a:lnTo>
                  <a:pt x="1806" y="2278"/>
                </a:lnTo>
                <a:lnTo>
                  <a:pt x="1804" y="2278"/>
                </a:lnTo>
                <a:lnTo>
                  <a:pt x="1810" y="2264"/>
                </a:lnTo>
                <a:lnTo>
                  <a:pt x="1809" y="2265"/>
                </a:lnTo>
                <a:lnTo>
                  <a:pt x="1806" y="2266"/>
                </a:lnTo>
                <a:lnTo>
                  <a:pt x="1805" y="2271"/>
                </a:lnTo>
                <a:lnTo>
                  <a:pt x="1803" y="2276"/>
                </a:lnTo>
                <a:lnTo>
                  <a:pt x="1803" y="2278"/>
                </a:lnTo>
                <a:lnTo>
                  <a:pt x="1802" y="2279"/>
                </a:lnTo>
                <a:lnTo>
                  <a:pt x="1801" y="2282"/>
                </a:lnTo>
                <a:lnTo>
                  <a:pt x="1799" y="2283"/>
                </a:lnTo>
                <a:lnTo>
                  <a:pt x="1798" y="2283"/>
                </a:lnTo>
                <a:lnTo>
                  <a:pt x="1798" y="2285"/>
                </a:lnTo>
                <a:lnTo>
                  <a:pt x="1797" y="2285"/>
                </a:lnTo>
                <a:lnTo>
                  <a:pt x="1797" y="2287"/>
                </a:lnTo>
                <a:lnTo>
                  <a:pt x="1796" y="2288"/>
                </a:lnTo>
                <a:lnTo>
                  <a:pt x="1795" y="2290"/>
                </a:lnTo>
                <a:lnTo>
                  <a:pt x="1796" y="2293"/>
                </a:lnTo>
                <a:lnTo>
                  <a:pt x="1796" y="2294"/>
                </a:lnTo>
                <a:lnTo>
                  <a:pt x="1795" y="2296"/>
                </a:lnTo>
                <a:lnTo>
                  <a:pt x="1795" y="2298"/>
                </a:lnTo>
                <a:lnTo>
                  <a:pt x="1795" y="2302"/>
                </a:lnTo>
                <a:lnTo>
                  <a:pt x="1795" y="2306"/>
                </a:lnTo>
                <a:lnTo>
                  <a:pt x="1795" y="2310"/>
                </a:lnTo>
                <a:lnTo>
                  <a:pt x="1795" y="2315"/>
                </a:lnTo>
                <a:lnTo>
                  <a:pt x="1795" y="2318"/>
                </a:lnTo>
                <a:lnTo>
                  <a:pt x="1794" y="2321"/>
                </a:lnTo>
                <a:lnTo>
                  <a:pt x="1794" y="2330"/>
                </a:lnTo>
                <a:lnTo>
                  <a:pt x="1794" y="2339"/>
                </a:lnTo>
                <a:lnTo>
                  <a:pt x="1795" y="2364"/>
                </a:lnTo>
                <a:lnTo>
                  <a:pt x="1797" y="2366"/>
                </a:lnTo>
                <a:lnTo>
                  <a:pt x="1802" y="2368"/>
                </a:lnTo>
                <a:lnTo>
                  <a:pt x="1803" y="2377"/>
                </a:lnTo>
                <a:lnTo>
                  <a:pt x="1812" y="2410"/>
                </a:lnTo>
                <a:lnTo>
                  <a:pt x="1813" y="2416"/>
                </a:lnTo>
                <a:lnTo>
                  <a:pt x="1815" y="2420"/>
                </a:lnTo>
                <a:lnTo>
                  <a:pt x="1816" y="2421"/>
                </a:lnTo>
                <a:lnTo>
                  <a:pt x="1818" y="2421"/>
                </a:lnTo>
                <a:lnTo>
                  <a:pt x="1816" y="2422"/>
                </a:lnTo>
                <a:lnTo>
                  <a:pt x="1815" y="2422"/>
                </a:lnTo>
                <a:lnTo>
                  <a:pt x="1815" y="2423"/>
                </a:lnTo>
                <a:lnTo>
                  <a:pt x="1815" y="2424"/>
                </a:lnTo>
                <a:lnTo>
                  <a:pt x="1815" y="2425"/>
                </a:lnTo>
                <a:lnTo>
                  <a:pt x="1815" y="2427"/>
                </a:lnTo>
                <a:lnTo>
                  <a:pt x="1816" y="2428"/>
                </a:lnTo>
                <a:lnTo>
                  <a:pt x="1816" y="2430"/>
                </a:lnTo>
                <a:lnTo>
                  <a:pt x="1816" y="2431"/>
                </a:lnTo>
                <a:lnTo>
                  <a:pt x="1815" y="2432"/>
                </a:lnTo>
                <a:lnTo>
                  <a:pt x="1815" y="2433"/>
                </a:lnTo>
                <a:lnTo>
                  <a:pt x="1815" y="2436"/>
                </a:lnTo>
                <a:lnTo>
                  <a:pt x="1814" y="2437"/>
                </a:lnTo>
                <a:lnTo>
                  <a:pt x="1813" y="2439"/>
                </a:lnTo>
                <a:lnTo>
                  <a:pt x="1812" y="2440"/>
                </a:lnTo>
                <a:lnTo>
                  <a:pt x="1812" y="2442"/>
                </a:lnTo>
                <a:lnTo>
                  <a:pt x="1812" y="2444"/>
                </a:lnTo>
                <a:lnTo>
                  <a:pt x="1812" y="2445"/>
                </a:lnTo>
                <a:lnTo>
                  <a:pt x="1812" y="2446"/>
                </a:lnTo>
                <a:lnTo>
                  <a:pt x="1812" y="2447"/>
                </a:lnTo>
                <a:lnTo>
                  <a:pt x="1812" y="2448"/>
                </a:lnTo>
                <a:lnTo>
                  <a:pt x="1813" y="2448"/>
                </a:lnTo>
                <a:lnTo>
                  <a:pt x="1813" y="2449"/>
                </a:lnTo>
                <a:lnTo>
                  <a:pt x="1813" y="2450"/>
                </a:lnTo>
                <a:lnTo>
                  <a:pt x="1814" y="2450"/>
                </a:lnTo>
                <a:lnTo>
                  <a:pt x="1815" y="2450"/>
                </a:lnTo>
                <a:lnTo>
                  <a:pt x="1815" y="2452"/>
                </a:lnTo>
                <a:lnTo>
                  <a:pt x="1815" y="2453"/>
                </a:lnTo>
                <a:lnTo>
                  <a:pt x="1816" y="2455"/>
                </a:lnTo>
                <a:lnTo>
                  <a:pt x="1816" y="2458"/>
                </a:lnTo>
                <a:lnTo>
                  <a:pt x="1816" y="2461"/>
                </a:lnTo>
                <a:lnTo>
                  <a:pt x="1816" y="2463"/>
                </a:lnTo>
                <a:lnTo>
                  <a:pt x="1818" y="2466"/>
                </a:lnTo>
                <a:lnTo>
                  <a:pt x="1819" y="2472"/>
                </a:lnTo>
                <a:lnTo>
                  <a:pt x="1821" y="2478"/>
                </a:lnTo>
                <a:lnTo>
                  <a:pt x="1821" y="2480"/>
                </a:lnTo>
                <a:lnTo>
                  <a:pt x="1821" y="2482"/>
                </a:lnTo>
                <a:lnTo>
                  <a:pt x="1821" y="2483"/>
                </a:lnTo>
                <a:lnTo>
                  <a:pt x="1821" y="2485"/>
                </a:lnTo>
                <a:lnTo>
                  <a:pt x="1821" y="2486"/>
                </a:lnTo>
                <a:lnTo>
                  <a:pt x="1821" y="2487"/>
                </a:lnTo>
                <a:lnTo>
                  <a:pt x="1820" y="2488"/>
                </a:lnTo>
                <a:lnTo>
                  <a:pt x="1820" y="2489"/>
                </a:lnTo>
                <a:lnTo>
                  <a:pt x="1819" y="2491"/>
                </a:lnTo>
                <a:lnTo>
                  <a:pt x="1819" y="2492"/>
                </a:lnTo>
                <a:lnTo>
                  <a:pt x="1818" y="2495"/>
                </a:lnTo>
                <a:lnTo>
                  <a:pt x="1816" y="2498"/>
                </a:lnTo>
                <a:lnTo>
                  <a:pt x="1815" y="2500"/>
                </a:lnTo>
                <a:lnTo>
                  <a:pt x="1813" y="2503"/>
                </a:lnTo>
                <a:lnTo>
                  <a:pt x="1812" y="2504"/>
                </a:lnTo>
                <a:lnTo>
                  <a:pt x="1811" y="2504"/>
                </a:lnTo>
                <a:lnTo>
                  <a:pt x="1811" y="2503"/>
                </a:lnTo>
                <a:lnTo>
                  <a:pt x="1810" y="2502"/>
                </a:lnTo>
                <a:lnTo>
                  <a:pt x="1811" y="2497"/>
                </a:lnTo>
                <a:lnTo>
                  <a:pt x="1811" y="2496"/>
                </a:lnTo>
                <a:lnTo>
                  <a:pt x="1811" y="2495"/>
                </a:lnTo>
                <a:lnTo>
                  <a:pt x="1811" y="2494"/>
                </a:lnTo>
                <a:lnTo>
                  <a:pt x="1811" y="2492"/>
                </a:lnTo>
                <a:lnTo>
                  <a:pt x="1812" y="2486"/>
                </a:lnTo>
                <a:lnTo>
                  <a:pt x="1812" y="2485"/>
                </a:lnTo>
                <a:lnTo>
                  <a:pt x="1812" y="2483"/>
                </a:lnTo>
                <a:lnTo>
                  <a:pt x="1812" y="2482"/>
                </a:lnTo>
                <a:lnTo>
                  <a:pt x="1813" y="2481"/>
                </a:lnTo>
                <a:lnTo>
                  <a:pt x="1814" y="2477"/>
                </a:lnTo>
                <a:lnTo>
                  <a:pt x="1814" y="2474"/>
                </a:lnTo>
                <a:lnTo>
                  <a:pt x="1814" y="2472"/>
                </a:lnTo>
                <a:lnTo>
                  <a:pt x="1813" y="2467"/>
                </a:lnTo>
                <a:lnTo>
                  <a:pt x="1813" y="2464"/>
                </a:lnTo>
                <a:lnTo>
                  <a:pt x="1813" y="2462"/>
                </a:lnTo>
                <a:lnTo>
                  <a:pt x="1813" y="2461"/>
                </a:lnTo>
                <a:lnTo>
                  <a:pt x="1813" y="2460"/>
                </a:lnTo>
                <a:lnTo>
                  <a:pt x="1813" y="2457"/>
                </a:lnTo>
                <a:lnTo>
                  <a:pt x="1812" y="2456"/>
                </a:lnTo>
                <a:lnTo>
                  <a:pt x="1812" y="2455"/>
                </a:lnTo>
                <a:lnTo>
                  <a:pt x="1812" y="2454"/>
                </a:lnTo>
                <a:lnTo>
                  <a:pt x="1812" y="2453"/>
                </a:lnTo>
                <a:lnTo>
                  <a:pt x="1812" y="2452"/>
                </a:lnTo>
                <a:lnTo>
                  <a:pt x="1813" y="2452"/>
                </a:lnTo>
                <a:lnTo>
                  <a:pt x="1813" y="2450"/>
                </a:lnTo>
                <a:lnTo>
                  <a:pt x="1813" y="2449"/>
                </a:lnTo>
                <a:lnTo>
                  <a:pt x="1812" y="2449"/>
                </a:lnTo>
                <a:lnTo>
                  <a:pt x="1811" y="2450"/>
                </a:lnTo>
                <a:lnTo>
                  <a:pt x="1810" y="2452"/>
                </a:lnTo>
                <a:lnTo>
                  <a:pt x="1809" y="2454"/>
                </a:lnTo>
                <a:lnTo>
                  <a:pt x="1809" y="2455"/>
                </a:lnTo>
                <a:lnTo>
                  <a:pt x="1809" y="2457"/>
                </a:lnTo>
                <a:lnTo>
                  <a:pt x="1809" y="2458"/>
                </a:lnTo>
                <a:lnTo>
                  <a:pt x="1809" y="2460"/>
                </a:lnTo>
                <a:lnTo>
                  <a:pt x="1809" y="2461"/>
                </a:lnTo>
                <a:lnTo>
                  <a:pt x="1807" y="2463"/>
                </a:lnTo>
                <a:lnTo>
                  <a:pt x="1807" y="2464"/>
                </a:lnTo>
                <a:lnTo>
                  <a:pt x="1807" y="2465"/>
                </a:lnTo>
                <a:lnTo>
                  <a:pt x="1807" y="2466"/>
                </a:lnTo>
                <a:lnTo>
                  <a:pt x="1807" y="2467"/>
                </a:lnTo>
                <a:lnTo>
                  <a:pt x="1806" y="2469"/>
                </a:lnTo>
                <a:lnTo>
                  <a:pt x="1806" y="2470"/>
                </a:lnTo>
                <a:lnTo>
                  <a:pt x="1806" y="2472"/>
                </a:lnTo>
                <a:lnTo>
                  <a:pt x="1805" y="2477"/>
                </a:lnTo>
                <a:lnTo>
                  <a:pt x="1804" y="2480"/>
                </a:lnTo>
                <a:lnTo>
                  <a:pt x="1804" y="2482"/>
                </a:lnTo>
                <a:lnTo>
                  <a:pt x="1803" y="2486"/>
                </a:lnTo>
                <a:lnTo>
                  <a:pt x="1801" y="2489"/>
                </a:lnTo>
                <a:lnTo>
                  <a:pt x="1799" y="2492"/>
                </a:lnTo>
                <a:lnTo>
                  <a:pt x="1797" y="2496"/>
                </a:lnTo>
                <a:lnTo>
                  <a:pt x="1796" y="2497"/>
                </a:lnTo>
                <a:lnTo>
                  <a:pt x="1796" y="2498"/>
                </a:lnTo>
                <a:lnTo>
                  <a:pt x="1795" y="2498"/>
                </a:lnTo>
                <a:lnTo>
                  <a:pt x="1794" y="2498"/>
                </a:lnTo>
                <a:lnTo>
                  <a:pt x="1793" y="2497"/>
                </a:lnTo>
                <a:lnTo>
                  <a:pt x="1790" y="2494"/>
                </a:lnTo>
                <a:lnTo>
                  <a:pt x="1789" y="2490"/>
                </a:lnTo>
                <a:lnTo>
                  <a:pt x="1789" y="2489"/>
                </a:lnTo>
                <a:lnTo>
                  <a:pt x="1788" y="2488"/>
                </a:lnTo>
                <a:lnTo>
                  <a:pt x="1788" y="2486"/>
                </a:lnTo>
                <a:lnTo>
                  <a:pt x="1787" y="2485"/>
                </a:lnTo>
                <a:lnTo>
                  <a:pt x="1787" y="2482"/>
                </a:lnTo>
                <a:lnTo>
                  <a:pt x="1786" y="2480"/>
                </a:lnTo>
                <a:lnTo>
                  <a:pt x="1786" y="2478"/>
                </a:lnTo>
                <a:lnTo>
                  <a:pt x="1786" y="2475"/>
                </a:lnTo>
                <a:lnTo>
                  <a:pt x="1787" y="2472"/>
                </a:lnTo>
                <a:lnTo>
                  <a:pt x="1788" y="2470"/>
                </a:lnTo>
                <a:lnTo>
                  <a:pt x="1788" y="2467"/>
                </a:lnTo>
                <a:lnTo>
                  <a:pt x="1788" y="2465"/>
                </a:lnTo>
                <a:lnTo>
                  <a:pt x="1788" y="2463"/>
                </a:lnTo>
                <a:lnTo>
                  <a:pt x="1787" y="2458"/>
                </a:lnTo>
                <a:lnTo>
                  <a:pt x="1786" y="2458"/>
                </a:lnTo>
                <a:lnTo>
                  <a:pt x="1785" y="2469"/>
                </a:lnTo>
                <a:lnTo>
                  <a:pt x="1783" y="2470"/>
                </a:lnTo>
                <a:lnTo>
                  <a:pt x="1780" y="2470"/>
                </a:lnTo>
                <a:lnTo>
                  <a:pt x="1779" y="2470"/>
                </a:lnTo>
                <a:lnTo>
                  <a:pt x="1777" y="2466"/>
                </a:lnTo>
                <a:lnTo>
                  <a:pt x="1775" y="2462"/>
                </a:lnTo>
                <a:lnTo>
                  <a:pt x="1772" y="2458"/>
                </a:lnTo>
                <a:lnTo>
                  <a:pt x="1771" y="2456"/>
                </a:lnTo>
                <a:lnTo>
                  <a:pt x="1771" y="2454"/>
                </a:lnTo>
                <a:lnTo>
                  <a:pt x="1770" y="2450"/>
                </a:lnTo>
                <a:lnTo>
                  <a:pt x="1771" y="2446"/>
                </a:lnTo>
                <a:lnTo>
                  <a:pt x="1778" y="2425"/>
                </a:lnTo>
                <a:lnTo>
                  <a:pt x="1769" y="2446"/>
                </a:lnTo>
                <a:lnTo>
                  <a:pt x="1766" y="2458"/>
                </a:lnTo>
                <a:lnTo>
                  <a:pt x="1768" y="2457"/>
                </a:lnTo>
                <a:lnTo>
                  <a:pt x="1770" y="2461"/>
                </a:lnTo>
                <a:lnTo>
                  <a:pt x="1772" y="2463"/>
                </a:lnTo>
                <a:lnTo>
                  <a:pt x="1773" y="2466"/>
                </a:lnTo>
                <a:lnTo>
                  <a:pt x="1777" y="2470"/>
                </a:lnTo>
                <a:lnTo>
                  <a:pt x="1778" y="2472"/>
                </a:lnTo>
                <a:lnTo>
                  <a:pt x="1779" y="2477"/>
                </a:lnTo>
                <a:lnTo>
                  <a:pt x="1780" y="2479"/>
                </a:lnTo>
                <a:lnTo>
                  <a:pt x="1780" y="2481"/>
                </a:lnTo>
                <a:lnTo>
                  <a:pt x="1779" y="2482"/>
                </a:lnTo>
                <a:lnTo>
                  <a:pt x="1776" y="2483"/>
                </a:lnTo>
                <a:lnTo>
                  <a:pt x="1772" y="2480"/>
                </a:lnTo>
                <a:lnTo>
                  <a:pt x="1768" y="2477"/>
                </a:lnTo>
                <a:lnTo>
                  <a:pt x="1766" y="2474"/>
                </a:lnTo>
                <a:lnTo>
                  <a:pt x="1763" y="2472"/>
                </a:lnTo>
                <a:lnTo>
                  <a:pt x="1761" y="2470"/>
                </a:lnTo>
                <a:lnTo>
                  <a:pt x="1761" y="2467"/>
                </a:lnTo>
                <a:lnTo>
                  <a:pt x="1761" y="2465"/>
                </a:lnTo>
                <a:lnTo>
                  <a:pt x="1761" y="2463"/>
                </a:lnTo>
                <a:lnTo>
                  <a:pt x="1763" y="2461"/>
                </a:lnTo>
                <a:lnTo>
                  <a:pt x="1751" y="2454"/>
                </a:lnTo>
                <a:lnTo>
                  <a:pt x="1754" y="2461"/>
                </a:lnTo>
                <a:lnTo>
                  <a:pt x="1757" y="2462"/>
                </a:lnTo>
                <a:lnTo>
                  <a:pt x="1758" y="2463"/>
                </a:lnTo>
                <a:lnTo>
                  <a:pt x="1758" y="2467"/>
                </a:lnTo>
                <a:lnTo>
                  <a:pt x="1755" y="2467"/>
                </a:lnTo>
                <a:lnTo>
                  <a:pt x="1760" y="2479"/>
                </a:lnTo>
                <a:lnTo>
                  <a:pt x="1758" y="2486"/>
                </a:lnTo>
                <a:lnTo>
                  <a:pt x="1764" y="2485"/>
                </a:lnTo>
                <a:lnTo>
                  <a:pt x="1779" y="2504"/>
                </a:lnTo>
                <a:lnTo>
                  <a:pt x="1780" y="2507"/>
                </a:lnTo>
                <a:lnTo>
                  <a:pt x="1784" y="2516"/>
                </a:lnTo>
                <a:lnTo>
                  <a:pt x="1785" y="2516"/>
                </a:lnTo>
                <a:lnTo>
                  <a:pt x="1785" y="2517"/>
                </a:lnTo>
                <a:lnTo>
                  <a:pt x="1785" y="2519"/>
                </a:lnTo>
                <a:lnTo>
                  <a:pt x="1786" y="2520"/>
                </a:lnTo>
                <a:lnTo>
                  <a:pt x="1786" y="2521"/>
                </a:lnTo>
                <a:lnTo>
                  <a:pt x="1786" y="2522"/>
                </a:lnTo>
                <a:lnTo>
                  <a:pt x="1786" y="2523"/>
                </a:lnTo>
                <a:lnTo>
                  <a:pt x="1786" y="2524"/>
                </a:lnTo>
                <a:lnTo>
                  <a:pt x="1788" y="2530"/>
                </a:lnTo>
                <a:lnTo>
                  <a:pt x="1788" y="2531"/>
                </a:lnTo>
                <a:lnTo>
                  <a:pt x="1788" y="2532"/>
                </a:lnTo>
                <a:lnTo>
                  <a:pt x="1788" y="2533"/>
                </a:lnTo>
                <a:lnTo>
                  <a:pt x="1789" y="2534"/>
                </a:lnTo>
                <a:lnTo>
                  <a:pt x="1789" y="2536"/>
                </a:lnTo>
                <a:lnTo>
                  <a:pt x="1787" y="2534"/>
                </a:lnTo>
                <a:lnTo>
                  <a:pt x="1785" y="2534"/>
                </a:lnTo>
                <a:lnTo>
                  <a:pt x="1784" y="2533"/>
                </a:lnTo>
                <a:lnTo>
                  <a:pt x="1784" y="2532"/>
                </a:lnTo>
                <a:lnTo>
                  <a:pt x="1783" y="2533"/>
                </a:lnTo>
                <a:lnTo>
                  <a:pt x="1784" y="2534"/>
                </a:lnTo>
                <a:lnTo>
                  <a:pt x="1784" y="2536"/>
                </a:lnTo>
                <a:lnTo>
                  <a:pt x="1784" y="2537"/>
                </a:lnTo>
                <a:lnTo>
                  <a:pt x="1785" y="2537"/>
                </a:lnTo>
                <a:lnTo>
                  <a:pt x="1786" y="2538"/>
                </a:lnTo>
                <a:lnTo>
                  <a:pt x="1784" y="2538"/>
                </a:lnTo>
                <a:lnTo>
                  <a:pt x="1784" y="2539"/>
                </a:lnTo>
                <a:lnTo>
                  <a:pt x="1784" y="2540"/>
                </a:lnTo>
                <a:lnTo>
                  <a:pt x="1785" y="2539"/>
                </a:lnTo>
                <a:lnTo>
                  <a:pt x="1786" y="2539"/>
                </a:lnTo>
                <a:lnTo>
                  <a:pt x="1787" y="2540"/>
                </a:lnTo>
                <a:lnTo>
                  <a:pt x="1787" y="2541"/>
                </a:lnTo>
                <a:lnTo>
                  <a:pt x="1787" y="2542"/>
                </a:lnTo>
                <a:lnTo>
                  <a:pt x="1787" y="2544"/>
                </a:lnTo>
                <a:lnTo>
                  <a:pt x="1787" y="2545"/>
                </a:lnTo>
                <a:lnTo>
                  <a:pt x="1786" y="2546"/>
                </a:lnTo>
                <a:lnTo>
                  <a:pt x="1786" y="2547"/>
                </a:lnTo>
                <a:lnTo>
                  <a:pt x="1785" y="2547"/>
                </a:lnTo>
                <a:lnTo>
                  <a:pt x="1786" y="2548"/>
                </a:lnTo>
                <a:lnTo>
                  <a:pt x="1785" y="2549"/>
                </a:lnTo>
                <a:lnTo>
                  <a:pt x="1785" y="2550"/>
                </a:lnTo>
                <a:lnTo>
                  <a:pt x="1785" y="2552"/>
                </a:lnTo>
                <a:lnTo>
                  <a:pt x="1785" y="2553"/>
                </a:lnTo>
                <a:lnTo>
                  <a:pt x="1785" y="2554"/>
                </a:lnTo>
                <a:lnTo>
                  <a:pt x="1785" y="2555"/>
                </a:lnTo>
                <a:lnTo>
                  <a:pt x="1784" y="2556"/>
                </a:lnTo>
                <a:lnTo>
                  <a:pt x="1783" y="2556"/>
                </a:lnTo>
                <a:lnTo>
                  <a:pt x="1781" y="2556"/>
                </a:lnTo>
                <a:lnTo>
                  <a:pt x="1780" y="2555"/>
                </a:lnTo>
                <a:lnTo>
                  <a:pt x="1779" y="2555"/>
                </a:lnTo>
                <a:lnTo>
                  <a:pt x="1779" y="2556"/>
                </a:lnTo>
                <a:lnTo>
                  <a:pt x="1779" y="2557"/>
                </a:lnTo>
                <a:lnTo>
                  <a:pt x="1780" y="2558"/>
                </a:lnTo>
                <a:lnTo>
                  <a:pt x="1781" y="2561"/>
                </a:lnTo>
                <a:lnTo>
                  <a:pt x="1783" y="2563"/>
                </a:lnTo>
                <a:lnTo>
                  <a:pt x="1784" y="2565"/>
                </a:lnTo>
                <a:lnTo>
                  <a:pt x="1785" y="2567"/>
                </a:lnTo>
                <a:lnTo>
                  <a:pt x="1786" y="2569"/>
                </a:lnTo>
                <a:lnTo>
                  <a:pt x="1787" y="2569"/>
                </a:lnTo>
                <a:lnTo>
                  <a:pt x="1788" y="2567"/>
                </a:lnTo>
                <a:lnTo>
                  <a:pt x="1789" y="2567"/>
                </a:lnTo>
                <a:lnTo>
                  <a:pt x="1790" y="2569"/>
                </a:lnTo>
                <a:lnTo>
                  <a:pt x="1792" y="2570"/>
                </a:lnTo>
                <a:lnTo>
                  <a:pt x="1788" y="2572"/>
                </a:lnTo>
                <a:lnTo>
                  <a:pt x="1788" y="2573"/>
                </a:lnTo>
                <a:lnTo>
                  <a:pt x="1787" y="2573"/>
                </a:lnTo>
                <a:lnTo>
                  <a:pt x="1787" y="2574"/>
                </a:lnTo>
                <a:lnTo>
                  <a:pt x="1786" y="2574"/>
                </a:lnTo>
                <a:lnTo>
                  <a:pt x="1786" y="2575"/>
                </a:lnTo>
                <a:lnTo>
                  <a:pt x="1786" y="2577"/>
                </a:lnTo>
                <a:lnTo>
                  <a:pt x="1786" y="2578"/>
                </a:lnTo>
                <a:lnTo>
                  <a:pt x="1786" y="2580"/>
                </a:lnTo>
                <a:lnTo>
                  <a:pt x="1786" y="2582"/>
                </a:lnTo>
                <a:lnTo>
                  <a:pt x="1785" y="2583"/>
                </a:lnTo>
                <a:lnTo>
                  <a:pt x="1785" y="2584"/>
                </a:lnTo>
                <a:lnTo>
                  <a:pt x="1784" y="2586"/>
                </a:lnTo>
                <a:lnTo>
                  <a:pt x="1784" y="2587"/>
                </a:lnTo>
                <a:lnTo>
                  <a:pt x="1785" y="2588"/>
                </a:lnTo>
                <a:lnTo>
                  <a:pt x="1785" y="2589"/>
                </a:lnTo>
                <a:lnTo>
                  <a:pt x="1785" y="2590"/>
                </a:lnTo>
                <a:lnTo>
                  <a:pt x="1784" y="2591"/>
                </a:lnTo>
                <a:lnTo>
                  <a:pt x="1785" y="2594"/>
                </a:lnTo>
                <a:lnTo>
                  <a:pt x="1786" y="2596"/>
                </a:lnTo>
                <a:lnTo>
                  <a:pt x="1786" y="2597"/>
                </a:lnTo>
                <a:lnTo>
                  <a:pt x="1787" y="2599"/>
                </a:lnTo>
                <a:lnTo>
                  <a:pt x="1787" y="2600"/>
                </a:lnTo>
                <a:lnTo>
                  <a:pt x="1788" y="2601"/>
                </a:lnTo>
                <a:lnTo>
                  <a:pt x="1788" y="2603"/>
                </a:lnTo>
                <a:lnTo>
                  <a:pt x="1789" y="2604"/>
                </a:lnTo>
                <a:lnTo>
                  <a:pt x="1789" y="2605"/>
                </a:lnTo>
                <a:lnTo>
                  <a:pt x="1789" y="2606"/>
                </a:lnTo>
                <a:lnTo>
                  <a:pt x="1789" y="2607"/>
                </a:lnTo>
                <a:lnTo>
                  <a:pt x="1790" y="2608"/>
                </a:lnTo>
                <a:lnTo>
                  <a:pt x="1790" y="2609"/>
                </a:lnTo>
                <a:lnTo>
                  <a:pt x="1789" y="2609"/>
                </a:lnTo>
                <a:lnTo>
                  <a:pt x="1788" y="2609"/>
                </a:lnTo>
                <a:lnTo>
                  <a:pt x="1787" y="2608"/>
                </a:lnTo>
                <a:lnTo>
                  <a:pt x="1786" y="2607"/>
                </a:lnTo>
                <a:lnTo>
                  <a:pt x="1784" y="2604"/>
                </a:lnTo>
                <a:lnTo>
                  <a:pt x="1783" y="2603"/>
                </a:lnTo>
                <a:lnTo>
                  <a:pt x="1780" y="2605"/>
                </a:lnTo>
                <a:lnTo>
                  <a:pt x="1780" y="2606"/>
                </a:lnTo>
                <a:lnTo>
                  <a:pt x="1780" y="2607"/>
                </a:lnTo>
                <a:lnTo>
                  <a:pt x="1780" y="2608"/>
                </a:lnTo>
                <a:lnTo>
                  <a:pt x="1780" y="2609"/>
                </a:lnTo>
                <a:lnTo>
                  <a:pt x="1781" y="2611"/>
                </a:lnTo>
                <a:lnTo>
                  <a:pt x="1783" y="2613"/>
                </a:lnTo>
                <a:lnTo>
                  <a:pt x="1784" y="2614"/>
                </a:lnTo>
                <a:lnTo>
                  <a:pt x="1784" y="2615"/>
                </a:lnTo>
                <a:lnTo>
                  <a:pt x="1785" y="2616"/>
                </a:lnTo>
                <a:lnTo>
                  <a:pt x="1785" y="2617"/>
                </a:lnTo>
                <a:lnTo>
                  <a:pt x="1785" y="2619"/>
                </a:lnTo>
                <a:lnTo>
                  <a:pt x="1786" y="2619"/>
                </a:lnTo>
                <a:lnTo>
                  <a:pt x="1786" y="2620"/>
                </a:lnTo>
                <a:lnTo>
                  <a:pt x="1787" y="2621"/>
                </a:lnTo>
                <a:lnTo>
                  <a:pt x="1788" y="2622"/>
                </a:lnTo>
                <a:lnTo>
                  <a:pt x="1789" y="2623"/>
                </a:lnTo>
                <a:lnTo>
                  <a:pt x="1789" y="2624"/>
                </a:lnTo>
                <a:lnTo>
                  <a:pt x="1790" y="2624"/>
                </a:lnTo>
                <a:lnTo>
                  <a:pt x="1790" y="2625"/>
                </a:lnTo>
                <a:lnTo>
                  <a:pt x="1790" y="2626"/>
                </a:lnTo>
                <a:lnTo>
                  <a:pt x="1792" y="2626"/>
                </a:lnTo>
                <a:lnTo>
                  <a:pt x="1792" y="2628"/>
                </a:lnTo>
                <a:lnTo>
                  <a:pt x="1793" y="2629"/>
                </a:lnTo>
                <a:lnTo>
                  <a:pt x="1794" y="2630"/>
                </a:lnTo>
                <a:lnTo>
                  <a:pt x="1795" y="2630"/>
                </a:lnTo>
                <a:lnTo>
                  <a:pt x="1796" y="2631"/>
                </a:lnTo>
                <a:lnTo>
                  <a:pt x="1796" y="2632"/>
                </a:lnTo>
                <a:lnTo>
                  <a:pt x="1795" y="2634"/>
                </a:lnTo>
                <a:lnTo>
                  <a:pt x="1795" y="2636"/>
                </a:lnTo>
                <a:lnTo>
                  <a:pt x="1795" y="2638"/>
                </a:lnTo>
                <a:lnTo>
                  <a:pt x="1796" y="2639"/>
                </a:lnTo>
                <a:lnTo>
                  <a:pt x="1796" y="2640"/>
                </a:lnTo>
                <a:lnTo>
                  <a:pt x="1796" y="2641"/>
                </a:lnTo>
                <a:lnTo>
                  <a:pt x="1797" y="2642"/>
                </a:lnTo>
                <a:lnTo>
                  <a:pt x="1797" y="2644"/>
                </a:lnTo>
                <a:lnTo>
                  <a:pt x="1797" y="2645"/>
                </a:lnTo>
                <a:lnTo>
                  <a:pt x="1798" y="2646"/>
                </a:lnTo>
                <a:lnTo>
                  <a:pt x="1798" y="2647"/>
                </a:lnTo>
                <a:lnTo>
                  <a:pt x="1798" y="2648"/>
                </a:lnTo>
                <a:lnTo>
                  <a:pt x="1798" y="2649"/>
                </a:lnTo>
                <a:lnTo>
                  <a:pt x="1798" y="2650"/>
                </a:lnTo>
                <a:lnTo>
                  <a:pt x="1799" y="2650"/>
                </a:lnTo>
                <a:lnTo>
                  <a:pt x="1799" y="2651"/>
                </a:lnTo>
                <a:lnTo>
                  <a:pt x="1799" y="2654"/>
                </a:lnTo>
                <a:lnTo>
                  <a:pt x="1801" y="2654"/>
                </a:lnTo>
                <a:lnTo>
                  <a:pt x="1801" y="2655"/>
                </a:lnTo>
                <a:lnTo>
                  <a:pt x="1802" y="2656"/>
                </a:lnTo>
                <a:lnTo>
                  <a:pt x="1802" y="2657"/>
                </a:lnTo>
                <a:lnTo>
                  <a:pt x="1801" y="2657"/>
                </a:lnTo>
                <a:lnTo>
                  <a:pt x="1801" y="2658"/>
                </a:lnTo>
                <a:lnTo>
                  <a:pt x="1801" y="2659"/>
                </a:lnTo>
                <a:lnTo>
                  <a:pt x="1802" y="2661"/>
                </a:lnTo>
                <a:lnTo>
                  <a:pt x="1802" y="2662"/>
                </a:lnTo>
                <a:lnTo>
                  <a:pt x="1803" y="2663"/>
                </a:lnTo>
                <a:lnTo>
                  <a:pt x="1803" y="2664"/>
                </a:lnTo>
                <a:lnTo>
                  <a:pt x="1803" y="2665"/>
                </a:lnTo>
                <a:lnTo>
                  <a:pt x="1804" y="2665"/>
                </a:lnTo>
                <a:lnTo>
                  <a:pt x="1804" y="2666"/>
                </a:lnTo>
                <a:lnTo>
                  <a:pt x="1805" y="2666"/>
                </a:lnTo>
                <a:lnTo>
                  <a:pt x="1805" y="2667"/>
                </a:lnTo>
                <a:lnTo>
                  <a:pt x="1804" y="2667"/>
                </a:lnTo>
                <a:lnTo>
                  <a:pt x="1804" y="2668"/>
                </a:lnTo>
                <a:lnTo>
                  <a:pt x="1805" y="2670"/>
                </a:lnTo>
                <a:lnTo>
                  <a:pt x="1806" y="2670"/>
                </a:lnTo>
                <a:lnTo>
                  <a:pt x="1807" y="2671"/>
                </a:lnTo>
                <a:lnTo>
                  <a:pt x="1809" y="2671"/>
                </a:lnTo>
                <a:lnTo>
                  <a:pt x="1810" y="2672"/>
                </a:lnTo>
                <a:lnTo>
                  <a:pt x="1810" y="2674"/>
                </a:lnTo>
                <a:lnTo>
                  <a:pt x="1809" y="2674"/>
                </a:lnTo>
                <a:lnTo>
                  <a:pt x="1803" y="2674"/>
                </a:lnTo>
                <a:lnTo>
                  <a:pt x="1802" y="2674"/>
                </a:lnTo>
                <a:lnTo>
                  <a:pt x="1801" y="2675"/>
                </a:lnTo>
                <a:lnTo>
                  <a:pt x="1802" y="2676"/>
                </a:lnTo>
                <a:lnTo>
                  <a:pt x="1807" y="2676"/>
                </a:lnTo>
                <a:lnTo>
                  <a:pt x="1809" y="2676"/>
                </a:lnTo>
                <a:lnTo>
                  <a:pt x="1810" y="2679"/>
                </a:lnTo>
                <a:lnTo>
                  <a:pt x="1811" y="2681"/>
                </a:lnTo>
                <a:lnTo>
                  <a:pt x="1812" y="2682"/>
                </a:lnTo>
                <a:lnTo>
                  <a:pt x="1813" y="2683"/>
                </a:lnTo>
                <a:lnTo>
                  <a:pt x="1812" y="2686"/>
                </a:lnTo>
                <a:lnTo>
                  <a:pt x="1812" y="2688"/>
                </a:lnTo>
                <a:lnTo>
                  <a:pt x="1811" y="2692"/>
                </a:lnTo>
                <a:lnTo>
                  <a:pt x="1810" y="2698"/>
                </a:lnTo>
                <a:lnTo>
                  <a:pt x="1811" y="2699"/>
                </a:lnTo>
                <a:lnTo>
                  <a:pt x="1811" y="2701"/>
                </a:lnTo>
                <a:lnTo>
                  <a:pt x="1811" y="2705"/>
                </a:lnTo>
                <a:lnTo>
                  <a:pt x="1811" y="2708"/>
                </a:lnTo>
                <a:lnTo>
                  <a:pt x="1811" y="2712"/>
                </a:lnTo>
                <a:lnTo>
                  <a:pt x="1811" y="2714"/>
                </a:lnTo>
                <a:lnTo>
                  <a:pt x="1810" y="2716"/>
                </a:lnTo>
                <a:lnTo>
                  <a:pt x="1809" y="2716"/>
                </a:lnTo>
                <a:lnTo>
                  <a:pt x="1809" y="2718"/>
                </a:lnTo>
                <a:lnTo>
                  <a:pt x="1810" y="2720"/>
                </a:lnTo>
                <a:lnTo>
                  <a:pt x="1807" y="2725"/>
                </a:lnTo>
                <a:lnTo>
                  <a:pt x="1806" y="2729"/>
                </a:lnTo>
                <a:lnTo>
                  <a:pt x="1806" y="2734"/>
                </a:lnTo>
                <a:lnTo>
                  <a:pt x="1807" y="2736"/>
                </a:lnTo>
                <a:lnTo>
                  <a:pt x="1811" y="2737"/>
                </a:lnTo>
                <a:lnTo>
                  <a:pt x="1812" y="2737"/>
                </a:lnTo>
                <a:lnTo>
                  <a:pt x="1814" y="2740"/>
                </a:lnTo>
                <a:lnTo>
                  <a:pt x="1805" y="2741"/>
                </a:lnTo>
                <a:lnTo>
                  <a:pt x="1801" y="2749"/>
                </a:lnTo>
                <a:lnTo>
                  <a:pt x="1801" y="2754"/>
                </a:lnTo>
                <a:lnTo>
                  <a:pt x="1801" y="2770"/>
                </a:lnTo>
                <a:lnTo>
                  <a:pt x="1803" y="2773"/>
                </a:lnTo>
                <a:lnTo>
                  <a:pt x="1803" y="2774"/>
                </a:lnTo>
                <a:lnTo>
                  <a:pt x="1804" y="2776"/>
                </a:lnTo>
                <a:lnTo>
                  <a:pt x="1805" y="2779"/>
                </a:lnTo>
                <a:lnTo>
                  <a:pt x="1805" y="2781"/>
                </a:lnTo>
                <a:lnTo>
                  <a:pt x="1806" y="2782"/>
                </a:lnTo>
                <a:lnTo>
                  <a:pt x="1807" y="2783"/>
                </a:lnTo>
                <a:lnTo>
                  <a:pt x="1809" y="2785"/>
                </a:lnTo>
                <a:lnTo>
                  <a:pt x="1809" y="2787"/>
                </a:lnTo>
                <a:lnTo>
                  <a:pt x="1810" y="2787"/>
                </a:lnTo>
                <a:lnTo>
                  <a:pt x="1811" y="2788"/>
                </a:lnTo>
                <a:lnTo>
                  <a:pt x="1811" y="2789"/>
                </a:lnTo>
                <a:lnTo>
                  <a:pt x="1811" y="2790"/>
                </a:lnTo>
                <a:lnTo>
                  <a:pt x="1811" y="2791"/>
                </a:lnTo>
                <a:lnTo>
                  <a:pt x="1812" y="2792"/>
                </a:lnTo>
                <a:lnTo>
                  <a:pt x="1812" y="2793"/>
                </a:lnTo>
                <a:lnTo>
                  <a:pt x="1814" y="2796"/>
                </a:lnTo>
                <a:lnTo>
                  <a:pt x="1814" y="2797"/>
                </a:lnTo>
                <a:lnTo>
                  <a:pt x="1815" y="2799"/>
                </a:lnTo>
                <a:lnTo>
                  <a:pt x="1816" y="2801"/>
                </a:lnTo>
                <a:lnTo>
                  <a:pt x="1815" y="2803"/>
                </a:lnTo>
                <a:lnTo>
                  <a:pt x="1814" y="2805"/>
                </a:lnTo>
                <a:lnTo>
                  <a:pt x="1813" y="2805"/>
                </a:lnTo>
                <a:lnTo>
                  <a:pt x="1811" y="2807"/>
                </a:lnTo>
                <a:lnTo>
                  <a:pt x="1807" y="2808"/>
                </a:lnTo>
                <a:lnTo>
                  <a:pt x="1806" y="2809"/>
                </a:lnTo>
                <a:lnTo>
                  <a:pt x="1806" y="2812"/>
                </a:lnTo>
                <a:lnTo>
                  <a:pt x="1806" y="2814"/>
                </a:lnTo>
                <a:lnTo>
                  <a:pt x="1806" y="2815"/>
                </a:lnTo>
                <a:lnTo>
                  <a:pt x="1805" y="2817"/>
                </a:lnTo>
                <a:lnTo>
                  <a:pt x="1804" y="2818"/>
                </a:lnTo>
                <a:lnTo>
                  <a:pt x="1803" y="2822"/>
                </a:lnTo>
                <a:lnTo>
                  <a:pt x="1802" y="2815"/>
                </a:lnTo>
                <a:lnTo>
                  <a:pt x="1799" y="2814"/>
                </a:lnTo>
                <a:lnTo>
                  <a:pt x="1798" y="2812"/>
                </a:lnTo>
                <a:lnTo>
                  <a:pt x="1798" y="2810"/>
                </a:lnTo>
                <a:lnTo>
                  <a:pt x="1801" y="2803"/>
                </a:lnTo>
                <a:lnTo>
                  <a:pt x="1802" y="2800"/>
                </a:lnTo>
                <a:lnTo>
                  <a:pt x="1803" y="2799"/>
                </a:lnTo>
                <a:lnTo>
                  <a:pt x="1803" y="2798"/>
                </a:lnTo>
                <a:lnTo>
                  <a:pt x="1802" y="2797"/>
                </a:lnTo>
                <a:lnTo>
                  <a:pt x="1802" y="2798"/>
                </a:lnTo>
                <a:lnTo>
                  <a:pt x="1798" y="2806"/>
                </a:lnTo>
                <a:lnTo>
                  <a:pt x="1798" y="2807"/>
                </a:lnTo>
                <a:lnTo>
                  <a:pt x="1797" y="2808"/>
                </a:lnTo>
                <a:lnTo>
                  <a:pt x="1797" y="2809"/>
                </a:lnTo>
                <a:lnTo>
                  <a:pt x="1797" y="2810"/>
                </a:lnTo>
                <a:lnTo>
                  <a:pt x="1796" y="2810"/>
                </a:lnTo>
                <a:lnTo>
                  <a:pt x="1795" y="2809"/>
                </a:lnTo>
                <a:lnTo>
                  <a:pt x="1794" y="2807"/>
                </a:lnTo>
                <a:lnTo>
                  <a:pt x="1792" y="2805"/>
                </a:lnTo>
                <a:lnTo>
                  <a:pt x="1790" y="2804"/>
                </a:lnTo>
                <a:lnTo>
                  <a:pt x="1787" y="2804"/>
                </a:lnTo>
                <a:lnTo>
                  <a:pt x="1785" y="2805"/>
                </a:lnTo>
                <a:lnTo>
                  <a:pt x="1785" y="2806"/>
                </a:lnTo>
                <a:lnTo>
                  <a:pt x="1784" y="2805"/>
                </a:lnTo>
                <a:lnTo>
                  <a:pt x="1784" y="2804"/>
                </a:lnTo>
                <a:lnTo>
                  <a:pt x="1784" y="2803"/>
                </a:lnTo>
                <a:lnTo>
                  <a:pt x="1784" y="2801"/>
                </a:lnTo>
                <a:lnTo>
                  <a:pt x="1783" y="2801"/>
                </a:lnTo>
                <a:lnTo>
                  <a:pt x="1783" y="2799"/>
                </a:lnTo>
                <a:lnTo>
                  <a:pt x="1781" y="2798"/>
                </a:lnTo>
                <a:lnTo>
                  <a:pt x="1783" y="2796"/>
                </a:lnTo>
                <a:lnTo>
                  <a:pt x="1783" y="2795"/>
                </a:lnTo>
                <a:lnTo>
                  <a:pt x="1781" y="2793"/>
                </a:lnTo>
                <a:lnTo>
                  <a:pt x="1781" y="2792"/>
                </a:lnTo>
                <a:lnTo>
                  <a:pt x="1781" y="2791"/>
                </a:lnTo>
                <a:lnTo>
                  <a:pt x="1781" y="2790"/>
                </a:lnTo>
                <a:lnTo>
                  <a:pt x="1781" y="2789"/>
                </a:lnTo>
                <a:lnTo>
                  <a:pt x="1781" y="2788"/>
                </a:lnTo>
                <a:lnTo>
                  <a:pt x="1780" y="2787"/>
                </a:lnTo>
                <a:lnTo>
                  <a:pt x="1779" y="2787"/>
                </a:lnTo>
                <a:lnTo>
                  <a:pt x="1778" y="2788"/>
                </a:lnTo>
                <a:lnTo>
                  <a:pt x="1777" y="2788"/>
                </a:lnTo>
                <a:lnTo>
                  <a:pt x="1777" y="2787"/>
                </a:lnTo>
                <a:lnTo>
                  <a:pt x="1776" y="2785"/>
                </a:lnTo>
                <a:lnTo>
                  <a:pt x="1776" y="2784"/>
                </a:lnTo>
                <a:lnTo>
                  <a:pt x="1776" y="2783"/>
                </a:lnTo>
                <a:lnTo>
                  <a:pt x="1775" y="2781"/>
                </a:lnTo>
                <a:lnTo>
                  <a:pt x="1775" y="2780"/>
                </a:lnTo>
                <a:lnTo>
                  <a:pt x="1775" y="2779"/>
                </a:lnTo>
                <a:lnTo>
                  <a:pt x="1776" y="2778"/>
                </a:lnTo>
                <a:lnTo>
                  <a:pt x="1777" y="2776"/>
                </a:lnTo>
                <a:lnTo>
                  <a:pt x="1777" y="2775"/>
                </a:lnTo>
                <a:lnTo>
                  <a:pt x="1778" y="2775"/>
                </a:lnTo>
                <a:lnTo>
                  <a:pt x="1779" y="2774"/>
                </a:lnTo>
                <a:lnTo>
                  <a:pt x="1780" y="2774"/>
                </a:lnTo>
                <a:lnTo>
                  <a:pt x="1780" y="2773"/>
                </a:lnTo>
                <a:lnTo>
                  <a:pt x="1780" y="2772"/>
                </a:lnTo>
                <a:lnTo>
                  <a:pt x="1779" y="2771"/>
                </a:lnTo>
                <a:lnTo>
                  <a:pt x="1778" y="2771"/>
                </a:lnTo>
                <a:lnTo>
                  <a:pt x="1777" y="2771"/>
                </a:lnTo>
                <a:lnTo>
                  <a:pt x="1776" y="2770"/>
                </a:lnTo>
                <a:lnTo>
                  <a:pt x="1775" y="2770"/>
                </a:lnTo>
                <a:lnTo>
                  <a:pt x="1773" y="2770"/>
                </a:lnTo>
                <a:lnTo>
                  <a:pt x="1772" y="2771"/>
                </a:lnTo>
                <a:lnTo>
                  <a:pt x="1772" y="2772"/>
                </a:lnTo>
                <a:lnTo>
                  <a:pt x="1771" y="2772"/>
                </a:lnTo>
                <a:lnTo>
                  <a:pt x="1770" y="2772"/>
                </a:lnTo>
                <a:lnTo>
                  <a:pt x="1769" y="2771"/>
                </a:lnTo>
                <a:lnTo>
                  <a:pt x="1768" y="2770"/>
                </a:lnTo>
                <a:lnTo>
                  <a:pt x="1768" y="2768"/>
                </a:lnTo>
                <a:lnTo>
                  <a:pt x="1768" y="2767"/>
                </a:lnTo>
                <a:lnTo>
                  <a:pt x="1768" y="2766"/>
                </a:lnTo>
                <a:lnTo>
                  <a:pt x="1778" y="2765"/>
                </a:lnTo>
                <a:lnTo>
                  <a:pt x="1778" y="2760"/>
                </a:lnTo>
                <a:lnTo>
                  <a:pt x="1771" y="2762"/>
                </a:lnTo>
                <a:lnTo>
                  <a:pt x="1763" y="2760"/>
                </a:lnTo>
                <a:lnTo>
                  <a:pt x="1760" y="2762"/>
                </a:lnTo>
                <a:lnTo>
                  <a:pt x="1761" y="2765"/>
                </a:lnTo>
                <a:lnTo>
                  <a:pt x="1761" y="2767"/>
                </a:lnTo>
                <a:lnTo>
                  <a:pt x="1762" y="2768"/>
                </a:lnTo>
                <a:lnTo>
                  <a:pt x="1762" y="2770"/>
                </a:lnTo>
                <a:lnTo>
                  <a:pt x="1762" y="2771"/>
                </a:lnTo>
                <a:lnTo>
                  <a:pt x="1762" y="2773"/>
                </a:lnTo>
                <a:lnTo>
                  <a:pt x="1761" y="2773"/>
                </a:lnTo>
                <a:lnTo>
                  <a:pt x="1760" y="2773"/>
                </a:lnTo>
                <a:lnTo>
                  <a:pt x="1759" y="2772"/>
                </a:lnTo>
                <a:lnTo>
                  <a:pt x="1754" y="2773"/>
                </a:lnTo>
                <a:lnTo>
                  <a:pt x="1754" y="2779"/>
                </a:lnTo>
                <a:lnTo>
                  <a:pt x="1753" y="2779"/>
                </a:lnTo>
                <a:lnTo>
                  <a:pt x="1753" y="2780"/>
                </a:lnTo>
                <a:lnTo>
                  <a:pt x="1753" y="2781"/>
                </a:lnTo>
                <a:lnTo>
                  <a:pt x="1753" y="2782"/>
                </a:lnTo>
                <a:lnTo>
                  <a:pt x="1753" y="2783"/>
                </a:lnTo>
                <a:lnTo>
                  <a:pt x="1753" y="2784"/>
                </a:lnTo>
                <a:lnTo>
                  <a:pt x="1754" y="2785"/>
                </a:lnTo>
                <a:lnTo>
                  <a:pt x="1758" y="2790"/>
                </a:lnTo>
                <a:lnTo>
                  <a:pt x="1767" y="2799"/>
                </a:lnTo>
                <a:lnTo>
                  <a:pt x="1769" y="2800"/>
                </a:lnTo>
                <a:lnTo>
                  <a:pt x="1771" y="2803"/>
                </a:lnTo>
                <a:lnTo>
                  <a:pt x="1772" y="2804"/>
                </a:lnTo>
                <a:lnTo>
                  <a:pt x="1771" y="2804"/>
                </a:lnTo>
                <a:lnTo>
                  <a:pt x="1770" y="2804"/>
                </a:lnTo>
                <a:lnTo>
                  <a:pt x="1769" y="2804"/>
                </a:lnTo>
                <a:lnTo>
                  <a:pt x="1757" y="2797"/>
                </a:lnTo>
                <a:lnTo>
                  <a:pt x="1750" y="2790"/>
                </a:lnTo>
                <a:lnTo>
                  <a:pt x="1746" y="2787"/>
                </a:lnTo>
                <a:lnTo>
                  <a:pt x="1745" y="2785"/>
                </a:lnTo>
                <a:lnTo>
                  <a:pt x="1744" y="2784"/>
                </a:lnTo>
                <a:lnTo>
                  <a:pt x="1745" y="2783"/>
                </a:lnTo>
                <a:lnTo>
                  <a:pt x="1745" y="2780"/>
                </a:lnTo>
                <a:lnTo>
                  <a:pt x="1744" y="2780"/>
                </a:lnTo>
                <a:lnTo>
                  <a:pt x="1745" y="2779"/>
                </a:lnTo>
                <a:lnTo>
                  <a:pt x="1746" y="2779"/>
                </a:lnTo>
                <a:lnTo>
                  <a:pt x="1747" y="2780"/>
                </a:lnTo>
                <a:lnTo>
                  <a:pt x="1749" y="2781"/>
                </a:lnTo>
                <a:lnTo>
                  <a:pt x="1751" y="2780"/>
                </a:lnTo>
                <a:lnTo>
                  <a:pt x="1752" y="2780"/>
                </a:lnTo>
                <a:lnTo>
                  <a:pt x="1747" y="2780"/>
                </a:lnTo>
                <a:lnTo>
                  <a:pt x="1743" y="2771"/>
                </a:lnTo>
                <a:lnTo>
                  <a:pt x="1736" y="2766"/>
                </a:lnTo>
                <a:lnTo>
                  <a:pt x="1732" y="2763"/>
                </a:lnTo>
                <a:lnTo>
                  <a:pt x="1727" y="2757"/>
                </a:lnTo>
                <a:lnTo>
                  <a:pt x="1724" y="2749"/>
                </a:lnTo>
                <a:lnTo>
                  <a:pt x="1720" y="2746"/>
                </a:lnTo>
                <a:lnTo>
                  <a:pt x="1717" y="2751"/>
                </a:lnTo>
                <a:lnTo>
                  <a:pt x="1715" y="2751"/>
                </a:lnTo>
                <a:lnTo>
                  <a:pt x="1716" y="2751"/>
                </a:lnTo>
                <a:lnTo>
                  <a:pt x="1717" y="2753"/>
                </a:lnTo>
                <a:lnTo>
                  <a:pt x="1718" y="2754"/>
                </a:lnTo>
                <a:lnTo>
                  <a:pt x="1719" y="2754"/>
                </a:lnTo>
                <a:lnTo>
                  <a:pt x="1720" y="2755"/>
                </a:lnTo>
                <a:lnTo>
                  <a:pt x="1721" y="2756"/>
                </a:lnTo>
                <a:lnTo>
                  <a:pt x="1724" y="2758"/>
                </a:lnTo>
                <a:lnTo>
                  <a:pt x="1726" y="2759"/>
                </a:lnTo>
                <a:lnTo>
                  <a:pt x="1726" y="2760"/>
                </a:lnTo>
                <a:lnTo>
                  <a:pt x="1725" y="2762"/>
                </a:lnTo>
                <a:lnTo>
                  <a:pt x="1724" y="2762"/>
                </a:lnTo>
                <a:lnTo>
                  <a:pt x="1717" y="2762"/>
                </a:lnTo>
                <a:lnTo>
                  <a:pt x="1714" y="2760"/>
                </a:lnTo>
                <a:lnTo>
                  <a:pt x="1709" y="2758"/>
                </a:lnTo>
                <a:lnTo>
                  <a:pt x="1700" y="2756"/>
                </a:lnTo>
                <a:lnTo>
                  <a:pt x="1697" y="2755"/>
                </a:lnTo>
                <a:lnTo>
                  <a:pt x="1695" y="2755"/>
                </a:lnTo>
                <a:lnTo>
                  <a:pt x="1693" y="2755"/>
                </a:lnTo>
                <a:lnTo>
                  <a:pt x="1692" y="2754"/>
                </a:lnTo>
                <a:lnTo>
                  <a:pt x="1691" y="2751"/>
                </a:lnTo>
                <a:lnTo>
                  <a:pt x="1691" y="2750"/>
                </a:lnTo>
                <a:lnTo>
                  <a:pt x="1692" y="2748"/>
                </a:lnTo>
                <a:lnTo>
                  <a:pt x="1693" y="2747"/>
                </a:lnTo>
                <a:lnTo>
                  <a:pt x="1697" y="2742"/>
                </a:lnTo>
                <a:lnTo>
                  <a:pt x="1697" y="2741"/>
                </a:lnTo>
                <a:lnTo>
                  <a:pt x="1692" y="2738"/>
                </a:lnTo>
                <a:lnTo>
                  <a:pt x="1685" y="2745"/>
                </a:lnTo>
                <a:lnTo>
                  <a:pt x="1681" y="2749"/>
                </a:lnTo>
                <a:lnTo>
                  <a:pt x="1683" y="2750"/>
                </a:lnTo>
                <a:lnTo>
                  <a:pt x="1681" y="2750"/>
                </a:lnTo>
                <a:lnTo>
                  <a:pt x="1675" y="2747"/>
                </a:lnTo>
                <a:lnTo>
                  <a:pt x="1674" y="2746"/>
                </a:lnTo>
                <a:lnTo>
                  <a:pt x="1671" y="2743"/>
                </a:lnTo>
                <a:lnTo>
                  <a:pt x="1671" y="2742"/>
                </a:lnTo>
                <a:lnTo>
                  <a:pt x="1668" y="2741"/>
                </a:lnTo>
                <a:lnTo>
                  <a:pt x="1661" y="2737"/>
                </a:lnTo>
                <a:lnTo>
                  <a:pt x="1657" y="2732"/>
                </a:lnTo>
                <a:lnTo>
                  <a:pt x="1655" y="2726"/>
                </a:lnTo>
                <a:lnTo>
                  <a:pt x="1654" y="2722"/>
                </a:lnTo>
                <a:lnTo>
                  <a:pt x="1652" y="2717"/>
                </a:lnTo>
                <a:lnTo>
                  <a:pt x="1652" y="2713"/>
                </a:lnTo>
                <a:lnTo>
                  <a:pt x="1652" y="2712"/>
                </a:lnTo>
                <a:lnTo>
                  <a:pt x="1652" y="2709"/>
                </a:lnTo>
                <a:lnTo>
                  <a:pt x="1651" y="2706"/>
                </a:lnTo>
                <a:lnTo>
                  <a:pt x="1650" y="2704"/>
                </a:lnTo>
                <a:lnTo>
                  <a:pt x="1647" y="2703"/>
                </a:lnTo>
                <a:lnTo>
                  <a:pt x="1646" y="2703"/>
                </a:lnTo>
                <a:lnTo>
                  <a:pt x="1643" y="2703"/>
                </a:lnTo>
                <a:lnTo>
                  <a:pt x="1642" y="2703"/>
                </a:lnTo>
                <a:lnTo>
                  <a:pt x="1641" y="2703"/>
                </a:lnTo>
                <a:lnTo>
                  <a:pt x="1641" y="2704"/>
                </a:lnTo>
                <a:lnTo>
                  <a:pt x="1640" y="2704"/>
                </a:lnTo>
                <a:lnTo>
                  <a:pt x="1639" y="2704"/>
                </a:lnTo>
                <a:lnTo>
                  <a:pt x="1637" y="2706"/>
                </a:lnTo>
                <a:lnTo>
                  <a:pt x="1633" y="2706"/>
                </a:lnTo>
                <a:lnTo>
                  <a:pt x="1632" y="2706"/>
                </a:lnTo>
                <a:lnTo>
                  <a:pt x="1631" y="2707"/>
                </a:lnTo>
                <a:lnTo>
                  <a:pt x="1630" y="2706"/>
                </a:lnTo>
                <a:lnTo>
                  <a:pt x="1629" y="2706"/>
                </a:lnTo>
                <a:lnTo>
                  <a:pt x="1626" y="2705"/>
                </a:lnTo>
                <a:lnTo>
                  <a:pt x="1622" y="2703"/>
                </a:lnTo>
                <a:lnTo>
                  <a:pt x="1620" y="2703"/>
                </a:lnTo>
                <a:lnTo>
                  <a:pt x="1619" y="2703"/>
                </a:lnTo>
                <a:lnTo>
                  <a:pt x="1617" y="2703"/>
                </a:lnTo>
                <a:lnTo>
                  <a:pt x="1615" y="2703"/>
                </a:lnTo>
                <a:lnTo>
                  <a:pt x="1612" y="2704"/>
                </a:lnTo>
                <a:lnTo>
                  <a:pt x="1603" y="2707"/>
                </a:lnTo>
                <a:lnTo>
                  <a:pt x="1600" y="2707"/>
                </a:lnTo>
                <a:lnTo>
                  <a:pt x="1599" y="2707"/>
                </a:lnTo>
                <a:lnTo>
                  <a:pt x="1596" y="2707"/>
                </a:lnTo>
                <a:lnTo>
                  <a:pt x="1594" y="2705"/>
                </a:lnTo>
                <a:lnTo>
                  <a:pt x="1593" y="2703"/>
                </a:lnTo>
                <a:lnTo>
                  <a:pt x="1593" y="2699"/>
                </a:lnTo>
                <a:lnTo>
                  <a:pt x="1595" y="2697"/>
                </a:lnTo>
                <a:lnTo>
                  <a:pt x="1597" y="2693"/>
                </a:lnTo>
                <a:lnTo>
                  <a:pt x="1598" y="2691"/>
                </a:lnTo>
                <a:lnTo>
                  <a:pt x="1600" y="2686"/>
                </a:lnTo>
                <a:lnTo>
                  <a:pt x="1600" y="2680"/>
                </a:lnTo>
                <a:lnTo>
                  <a:pt x="1602" y="2676"/>
                </a:lnTo>
                <a:lnTo>
                  <a:pt x="1602" y="2673"/>
                </a:lnTo>
                <a:lnTo>
                  <a:pt x="1602" y="2671"/>
                </a:lnTo>
                <a:lnTo>
                  <a:pt x="1602" y="2666"/>
                </a:lnTo>
                <a:lnTo>
                  <a:pt x="1600" y="2664"/>
                </a:lnTo>
                <a:lnTo>
                  <a:pt x="1599" y="2664"/>
                </a:lnTo>
                <a:lnTo>
                  <a:pt x="1598" y="2664"/>
                </a:lnTo>
                <a:lnTo>
                  <a:pt x="1596" y="2664"/>
                </a:lnTo>
                <a:lnTo>
                  <a:pt x="1590" y="2666"/>
                </a:lnTo>
                <a:lnTo>
                  <a:pt x="1588" y="2665"/>
                </a:lnTo>
                <a:lnTo>
                  <a:pt x="1585" y="2664"/>
                </a:lnTo>
                <a:lnTo>
                  <a:pt x="1582" y="2662"/>
                </a:lnTo>
                <a:lnTo>
                  <a:pt x="1580" y="2658"/>
                </a:lnTo>
                <a:lnTo>
                  <a:pt x="1579" y="2655"/>
                </a:lnTo>
                <a:lnTo>
                  <a:pt x="1579" y="2651"/>
                </a:lnTo>
                <a:lnTo>
                  <a:pt x="1579" y="2648"/>
                </a:lnTo>
                <a:lnTo>
                  <a:pt x="1579" y="2644"/>
                </a:lnTo>
                <a:lnTo>
                  <a:pt x="1578" y="2640"/>
                </a:lnTo>
                <a:lnTo>
                  <a:pt x="1577" y="2638"/>
                </a:lnTo>
                <a:lnTo>
                  <a:pt x="1574" y="2636"/>
                </a:lnTo>
                <a:lnTo>
                  <a:pt x="1571" y="2636"/>
                </a:lnTo>
                <a:lnTo>
                  <a:pt x="1569" y="2637"/>
                </a:lnTo>
                <a:lnTo>
                  <a:pt x="1569" y="2640"/>
                </a:lnTo>
                <a:lnTo>
                  <a:pt x="1568" y="2641"/>
                </a:lnTo>
                <a:lnTo>
                  <a:pt x="1565" y="2642"/>
                </a:lnTo>
                <a:lnTo>
                  <a:pt x="1563" y="2644"/>
                </a:lnTo>
                <a:lnTo>
                  <a:pt x="1561" y="2642"/>
                </a:lnTo>
                <a:lnTo>
                  <a:pt x="1560" y="2639"/>
                </a:lnTo>
                <a:lnTo>
                  <a:pt x="1559" y="2637"/>
                </a:lnTo>
                <a:lnTo>
                  <a:pt x="1557" y="2634"/>
                </a:lnTo>
                <a:lnTo>
                  <a:pt x="1554" y="2632"/>
                </a:lnTo>
                <a:lnTo>
                  <a:pt x="1551" y="2631"/>
                </a:lnTo>
                <a:lnTo>
                  <a:pt x="1547" y="2631"/>
                </a:lnTo>
                <a:lnTo>
                  <a:pt x="1542" y="2631"/>
                </a:lnTo>
                <a:lnTo>
                  <a:pt x="1538" y="2629"/>
                </a:lnTo>
                <a:lnTo>
                  <a:pt x="1536" y="2626"/>
                </a:lnTo>
                <a:lnTo>
                  <a:pt x="1535" y="2623"/>
                </a:lnTo>
                <a:lnTo>
                  <a:pt x="1534" y="2621"/>
                </a:lnTo>
                <a:lnTo>
                  <a:pt x="1530" y="2620"/>
                </a:lnTo>
                <a:lnTo>
                  <a:pt x="1528" y="2619"/>
                </a:lnTo>
                <a:lnTo>
                  <a:pt x="1526" y="2619"/>
                </a:lnTo>
                <a:lnTo>
                  <a:pt x="1524" y="2620"/>
                </a:lnTo>
                <a:lnTo>
                  <a:pt x="1520" y="2621"/>
                </a:lnTo>
                <a:lnTo>
                  <a:pt x="1517" y="2623"/>
                </a:lnTo>
                <a:lnTo>
                  <a:pt x="1513" y="2624"/>
                </a:lnTo>
                <a:lnTo>
                  <a:pt x="1510" y="2625"/>
                </a:lnTo>
                <a:lnTo>
                  <a:pt x="1509" y="2625"/>
                </a:lnTo>
                <a:lnTo>
                  <a:pt x="1508" y="2625"/>
                </a:lnTo>
                <a:lnTo>
                  <a:pt x="1507" y="2625"/>
                </a:lnTo>
                <a:lnTo>
                  <a:pt x="1504" y="2625"/>
                </a:lnTo>
                <a:lnTo>
                  <a:pt x="1502" y="2623"/>
                </a:lnTo>
                <a:lnTo>
                  <a:pt x="1501" y="2622"/>
                </a:lnTo>
                <a:lnTo>
                  <a:pt x="1501" y="2620"/>
                </a:lnTo>
                <a:lnTo>
                  <a:pt x="1501" y="2619"/>
                </a:lnTo>
                <a:lnTo>
                  <a:pt x="1501" y="2616"/>
                </a:lnTo>
                <a:lnTo>
                  <a:pt x="1501" y="2615"/>
                </a:lnTo>
                <a:lnTo>
                  <a:pt x="1501" y="2614"/>
                </a:lnTo>
                <a:lnTo>
                  <a:pt x="1500" y="2611"/>
                </a:lnTo>
                <a:lnTo>
                  <a:pt x="1499" y="2609"/>
                </a:lnTo>
                <a:lnTo>
                  <a:pt x="1496" y="2606"/>
                </a:lnTo>
                <a:lnTo>
                  <a:pt x="1494" y="2604"/>
                </a:lnTo>
                <a:lnTo>
                  <a:pt x="1491" y="2603"/>
                </a:lnTo>
                <a:lnTo>
                  <a:pt x="1487" y="2601"/>
                </a:lnTo>
                <a:lnTo>
                  <a:pt x="1483" y="2601"/>
                </a:lnTo>
                <a:lnTo>
                  <a:pt x="1477" y="2603"/>
                </a:lnTo>
                <a:lnTo>
                  <a:pt x="1476" y="2603"/>
                </a:lnTo>
                <a:lnTo>
                  <a:pt x="1475" y="2603"/>
                </a:lnTo>
                <a:lnTo>
                  <a:pt x="1474" y="2603"/>
                </a:lnTo>
                <a:lnTo>
                  <a:pt x="1473" y="2603"/>
                </a:lnTo>
                <a:lnTo>
                  <a:pt x="1473" y="2601"/>
                </a:lnTo>
                <a:lnTo>
                  <a:pt x="1473" y="2600"/>
                </a:lnTo>
                <a:lnTo>
                  <a:pt x="1473" y="2599"/>
                </a:lnTo>
                <a:lnTo>
                  <a:pt x="1475" y="2598"/>
                </a:lnTo>
                <a:lnTo>
                  <a:pt x="1477" y="2596"/>
                </a:lnTo>
                <a:lnTo>
                  <a:pt x="1479" y="2594"/>
                </a:lnTo>
                <a:lnTo>
                  <a:pt x="1487" y="2581"/>
                </a:lnTo>
                <a:lnTo>
                  <a:pt x="1488" y="2580"/>
                </a:lnTo>
                <a:lnTo>
                  <a:pt x="1490" y="2578"/>
                </a:lnTo>
                <a:lnTo>
                  <a:pt x="1490" y="2577"/>
                </a:lnTo>
                <a:lnTo>
                  <a:pt x="1488" y="2574"/>
                </a:lnTo>
                <a:lnTo>
                  <a:pt x="1487" y="2573"/>
                </a:lnTo>
                <a:lnTo>
                  <a:pt x="1486" y="2573"/>
                </a:lnTo>
                <a:lnTo>
                  <a:pt x="1485" y="2573"/>
                </a:lnTo>
                <a:lnTo>
                  <a:pt x="1483" y="2574"/>
                </a:lnTo>
                <a:lnTo>
                  <a:pt x="1482" y="2575"/>
                </a:lnTo>
                <a:lnTo>
                  <a:pt x="1479" y="2575"/>
                </a:lnTo>
                <a:lnTo>
                  <a:pt x="1477" y="2575"/>
                </a:lnTo>
                <a:lnTo>
                  <a:pt x="1476" y="2575"/>
                </a:lnTo>
                <a:lnTo>
                  <a:pt x="1475" y="2575"/>
                </a:lnTo>
                <a:lnTo>
                  <a:pt x="1474" y="2574"/>
                </a:lnTo>
                <a:lnTo>
                  <a:pt x="1474" y="2573"/>
                </a:lnTo>
                <a:lnTo>
                  <a:pt x="1473" y="2571"/>
                </a:lnTo>
                <a:lnTo>
                  <a:pt x="1473" y="2569"/>
                </a:lnTo>
                <a:lnTo>
                  <a:pt x="1473" y="2566"/>
                </a:lnTo>
                <a:lnTo>
                  <a:pt x="1473" y="2563"/>
                </a:lnTo>
                <a:lnTo>
                  <a:pt x="1471" y="2561"/>
                </a:lnTo>
                <a:lnTo>
                  <a:pt x="1470" y="2557"/>
                </a:lnTo>
                <a:lnTo>
                  <a:pt x="1469" y="2554"/>
                </a:lnTo>
                <a:lnTo>
                  <a:pt x="1467" y="2552"/>
                </a:lnTo>
                <a:lnTo>
                  <a:pt x="1465" y="2548"/>
                </a:lnTo>
                <a:lnTo>
                  <a:pt x="1464" y="2546"/>
                </a:lnTo>
                <a:lnTo>
                  <a:pt x="1461" y="2544"/>
                </a:lnTo>
                <a:lnTo>
                  <a:pt x="1460" y="2540"/>
                </a:lnTo>
                <a:lnTo>
                  <a:pt x="1459" y="2538"/>
                </a:lnTo>
                <a:lnTo>
                  <a:pt x="1457" y="2536"/>
                </a:lnTo>
                <a:lnTo>
                  <a:pt x="1453" y="2534"/>
                </a:lnTo>
                <a:lnTo>
                  <a:pt x="1451" y="2533"/>
                </a:lnTo>
                <a:lnTo>
                  <a:pt x="1448" y="2533"/>
                </a:lnTo>
                <a:lnTo>
                  <a:pt x="1447" y="2536"/>
                </a:lnTo>
                <a:lnTo>
                  <a:pt x="1445" y="2537"/>
                </a:lnTo>
                <a:lnTo>
                  <a:pt x="1445" y="2539"/>
                </a:lnTo>
                <a:lnTo>
                  <a:pt x="1445" y="2540"/>
                </a:lnTo>
                <a:lnTo>
                  <a:pt x="1445" y="2541"/>
                </a:lnTo>
                <a:lnTo>
                  <a:pt x="1444" y="2542"/>
                </a:lnTo>
                <a:lnTo>
                  <a:pt x="1442" y="2542"/>
                </a:lnTo>
                <a:lnTo>
                  <a:pt x="1441" y="2542"/>
                </a:lnTo>
                <a:lnTo>
                  <a:pt x="1439" y="2541"/>
                </a:lnTo>
                <a:lnTo>
                  <a:pt x="1436" y="2541"/>
                </a:lnTo>
                <a:lnTo>
                  <a:pt x="1434" y="2544"/>
                </a:lnTo>
                <a:lnTo>
                  <a:pt x="1433" y="2547"/>
                </a:lnTo>
                <a:lnTo>
                  <a:pt x="1431" y="2552"/>
                </a:lnTo>
                <a:lnTo>
                  <a:pt x="1428" y="2556"/>
                </a:lnTo>
                <a:lnTo>
                  <a:pt x="1427" y="2559"/>
                </a:lnTo>
                <a:lnTo>
                  <a:pt x="1427" y="2562"/>
                </a:lnTo>
                <a:lnTo>
                  <a:pt x="1426" y="2564"/>
                </a:lnTo>
                <a:lnTo>
                  <a:pt x="1426" y="2567"/>
                </a:lnTo>
                <a:lnTo>
                  <a:pt x="1424" y="2570"/>
                </a:lnTo>
                <a:lnTo>
                  <a:pt x="1422" y="2571"/>
                </a:lnTo>
                <a:lnTo>
                  <a:pt x="1421" y="2571"/>
                </a:lnTo>
                <a:lnTo>
                  <a:pt x="1418" y="2571"/>
                </a:lnTo>
                <a:lnTo>
                  <a:pt x="1416" y="2571"/>
                </a:lnTo>
                <a:lnTo>
                  <a:pt x="1415" y="2571"/>
                </a:lnTo>
                <a:lnTo>
                  <a:pt x="1412" y="2570"/>
                </a:lnTo>
                <a:lnTo>
                  <a:pt x="1409" y="2569"/>
                </a:lnTo>
                <a:lnTo>
                  <a:pt x="1408" y="2566"/>
                </a:lnTo>
                <a:lnTo>
                  <a:pt x="1405" y="2564"/>
                </a:lnTo>
                <a:lnTo>
                  <a:pt x="1402" y="2561"/>
                </a:lnTo>
                <a:lnTo>
                  <a:pt x="1401" y="2558"/>
                </a:lnTo>
                <a:lnTo>
                  <a:pt x="1400" y="2556"/>
                </a:lnTo>
                <a:lnTo>
                  <a:pt x="1398" y="2553"/>
                </a:lnTo>
                <a:lnTo>
                  <a:pt x="1398" y="2550"/>
                </a:lnTo>
                <a:lnTo>
                  <a:pt x="1398" y="2548"/>
                </a:lnTo>
                <a:lnTo>
                  <a:pt x="1399" y="2547"/>
                </a:lnTo>
                <a:lnTo>
                  <a:pt x="1399" y="2545"/>
                </a:lnTo>
                <a:lnTo>
                  <a:pt x="1400" y="2544"/>
                </a:lnTo>
                <a:lnTo>
                  <a:pt x="1401" y="2541"/>
                </a:lnTo>
                <a:lnTo>
                  <a:pt x="1402" y="2540"/>
                </a:lnTo>
                <a:lnTo>
                  <a:pt x="1404" y="2538"/>
                </a:lnTo>
                <a:lnTo>
                  <a:pt x="1404" y="2536"/>
                </a:lnTo>
                <a:lnTo>
                  <a:pt x="1404" y="2533"/>
                </a:lnTo>
                <a:lnTo>
                  <a:pt x="1404" y="2532"/>
                </a:lnTo>
                <a:lnTo>
                  <a:pt x="1404" y="2530"/>
                </a:lnTo>
                <a:lnTo>
                  <a:pt x="1402" y="2529"/>
                </a:lnTo>
                <a:lnTo>
                  <a:pt x="1402" y="2528"/>
                </a:lnTo>
                <a:lnTo>
                  <a:pt x="1401" y="2527"/>
                </a:lnTo>
                <a:lnTo>
                  <a:pt x="1400" y="2525"/>
                </a:lnTo>
                <a:lnTo>
                  <a:pt x="1399" y="2524"/>
                </a:lnTo>
                <a:lnTo>
                  <a:pt x="1398" y="2523"/>
                </a:lnTo>
                <a:lnTo>
                  <a:pt x="1397" y="2523"/>
                </a:lnTo>
                <a:lnTo>
                  <a:pt x="1396" y="2521"/>
                </a:lnTo>
                <a:lnTo>
                  <a:pt x="1395" y="2521"/>
                </a:lnTo>
                <a:lnTo>
                  <a:pt x="1393" y="2521"/>
                </a:lnTo>
                <a:lnTo>
                  <a:pt x="1392" y="2521"/>
                </a:lnTo>
                <a:lnTo>
                  <a:pt x="1390" y="2522"/>
                </a:lnTo>
                <a:lnTo>
                  <a:pt x="1388" y="2524"/>
                </a:lnTo>
                <a:lnTo>
                  <a:pt x="1384" y="2528"/>
                </a:lnTo>
                <a:lnTo>
                  <a:pt x="1382" y="2529"/>
                </a:lnTo>
                <a:lnTo>
                  <a:pt x="1381" y="2529"/>
                </a:lnTo>
                <a:lnTo>
                  <a:pt x="1380" y="2529"/>
                </a:lnTo>
                <a:lnTo>
                  <a:pt x="1378" y="2529"/>
                </a:lnTo>
                <a:lnTo>
                  <a:pt x="1376" y="2529"/>
                </a:lnTo>
                <a:lnTo>
                  <a:pt x="1375" y="2528"/>
                </a:lnTo>
                <a:lnTo>
                  <a:pt x="1373" y="2527"/>
                </a:lnTo>
                <a:lnTo>
                  <a:pt x="1371" y="2524"/>
                </a:lnTo>
                <a:lnTo>
                  <a:pt x="1369" y="2523"/>
                </a:lnTo>
                <a:lnTo>
                  <a:pt x="1366" y="2523"/>
                </a:lnTo>
                <a:lnTo>
                  <a:pt x="1365" y="2522"/>
                </a:lnTo>
                <a:lnTo>
                  <a:pt x="1363" y="2522"/>
                </a:lnTo>
                <a:lnTo>
                  <a:pt x="1362" y="2520"/>
                </a:lnTo>
                <a:lnTo>
                  <a:pt x="1361" y="2519"/>
                </a:lnTo>
                <a:lnTo>
                  <a:pt x="1361" y="2516"/>
                </a:lnTo>
                <a:lnTo>
                  <a:pt x="1361" y="2514"/>
                </a:lnTo>
                <a:lnTo>
                  <a:pt x="1362" y="2513"/>
                </a:lnTo>
                <a:lnTo>
                  <a:pt x="1362" y="2511"/>
                </a:lnTo>
                <a:lnTo>
                  <a:pt x="1363" y="2507"/>
                </a:lnTo>
                <a:lnTo>
                  <a:pt x="1365" y="2504"/>
                </a:lnTo>
                <a:lnTo>
                  <a:pt x="1366" y="2502"/>
                </a:lnTo>
                <a:lnTo>
                  <a:pt x="1367" y="2502"/>
                </a:lnTo>
                <a:lnTo>
                  <a:pt x="1369" y="2500"/>
                </a:lnTo>
                <a:lnTo>
                  <a:pt x="1371" y="2499"/>
                </a:lnTo>
                <a:lnTo>
                  <a:pt x="1372" y="2498"/>
                </a:lnTo>
                <a:lnTo>
                  <a:pt x="1373" y="2498"/>
                </a:lnTo>
                <a:lnTo>
                  <a:pt x="1374" y="2496"/>
                </a:lnTo>
                <a:lnTo>
                  <a:pt x="1374" y="2495"/>
                </a:lnTo>
                <a:lnTo>
                  <a:pt x="1373" y="2494"/>
                </a:lnTo>
                <a:lnTo>
                  <a:pt x="1372" y="2494"/>
                </a:lnTo>
                <a:lnTo>
                  <a:pt x="1371" y="2494"/>
                </a:lnTo>
                <a:lnTo>
                  <a:pt x="1367" y="2495"/>
                </a:lnTo>
                <a:lnTo>
                  <a:pt x="1365" y="2497"/>
                </a:lnTo>
                <a:lnTo>
                  <a:pt x="1363" y="2498"/>
                </a:lnTo>
                <a:lnTo>
                  <a:pt x="1362" y="2499"/>
                </a:lnTo>
                <a:lnTo>
                  <a:pt x="1361" y="2499"/>
                </a:lnTo>
                <a:lnTo>
                  <a:pt x="1359" y="2499"/>
                </a:lnTo>
                <a:lnTo>
                  <a:pt x="1358" y="2499"/>
                </a:lnTo>
                <a:lnTo>
                  <a:pt x="1357" y="2499"/>
                </a:lnTo>
                <a:lnTo>
                  <a:pt x="1355" y="2498"/>
                </a:lnTo>
                <a:lnTo>
                  <a:pt x="1353" y="2497"/>
                </a:lnTo>
                <a:lnTo>
                  <a:pt x="1350" y="2496"/>
                </a:lnTo>
                <a:lnTo>
                  <a:pt x="1348" y="2494"/>
                </a:lnTo>
                <a:lnTo>
                  <a:pt x="1347" y="2491"/>
                </a:lnTo>
                <a:lnTo>
                  <a:pt x="1346" y="2489"/>
                </a:lnTo>
                <a:lnTo>
                  <a:pt x="1346" y="2487"/>
                </a:lnTo>
                <a:lnTo>
                  <a:pt x="1346" y="2485"/>
                </a:lnTo>
                <a:lnTo>
                  <a:pt x="1347" y="2483"/>
                </a:lnTo>
                <a:lnTo>
                  <a:pt x="1349" y="2482"/>
                </a:lnTo>
                <a:lnTo>
                  <a:pt x="1350" y="2482"/>
                </a:lnTo>
                <a:lnTo>
                  <a:pt x="1353" y="2482"/>
                </a:lnTo>
                <a:lnTo>
                  <a:pt x="1357" y="2482"/>
                </a:lnTo>
                <a:lnTo>
                  <a:pt x="1359" y="2482"/>
                </a:lnTo>
                <a:lnTo>
                  <a:pt x="1361" y="2482"/>
                </a:lnTo>
                <a:lnTo>
                  <a:pt x="1362" y="2482"/>
                </a:lnTo>
                <a:lnTo>
                  <a:pt x="1362" y="2481"/>
                </a:lnTo>
                <a:lnTo>
                  <a:pt x="1363" y="2480"/>
                </a:lnTo>
                <a:lnTo>
                  <a:pt x="1363" y="2479"/>
                </a:lnTo>
                <a:lnTo>
                  <a:pt x="1362" y="2477"/>
                </a:lnTo>
                <a:lnTo>
                  <a:pt x="1361" y="2477"/>
                </a:lnTo>
                <a:lnTo>
                  <a:pt x="1359" y="2475"/>
                </a:lnTo>
                <a:lnTo>
                  <a:pt x="1357" y="2475"/>
                </a:lnTo>
                <a:lnTo>
                  <a:pt x="1355" y="2475"/>
                </a:lnTo>
                <a:lnTo>
                  <a:pt x="1354" y="2474"/>
                </a:lnTo>
                <a:lnTo>
                  <a:pt x="1353" y="2472"/>
                </a:lnTo>
                <a:lnTo>
                  <a:pt x="1353" y="2471"/>
                </a:lnTo>
                <a:lnTo>
                  <a:pt x="1352" y="2469"/>
                </a:lnTo>
                <a:lnTo>
                  <a:pt x="1349" y="2469"/>
                </a:lnTo>
                <a:lnTo>
                  <a:pt x="1348" y="2469"/>
                </a:lnTo>
                <a:lnTo>
                  <a:pt x="1347" y="2470"/>
                </a:lnTo>
                <a:lnTo>
                  <a:pt x="1345" y="2472"/>
                </a:lnTo>
                <a:lnTo>
                  <a:pt x="1344" y="2472"/>
                </a:lnTo>
                <a:lnTo>
                  <a:pt x="1343" y="2472"/>
                </a:lnTo>
                <a:lnTo>
                  <a:pt x="1340" y="2472"/>
                </a:lnTo>
                <a:lnTo>
                  <a:pt x="1338" y="2471"/>
                </a:lnTo>
                <a:lnTo>
                  <a:pt x="1337" y="2469"/>
                </a:lnTo>
                <a:lnTo>
                  <a:pt x="1336" y="2467"/>
                </a:lnTo>
                <a:lnTo>
                  <a:pt x="1336" y="2465"/>
                </a:lnTo>
                <a:lnTo>
                  <a:pt x="1338" y="2465"/>
                </a:lnTo>
                <a:lnTo>
                  <a:pt x="1340" y="2465"/>
                </a:lnTo>
                <a:lnTo>
                  <a:pt x="1341" y="2465"/>
                </a:lnTo>
                <a:lnTo>
                  <a:pt x="1344" y="2464"/>
                </a:lnTo>
                <a:lnTo>
                  <a:pt x="1346" y="2463"/>
                </a:lnTo>
                <a:lnTo>
                  <a:pt x="1347" y="2462"/>
                </a:lnTo>
                <a:lnTo>
                  <a:pt x="1347" y="2460"/>
                </a:lnTo>
                <a:lnTo>
                  <a:pt x="1347" y="2458"/>
                </a:lnTo>
                <a:lnTo>
                  <a:pt x="1347" y="2457"/>
                </a:lnTo>
                <a:lnTo>
                  <a:pt x="1347" y="2456"/>
                </a:lnTo>
                <a:lnTo>
                  <a:pt x="1346" y="2455"/>
                </a:lnTo>
                <a:lnTo>
                  <a:pt x="1343" y="2454"/>
                </a:lnTo>
                <a:lnTo>
                  <a:pt x="1340" y="2455"/>
                </a:lnTo>
                <a:lnTo>
                  <a:pt x="1340" y="2456"/>
                </a:lnTo>
                <a:lnTo>
                  <a:pt x="1339" y="2457"/>
                </a:lnTo>
                <a:lnTo>
                  <a:pt x="1338" y="2458"/>
                </a:lnTo>
                <a:lnTo>
                  <a:pt x="1337" y="2458"/>
                </a:lnTo>
                <a:lnTo>
                  <a:pt x="1336" y="2458"/>
                </a:lnTo>
                <a:lnTo>
                  <a:pt x="1335" y="2458"/>
                </a:lnTo>
                <a:lnTo>
                  <a:pt x="1335" y="2457"/>
                </a:lnTo>
                <a:lnTo>
                  <a:pt x="1333" y="2457"/>
                </a:lnTo>
                <a:lnTo>
                  <a:pt x="1332" y="2456"/>
                </a:lnTo>
                <a:lnTo>
                  <a:pt x="1332" y="2454"/>
                </a:lnTo>
                <a:lnTo>
                  <a:pt x="1333" y="2454"/>
                </a:lnTo>
                <a:lnTo>
                  <a:pt x="1333" y="2452"/>
                </a:lnTo>
                <a:lnTo>
                  <a:pt x="1335" y="2450"/>
                </a:lnTo>
                <a:lnTo>
                  <a:pt x="1336" y="2449"/>
                </a:lnTo>
                <a:lnTo>
                  <a:pt x="1337" y="2447"/>
                </a:lnTo>
                <a:lnTo>
                  <a:pt x="1337" y="2444"/>
                </a:lnTo>
                <a:lnTo>
                  <a:pt x="1336" y="2440"/>
                </a:lnTo>
                <a:lnTo>
                  <a:pt x="1335" y="2438"/>
                </a:lnTo>
                <a:lnTo>
                  <a:pt x="1333" y="2435"/>
                </a:lnTo>
                <a:lnTo>
                  <a:pt x="1332" y="2432"/>
                </a:lnTo>
                <a:lnTo>
                  <a:pt x="1331" y="2431"/>
                </a:lnTo>
                <a:lnTo>
                  <a:pt x="1331" y="2430"/>
                </a:lnTo>
                <a:lnTo>
                  <a:pt x="1329" y="2429"/>
                </a:lnTo>
                <a:lnTo>
                  <a:pt x="1328" y="2429"/>
                </a:lnTo>
                <a:lnTo>
                  <a:pt x="1326" y="2430"/>
                </a:lnTo>
                <a:lnTo>
                  <a:pt x="1324" y="2430"/>
                </a:lnTo>
                <a:lnTo>
                  <a:pt x="1323" y="2430"/>
                </a:lnTo>
                <a:lnTo>
                  <a:pt x="1324" y="2431"/>
                </a:lnTo>
                <a:lnTo>
                  <a:pt x="1324" y="2432"/>
                </a:lnTo>
                <a:lnTo>
                  <a:pt x="1326" y="2432"/>
                </a:lnTo>
                <a:lnTo>
                  <a:pt x="1328" y="2433"/>
                </a:lnTo>
                <a:lnTo>
                  <a:pt x="1328" y="2435"/>
                </a:lnTo>
                <a:lnTo>
                  <a:pt x="1329" y="2435"/>
                </a:lnTo>
                <a:lnTo>
                  <a:pt x="1329" y="2436"/>
                </a:lnTo>
                <a:lnTo>
                  <a:pt x="1329" y="2437"/>
                </a:lnTo>
                <a:lnTo>
                  <a:pt x="1328" y="2438"/>
                </a:lnTo>
                <a:lnTo>
                  <a:pt x="1328" y="2439"/>
                </a:lnTo>
                <a:lnTo>
                  <a:pt x="1327" y="2440"/>
                </a:lnTo>
                <a:lnTo>
                  <a:pt x="1326" y="2440"/>
                </a:lnTo>
                <a:lnTo>
                  <a:pt x="1324" y="2441"/>
                </a:lnTo>
                <a:lnTo>
                  <a:pt x="1322" y="2442"/>
                </a:lnTo>
                <a:lnTo>
                  <a:pt x="1320" y="2442"/>
                </a:lnTo>
                <a:lnTo>
                  <a:pt x="1319" y="2442"/>
                </a:lnTo>
                <a:lnTo>
                  <a:pt x="1318" y="2441"/>
                </a:lnTo>
                <a:lnTo>
                  <a:pt x="1317" y="2440"/>
                </a:lnTo>
                <a:lnTo>
                  <a:pt x="1314" y="2438"/>
                </a:lnTo>
                <a:lnTo>
                  <a:pt x="1313" y="2436"/>
                </a:lnTo>
                <a:lnTo>
                  <a:pt x="1313" y="2435"/>
                </a:lnTo>
                <a:lnTo>
                  <a:pt x="1314" y="2435"/>
                </a:lnTo>
                <a:lnTo>
                  <a:pt x="1315" y="2435"/>
                </a:lnTo>
                <a:lnTo>
                  <a:pt x="1317" y="2435"/>
                </a:lnTo>
                <a:lnTo>
                  <a:pt x="1318" y="2435"/>
                </a:lnTo>
                <a:lnTo>
                  <a:pt x="1319" y="2433"/>
                </a:lnTo>
                <a:lnTo>
                  <a:pt x="1320" y="2431"/>
                </a:lnTo>
                <a:lnTo>
                  <a:pt x="1320" y="2429"/>
                </a:lnTo>
                <a:lnTo>
                  <a:pt x="1320" y="2428"/>
                </a:lnTo>
                <a:lnTo>
                  <a:pt x="1319" y="2427"/>
                </a:lnTo>
                <a:lnTo>
                  <a:pt x="1319" y="2424"/>
                </a:lnTo>
                <a:lnTo>
                  <a:pt x="1318" y="2424"/>
                </a:lnTo>
                <a:lnTo>
                  <a:pt x="1318" y="2423"/>
                </a:lnTo>
                <a:lnTo>
                  <a:pt x="1317" y="2422"/>
                </a:lnTo>
                <a:lnTo>
                  <a:pt x="1315" y="2421"/>
                </a:lnTo>
                <a:lnTo>
                  <a:pt x="1314" y="2420"/>
                </a:lnTo>
                <a:lnTo>
                  <a:pt x="1313" y="2421"/>
                </a:lnTo>
                <a:lnTo>
                  <a:pt x="1313" y="2422"/>
                </a:lnTo>
                <a:lnTo>
                  <a:pt x="1312" y="2425"/>
                </a:lnTo>
                <a:lnTo>
                  <a:pt x="1312" y="2429"/>
                </a:lnTo>
                <a:lnTo>
                  <a:pt x="1313" y="2431"/>
                </a:lnTo>
                <a:lnTo>
                  <a:pt x="1312" y="2432"/>
                </a:lnTo>
                <a:lnTo>
                  <a:pt x="1306" y="2430"/>
                </a:lnTo>
                <a:lnTo>
                  <a:pt x="1302" y="2428"/>
                </a:lnTo>
                <a:lnTo>
                  <a:pt x="1301" y="2428"/>
                </a:lnTo>
                <a:lnTo>
                  <a:pt x="1301" y="2427"/>
                </a:lnTo>
                <a:lnTo>
                  <a:pt x="1301" y="2424"/>
                </a:lnTo>
                <a:lnTo>
                  <a:pt x="1301" y="2421"/>
                </a:lnTo>
                <a:lnTo>
                  <a:pt x="1300" y="2418"/>
                </a:lnTo>
                <a:lnTo>
                  <a:pt x="1297" y="2415"/>
                </a:lnTo>
                <a:lnTo>
                  <a:pt x="1294" y="2413"/>
                </a:lnTo>
                <a:lnTo>
                  <a:pt x="1292" y="2413"/>
                </a:lnTo>
                <a:lnTo>
                  <a:pt x="1287" y="2413"/>
                </a:lnTo>
                <a:lnTo>
                  <a:pt x="1284" y="2412"/>
                </a:lnTo>
                <a:lnTo>
                  <a:pt x="1280" y="2411"/>
                </a:lnTo>
                <a:lnTo>
                  <a:pt x="1277" y="2407"/>
                </a:lnTo>
                <a:lnTo>
                  <a:pt x="1275" y="2404"/>
                </a:lnTo>
                <a:lnTo>
                  <a:pt x="1274" y="2402"/>
                </a:lnTo>
                <a:lnTo>
                  <a:pt x="1274" y="2399"/>
                </a:lnTo>
                <a:lnTo>
                  <a:pt x="1272" y="2399"/>
                </a:lnTo>
                <a:lnTo>
                  <a:pt x="1264" y="2399"/>
                </a:lnTo>
                <a:lnTo>
                  <a:pt x="1262" y="2399"/>
                </a:lnTo>
                <a:lnTo>
                  <a:pt x="1259" y="2399"/>
                </a:lnTo>
                <a:lnTo>
                  <a:pt x="1254" y="2399"/>
                </a:lnTo>
                <a:lnTo>
                  <a:pt x="1249" y="2399"/>
                </a:lnTo>
                <a:lnTo>
                  <a:pt x="1235" y="2399"/>
                </a:lnTo>
                <a:lnTo>
                  <a:pt x="1231" y="2399"/>
                </a:lnTo>
                <a:lnTo>
                  <a:pt x="1229" y="2399"/>
                </a:lnTo>
                <a:lnTo>
                  <a:pt x="1227" y="2399"/>
                </a:lnTo>
                <a:lnTo>
                  <a:pt x="1226" y="2399"/>
                </a:lnTo>
                <a:lnTo>
                  <a:pt x="1225" y="2399"/>
                </a:lnTo>
                <a:lnTo>
                  <a:pt x="1224" y="2399"/>
                </a:lnTo>
                <a:lnTo>
                  <a:pt x="1219" y="2399"/>
                </a:lnTo>
                <a:lnTo>
                  <a:pt x="1206" y="2400"/>
                </a:lnTo>
                <a:lnTo>
                  <a:pt x="1174" y="2400"/>
                </a:lnTo>
                <a:lnTo>
                  <a:pt x="1155" y="2400"/>
                </a:lnTo>
                <a:lnTo>
                  <a:pt x="1154" y="2400"/>
                </a:lnTo>
                <a:lnTo>
                  <a:pt x="1151" y="2400"/>
                </a:lnTo>
                <a:lnTo>
                  <a:pt x="1146" y="2400"/>
                </a:lnTo>
                <a:lnTo>
                  <a:pt x="1140" y="2400"/>
                </a:lnTo>
                <a:lnTo>
                  <a:pt x="1138" y="2400"/>
                </a:lnTo>
                <a:lnTo>
                  <a:pt x="1136" y="2400"/>
                </a:lnTo>
                <a:lnTo>
                  <a:pt x="1134" y="2400"/>
                </a:lnTo>
                <a:lnTo>
                  <a:pt x="1131" y="2400"/>
                </a:lnTo>
                <a:lnTo>
                  <a:pt x="1130" y="2400"/>
                </a:lnTo>
                <a:lnTo>
                  <a:pt x="1125" y="2400"/>
                </a:lnTo>
                <a:lnTo>
                  <a:pt x="1123" y="2400"/>
                </a:lnTo>
                <a:lnTo>
                  <a:pt x="1120" y="2400"/>
                </a:lnTo>
                <a:lnTo>
                  <a:pt x="1116" y="2400"/>
                </a:lnTo>
                <a:lnTo>
                  <a:pt x="1104" y="2400"/>
                </a:lnTo>
                <a:lnTo>
                  <a:pt x="1099" y="2400"/>
                </a:lnTo>
                <a:lnTo>
                  <a:pt x="1097" y="2400"/>
                </a:lnTo>
                <a:lnTo>
                  <a:pt x="1094" y="2400"/>
                </a:lnTo>
                <a:lnTo>
                  <a:pt x="1093" y="2400"/>
                </a:lnTo>
                <a:lnTo>
                  <a:pt x="1087" y="2400"/>
                </a:lnTo>
                <a:lnTo>
                  <a:pt x="1082" y="2400"/>
                </a:lnTo>
                <a:lnTo>
                  <a:pt x="1079" y="2400"/>
                </a:lnTo>
                <a:lnTo>
                  <a:pt x="1064" y="2400"/>
                </a:lnTo>
                <a:lnTo>
                  <a:pt x="1056" y="2400"/>
                </a:lnTo>
                <a:lnTo>
                  <a:pt x="1038" y="2400"/>
                </a:lnTo>
                <a:lnTo>
                  <a:pt x="1034" y="2402"/>
                </a:lnTo>
                <a:lnTo>
                  <a:pt x="1025" y="2402"/>
                </a:lnTo>
                <a:lnTo>
                  <a:pt x="1021" y="2402"/>
                </a:lnTo>
                <a:lnTo>
                  <a:pt x="1016" y="2402"/>
                </a:lnTo>
                <a:lnTo>
                  <a:pt x="1013" y="2402"/>
                </a:lnTo>
                <a:lnTo>
                  <a:pt x="1005" y="2402"/>
                </a:lnTo>
                <a:lnTo>
                  <a:pt x="988" y="2402"/>
                </a:lnTo>
                <a:lnTo>
                  <a:pt x="982" y="2402"/>
                </a:lnTo>
                <a:lnTo>
                  <a:pt x="978" y="2402"/>
                </a:lnTo>
                <a:lnTo>
                  <a:pt x="977" y="2402"/>
                </a:lnTo>
                <a:lnTo>
                  <a:pt x="976" y="2402"/>
                </a:lnTo>
                <a:lnTo>
                  <a:pt x="955" y="2402"/>
                </a:lnTo>
                <a:lnTo>
                  <a:pt x="953" y="2402"/>
                </a:lnTo>
                <a:lnTo>
                  <a:pt x="949" y="2402"/>
                </a:lnTo>
                <a:lnTo>
                  <a:pt x="941" y="2402"/>
                </a:lnTo>
                <a:lnTo>
                  <a:pt x="922" y="2402"/>
                </a:lnTo>
                <a:lnTo>
                  <a:pt x="878" y="2402"/>
                </a:lnTo>
                <a:lnTo>
                  <a:pt x="872" y="2402"/>
                </a:lnTo>
                <a:lnTo>
                  <a:pt x="869" y="2402"/>
                </a:lnTo>
                <a:lnTo>
                  <a:pt x="867" y="2402"/>
                </a:lnTo>
                <a:lnTo>
                  <a:pt x="866" y="2402"/>
                </a:lnTo>
                <a:lnTo>
                  <a:pt x="865" y="2402"/>
                </a:lnTo>
                <a:lnTo>
                  <a:pt x="864" y="2402"/>
                </a:lnTo>
                <a:lnTo>
                  <a:pt x="850" y="2403"/>
                </a:lnTo>
                <a:lnTo>
                  <a:pt x="848" y="2403"/>
                </a:lnTo>
                <a:lnTo>
                  <a:pt x="845" y="2403"/>
                </a:lnTo>
                <a:lnTo>
                  <a:pt x="841" y="2403"/>
                </a:lnTo>
                <a:lnTo>
                  <a:pt x="832" y="2403"/>
                </a:lnTo>
                <a:lnTo>
                  <a:pt x="822" y="2403"/>
                </a:lnTo>
                <a:lnTo>
                  <a:pt x="819" y="2403"/>
                </a:lnTo>
                <a:lnTo>
                  <a:pt x="808" y="2403"/>
                </a:lnTo>
                <a:lnTo>
                  <a:pt x="803" y="2403"/>
                </a:lnTo>
                <a:lnTo>
                  <a:pt x="800" y="2403"/>
                </a:lnTo>
                <a:lnTo>
                  <a:pt x="798" y="2403"/>
                </a:lnTo>
                <a:lnTo>
                  <a:pt x="797" y="2403"/>
                </a:lnTo>
                <a:lnTo>
                  <a:pt x="792" y="2403"/>
                </a:lnTo>
                <a:lnTo>
                  <a:pt x="786" y="2403"/>
                </a:lnTo>
                <a:lnTo>
                  <a:pt x="770" y="2403"/>
                </a:lnTo>
                <a:lnTo>
                  <a:pt x="767" y="2403"/>
                </a:lnTo>
                <a:lnTo>
                  <a:pt x="761" y="2403"/>
                </a:lnTo>
                <a:lnTo>
                  <a:pt x="755" y="2403"/>
                </a:lnTo>
                <a:lnTo>
                  <a:pt x="752" y="2403"/>
                </a:lnTo>
                <a:lnTo>
                  <a:pt x="750" y="2403"/>
                </a:lnTo>
                <a:lnTo>
                  <a:pt x="742" y="2404"/>
                </a:lnTo>
                <a:lnTo>
                  <a:pt x="710" y="2404"/>
                </a:lnTo>
                <a:lnTo>
                  <a:pt x="693" y="2404"/>
                </a:lnTo>
                <a:lnTo>
                  <a:pt x="670" y="2404"/>
                </a:lnTo>
                <a:lnTo>
                  <a:pt x="659" y="2404"/>
                </a:lnTo>
                <a:lnTo>
                  <a:pt x="650" y="2404"/>
                </a:lnTo>
                <a:lnTo>
                  <a:pt x="650" y="2414"/>
                </a:lnTo>
                <a:lnTo>
                  <a:pt x="650" y="2416"/>
                </a:lnTo>
                <a:lnTo>
                  <a:pt x="650" y="2418"/>
                </a:lnTo>
                <a:lnTo>
                  <a:pt x="650" y="2429"/>
                </a:lnTo>
                <a:lnTo>
                  <a:pt x="651" y="2444"/>
                </a:lnTo>
                <a:lnTo>
                  <a:pt x="649" y="2444"/>
                </a:lnTo>
                <a:lnTo>
                  <a:pt x="648" y="2444"/>
                </a:lnTo>
                <a:lnTo>
                  <a:pt x="637" y="2444"/>
                </a:lnTo>
                <a:lnTo>
                  <a:pt x="603" y="2444"/>
                </a:lnTo>
                <a:lnTo>
                  <a:pt x="599" y="2444"/>
                </a:lnTo>
                <a:lnTo>
                  <a:pt x="589" y="2444"/>
                </a:lnTo>
                <a:lnTo>
                  <a:pt x="551" y="2445"/>
                </a:lnTo>
                <a:lnTo>
                  <a:pt x="525" y="2445"/>
                </a:lnTo>
                <a:lnTo>
                  <a:pt x="479" y="2446"/>
                </a:lnTo>
                <a:lnTo>
                  <a:pt x="458" y="2447"/>
                </a:lnTo>
                <a:lnTo>
                  <a:pt x="455" y="2447"/>
                </a:lnTo>
                <a:lnTo>
                  <a:pt x="449" y="2447"/>
                </a:lnTo>
                <a:lnTo>
                  <a:pt x="433" y="2447"/>
                </a:lnTo>
                <a:lnTo>
                  <a:pt x="426" y="2447"/>
                </a:lnTo>
                <a:lnTo>
                  <a:pt x="397" y="2448"/>
                </a:lnTo>
                <a:lnTo>
                  <a:pt x="362" y="2449"/>
                </a:lnTo>
                <a:lnTo>
                  <a:pt x="356" y="2449"/>
                </a:lnTo>
                <a:lnTo>
                  <a:pt x="328" y="2450"/>
                </a:lnTo>
                <a:lnTo>
                  <a:pt x="313" y="2450"/>
                </a:lnTo>
                <a:lnTo>
                  <a:pt x="285" y="2452"/>
                </a:lnTo>
                <a:lnTo>
                  <a:pt x="263" y="2453"/>
                </a:lnTo>
                <a:lnTo>
                  <a:pt x="257" y="2453"/>
                </a:lnTo>
                <a:lnTo>
                  <a:pt x="240" y="2453"/>
                </a:lnTo>
                <a:lnTo>
                  <a:pt x="215" y="2454"/>
                </a:lnTo>
                <a:lnTo>
                  <a:pt x="208" y="2454"/>
                </a:lnTo>
                <a:lnTo>
                  <a:pt x="191" y="2454"/>
                </a:lnTo>
                <a:lnTo>
                  <a:pt x="151" y="2455"/>
                </a:lnTo>
                <a:lnTo>
                  <a:pt x="144" y="2456"/>
                </a:lnTo>
                <a:lnTo>
                  <a:pt x="139" y="2456"/>
                </a:lnTo>
                <a:lnTo>
                  <a:pt x="137" y="2456"/>
                </a:lnTo>
                <a:lnTo>
                  <a:pt x="110" y="2456"/>
                </a:lnTo>
                <a:lnTo>
                  <a:pt x="102" y="2456"/>
                </a:lnTo>
                <a:lnTo>
                  <a:pt x="101" y="2456"/>
                </a:lnTo>
                <a:lnTo>
                  <a:pt x="62" y="2457"/>
                </a:lnTo>
                <a:lnTo>
                  <a:pt x="62" y="2444"/>
                </a:lnTo>
                <a:lnTo>
                  <a:pt x="62" y="2441"/>
                </a:lnTo>
                <a:lnTo>
                  <a:pt x="61" y="2432"/>
                </a:lnTo>
                <a:lnTo>
                  <a:pt x="61" y="2421"/>
                </a:lnTo>
                <a:lnTo>
                  <a:pt x="61" y="2414"/>
                </a:lnTo>
                <a:lnTo>
                  <a:pt x="61" y="2405"/>
                </a:lnTo>
                <a:lnTo>
                  <a:pt x="61" y="2383"/>
                </a:lnTo>
                <a:lnTo>
                  <a:pt x="60" y="2360"/>
                </a:lnTo>
                <a:lnTo>
                  <a:pt x="60" y="2358"/>
                </a:lnTo>
                <a:lnTo>
                  <a:pt x="60" y="2336"/>
                </a:lnTo>
                <a:lnTo>
                  <a:pt x="60" y="2324"/>
                </a:lnTo>
                <a:lnTo>
                  <a:pt x="59" y="2311"/>
                </a:lnTo>
                <a:lnTo>
                  <a:pt x="59" y="2283"/>
                </a:lnTo>
                <a:lnTo>
                  <a:pt x="58" y="2262"/>
                </a:lnTo>
                <a:lnTo>
                  <a:pt x="58" y="2237"/>
                </a:lnTo>
                <a:lnTo>
                  <a:pt x="56" y="2214"/>
                </a:lnTo>
                <a:lnTo>
                  <a:pt x="56" y="2201"/>
                </a:lnTo>
                <a:lnTo>
                  <a:pt x="56" y="2188"/>
                </a:lnTo>
                <a:lnTo>
                  <a:pt x="55" y="2164"/>
                </a:lnTo>
                <a:lnTo>
                  <a:pt x="55" y="2160"/>
                </a:lnTo>
                <a:lnTo>
                  <a:pt x="55" y="2152"/>
                </a:lnTo>
                <a:lnTo>
                  <a:pt x="55" y="2147"/>
                </a:lnTo>
                <a:lnTo>
                  <a:pt x="55" y="2139"/>
                </a:lnTo>
                <a:lnTo>
                  <a:pt x="55" y="2130"/>
                </a:lnTo>
                <a:lnTo>
                  <a:pt x="55" y="2129"/>
                </a:lnTo>
                <a:lnTo>
                  <a:pt x="55" y="2124"/>
                </a:lnTo>
                <a:lnTo>
                  <a:pt x="55" y="2115"/>
                </a:lnTo>
                <a:lnTo>
                  <a:pt x="54" y="2101"/>
                </a:lnTo>
                <a:lnTo>
                  <a:pt x="54" y="2089"/>
                </a:lnTo>
                <a:lnTo>
                  <a:pt x="54" y="2076"/>
                </a:lnTo>
                <a:lnTo>
                  <a:pt x="54" y="2067"/>
                </a:lnTo>
                <a:lnTo>
                  <a:pt x="54" y="2054"/>
                </a:lnTo>
                <a:lnTo>
                  <a:pt x="53" y="2042"/>
                </a:lnTo>
                <a:lnTo>
                  <a:pt x="53" y="2020"/>
                </a:lnTo>
                <a:lnTo>
                  <a:pt x="53" y="2017"/>
                </a:lnTo>
                <a:lnTo>
                  <a:pt x="52" y="1992"/>
                </a:lnTo>
                <a:lnTo>
                  <a:pt x="52" y="1988"/>
                </a:lnTo>
                <a:lnTo>
                  <a:pt x="52" y="1986"/>
                </a:lnTo>
                <a:lnTo>
                  <a:pt x="52" y="1977"/>
                </a:lnTo>
                <a:lnTo>
                  <a:pt x="52" y="1973"/>
                </a:lnTo>
                <a:lnTo>
                  <a:pt x="52" y="1968"/>
                </a:lnTo>
                <a:lnTo>
                  <a:pt x="51" y="1963"/>
                </a:lnTo>
                <a:lnTo>
                  <a:pt x="51" y="1943"/>
                </a:lnTo>
                <a:lnTo>
                  <a:pt x="50" y="1918"/>
                </a:lnTo>
                <a:lnTo>
                  <a:pt x="50" y="1916"/>
                </a:lnTo>
                <a:lnTo>
                  <a:pt x="50" y="1912"/>
                </a:lnTo>
                <a:lnTo>
                  <a:pt x="50" y="1911"/>
                </a:lnTo>
                <a:lnTo>
                  <a:pt x="50" y="1902"/>
                </a:lnTo>
                <a:lnTo>
                  <a:pt x="50" y="1892"/>
                </a:lnTo>
                <a:lnTo>
                  <a:pt x="49" y="1862"/>
                </a:lnTo>
                <a:lnTo>
                  <a:pt x="49" y="1838"/>
                </a:lnTo>
                <a:lnTo>
                  <a:pt x="49" y="1837"/>
                </a:lnTo>
                <a:lnTo>
                  <a:pt x="47" y="1813"/>
                </a:lnTo>
                <a:lnTo>
                  <a:pt x="47" y="1812"/>
                </a:lnTo>
                <a:lnTo>
                  <a:pt x="46" y="1788"/>
                </a:lnTo>
                <a:lnTo>
                  <a:pt x="46" y="1776"/>
                </a:lnTo>
                <a:lnTo>
                  <a:pt x="46" y="1762"/>
                </a:lnTo>
                <a:lnTo>
                  <a:pt x="45" y="1737"/>
                </a:lnTo>
                <a:lnTo>
                  <a:pt x="45" y="1734"/>
                </a:lnTo>
                <a:lnTo>
                  <a:pt x="45" y="1733"/>
                </a:lnTo>
                <a:lnTo>
                  <a:pt x="45" y="1726"/>
                </a:lnTo>
                <a:lnTo>
                  <a:pt x="45" y="1719"/>
                </a:lnTo>
                <a:lnTo>
                  <a:pt x="45" y="1717"/>
                </a:lnTo>
                <a:lnTo>
                  <a:pt x="45" y="1710"/>
                </a:lnTo>
                <a:lnTo>
                  <a:pt x="45" y="1707"/>
                </a:lnTo>
                <a:lnTo>
                  <a:pt x="45" y="1704"/>
                </a:lnTo>
                <a:lnTo>
                  <a:pt x="44" y="1696"/>
                </a:lnTo>
                <a:lnTo>
                  <a:pt x="44" y="1695"/>
                </a:lnTo>
                <a:lnTo>
                  <a:pt x="44" y="1694"/>
                </a:lnTo>
                <a:lnTo>
                  <a:pt x="44" y="1667"/>
                </a:lnTo>
                <a:lnTo>
                  <a:pt x="44" y="1666"/>
                </a:lnTo>
                <a:lnTo>
                  <a:pt x="43" y="1654"/>
                </a:lnTo>
                <a:lnTo>
                  <a:pt x="43" y="1641"/>
                </a:lnTo>
                <a:lnTo>
                  <a:pt x="43" y="1635"/>
                </a:lnTo>
                <a:lnTo>
                  <a:pt x="42" y="1630"/>
                </a:lnTo>
                <a:lnTo>
                  <a:pt x="42" y="1628"/>
                </a:lnTo>
                <a:lnTo>
                  <a:pt x="42" y="1627"/>
                </a:lnTo>
                <a:lnTo>
                  <a:pt x="42" y="1626"/>
                </a:lnTo>
                <a:lnTo>
                  <a:pt x="42" y="1615"/>
                </a:lnTo>
                <a:lnTo>
                  <a:pt x="42" y="1607"/>
                </a:lnTo>
                <a:lnTo>
                  <a:pt x="42" y="1599"/>
                </a:lnTo>
                <a:lnTo>
                  <a:pt x="42" y="1598"/>
                </a:lnTo>
                <a:lnTo>
                  <a:pt x="42" y="1595"/>
                </a:lnTo>
                <a:lnTo>
                  <a:pt x="42" y="1593"/>
                </a:lnTo>
                <a:lnTo>
                  <a:pt x="42" y="1587"/>
                </a:lnTo>
                <a:lnTo>
                  <a:pt x="42" y="1584"/>
                </a:lnTo>
                <a:lnTo>
                  <a:pt x="42" y="1583"/>
                </a:lnTo>
                <a:lnTo>
                  <a:pt x="42" y="1580"/>
                </a:lnTo>
                <a:lnTo>
                  <a:pt x="42" y="1573"/>
                </a:lnTo>
                <a:lnTo>
                  <a:pt x="42" y="1571"/>
                </a:lnTo>
                <a:lnTo>
                  <a:pt x="42" y="1570"/>
                </a:lnTo>
                <a:lnTo>
                  <a:pt x="42" y="1568"/>
                </a:lnTo>
                <a:lnTo>
                  <a:pt x="42" y="1567"/>
                </a:lnTo>
                <a:lnTo>
                  <a:pt x="42" y="1566"/>
                </a:lnTo>
                <a:lnTo>
                  <a:pt x="42" y="1563"/>
                </a:lnTo>
                <a:lnTo>
                  <a:pt x="42" y="1560"/>
                </a:lnTo>
                <a:lnTo>
                  <a:pt x="41" y="1558"/>
                </a:lnTo>
                <a:lnTo>
                  <a:pt x="41" y="1555"/>
                </a:lnTo>
                <a:lnTo>
                  <a:pt x="41" y="1532"/>
                </a:lnTo>
                <a:lnTo>
                  <a:pt x="39" y="1503"/>
                </a:lnTo>
                <a:lnTo>
                  <a:pt x="39" y="1499"/>
                </a:lnTo>
                <a:lnTo>
                  <a:pt x="39" y="1491"/>
                </a:lnTo>
                <a:lnTo>
                  <a:pt x="39" y="1487"/>
                </a:lnTo>
                <a:lnTo>
                  <a:pt x="38" y="1486"/>
                </a:lnTo>
                <a:lnTo>
                  <a:pt x="38" y="1476"/>
                </a:lnTo>
                <a:lnTo>
                  <a:pt x="38" y="1475"/>
                </a:lnTo>
                <a:lnTo>
                  <a:pt x="38" y="1469"/>
                </a:lnTo>
                <a:lnTo>
                  <a:pt x="38" y="1451"/>
                </a:lnTo>
                <a:lnTo>
                  <a:pt x="37" y="1431"/>
                </a:lnTo>
                <a:lnTo>
                  <a:pt x="37" y="1429"/>
                </a:lnTo>
                <a:lnTo>
                  <a:pt x="37" y="1427"/>
                </a:lnTo>
                <a:lnTo>
                  <a:pt x="37" y="1426"/>
                </a:lnTo>
                <a:lnTo>
                  <a:pt x="37" y="1424"/>
                </a:lnTo>
                <a:lnTo>
                  <a:pt x="37" y="1386"/>
                </a:lnTo>
                <a:lnTo>
                  <a:pt x="37" y="1373"/>
                </a:lnTo>
                <a:lnTo>
                  <a:pt x="37" y="1361"/>
                </a:lnTo>
                <a:lnTo>
                  <a:pt x="37" y="1360"/>
                </a:lnTo>
                <a:lnTo>
                  <a:pt x="37" y="1357"/>
                </a:lnTo>
                <a:lnTo>
                  <a:pt x="37" y="1356"/>
                </a:lnTo>
                <a:lnTo>
                  <a:pt x="37" y="1353"/>
                </a:lnTo>
                <a:lnTo>
                  <a:pt x="37" y="1351"/>
                </a:lnTo>
                <a:lnTo>
                  <a:pt x="37" y="1347"/>
                </a:lnTo>
                <a:lnTo>
                  <a:pt x="37" y="1345"/>
                </a:lnTo>
                <a:lnTo>
                  <a:pt x="38" y="1344"/>
                </a:lnTo>
                <a:lnTo>
                  <a:pt x="38" y="1343"/>
                </a:lnTo>
                <a:lnTo>
                  <a:pt x="38" y="1341"/>
                </a:lnTo>
                <a:lnTo>
                  <a:pt x="38" y="1327"/>
                </a:lnTo>
                <a:lnTo>
                  <a:pt x="39" y="1319"/>
                </a:lnTo>
                <a:lnTo>
                  <a:pt x="39" y="1315"/>
                </a:lnTo>
                <a:lnTo>
                  <a:pt x="39" y="1312"/>
                </a:lnTo>
                <a:lnTo>
                  <a:pt x="39" y="1303"/>
                </a:lnTo>
                <a:lnTo>
                  <a:pt x="39" y="1299"/>
                </a:lnTo>
                <a:lnTo>
                  <a:pt x="39" y="1298"/>
                </a:lnTo>
                <a:lnTo>
                  <a:pt x="39" y="1287"/>
                </a:lnTo>
                <a:lnTo>
                  <a:pt x="41" y="1286"/>
                </a:lnTo>
                <a:lnTo>
                  <a:pt x="41" y="1277"/>
                </a:lnTo>
                <a:lnTo>
                  <a:pt x="41" y="1269"/>
                </a:lnTo>
                <a:lnTo>
                  <a:pt x="39" y="1231"/>
                </a:lnTo>
                <a:lnTo>
                  <a:pt x="39" y="1228"/>
                </a:lnTo>
                <a:lnTo>
                  <a:pt x="39" y="1201"/>
                </a:lnTo>
                <a:lnTo>
                  <a:pt x="38" y="1173"/>
                </a:lnTo>
                <a:lnTo>
                  <a:pt x="37" y="1151"/>
                </a:lnTo>
                <a:lnTo>
                  <a:pt x="37" y="1131"/>
                </a:lnTo>
                <a:lnTo>
                  <a:pt x="36" y="1110"/>
                </a:lnTo>
                <a:lnTo>
                  <a:pt x="36" y="1102"/>
                </a:lnTo>
                <a:lnTo>
                  <a:pt x="36" y="1096"/>
                </a:lnTo>
                <a:lnTo>
                  <a:pt x="36" y="1084"/>
                </a:lnTo>
                <a:lnTo>
                  <a:pt x="35" y="1076"/>
                </a:lnTo>
                <a:lnTo>
                  <a:pt x="35" y="1064"/>
                </a:lnTo>
                <a:lnTo>
                  <a:pt x="35" y="1050"/>
                </a:lnTo>
                <a:lnTo>
                  <a:pt x="34" y="1032"/>
                </a:lnTo>
                <a:lnTo>
                  <a:pt x="34" y="1014"/>
                </a:lnTo>
                <a:lnTo>
                  <a:pt x="34" y="1009"/>
                </a:lnTo>
                <a:lnTo>
                  <a:pt x="34" y="1005"/>
                </a:lnTo>
                <a:lnTo>
                  <a:pt x="33" y="986"/>
                </a:lnTo>
                <a:lnTo>
                  <a:pt x="33" y="979"/>
                </a:lnTo>
                <a:lnTo>
                  <a:pt x="32" y="968"/>
                </a:lnTo>
                <a:lnTo>
                  <a:pt x="32" y="947"/>
                </a:lnTo>
                <a:lnTo>
                  <a:pt x="30" y="932"/>
                </a:lnTo>
                <a:lnTo>
                  <a:pt x="30" y="927"/>
                </a:lnTo>
                <a:lnTo>
                  <a:pt x="30" y="925"/>
                </a:lnTo>
                <a:lnTo>
                  <a:pt x="30" y="924"/>
                </a:lnTo>
                <a:lnTo>
                  <a:pt x="29" y="890"/>
                </a:lnTo>
                <a:lnTo>
                  <a:pt x="28" y="881"/>
                </a:lnTo>
                <a:lnTo>
                  <a:pt x="28" y="859"/>
                </a:lnTo>
                <a:lnTo>
                  <a:pt x="27" y="848"/>
                </a:lnTo>
                <a:lnTo>
                  <a:pt x="27" y="843"/>
                </a:lnTo>
                <a:lnTo>
                  <a:pt x="27" y="842"/>
                </a:lnTo>
                <a:lnTo>
                  <a:pt x="27" y="832"/>
                </a:lnTo>
                <a:lnTo>
                  <a:pt x="27" y="823"/>
                </a:lnTo>
                <a:lnTo>
                  <a:pt x="26" y="783"/>
                </a:lnTo>
                <a:lnTo>
                  <a:pt x="25" y="768"/>
                </a:lnTo>
                <a:lnTo>
                  <a:pt x="25" y="759"/>
                </a:lnTo>
                <a:lnTo>
                  <a:pt x="25" y="758"/>
                </a:lnTo>
                <a:lnTo>
                  <a:pt x="24" y="735"/>
                </a:lnTo>
                <a:lnTo>
                  <a:pt x="24" y="734"/>
                </a:lnTo>
                <a:lnTo>
                  <a:pt x="24" y="725"/>
                </a:lnTo>
                <a:lnTo>
                  <a:pt x="23" y="717"/>
                </a:lnTo>
                <a:lnTo>
                  <a:pt x="23" y="716"/>
                </a:lnTo>
                <a:lnTo>
                  <a:pt x="23" y="713"/>
                </a:lnTo>
                <a:lnTo>
                  <a:pt x="23" y="709"/>
                </a:lnTo>
                <a:lnTo>
                  <a:pt x="23" y="708"/>
                </a:lnTo>
                <a:lnTo>
                  <a:pt x="21" y="686"/>
                </a:lnTo>
                <a:lnTo>
                  <a:pt x="21" y="680"/>
                </a:lnTo>
                <a:lnTo>
                  <a:pt x="21" y="673"/>
                </a:lnTo>
                <a:lnTo>
                  <a:pt x="21" y="670"/>
                </a:lnTo>
                <a:lnTo>
                  <a:pt x="21" y="662"/>
                </a:lnTo>
                <a:lnTo>
                  <a:pt x="20" y="661"/>
                </a:lnTo>
                <a:lnTo>
                  <a:pt x="20" y="659"/>
                </a:lnTo>
                <a:lnTo>
                  <a:pt x="20" y="658"/>
                </a:lnTo>
                <a:lnTo>
                  <a:pt x="20" y="649"/>
                </a:lnTo>
                <a:lnTo>
                  <a:pt x="20" y="643"/>
                </a:lnTo>
                <a:lnTo>
                  <a:pt x="20" y="633"/>
                </a:lnTo>
                <a:lnTo>
                  <a:pt x="20" y="631"/>
                </a:lnTo>
                <a:lnTo>
                  <a:pt x="20" y="630"/>
                </a:lnTo>
                <a:lnTo>
                  <a:pt x="19" y="622"/>
                </a:lnTo>
                <a:lnTo>
                  <a:pt x="19" y="620"/>
                </a:lnTo>
                <a:lnTo>
                  <a:pt x="19" y="618"/>
                </a:lnTo>
                <a:lnTo>
                  <a:pt x="19" y="615"/>
                </a:lnTo>
                <a:lnTo>
                  <a:pt x="19" y="608"/>
                </a:lnTo>
                <a:lnTo>
                  <a:pt x="19" y="605"/>
                </a:lnTo>
                <a:lnTo>
                  <a:pt x="18" y="594"/>
                </a:lnTo>
                <a:lnTo>
                  <a:pt x="18" y="587"/>
                </a:lnTo>
                <a:lnTo>
                  <a:pt x="18" y="573"/>
                </a:lnTo>
                <a:lnTo>
                  <a:pt x="18" y="572"/>
                </a:lnTo>
                <a:lnTo>
                  <a:pt x="18" y="569"/>
                </a:lnTo>
                <a:lnTo>
                  <a:pt x="18" y="567"/>
                </a:lnTo>
                <a:lnTo>
                  <a:pt x="18" y="565"/>
                </a:lnTo>
                <a:lnTo>
                  <a:pt x="18" y="564"/>
                </a:lnTo>
                <a:lnTo>
                  <a:pt x="18" y="563"/>
                </a:lnTo>
                <a:lnTo>
                  <a:pt x="17" y="555"/>
                </a:lnTo>
                <a:lnTo>
                  <a:pt x="17" y="548"/>
                </a:lnTo>
                <a:lnTo>
                  <a:pt x="17" y="539"/>
                </a:lnTo>
                <a:lnTo>
                  <a:pt x="16" y="532"/>
                </a:lnTo>
                <a:lnTo>
                  <a:pt x="16" y="529"/>
                </a:lnTo>
                <a:lnTo>
                  <a:pt x="16" y="522"/>
                </a:lnTo>
                <a:lnTo>
                  <a:pt x="16" y="515"/>
                </a:lnTo>
                <a:lnTo>
                  <a:pt x="16" y="504"/>
                </a:lnTo>
                <a:lnTo>
                  <a:pt x="15" y="494"/>
                </a:lnTo>
                <a:lnTo>
                  <a:pt x="15" y="488"/>
                </a:lnTo>
                <a:lnTo>
                  <a:pt x="15" y="482"/>
                </a:lnTo>
                <a:lnTo>
                  <a:pt x="13" y="470"/>
                </a:lnTo>
                <a:lnTo>
                  <a:pt x="13" y="462"/>
                </a:lnTo>
                <a:lnTo>
                  <a:pt x="13" y="461"/>
                </a:lnTo>
                <a:lnTo>
                  <a:pt x="13" y="456"/>
                </a:lnTo>
                <a:lnTo>
                  <a:pt x="13" y="455"/>
                </a:lnTo>
                <a:lnTo>
                  <a:pt x="13" y="454"/>
                </a:lnTo>
                <a:lnTo>
                  <a:pt x="13" y="453"/>
                </a:lnTo>
                <a:lnTo>
                  <a:pt x="13" y="450"/>
                </a:lnTo>
                <a:lnTo>
                  <a:pt x="13" y="449"/>
                </a:lnTo>
                <a:lnTo>
                  <a:pt x="13" y="447"/>
                </a:lnTo>
                <a:lnTo>
                  <a:pt x="13" y="445"/>
                </a:lnTo>
                <a:lnTo>
                  <a:pt x="13" y="441"/>
                </a:lnTo>
                <a:lnTo>
                  <a:pt x="12" y="432"/>
                </a:lnTo>
                <a:lnTo>
                  <a:pt x="12" y="429"/>
                </a:lnTo>
                <a:lnTo>
                  <a:pt x="12" y="427"/>
                </a:lnTo>
                <a:lnTo>
                  <a:pt x="12" y="420"/>
                </a:lnTo>
                <a:lnTo>
                  <a:pt x="12" y="419"/>
                </a:lnTo>
                <a:lnTo>
                  <a:pt x="11" y="394"/>
                </a:lnTo>
                <a:lnTo>
                  <a:pt x="10" y="369"/>
                </a:lnTo>
                <a:lnTo>
                  <a:pt x="10" y="366"/>
                </a:lnTo>
                <a:lnTo>
                  <a:pt x="10" y="365"/>
                </a:lnTo>
                <a:lnTo>
                  <a:pt x="10" y="364"/>
                </a:lnTo>
                <a:lnTo>
                  <a:pt x="10" y="346"/>
                </a:lnTo>
                <a:lnTo>
                  <a:pt x="10" y="345"/>
                </a:lnTo>
                <a:lnTo>
                  <a:pt x="9" y="337"/>
                </a:lnTo>
                <a:lnTo>
                  <a:pt x="9" y="321"/>
                </a:lnTo>
                <a:lnTo>
                  <a:pt x="8" y="296"/>
                </a:lnTo>
                <a:lnTo>
                  <a:pt x="7" y="272"/>
                </a:lnTo>
                <a:lnTo>
                  <a:pt x="6" y="247"/>
                </a:lnTo>
                <a:lnTo>
                  <a:pt x="6" y="244"/>
                </a:lnTo>
                <a:lnTo>
                  <a:pt x="6" y="235"/>
                </a:lnTo>
                <a:lnTo>
                  <a:pt x="6" y="231"/>
                </a:lnTo>
                <a:lnTo>
                  <a:pt x="4" y="231"/>
                </a:lnTo>
                <a:lnTo>
                  <a:pt x="4" y="230"/>
                </a:lnTo>
                <a:lnTo>
                  <a:pt x="4" y="229"/>
                </a:lnTo>
                <a:lnTo>
                  <a:pt x="4" y="228"/>
                </a:lnTo>
                <a:lnTo>
                  <a:pt x="4" y="226"/>
                </a:lnTo>
                <a:lnTo>
                  <a:pt x="4" y="213"/>
                </a:lnTo>
                <a:lnTo>
                  <a:pt x="4" y="212"/>
                </a:lnTo>
                <a:lnTo>
                  <a:pt x="4" y="211"/>
                </a:lnTo>
                <a:lnTo>
                  <a:pt x="4" y="208"/>
                </a:lnTo>
                <a:lnTo>
                  <a:pt x="4" y="203"/>
                </a:lnTo>
                <a:lnTo>
                  <a:pt x="4" y="201"/>
                </a:lnTo>
                <a:lnTo>
                  <a:pt x="3" y="198"/>
                </a:lnTo>
                <a:lnTo>
                  <a:pt x="3" y="197"/>
                </a:lnTo>
                <a:lnTo>
                  <a:pt x="3" y="177"/>
                </a:lnTo>
                <a:lnTo>
                  <a:pt x="2" y="162"/>
                </a:lnTo>
                <a:lnTo>
                  <a:pt x="2" y="161"/>
                </a:lnTo>
                <a:lnTo>
                  <a:pt x="2" y="157"/>
                </a:lnTo>
                <a:lnTo>
                  <a:pt x="1" y="126"/>
                </a:lnTo>
                <a:lnTo>
                  <a:pt x="0" y="112"/>
                </a:lnTo>
                <a:lnTo>
                  <a:pt x="0" y="106"/>
                </a:lnTo>
                <a:lnTo>
                  <a:pt x="15" y="106"/>
                </a:lnTo>
                <a:lnTo>
                  <a:pt x="61" y="104"/>
                </a:lnTo>
                <a:lnTo>
                  <a:pt x="89" y="103"/>
                </a:lnTo>
                <a:lnTo>
                  <a:pt x="98" y="102"/>
                </a:lnTo>
                <a:lnTo>
                  <a:pt x="107" y="102"/>
                </a:lnTo>
                <a:lnTo>
                  <a:pt x="110" y="102"/>
                </a:lnTo>
                <a:lnTo>
                  <a:pt x="111" y="102"/>
                </a:lnTo>
                <a:lnTo>
                  <a:pt x="128" y="101"/>
                </a:lnTo>
                <a:lnTo>
                  <a:pt x="150" y="99"/>
                </a:lnTo>
                <a:lnTo>
                  <a:pt x="181" y="98"/>
                </a:lnTo>
                <a:lnTo>
                  <a:pt x="182" y="98"/>
                </a:lnTo>
                <a:lnTo>
                  <a:pt x="191" y="98"/>
                </a:lnTo>
                <a:lnTo>
                  <a:pt x="196" y="97"/>
                </a:lnTo>
                <a:lnTo>
                  <a:pt x="199" y="97"/>
                </a:lnTo>
                <a:lnTo>
                  <a:pt x="205" y="97"/>
                </a:lnTo>
                <a:lnTo>
                  <a:pt x="210" y="97"/>
                </a:lnTo>
                <a:lnTo>
                  <a:pt x="219" y="97"/>
                </a:lnTo>
                <a:lnTo>
                  <a:pt x="222" y="96"/>
                </a:lnTo>
                <a:lnTo>
                  <a:pt x="227" y="96"/>
                </a:lnTo>
                <a:lnTo>
                  <a:pt x="234" y="96"/>
                </a:lnTo>
                <a:lnTo>
                  <a:pt x="243" y="96"/>
                </a:lnTo>
                <a:lnTo>
                  <a:pt x="252" y="95"/>
                </a:lnTo>
                <a:lnTo>
                  <a:pt x="256" y="95"/>
                </a:lnTo>
                <a:lnTo>
                  <a:pt x="258" y="95"/>
                </a:lnTo>
                <a:lnTo>
                  <a:pt x="260" y="95"/>
                </a:lnTo>
                <a:lnTo>
                  <a:pt x="268" y="95"/>
                </a:lnTo>
                <a:lnTo>
                  <a:pt x="271" y="95"/>
                </a:lnTo>
                <a:lnTo>
                  <a:pt x="273" y="94"/>
                </a:lnTo>
                <a:lnTo>
                  <a:pt x="277" y="94"/>
                </a:lnTo>
                <a:lnTo>
                  <a:pt x="278" y="94"/>
                </a:lnTo>
                <a:lnTo>
                  <a:pt x="289" y="94"/>
                </a:lnTo>
                <a:lnTo>
                  <a:pt x="291" y="94"/>
                </a:lnTo>
                <a:lnTo>
                  <a:pt x="292" y="94"/>
                </a:lnTo>
                <a:lnTo>
                  <a:pt x="293" y="94"/>
                </a:lnTo>
                <a:lnTo>
                  <a:pt x="295" y="94"/>
                </a:lnTo>
                <a:lnTo>
                  <a:pt x="296" y="94"/>
                </a:lnTo>
                <a:lnTo>
                  <a:pt x="297" y="94"/>
                </a:lnTo>
                <a:lnTo>
                  <a:pt x="299" y="94"/>
                </a:lnTo>
                <a:lnTo>
                  <a:pt x="311" y="93"/>
                </a:lnTo>
                <a:lnTo>
                  <a:pt x="314" y="93"/>
                </a:lnTo>
                <a:lnTo>
                  <a:pt x="315" y="93"/>
                </a:lnTo>
                <a:lnTo>
                  <a:pt x="317" y="93"/>
                </a:lnTo>
                <a:lnTo>
                  <a:pt x="319" y="93"/>
                </a:lnTo>
                <a:lnTo>
                  <a:pt x="325" y="92"/>
                </a:lnTo>
                <a:lnTo>
                  <a:pt x="326" y="92"/>
                </a:lnTo>
                <a:lnTo>
                  <a:pt x="330" y="92"/>
                </a:lnTo>
                <a:lnTo>
                  <a:pt x="331" y="92"/>
                </a:lnTo>
                <a:lnTo>
                  <a:pt x="334" y="92"/>
                </a:lnTo>
                <a:lnTo>
                  <a:pt x="340" y="92"/>
                </a:lnTo>
                <a:lnTo>
                  <a:pt x="345" y="92"/>
                </a:lnTo>
                <a:lnTo>
                  <a:pt x="347" y="92"/>
                </a:lnTo>
                <a:lnTo>
                  <a:pt x="353" y="90"/>
                </a:lnTo>
                <a:lnTo>
                  <a:pt x="360" y="90"/>
                </a:lnTo>
                <a:lnTo>
                  <a:pt x="365" y="90"/>
                </a:lnTo>
                <a:lnTo>
                  <a:pt x="374" y="90"/>
                </a:lnTo>
                <a:lnTo>
                  <a:pt x="379" y="90"/>
                </a:lnTo>
                <a:lnTo>
                  <a:pt x="380" y="90"/>
                </a:lnTo>
                <a:lnTo>
                  <a:pt x="382" y="89"/>
                </a:lnTo>
                <a:lnTo>
                  <a:pt x="384" y="89"/>
                </a:lnTo>
                <a:lnTo>
                  <a:pt x="387" y="89"/>
                </a:lnTo>
                <a:lnTo>
                  <a:pt x="389" y="89"/>
                </a:lnTo>
                <a:lnTo>
                  <a:pt x="390" y="89"/>
                </a:lnTo>
                <a:lnTo>
                  <a:pt x="391" y="89"/>
                </a:lnTo>
                <a:lnTo>
                  <a:pt x="394" y="89"/>
                </a:lnTo>
                <a:lnTo>
                  <a:pt x="397" y="89"/>
                </a:lnTo>
                <a:lnTo>
                  <a:pt x="398" y="89"/>
                </a:lnTo>
                <a:lnTo>
                  <a:pt x="400" y="89"/>
                </a:lnTo>
                <a:lnTo>
                  <a:pt x="401" y="89"/>
                </a:lnTo>
                <a:lnTo>
                  <a:pt x="407" y="88"/>
                </a:lnTo>
                <a:lnTo>
                  <a:pt x="409" y="88"/>
                </a:lnTo>
                <a:lnTo>
                  <a:pt x="412" y="88"/>
                </a:lnTo>
                <a:lnTo>
                  <a:pt x="415" y="88"/>
                </a:lnTo>
                <a:lnTo>
                  <a:pt x="418" y="88"/>
                </a:lnTo>
                <a:lnTo>
                  <a:pt x="422" y="88"/>
                </a:lnTo>
                <a:lnTo>
                  <a:pt x="424" y="88"/>
                </a:lnTo>
                <a:lnTo>
                  <a:pt x="425" y="88"/>
                </a:lnTo>
                <a:lnTo>
                  <a:pt x="426" y="88"/>
                </a:lnTo>
                <a:lnTo>
                  <a:pt x="429" y="88"/>
                </a:lnTo>
                <a:lnTo>
                  <a:pt x="434" y="87"/>
                </a:lnTo>
                <a:lnTo>
                  <a:pt x="439" y="87"/>
                </a:lnTo>
                <a:lnTo>
                  <a:pt x="441" y="87"/>
                </a:lnTo>
                <a:lnTo>
                  <a:pt x="455" y="87"/>
                </a:lnTo>
                <a:lnTo>
                  <a:pt x="463" y="86"/>
                </a:lnTo>
                <a:lnTo>
                  <a:pt x="468" y="86"/>
                </a:lnTo>
                <a:lnTo>
                  <a:pt x="473" y="86"/>
                </a:lnTo>
                <a:lnTo>
                  <a:pt x="479" y="86"/>
                </a:lnTo>
                <a:lnTo>
                  <a:pt x="487" y="86"/>
                </a:lnTo>
                <a:lnTo>
                  <a:pt x="490" y="86"/>
                </a:lnTo>
                <a:lnTo>
                  <a:pt x="490" y="85"/>
                </a:lnTo>
                <a:lnTo>
                  <a:pt x="494" y="85"/>
                </a:lnTo>
                <a:lnTo>
                  <a:pt x="496" y="85"/>
                </a:lnTo>
                <a:lnTo>
                  <a:pt x="501" y="85"/>
                </a:lnTo>
                <a:lnTo>
                  <a:pt x="503" y="85"/>
                </a:lnTo>
                <a:lnTo>
                  <a:pt x="504" y="85"/>
                </a:lnTo>
                <a:lnTo>
                  <a:pt x="519" y="84"/>
                </a:lnTo>
                <a:lnTo>
                  <a:pt x="520" y="84"/>
                </a:lnTo>
                <a:lnTo>
                  <a:pt x="530" y="84"/>
                </a:lnTo>
                <a:lnTo>
                  <a:pt x="532" y="84"/>
                </a:lnTo>
                <a:lnTo>
                  <a:pt x="534" y="84"/>
                </a:lnTo>
                <a:lnTo>
                  <a:pt x="536" y="84"/>
                </a:lnTo>
                <a:lnTo>
                  <a:pt x="537" y="84"/>
                </a:lnTo>
                <a:lnTo>
                  <a:pt x="538" y="84"/>
                </a:lnTo>
                <a:lnTo>
                  <a:pt x="539" y="84"/>
                </a:lnTo>
                <a:lnTo>
                  <a:pt x="541" y="84"/>
                </a:lnTo>
                <a:lnTo>
                  <a:pt x="543" y="84"/>
                </a:lnTo>
                <a:lnTo>
                  <a:pt x="546" y="82"/>
                </a:lnTo>
                <a:lnTo>
                  <a:pt x="548" y="82"/>
                </a:lnTo>
                <a:lnTo>
                  <a:pt x="550" y="82"/>
                </a:lnTo>
                <a:lnTo>
                  <a:pt x="553" y="82"/>
                </a:lnTo>
                <a:lnTo>
                  <a:pt x="555" y="82"/>
                </a:lnTo>
                <a:lnTo>
                  <a:pt x="561" y="82"/>
                </a:lnTo>
                <a:lnTo>
                  <a:pt x="567" y="82"/>
                </a:lnTo>
                <a:lnTo>
                  <a:pt x="570" y="81"/>
                </a:lnTo>
                <a:lnTo>
                  <a:pt x="573" y="81"/>
                </a:lnTo>
                <a:lnTo>
                  <a:pt x="577" y="81"/>
                </a:lnTo>
                <a:lnTo>
                  <a:pt x="580" y="81"/>
                </a:lnTo>
                <a:lnTo>
                  <a:pt x="581" y="81"/>
                </a:lnTo>
                <a:lnTo>
                  <a:pt x="586" y="81"/>
                </a:lnTo>
                <a:lnTo>
                  <a:pt x="590" y="81"/>
                </a:lnTo>
                <a:lnTo>
                  <a:pt x="593" y="80"/>
                </a:lnTo>
                <a:lnTo>
                  <a:pt x="595" y="80"/>
                </a:lnTo>
                <a:lnTo>
                  <a:pt x="596" y="80"/>
                </a:lnTo>
                <a:lnTo>
                  <a:pt x="598" y="80"/>
                </a:lnTo>
                <a:lnTo>
                  <a:pt x="604" y="80"/>
                </a:lnTo>
                <a:lnTo>
                  <a:pt x="606" y="80"/>
                </a:lnTo>
                <a:lnTo>
                  <a:pt x="608" y="80"/>
                </a:lnTo>
                <a:lnTo>
                  <a:pt x="612" y="80"/>
                </a:lnTo>
                <a:lnTo>
                  <a:pt x="614" y="80"/>
                </a:lnTo>
                <a:lnTo>
                  <a:pt x="624" y="79"/>
                </a:lnTo>
                <a:lnTo>
                  <a:pt x="632" y="79"/>
                </a:lnTo>
                <a:lnTo>
                  <a:pt x="634" y="79"/>
                </a:lnTo>
                <a:lnTo>
                  <a:pt x="640" y="79"/>
                </a:lnTo>
                <a:lnTo>
                  <a:pt x="646" y="78"/>
                </a:lnTo>
                <a:lnTo>
                  <a:pt x="664" y="78"/>
                </a:lnTo>
                <a:lnTo>
                  <a:pt x="665" y="78"/>
                </a:lnTo>
                <a:lnTo>
                  <a:pt x="666" y="78"/>
                </a:lnTo>
                <a:lnTo>
                  <a:pt x="668" y="78"/>
                </a:lnTo>
                <a:lnTo>
                  <a:pt x="673" y="78"/>
                </a:lnTo>
                <a:lnTo>
                  <a:pt x="681" y="77"/>
                </a:lnTo>
                <a:lnTo>
                  <a:pt x="682" y="77"/>
                </a:lnTo>
                <a:lnTo>
                  <a:pt x="707" y="77"/>
                </a:lnTo>
                <a:lnTo>
                  <a:pt x="723" y="76"/>
                </a:lnTo>
                <a:lnTo>
                  <a:pt x="731" y="76"/>
                </a:lnTo>
                <a:lnTo>
                  <a:pt x="745" y="74"/>
                </a:lnTo>
                <a:lnTo>
                  <a:pt x="746" y="74"/>
                </a:lnTo>
                <a:lnTo>
                  <a:pt x="753" y="74"/>
                </a:lnTo>
                <a:lnTo>
                  <a:pt x="755" y="74"/>
                </a:lnTo>
                <a:lnTo>
                  <a:pt x="769" y="74"/>
                </a:lnTo>
                <a:lnTo>
                  <a:pt x="774" y="73"/>
                </a:lnTo>
                <a:lnTo>
                  <a:pt x="776" y="73"/>
                </a:lnTo>
                <a:lnTo>
                  <a:pt x="778" y="73"/>
                </a:lnTo>
                <a:lnTo>
                  <a:pt x="779" y="73"/>
                </a:lnTo>
                <a:lnTo>
                  <a:pt x="783" y="73"/>
                </a:lnTo>
                <a:lnTo>
                  <a:pt x="784" y="73"/>
                </a:lnTo>
                <a:lnTo>
                  <a:pt x="787" y="73"/>
                </a:lnTo>
                <a:lnTo>
                  <a:pt x="788" y="73"/>
                </a:lnTo>
                <a:lnTo>
                  <a:pt x="792" y="73"/>
                </a:lnTo>
                <a:lnTo>
                  <a:pt x="794" y="73"/>
                </a:lnTo>
                <a:lnTo>
                  <a:pt x="796" y="73"/>
                </a:lnTo>
                <a:lnTo>
                  <a:pt x="797" y="73"/>
                </a:lnTo>
                <a:lnTo>
                  <a:pt x="806" y="72"/>
                </a:lnTo>
                <a:lnTo>
                  <a:pt x="808" y="72"/>
                </a:lnTo>
                <a:lnTo>
                  <a:pt x="809" y="72"/>
                </a:lnTo>
                <a:lnTo>
                  <a:pt x="810" y="72"/>
                </a:lnTo>
                <a:lnTo>
                  <a:pt x="811" y="72"/>
                </a:lnTo>
                <a:lnTo>
                  <a:pt x="813" y="72"/>
                </a:lnTo>
                <a:lnTo>
                  <a:pt x="826" y="72"/>
                </a:lnTo>
                <a:lnTo>
                  <a:pt x="830" y="72"/>
                </a:lnTo>
                <a:lnTo>
                  <a:pt x="838" y="71"/>
                </a:lnTo>
                <a:lnTo>
                  <a:pt x="844" y="71"/>
                </a:lnTo>
                <a:lnTo>
                  <a:pt x="874" y="70"/>
                </a:lnTo>
                <a:lnTo>
                  <a:pt x="889" y="70"/>
                </a:lnTo>
                <a:lnTo>
                  <a:pt x="906" y="69"/>
                </a:lnTo>
                <a:lnTo>
                  <a:pt x="907" y="69"/>
                </a:lnTo>
                <a:lnTo>
                  <a:pt x="913" y="69"/>
                </a:lnTo>
                <a:lnTo>
                  <a:pt x="917" y="69"/>
                </a:lnTo>
                <a:lnTo>
                  <a:pt x="918" y="69"/>
                </a:lnTo>
                <a:lnTo>
                  <a:pt x="923" y="68"/>
                </a:lnTo>
                <a:lnTo>
                  <a:pt x="924" y="68"/>
                </a:lnTo>
                <a:lnTo>
                  <a:pt x="926" y="68"/>
                </a:lnTo>
                <a:lnTo>
                  <a:pt x="930" y="68"/>
                </a:lnTo>
                <a:lnTo>
                  <a:pt x="935" y="68"/>
                </a:lnTo>
                <a:lnTo>
                  <a:pt x="936" y="68"/>
                </a:lnTo>
                <a:lnTo>
                  <a:pt x="942" y="68"/>
                </a:lnTo>
                <a:lnTo>
                  <a:pt x="948" y="68"/>
                </a:lnTo>
                <a:lnTo>
                  <a:pt x="964" y="67"/>
                </a:lnTo>
                <a:lnTo>
                  <a:pt x="965" y="67"/>
                </a:lnTo>
                <a:lnTo>
                  <a:pt x="972" y="67"/>
                </a:lnTo>
                <a:lnTo>
                  <a:pt x="988" y="65"/>
                </a:lnTo>
                <a:lnTo>
                  <a:pt x="1001" y="65"/>
                </a:lnTo>
                <a:lnTo>
                  <a:pt x="1003" y="65"/>
                </a:lnTo>
                <a:lnTo>
                  <a:pt x="1004" y="65"/>
                </a:lnTo>
                <a:lnTo>
                  <a:pt x="1007" y="65"/>
                </a:lnTo>
                <a:lnTo>
                  <a:pt x="1008" y="65"/>
                </a:lnTo>
                <a:lnTo>
                  <a:pt x="1019" y="65"/>
                </a:lnTo>
                <a:lnTo>
                  <a:pt x="1021" y="64"/>
                </a:lnTo>
                <a:lnTo>
                  <a:pt x="1027" y="64"/>
                </a:lnTo>
                <a:lnTo>
                  <a:pt x="1033" y="64"/>
                </a:lnTo>
                <a:lnTo>
                  <a:pt x="1035" y="64"/>
                </a:lnTo>
                <a:lnTo>
                  <a:pt x="1037" y="64"/>
                </a:lnTo>
                <a:lnTo>
                  <a:pt x="1043" y="64"/>
                </a:lnTo>
                <a:lnTo>
                  <a:pt x="1048" y="64"/>
                </a:lnTo>
                <a:lnTo>
                  <a:pt x="1054" y="63"/>
                </a:lnTo>
                <a:lnTo>
                  <a:pt x="1056" y="63"/>
                </a:lnTo>
                <a:lnTo>
                  <a:pt x="1060" y="63"/>
                </a:lnTo>
                <a:lnTo>
                  <a:pt x="1068" y="63"/>
                </a:lnTo>
                <a:lnTo>
                  <a:pt x="1080" y="63"/>
                </a:lnTo>
                <a:lnTo>
                  <a:pt x="1099" y="62"/>
                </a:lnTo>
                <a:lnTo>
                  <a:pt x="1110" y="62"/>
                </a:lnTo>
                <a:lnTo>
                  <a:pt x="1117" y="62"/>
                </a:lnTo>
                <a:lnTo>
                  <a:pt x="1123" y="62"/>
                </a:lnTo>
                <a:lnTo>
                  <a:pt x="1138" y="61"/>
                </a:lnTo>
                <a:lnTo>
                  <a:pt x="1141" y="61"/>
                </a:lnTo>
                <a:lnTo>
                  <a:pt x="1142" y="61"/>
                </a:lnTo>
                <a:lnTo>
                  <a:pt x="1143" y="61"/>
                </a:lnTo>
                <a:lnTo>
                  <a:pt x="1145" y="61"/>
                </a:lnTo>
                <a:lnTo>
                  <a:pt x="1146" y="61"/>
                </a:lnTo>
                <a:lnTo>
                  <a:pt x="1147" y="61"/>
                </a:lnTo>
                <a:lnTo>
                  <a:pt x="1148" y="61"/>
                </a:lnTo>
                <a:lnTo>
                  <a:pt x="1149" y="61"/>
                </a:lnTo>
                <a:lnTo>
                  <a:pt x="1154" y="61"/>
                </a:lnTo>
                <a:lnTo>
                  <a:pt x="1159" y="61"/>
                </a:lnTo>
                <a:lnTo>
                  <a:pt x="1160" y="61"/>
                </a:lnTo>
                <a:lnTo>
                  <a:pt x="1166" y="60"/>
                </a:lnTo>
                <a:lnTo>
                  <a:pt x="1172" y="60"/>
                </a:lnTo>
                <a:lnTo>
                  <a:pt x="1176" y="60"/>
                </a:lnTo>
                <a:lnTo>
                  <a:pt x="1177" y="60"/>
                </a:lnTo>
                <a:lnTo>
                  <a:pt x="1183" y="60"/>
                </a:lnTo>
                <a:lnTo>
                  <a:pt x="1184" y="60"/>
                </a:lnTo>
                <a:lnTo>
                  <a:pt x="1185" y="60"/>
                </a:lnTo>
                <a:lnTo>
                  <a:pt x="1189" y="60"/>
                </a:lnTo>
                <a:lnTo>
                  <a:pt x="1190" y="60"/>
                </a:lnTo>
                <a:lnTo>
                  <a:pt x="1191" y="60"/>
                </a:lnTo>
                <a:lnTo>
                  <a:pt x="1192" y="60"/>
                </a:lnTo>
                <a:lnTo>
                  <a:pt x="1194" y="60"/>
                </a:lnTo>
                <a:lnTo>
                  <a:pt x="1195" y="60"/>
                </a:lnTo>
                <a:lnTo>
                  <a:pt x="1200" y="60"/>
                </a:lnTo>
                <a:lnTo>
                  <a:pt x="1201" y="60"/>
                </a:lnTo>
                <a:lnTo>
                  <a:pt x="1202" y="60"/>
                </a:lnTo>
                <a:lnTo>
                  <a:pt x="1207" y="59"/>
                </a:lnTo>
                <a:lnTo>
                  <a:pt x="1210" y="59"/>
                </a:lnTo>
                <a:lnTo>
                  <a:pt x="1212" y="59"/>
                </a:lnTo>
                <a:lnTo>
                  <a:pt x="1214" y="59"/>
                </a:lnTo>
                <a:lnTo>
                  <a:pt x="1220" y="59"/>
                </a:lnTo>
                <a:lnTo>
                  <a:pt x="1223" y="59"/>
                </a:lnTo>
                <a:lnTo>
                  <a:pt x="1226" y="59"/>
                </a:lnTo>
                <a:lnTo>
                  <a:pt x="1227" y="59"/>
                </a:lnTo>
                <a:lnTo>
                  <a:pt x="1228" y="59"/>
                </a:lnTo>
                <a:lnTo>
                  <a:pt x="1233" y="59"/>
                </a:lnTo>
                <a:lnTo>
                  <a:pt x="1235" y="59"/>
                </a:lnTo>
                <a:lnTo>
                  <a:pt x="1236" y="59"/>
                </a:lnTo>
                <a:lnTo>
                  <a:pt x="1236" y="57"/>
                </a:lnTo>
                <a:lnTo>
                  <a:pt x="1238" y="57"/>
                </a:lnTo>
                <a:lnTo>
                  <a:pt x="1244" y="57"/>
                </a:lnTo>
                <a:lnTo>
                  <a:pt x="1250" y="57"/>
                </a:lnTo>
                <a:lnTo>
                  <a:pt x="1251" y="57"/>
                </a:lnTo>
                <a:lnTo>
                  <a:pt x="1252" y="57"/>
                </a:lnTo>
                <a:lnTo>
                  <a:pt x="1254" y="57"/>
                </a:lnTo>
                <a:lnTo>
                  <a:pt x="1255" y="57"/>
                </a:lnTo>
                <a:lnTo>
                  <a:pt x="1257" y="57"/>
                </a:lnTo>
                <a:lnTo>
                  <a:pt x="1258" y="57"/>
                </a:lnTo>
                <a:lnTo>
                  <a:pt x="1261" y="57"/>
                </a:lnTo>
                <a:lnTo>
                  <a:pt x="1262" y="57"/>
                </a:lnTo>
                <a:lnTo>
                  <a:pt x="1267" y="57"/>
                </a:lnTo>
                <a:lnTo>
                  <a:pt x="1268" y="57"/>
                </a:lnTo>
                <a:lnTo>
                  <a:pt x="1272" y="56"/>
                </a:lnTo>
                <a:lnTo>
                  <a:pt x="1274" y="56"/>
                </a:lnTo>
                <a:lnTo>
                  <a:pt x="1279" y="56"/>
                </a:lnTo>
                <a:lnTo>
                  <a:pt x="1280" y="56"/>
                </a:lnTo>
                <a:lnTo>
                  <a:pt x="1285" y="56"/>
                </a:lnTo>
                <a:lnTo>
                  <a:pt x="1286" y="56"/>
                </a:lnTo>
                <a:lnTo>
                  <a:pt x="1290" y="56"/>
                </a:lnTo>
                <a:lnTo>
                  <a:pt x="1292" y="56"/>
                </a:lnTo>
                <a:lnTo>
                  <a:pt x="1297" y="56"/>
                </a:lnTo>
                <a:lnTo>
                  <a:pt x="1298" y="56"/>
                </a:lnTo>
                <a:lnTo>
                  <a:pt x="1302" y="56"/>
                </a:lnTo>
                <a:lnTo>
                  <a:pt x="1303" y="56"/>
                </a:lnTo>
                <a:lnTo>
                  <a:pt x="1305" y="56"/>
                </a:lnTo>
                <a:lnTo>
                  <a:pt x="1306" y="56"/>
                </a:lnTo>
                <a:lnTo>
                  <a:pt x="1307" y="56"/>
                </a:lnTo>
                <a:lnTo>
                  <a:pt x="1309" y="56"/>
                </a:lnTo>
                <a:lnTo>
                  <a:pt x="1310" y="56"/>
                </a:lnTo>
                <a:lnTo>
                  <a:pt x="1310" y="55"/>
                </a:lnTo>
                <a:lnTo>
                  <a:pt x="1311" y="55"/>
                </a:lnTo>
                <a:lnTo>
                  <a:pt x="1313" y="55"/>
                </a:lnTo>
                <a:lnTo>
                  <a:pt x="1322" y="55"/>
                </a:lnTo>
                <a:lnTo>
                  <a:pt x="1339" y="55"/>
                </a:lnTo>
                <a:lnTo>
                  <a:pt x="1341" y="55"/>
                </a:lnTo>
                <a:lnTo>
                  <a:pt x="1344" y="55"/>
                </a:lnTo>
                <a:lnTo>
                  <a:pt x="1345" y="55"/>
                </a:lnTo>
                <a:lnTo>
                  <a:pt x="1348" y="55"/>
                </a:lnTo>
                <a:lnTo>
                  <a:pt x="1353" y="55"/>
                </a:lnTo>
                <a:lnTo>
                  <a:pt x="1355" y="54"/>
                </a:lnTo>
                <a:lnTo>
                  <a:pt x="1356" y="54"/>
                </a:lnTo>
                <a:lnTo>
                  <a:pt x="1357" y="54"/>
                </a:lnTo>
                <a:lnTo>
                  <a:pt x="1361" y="54"/>
                </a:lnTo>
                <a:lnTo>
                  <a:pt x="1363" y="54"/>
                </a:lnTo>
                <a:lnTo>
                  <a:pt x="1364" y="54"/>
                </a:lnTo>
                <a:lnTo>
                  <a:pt x="1370" y="54"/>
                </a:lnTo>
                <a:lnTo>
                  <a:pt x="1381" y="54"/>
                </a:lnTo>
                <a:lnTo>
                  <a:pt x="1382" y="54"/>
                </a:lnTo>
                <a:lnTo>
                  <a:pt x="1397" y="53"/>
                </a:lnTo>
                <a:lnTo>
                  <a:pt x="1401" y="53"/>
                </a:lnTo>
                <a:lnTo>
                  <a:pt x="1405" y="53"/>
                </a:lnTo>
                <a:lnTo>
                  <a:pt x="1415" y="52"/>
                </a:lnTo>
                <a:lnTo>
                  <a:pt x="1421" y="52"/>
                </a:lnTo>
                <a:lnTo>
                  <a:pt x="1424" y="52"/>
                </a:lnTo>
                <a:lnTo>
                  <a:pt x="1433" y="52"/>
                </a:lnTo>
                <a:lnTo>
                  <a:pt x="1442" y="52"/>
                </a:lnTo>
                <a:lnTo>
                  <a:pt x="1443" y="52"/>
                </a:lnTo>
                <a:lnTo>
                  <a:pt x="1452" y="51"/>
                </a:lnTo>
                <a:lnTo>
                  <a:pt x="1453" y="51"/>
                </a:lnTo>
                <a:lnTo>
                  <a:pt x="1461" y="51"/>
                </a:lnTo>
                <a:lnTo>
                  <a:pt x="1462" y="51"/>
                </a:lnTo>
                <a:lnTo>
                  <a:pt x="1465" y="51"/>
                </a:lnTo>
                <a:lnTo>
                  <a:pt x="1466" y="51"/>
                </a:lnTo>
                <a:lnTo>
                  <a:pt x="1470" y="51"/>
                </a:lnTo>
                <a:lnTo>
                  <a:pt x="1471" y="51"/>
                </a:lnTo>
                <a:lnTo>
                  <a:pt x="1495" y="49"/>
                </a:lnTo>
                <a:lnTo>
                  <a:pt x="1501" y="49"/>
                </a:lnTo>
                <a:lnTo>
                  <a:pt x="1502" y="49"/>
                </a:lnTo>
                <a:lnTo>
                  <a:pt x="1507" y="49"/>
                </a:lnTo>
                <a:lnTo>
                  <a:pt x="1512" y="48"/>
                </a:lnTo>
                <a:lnTo>
                  <a:pt x="1513" y="48"/>
                </a:lnTo>
                <a:lnTo>
                  <a:pt x="1517" y="48"/>
                </a:lnTo>
                <a:lnTo>
                  <a:pt x="1519" y="48"/>
                </a:lnTo>
                <a:lnTo>
                  <a:pt x="1520" y="48"/>
                </a:lnTo>
                <a:lnTo>
                  <a:pt x="1526" y="48"/>
                </a:lnTo>
                <a:lnTo>
                  <a:pt x="1531" y="48"/>
                </a:lnTo>
                <a:lnTo>
                  <a:pt x="1534" y="48"/>
                </a:lnTo>
                <a:lnTo>
                  <a:pt x="1537" y="48"/>
                </a:lnTo>
                <a:lnTo>
                  <a:pt x="1539" y="48"/>
                </a:lnTo>
                <a:lnTo>
                  <a:pt x="1543" y="47"/>
                </a:lnTo>
                <a:lnTo>
                  <a:pt x="1550" y="47"/>
                </a:lnTo>
                <a:lnTo>
                  <a:pt x="1555" y="47"/>
                </a:lnTo>
                <a:lnTo>
                  <a:pt x="1560" y="47"/>
                </a:lnTo>
                <a:lnTo>
                  <a:pt x="1562" y="47"/>
                </a:lnTo>
                <a:lnTo>
                  <a:pt x="1564" y="47"/>
                </a:lnTo>
                <a:lnTo>
                  <a:pt x="1566" y="47"/>
                </a:lnTo>
                <a:lnTo>
                  <a:pt x="1568" y="47"/>
                </a:lnTo>
                <a:lnTo>
                  <a:pt x="1571" y="47"/>
                </a:lnTo>
                <a:lnTo>
                  <a:pt x="1573" y="47"/>
                </a:lnTo>
                <a:lnTo>
                  <a:pt x="1577" y="46"/>
                </a:lnTo>
                <a:lnTo>
                  <a:pt x="1579" y="46"/>
                </a:lnTo>
                <a:lnTo>
                  <a:pt x="1582" y="46"/>
                </a:lnTo>
                <a:lnTo>
                  <a:pt x="1585" y="46"/>
                </a:lnTo>
                <a:lnTo>
                  <a:pt x="1602" y="46"/>
                </a:lnTo>
                <a:lnTo>
                  <a:pt x="1604" y="46"/>
                </a:lnTo>
                <a:lnTo>
                  <a:pt x="1605" y="46"/>
                </a:lnTo>
                <a:lnTo>
                  <a:pt x="1609" y="46"/>
                </a:lnTo>
                <a:lnTo>
                  <a:pt x="1611" y="46"/>
                </a:lnTo>
                <a:lnTo>
                  <a:pt x="1615" y="45"/>
                </a:lnTo>
                <a:lnTo>
                  <a:pt x="1617" y="45"/>
                </a:lnTo>
                <a:lnTo>
                  <a:pt x="1619" y="45"/>
                </a:lnTo>
                <a:lnTo>
                  <a:pt x="1622" y="45"/>
                </a:lnTo>
                <a:lnTo>
                  <a:pt x="1626" y="45"/>
                </a:lnTo>
                <a:lnTo>
                  <a:pt x="1628" y="45"/>
                </a:lnTo>
                <a:lnTo>
                  <a:pt x="1630" y="45"/>
                </a:lnTo>
                <a:lnTo>
                  <a:pt x="1631" y="45"/>
                </a:lnTo>
                <a:lnTo>
                  <a:pt x="1633" y="45"/>
                </a:lnTo>
                <a:lnTo>
                  <a:pt x="1639" y="45"/>
                </a:lnTo>
                <a:lnTo>
                  <a:pt x="1645" y="45"/>
                </a:lnTo>
                <a:lnTo>
                  <a:pt x="1646" y="45"/>
                </a:lnTo>
                <a:lnTo>
                  <a:pt x="1647" y="45"/>
                </a:lnTo>
                <a:lnTo>
                  <a:pt x="1648" y="45"/>
                </a:lnTo>
                <a:lnTo>
                  <a:pt x="1649" y="45"/>
                </a:lnTo>
                <a:lnTo>
                  <a:pt x="1658" y="44"/>
                </a:lnTo>
                <a:lnTo>
                  <a:pt x="1660" y="44"/>
                </a:lnTo>
                <a:lnTo>
                  <a:pt x="1661" y="44"/>
                </a:lnTo>
                <a:lnTo>
                  <a:pt x="1663" y="44"/>
                </a:lnTo>
                <a:lnTo>
                  <a:pt x="1665" y="44"/>
                </a:lnTo>
                <a:lnTo>
                  <a:pt x="1666" y="44"/>
                </a:lnTo>
                <a:lnTo>
                  <a:pt x="1671" y="44"/>
                </a:lnTo>
                <a:lnTo>
                  <a:pt x="1673" y="44"/>
                </a:lnTo>
                <a:lnTo>
                  <a:pt x="1674" y="44"/>
                </a:lnTo>
                <a:lnTo>
                  <a:pt x="1676" y="44"/>
                </a:lnTo>
                <a:lnTo>
                  <a:pt x="1677" y="44"/>
                </a:lnTo>
                <a:lnTo>
                  <a:pt x="1682" y="44"/>
                </a:lnTo>
                <a:lnTo>
                  <a:pt x="1688" y="43"/>
                </a:lnTo>
                <a:lnTo>
                  <a:pt x="1689" y="43"/>
                </a:lnTo>
                <a:lnTo>
                  <a:pt x="1691" y="43"/>
                </a:lnTo>
                <a:lnTo>
                  <a:pt x="1692" y="43"/>
                </a:lnTo>
                <a:lnTo>
                  <a:pt x="1694" y="43"/>
                </a:lnTo>
                <a:lnTo>
                  <a:pt x="1698" y="43"/>
                </a:lnTo>
                <a:lnTo>
                  <a:pt x="1700" y="43"/>
                </a:lnTo>
                <a:lnTo>
                  <a:pt x="1706" y="43"/>
                </a:lnTo>
                <a:lnTo>
                  <a:pt x="1710" y="43"/>
                </a:lnTo>
                <a:lnTo>
                  <a:pt x="1711" y="43"/>
                </a:lnTo>
                <a:lnTo>
                  <a:pt x="1716" y="43"/>
                </a:lnTo>
                <a:lnTo>
                  <a:pt x="1719" y="42"/>
                </a:lnTo>
                <a:lnTo>
                  <a:pt x="1720" y="42"/>
                </a:lnTo>
                <a:lnTo>
                  <a:pt x="1721" y="42"/>
                </a:lnTo>
                <a:lnTo>
                  <a:pt x="1723" y="42"/>
                </a:lnTo>
                <a:lnTo>
                  <a:pt x="1724" y="42"/>
                </a:lnTo>
                <a:lnTo>
                  <a:pt x="1725" y="42"/>
                </a:lnTo>
                <a:lnTo>
                  <a:pt x="1726" y="42"/>
                </a:lnTo>
                <a:lnTo>
                  <a:pt x="1727" y="42"/>
                </a:lnTo>
                <a:lnTo>
                  <a:pt x="1728" y="42"/>
                </a:lnTo>
                <a:lnTo>
                  <a:pt x="1729" y="42"/>
                </a:lnTo>
                <a:lnTo>
                  <a:pt x="1730" y="42"/>
                </a:lnTo>
                <a:lnTo>
                  <a:pt x="1732" y="42"/>
                </a:lnTo>
                <a:lnTo>
                  <a:pt x="1733" y="42"/>
                </a:lnTo>
                <a:lnTo>
                  <a:pt x="1734" y="42"/>
                </a:lnTo>
                <a:lnTo>
                  <a:pt x="1738" y="42"/>
                </a:lnTo>
                <a:lnTo>
                  <a:pt x="1740" y="42"/>
                </a:lnTo>
                <a:lnTo>
                  <a:pt x="1741" y="42"/>
                </a:lnTo>
                <a:lnTo>
                  <a:pt x="1742" y="42"/>
                </a:lnTo>
                <a:lnTo>
                  <a:pt x="1744" y="42"/>
                </a:lnTo>
                <a:lnTo>
                  <a:pt x="1744" y="40"/>
                </a:lnTo>
                <a:lnTo>
                  <a:pt x="1745" y="40"/>
                </a:lnTo>
                <a:lnTo>
                  <a:pt x="1746" y="40"/>
                </a:lnTo>
                <a:lnTo>
                  <a:pt x="1747" y="40"/>
                </a:lnTo>
                <a:lnTo>
                  <a:pt x="1749" y="40"/>
                </a:lnTo>
                <a:lnTo>
                  <a:pt x="1752" y="40"/>
                </a:lnTo>
                <a:lnTo>
                  <a:pt x="1753" y="40"/>
                </a:lnTo>
                <a:lnTo>
                  <a:pt x="1754" y="40"/>
                </a:lnTo>
                <a:lnTo>
                  <a:pt x="1758" y="40"/>
                </a:lnTo>
                <a:lnTo>
                  <a:pt x="1760" y="40"/>
                </a:lnTo>
                <a:lnTo>
                  <a:pt x="1761" y="40"/>
                </a:lnTo>
                <a:lnTo>
                  <a:pt x="1761" y="39"/>
                </a:lnTo>
                <a:lnTo>
                  <a:pt x="1762" y="39"/>
                </a:lnTo>
                <a:lnTo>
                  <a:pt x="1763" y="39"/>
                </a:lnTo>
                <a:lnTo>
                  <a:pt x="1764" y="39"/>
                </a:lnTo>
                <a:lnTo>
                  <a:pt x="1766" y="39"/>
                </a:lnTo>
                <a:lnTo>
                  <a:pt x="1767" y="39"/>
                </a:lnTo>
                <a:lnTo>
                  <a:pt x="1772" y="39"/>
                </a:lnTo>
                <a:lnTo>
                  <a:pt x="1778" y="39"/>
                </a:lnTo>
                <a:lnTo>
                  <a:pt x="1779" y="39"/>
                </a:lnTo>
                <a:lnTo>
                  <a:pt x="1785" y="39"/>
                </a:lnTo>
                <a:lnTo>
                  <a:pt x="1790" y="39"/>
                </a:lnTo>
                <a:lnTo>
                  <a:pt x="1796" y="39"/>
                </a:lnTo>
                <a:lnTo>
                  <a:pt x="1797" y="39"/>
                </a:lnTo>
                <a:lnTo>
                  <a:pt x="1803" y="39"/>
                </a:lnTo>
                <a:lnTo>
                  <a:pt x="1804" y="39"/>
                </a:lnTo>
                <a:lnTo>
                  <a:pt x="1809" y="38"/>
                </a:lnTo>
                <a:lnTo>
                  <a:pt x="1814" y="38"/>
                </a:lnTo>
                <a:lnTo>
                  <a:pt x="1820" y="38"/>
                </a:lnTo>
                <a:lnTo>
                  <a:pt x="1821" y="38"/>
                </a:lnTo>
                <a:lnTo>
                  <a:pt x="1827" y="38"/>
                </a:lnTo>
                <a:lnTo>
                  <a:pt x="1828" y="38"/>
                </a:lnTo>
                <a:lnTo>
                  <a:pt x="1832" y="38"/>
                </a:lnTo>
                <a:lnTo>
                  <a:pt x="1833" y="38"/>
                </a:lnTo>
                <a:lnTo>
                  <a:pt x="1839" y="38"/>
                </a:lnTo>
                <a:lnTo>
                  <a:pt x="1850" y="37"/>
                </a:lnTo>
                <a:lnTo>
                  <a:pt x="1861" y="37"/>
                </a:lnTo>
                <a:lnTo>
                  <a:pt x="1863" y="37"/>
                </a:lnTo>
                <a:lnTo>
                  <a:pt x="1866" y="37"/>
                </a:lnTo>
                <a:lnTo>
                  <a:pt x="1871" y="37"/>
                </a:lnTo>
                <a:lnTo>
                  <a:pt x="1872" y="37"/>
                </a:lnTo>
                <a:lnTo>
                  <a:pt x="1876" y="37"/>
                </a:lnTo>
                <a:lnTo>
                  <a:pt x="1881" y="37"/>
                </a:lnTo>
                <a:lnTo>
                  <a:pt x="1882" y="37"/>
                </a:lnTo>
                <a:lnTo>
                  <a:pt x="1888" y="37"/>
                </a:lnTo>
                <a:lnTo>
                  <a:pt x="1890" y="36"/>
                </a:lnTo>
                <a:lnTo>
                  <a:pt x="1891" y="36"/>
                </a:lnTo>
                <a:lnTo>
                  <a:pt x="1892" y="36"/>
                </a:lnTo>
                <a:lnTo>
                  <a:pt x="1893" y="36"/>
                </a:lnTo>
                <a:lnTo>
                  <a:pt x="1898" y="36"/>
                </a:lnTo>
                <a:lnTo>
                  <a:pt x="1899" y="36"/>
                </a:lnTo>
                <a:lnTo>
                  <a:pt x="1904" y="36"/>
                </a:lnTo>
                <a:lnTo>
                  <a:pt x="1905" y="36"/>
                </a:lnTo>
                <a:lnTo>
                  <a:pt x="1908" y="36"/>
                </a:lnTo>
                <a:lnTo>
                  <a:pt x="1909" y="36"/>
                </a:lnTo>
                <a:lnTo>
                  <a:pt x="1914" y="36"/>
                </a:lnTo>
                <a:lnTo>
                  <a:pt x="1919" y="35"/>
                </a:lnTo>
                <a:lnTo>
                  <a:pt x="1925" y="35"/>
                </a:lnTo>
                <a:lnTo>
                  <a:pt x="1930" y="35"/>
                </a:lnTo>
                <a:lnTo>
                  <a:pt x="1931" y="35"/>
                </a:lnTo>
                <a:lnTo>
                  <a:pt x="1935" y="35"/>
                </a:lnTo>
                <a:lnTo>
                  <a:pt x="1941" y="35"/>
                </a:lnTo>
                <a:lnTo>
                  <a:pt x="1945" y="35"/>
                </a:lnTo>
                <a:lnTo>
                  <a:pt x="1947" y="35"/>
                </a:lnTo>
                <a:lnTo>
                  <a:pt x="1949" y="35"/>
                </a:lnTo>
                <a:lnTo>
                  <a:pt x="1950" y="35"/>
                </a:lnTo>
                <a:lnTo>
                  <a:pt x="1952" y="35"/>
                </a:lnTo>
                <a:lnTo>
                  <a:pt x="1953" y="35"/>
                </a:lnTo>
                <a:lnTo>
                  <a:pt x="1954" y="35"/>
                </a:lnTo>
                <a:lnTo>
                  <a:pt x="1956" y="35"/>
                </a:lnTo>
                <a:lnTo>
                  <a:pt x="1957" y="34"/>
                </a:lnTo>
                <a:lnTo>
                  <a:pt x="1959" y="34"/>
                </a:lnTo>
                <a:lnTo>
                  <a:pt x="1960" y="34"/>
                </a:lnTo>
                <a:lnTo>
                  <a:pt x="1962" y="34"/>
                </a:lnTo>
                <a:lnTo>
                  <a:pt x="1964" y="34"/>
                </a:lnTo>
                <a:lnTo>
                  <a:pt x="1966" y="34"/>
                </a:lnTo>
                <a:lnTo>
                  <a:pt x="1969" y="34"/>
                </a:lnTo>
                <a:lnTo>
                  <a:pt x="1973" y="34"/>
                </a:lnTo>
                <a:lnTo>
                  <a:pt x="1975" y="34"/>
                </a:lnTo>
                <a:lnTo>
                  <a:pt x="1976" y="34"/>
                </a:lnTo>
                <a:lnTo>
                  <a:pt x="1980" y="34"/>
                </a:lnTo>
                <a:lnTo>
                  <a:pt x="1982" y="34"/>
                </a:lnTo>
                <a:lnTo>
                  <a:pt x="1983" y="34"/>
                </a:lnTo>
                <a:lnTo>
                  <a:pt x="1984" y="34"/>
                </a:lnTo>
                <a:lnTo>
                  <a:pt x="1988" y="34"/>
                </a:lnTo>
                <a:lnTo>
                  <a:pt x="1996" y="32"/>
                </a:lnTo>
                <a:lnTo>
                  <a:pt x="2003" y="32"/>
                </a:lnTo>
                <a:lnTo>
                  <a:pt x="2004" y="32"/>
                </a:lnTo>
                <a:lnTo>
                  <a:pt x="2006" y="32"/>
                </a:lnTo>
                <a:lnTo>
                  <a:pt x="2008" y="32"/>
                </a:lnTo>
                <a:lnTo>
                  <a:pt x="2011" y="32"/>
                </a:lnTo>
                <a:lnTo>
                  <a:pt x="2012" y="32"/>
                </a:lnTo>
                <a:lnTo>
                  <a:pt x="2017" y="32"/>
                </a:lnTo>
                <a:lnTo>
                  <a:pt x="2018" y="32"/>
                </a:lnTo>
                <a:lnTo>
                  <a:pt x="2019" y="32"/>
                </a:lnTo>
                <a:lnTo>
                  <a:pt x="2021" y="32"/>
                </a:lnTo>
                <a:lnTo>
                  <a:pt x="2022" y="32"/>
                </a:lnTo>
                <a:lnTo>
                  <a:pt x="2025" y="32"/>
                </a:lnTo>
                <a:lnTo>
                  <a:pt x="2026" y="32"/>
                </a:lnTo>
                <a:lnTo>
                  <a:pt x="2028" y="32"/>
                </a:lnTo>
                <a:lnTo>
                  <a:pt x="2031" y="31"/>
                </a:lnTo>
                <a:lnTo>
                  <a:pt x="2032" y="31"/>
                </a:lnTo>
                <a:lnTo>
                  <a:pt x="2035" y="31"/>
                </a:lnTo>
                <a:lnTo>
                  <a:pt x="2036" y="31"/>
                </a:lnTo>
                <a:lnTo>
                  <a:pt x="2037" y="31"/>
                </a:lnTo>
                <a:lnTo>
                  <a:pt x="2038" y="31"/>
                </a:lnTo>
                <a:lnTo>
                  <a:pt x="2040" y="31"/>
                </a:lnTo>
                <a:lnTo>
                  <a:pt x="2043" y="31"/>
                </a:lnTo>
                <a:lnTo>
                  <a:pt x="2044" y="31"/>
                </a:lnTo>
                <a:lnTo>
                  <a:pt x="2045" y="31"/>
                </a:lnTo>
                <a:lnTo>
                  <a:pt x="2046" y="31"/>
                </a:lnTo>
                <a:lnTo>
                  <a:pt x="2048" y="31"/>
                </a:lnTo>
                <a:lnTo>
                  <a:pt x="2051" y="31"/>
                </a:lnTo>
                <a:lnTo>
                  <a:pt x="2054" y="31"/>
                </a:lnTo>
                <a:lnTo>
                  <a:pt x="2055" y="31"/>
                </a:lnTo>
                <a:lnTo>
                  <a:pt x="2060" y="31"/>
                </a:lnTo>
                <a:lnTo>
                  <a:pt x="2064" y="31"/>
                </a:lnTo>
                <a:lnTo>
                  <a:pt x="2065" y="31"/>
                </a:lnTo>
                <a:lnTo>
                  <a:pt x="2075" y="30"/>
                </a:lnTo>
                <a:lnTo>
                  <a:pt x="2077" y="30"/>
                </a:lnTo>
                <a:lnTo>
                  <a:pt x="2080" y="30"/>
                </a:lnTo>
                <a:lnTo>
                  <a:pt x="2083" y="30"/>
                </a:lnTo>
                <a:lnTo>
                  <a:pt x="2089" y="30"/>
                </a:lnTo>
                <a:lnTo>
                  <a:pt x="2094" y="30"/>
                </a:lnTo>
                <a:lnTo>
                  <a:pt x="2104" y="30"/>
                </a:lnTo>
                <a:lnTo>
                  <a:pt x="2109" y="30"/>
                </a:lnTo>
                <a:lnTo>
                  <a:pt x="2114" y="30"/>
                </a:lnTo>
                <a:lnTo>
                  <a:pt x="2115" y="29"/>
                </a:lnTo>
                <a:lnTo>
                  <a:pt x="2116" y="29"/>
                </a:lnTo>
                <a:lnTo>
                  <a:pt x="2117" y="29"/>
                </a:lnTo>
                <a:lnTo>
                  <a:pt x="2118" y="29"/>
                </a:lnTo>
                <a:lnTo>
                  <a:pt x="2126" y="29"/>
                </a:lnTo>
                <a:lnTo>
                  <a:pt x="2128" y="29"/>
                </a:lnTo>
                <a:lnTo>
                  <a:pt x="2129" y="29"/>
                </a:lnTo>
                <a:lnTo>
                  <a:pt x="2134" y="29"/>
                </a:lnTo>
                <a:lnTo>
                  <a:pt x="2135" y="29"/>
                </a:lnTo>
                <a:lnTo>
                  <a:pt x="2137" y="29"/>
                </a:lnTo>
                <a:lnTo>
                  <a:pt x="2138" y="29"/>
                </a:lnTo>
                <a:lnTo>
                  <a:pt x="2139" y="29"/>
                </a:lnTo>
                <a:lnTo>
                  <a:pt x="2143" y="29"/>
                </a:lnTo>
                <a:lnTo>
                  <a:pt x="2144" y="29"/>
                </a:lnTo>
                <a:lnTo>
                  <a:pt x="2154" y="29"/>
                </a:lnTo>
                <a:lnTo>
                  <a:pt x="2176" y="28"/>
                </a:lnTo>
                <a:lnTo>
                  <a:pt x="2177" y="28"/>
                </a:lnTo>
                <a:lnTo>
                  <a:pt x="2178" y="28"/>
                </a:lnTo>
                <a:lnTo>
                  <a:pt x="2180" y="28"/>
                </a:lnTo>
                <a:lnTo>
                  <a:pt x="2181" y="28"/>
                </a:lnTo>
                <a:lnTo>
                  <a:pt x="2182" y="28"/>
                </a:lnTo>
                <a:lnTo>
                  <a:pt x="2183" y="28"/>
                </a:lnTo>
                <a:lnTo>
                  <a:pt x="2191" y="27"/>
                </a:lnTo>
                <a:lnTo>
                  <a:pt x="2192" y="27"/>
                </a:lnTo>
                <a:lnTo>
                  <a:pt x="2193" y="27"/>
                </a:lnTo>
                <a:lnTo>
                  <a:pt x="2195" y="27"/>
                </a:lnTo>
                <a:lnTo>
                  <a:pt x="2198" y="27"/>
                </a:lnTo>
                <a:lnTo>
                  <a:pt x="2199" y="27"/>
                </a:lnTo>
                <a:lnTo>
                  <a:pt x="2201" y="27"/>
                </a:lnTo>
                <a:lnTo>
                  <a:pt x="2204" y="27"/>
                </a:lnTo>
                <a:lnTo>
                  <a:pt x="2209" y="27"/>
                </a:lnTo>
                <a:lnTo>
                  <a:pt x="2213" y="26"/>
                </a:lnTo>
                <a:lnTo>
                  <a:pt x="2215" y="26"/>
                </a:lnTo>
                <a:lnTo>
                  <a:pt x="2220" y="26"/>
                </a:lnTo>
                <a:lnTo>
                  <a:pt x="2221" y="26"/>
                </a:lnTo>
                <a:lnTo>
                  <a:pt x="2226" y="26"/>
                </a:lnTo>
                <a:lnTo>
                  <a:pt x="2232" y="26"/>
                </a:lnTo>
                <a:lnTo>
                  <a:pt x="2233" y="26"/>
                </a:lnTo>
                <a:lnTo>
                  <a:pt x="2237" y="27"/>
                </a:lnTo>
                <a:lnTo>
                  <a:pt x="2238" y="27"/>
                </a:lnTo>
                <a:lnTo>
                  <a:pt x="2241" y="27"/>
                </a:lnTo>
                <a:lnTo>
                  <a:pt x="2242" y="27"/>
                </a:lnTo>
                <a:lnTo>
                  <a:pt x="2243" y="27"/>
                </a:lnTo>
                <a:lnTo>
                  <a:pt x="2244" y="27"/>
                </a:lnTo>
                <a:lnTo>
                  <a:pt x="2245" y="27"/>
                </a:lnTo>
                <a:lnTo>
                  <a:pt x="2249" y="28"/>
                </a:lnTo>
                <a:lnTo>
                  <a:pt x="2253" y="28"/>
                </a:lnTo>
                <a:lnTo>
                  <a:pt x="2260" y="28"/>
                </a:lnTo>
                <a:lnTo>
                  <a:pt x="2261" y="28"/>
                </a:lnTo>
                <a:lnTo>
                  <a:pt x="2262" y="28"/>
                </a:lnTo>
                <a:lnTo>
                  <a:pt x="2263" y="28"/>
                </a:lnTo>
                <a:lnTo>
                  <a:pt x="2266" y="28"/>
                </a:lnTo>
                <a:lnTo>
                  <a:pt x="2267" y="28"/>
                </a:lnTo>
                <a:lnTo>
                  <a:pt x="2268" y="28"/>
                </a:lnTo>
                <a:lnTo>
                  <a:pt x="2269" y="28"/>
                </a:lnTo>
                <a:lnTo>
                  <a:pt x="2270" y="28"/>
                </a:lnTo>
                <a:lnTo>
                  <a:pt x="2275" y="27"/>
                </a:lnTo>
                <a:lnTo>
                  <a:pt x="2279" y="27"/>
                </a:lnTo>
                <a:lnTo>
                  <a:pt x="2282" y="27"/>
                </a:lnTo>
                <a:lnTo>
                  <a:pt x="2284" y="27"/>
                </a:lnTo>
                <a:lnTo>
                  <a:pt x="2285" y="27"/>
                </a:lnTo>
                <a:lnTo>
                  <a:pt x="2289" y="27"/>
                </a:lnTo>
                <a:lnTo>
                  <a:pt x="2293" y="27"/>
                </a:lnTo>
                <a:lnTo>
                  <a:pt x="2294" y="27"/>
                </a:lnTo>
                <a:lnTo>
                  <a:pt x="2296" y="27"/>
                </a:lnTo>
                <a:lnTo>
                  <a:pt x="2298" y="27"/>
                </a:lnTo>
                <a:lnTo>
                  <a:pt x="2305" y="26"/>
                </a:lnTo>
                <a:lnTo>
                  <a:pt x="2306" y="26"/>
                </a:lnTo>
                <a:lnTo>
                  <a:pt x="2307" y="26"/>
                </a:lnTo>
                <a:lnTo>
                  <a:pt x="2308" y="26"/>
                </a:lnTo>
                <a:lnTo>
                  <a:pt x="2311" y="26"/>
                </a:lnTo>
                <a:lnTo>
                  <a:pt x="2312" y="26"/>
                </a:lnTo>
                <a:lnTo>
                  <a:pt x="2316" y="26"/>
                </a:lnTo>
                <a:lnTo>
                  <a:pt x="2318" y="26"/>
                </a:lnTo>
                <a:lnTo>
                  <a:pt x="2321" y="26"/>
                </a:lnTo>
                <a:lnTo>
                  <a:pt x="2323" y="26"/>
                </a:lnTo>
                <a:lnTo>
                  <a:pt x="2333" y="26"/>
                </a:lnTo>
                <a:lnTo>
                  <a:pt x="2335" y="27"/>
                </a:lnTo>
                <a:lnTo>
                  <a:pt x="2339" y="26"/>
                </a:lnTo>
                <a:lnTo>
                  <a:pt x="2340" y="26"/>
                </a:lnTo>
                <a:lnTo>
                  <a:pt x="2341" y="26"/>
                </a:lnTo>
                <a:lnTo>
                  <a:pt x="2345" y="26"/>
                </a:lnTo>
                <a:lnTo>
                  <a:pt x="2346" y="26"/>
                </a:lnTo>
                <a:lnTo>
                  <a:pt x="2349" y="26"/>
                </a:lnTo>
                <a:lnTo>
                  <a:pt x="2350" y="26"/>
                </a:lnTo>
                <a:lnTo>
                  <a:pt x="2355" y="26"/>
                </a:lnTo>
                <a:lnTo>
                  <a:pt x="2356" y="26"/>
                </a:lnTo>
                <a:lnTo>
                  <a:pt x="2363" y="26"/>
                </a:lnTo>
                <a:lnTo>
                  <a:pt x="2364" y="26"/>
                </a:lnTo>
                <a:lnTo>
                  <a:pt x="2368" y="26"/>
                </a:lnTo>
                <a:lnTo>
                  <a:pt x="2370" y="26"/>
                </a:lnTo>
                <a:lnTo>
                  <a:pt x="2372" y="26"/>
                </a:lnTo>
                <a:lnTo>
                  <a:pt x="2374" y="26"/>
                </a:lnTo>
                <a:lnTo>
                  <a:pt x="2375" y="26"/>
                </a:lnTo>
                <a:lnTo>
                  <a:pt x="2376" y="26"/>
                </a:lnTo>
                <a:lnTo>
                  <a:pt x="2377" y="26"/>
                </a:lnTo>
                <a:lnTo>
                  <a:pt x="2379" y="26"/>
                </a:lnTo>
                <a:lnTo>
                  <a:pt x="2380" y="26"/>
                </a:lnTo>
                <a:lnTo>
                  <a:pt x="2382" y="26"/>
                </a:lnTo>
                <a:lnTo>
                  <a:pt x="2384" y="26"/>
                </a:lnTo>
                <a:lnTo>
                  <a:pt x="2385" y="26"/>
                </a:lnTo>
                <a:lnTo>
                  <a:pt x="2387" y="26"/>
                </a:lnTo>
                <a:lnTo>
                  <a:pt x="2388" y="26"/>
                </a:lnTo>
                <a:lnTo>
                  <a:pt x="2389" y="26"/>
                </a:lnTo>
                <a:lnTo>
                  <a:pt x="2390" y="26"/>
                </a:lnTo>
                <a:lnTo>
                  <a:pt x="2392" y="26"/>
                </a:lnTo>
                <a:lnTo>
                  <a:pt x="2393" y="26"/>
                </a:lnTo>
                <a:lnTo>
                  <a:pt x="2394" y="26"/>
                </a:lnTo>
                <a:lnTo>
                  <a:pt x="2396" y="26"/>
                </a:lnTo>
                <a:lnTo>
                  <a:pt x="2398" y="26"/>
                </a:lnTo>
                <a:lnTo>
                  <a:pt x="2399" y="26"/>
                </a:lnTo>
                <a:lnTo>
                  <a:pt x="2401" y="26"/>
                </a:lnTo>
                <a:lnTo>
                  <a:pt x="2403" y="26"/>
                </a:lnTo>
                <a:lnTo>
                  <a:pt x="2405" y="26"/>
                </a:lnTo>
                <a:lnTo>
                  <a:pt x="2406" y="26"/>
                </a:lnTo>
                <a:lnTo>
                  <a:pt x="2407" y="26"/>
                </a:lnTo>
                <a:lnTo>
                  <a:pt x="2409" y="25"/>
                </a:lnTo>
                <a:lnTo>
                  <a:pt x="2410" y="25"/>
                </a:lnTo>
                <a:lnTo>
                  <a:pt x="2411" y="25"/>
                </a:lnTo>
                <a:lnTo>
                  <a:pt x="2414" y="25"/>
                </a:lnTo>
                <a:lnTo>
                  <a:pt x="2415" y="25"/>
                </a:lnTo>
                <a:lnTo>
                  <a:pt x="2419" y="25"/>
                </a:lnTo>
                <a:lnTo>
                  <a:pt x="2425" y="25"/>
                </a:lnTo>
                <a:lnTo>
                  <a:pt x="2426" y="25"/>
                </a:lnTo>
                <a:lnTo>
                  <a:pt x="2428" y="25"/>
                </a:lnTo>
                <a:lnTo>
                  <a:pt x="2431" y="25"/>
                </a:lnTo>
                <a:lnTo>
                  <a:pt x="2432" y="25"/>
                </a:lnTo>
                <a:lnTo>
                  <a:pt x="2434" y="25"/>
                </a:lnTo>
                <a:lnTo>
                  <a:pt x="2436" y="25"/>
                </a:lnTo>
                <a:lnTo>
                  <a:pt x="2440" y="25"/>
                </a:lnTo>
                <a:lnTo>
                  <a:pt x="2442" y="25"/>
                </a:lnTo>
                <a:lnTo>
                  <a:pt x="2443" y="25"/>
                </a:lnTo>
                <a:lnTo>
                  <a:pt x="2445" y="25"/>
                </a:lnTo>
                <a:lnTo>
                  <a:pt x="2446" y="23"/>
                </a:lnTo>
                <a:lnTo>
                  <a:pt x="2451" y="23"/>
                </a:lnTo>
                <a:lnTo>
                  <a:pt x="2452" y="23"/>
                </a:lnTo>
                <a:lnTo>
                  <a:pt x="2458" y="23"/>
                </a:lnTo>
                <a:lnTo>
                  <a:pt x="2459" y="23"/>
                </a:lnTo>
                <a:lnTo>
                  <a:pt x="2466" y="23"/>
                </a:lnTo>
                <a:lnTo>
                  <a:pt x="2468" y="23"/>
                </a:lnTo>
                <a:lnTo>
                  <a:pt x="2469" y="23"/>
                </a:lnTo>
                <a:lnTo>
                  <a:pt x="2470" y="23"/>
                </a:lnTo>
                <a:lnTo>
                  <a:pt x="2471" y="23"/>
                </a:lnTo>
                <a:lnTo>
                  <a:pt x="2474" y="23"/>
                </a:lnTo>
                <a:lnTo>
                  <a:pt x="2476" y="23"/>
                </a:lnTo>
                <a:lnTo>
                  <a:pt x="2477" y="23"/>
                </a:lnTo>
                <a:lnTo>
                  <a:pt x="2479" y="23"/>
                </a:lnTo>
                <a:lnTo>
                  <a:pt x="2480" y="22"/>
                </a:lnTo>
                <a:lnTo>
                  <a:pt x="2482" y="22"/>
                </a:lnTo>
                <a:lnTo>
                  <a:pt x="2483" y="22"/>
                </a:lnTo>
                <a:lnTo>
                  <a:pt x="2485" y="22"/>
                </a:lnTo>
                <a:lnTo>
                  <a:pt x="2486" y="22"/>
                </a:lnTo>
                <a:lnTo>
                  <a:pt x="2489" y="22"/>
                </a:lnTo>
                <a:lnTo>
                  <a:pt x="2491" y="22"/>
                </a:lnTo>
                <a:lnTo>
                  <a:pt x="2495" y="22"/>
                </a:lnTo>
                <a:lnTo>
                  <a:pt x="2500" y="22"/>
                </a:lnTo>
                <a:lnTo>
                  <a:pt x="2501" y="22"/>
                </a:lnTo>
                <a:lnTo>
                  <a:pt x="2503" y="22"/>
                </a:lnTo>
                <a:lnTo>
                  <a:pt x="2505" y="22"/>
                </a:lnTo>
                <a:lnTo>
                  <a:pt x="2508" y="22"/>
                </a:lnTo>
                <a:lnTo>
                  <a:pt x="2511" y="22"/>
                </a:lnTo>
                <a:lnTo>
                  <a:pt x="2517" y="21"/>
                </a:lnTo>
                <a:lnTo>
                  <a:pt x="2518" y="21"/>
                </a:lnTo>
                <a:lnTo>
                  <a:pt x="2519" y="21"/>
                </a:lnTo>
                <a:lnTo>
                  <a:pt x="2521" y="21"/>
                </a:lnTo>
                <a:lnTo>
                  <a:pt x="2523" y="21"/>
                </a:lnTo>
                <a:lnTo>
                  <a:pt x="2527" y="21"/>
                </a:lnTo>
                <a:lnTo>
                  <a:pt x="2528" y="21"/>
                </a:lnTo>
                <a:lnTo>
                  <a:pt x="2537" y="21"/>
                </a:lnTo>
                <a:lnTo>
                  <a:pt x="2540" y="21"/>
                </a:lnTo>
                <a:lnTo>
                  <a:pt x="2541" y="21"/>
                </a:lnTo>
                <a:lnTo>
                  <a:pt x="2551" y="20"/>
                </a:lnTo>
                <a:lnTo>
                  <a:pt x="2553" y="20"/>
                </a:lnTo>
                <a:lnTo>
                  <a:pt x="2555" y="20"/>
                </a:lnTo>
                <a:lnTo>
                  <a:pt x="2564" y="20"/>
                </a:lnTo>
                <a:lnTo>
                  <a:pt x="2565" y="20"/>
                </a:lnTo>
                <a:lnTo>
                  <a:pt x="2571" y="20"/>
                </a:lnTo>
                <a:lnTo>
                  <a:pt x="2573" y="20"/>
                </a:lnTo>
                <a:lnTo>
                  <a:pt x="2574" y="20"/>
                </a:lnTo>
                <a:lnTo>
                  <a:pt x="2578" y="20"/>
                </a:lnTo>
                <a:lnTo>
                  <a:pt x="2583" y="20"/>
                </a:lnTo>
                <a:lnTo>
                  <a:pt x="2584" y="20"/>
                </a:lnTo>
                <a:lnTo>
                  <a:pt x="2589" y="20"/>
                </a:lnTo>
                <a:lnTo>
                  <a:pt x="2590" y="20"/>
                </a:lnTo>
                <a:lnTo>
                  <a:pt x="2596" y="19"/>
                </a:lnTo>
                <a:lnTo>
                  <a:pt x="2599" y="19"/>
                </a:lnTo>
                <a:lnTo>
                  <a:pt x="2601" y="19"/>
                </a:lnTo>
                <a:lnTo>
                  <a:pt x="2604" y="19"/>
                </a:lnTo>
                <a:lnTo>
                  <a:pt x="2607" y="19"/>
                </a:lnTo>
                <a:lnTo>
                  <a:pt x="2614" y="19"/>
                </a:lnTo>
                <a:lnTo>
                  <a:pt x="2620" y="19"/>
                </a:lnTo>
                <a:lnTo>
                  <a:pt x="2623" y="19"/>
                </a:lnTo>
                <a:lnTo>
                  <a:pt x="2624" y="19"/>
                </a:lnTo>
                <a:lnTo>
                  <a:pt x="2625" y="19"/>
                </a:lnTo>
                <a:lnTo>
                  <a:pt x="2626" y="19"/>
                </a:lnTo>
                <a:lnTo>
                  <a:pt x="2627" y="19"/>
                </a:lnTo>
                <a:lnTo>
                  <a:pt x="2630" y="18"/>
                </a:lnTo>
                <a:lnTo>
                  <a:pt x="2634" y="18"/>
                </a:lnTo>
                <a:lnTo>
                  <a:pt x="2638" y="18"/>
                </a:lnTo>
                <a:lnTo>
                  <a:pt x="2639" y="18"/>
                </a:lnTo>
                <a:lnTo>
                  <a:pt x="2640" y="18"/>
                </a:lnTo>
                <a:lnTo>
                  <a:pt x="2649" y="18"/>
                </a:lnTo>
                <a:lnTo>
                  <a:pt x="2650" y="18"/>
                </a:lnTo>
                <a:lnTo>
                  <a:pt x="2652" y="18"/>
                </a:lnTo>
                <a:lnTo>
                  <a:pt x="2656" y="18"/>
                </a:lnTo>
                <a:lnTo>
                  <a:pt x="2657" y="18"/>
                </a:lnTo>
                <a:lnTo>
                  <a:pt x="2658" y="17"/>
                </a:lnTo>
                <a:lnTo>
                  <a:pt x="2660" y="17"/>
                </a:lnTo>
                <a:lnTo>
                  <a:pt x="2663" y="17"/>
                </a:lnTo>
                <a:lnTo>
                  <a:pt x="2664" y="17"/>
                </a:lnTo>
                <a:lnTo>
                  <a:pt x="2665" y="17"/>
                </a:lnTo>
                <a:lnTo>
                  <a:pt x="2666" y="17"/>
                </a:lnTo>
                <a:lnTo>
                  <a:pt x="2672" y="17"/>
                </a:lnTo>
                <a:lnTo>
                  <a:pt x="2673" y="17"/>
                </a:lnTo>
                <a:lnTo>
                  <a:pt x="2674" y="17"/>
                </a:lnTo>
                <a:lnTo>
                  <a:pt x="2675" y="17"/>
                </a:lnTo>
                <a:lnTo>
                  <a:pt x="2676" y="17"/>
                </a:lnTo>
                <a:lnTo>
                  <a:pt x="2682" y="17"/>
                </a:lnTo>
                <a:lnTo>
                  <a:pt x="2683" y="17"/>
                </a:lnTo>
                <a:lnTo>
                  <a:pt x="2685" y="17"/>
                </a:lnTo>
                <a:lnTo>
                  <a:pt x="2686" y="17"/>
                </a:lnTo>
                <a:lnTo>
                  <a:pt x="2690" y="15"/>
                </a:lnTo>
                <a:lnTo>
                  <a:pt x="2699" y="15"/>
                </a:lnTo>
                <a:lnTo>
                  <a:pt x="2700" y="15"/>
                </a:lnTo>
                <a:lnTo>
                  <a:pt x="2701" y="15"/>
                </a:lnTo>
                <a:lnTo>
                  <a:pt x="2702" y="15"/>
                </a:lnTo>
                <a:lnTo>
                  <a:pt x="2706" y="14"/>
                </a:lnTo>
                <a:lnTo>
                  <a:pt x="2707" y="14"/>
                </a:lnTo>
                <a:lnTo>
                  <a:pt x="2709" y="14"/>
                </a:lnTo>
                <a:lnTo>
                  <a:pt x="2710" y="14"/>
                </a:lnTo>
                <a:lnTo>
                  <a:pt x="2712" y="14"/>
                </a:lnTo>
                <a:lnTo>
                  <a:pt x="2718" y="14"/>
                </a:lnTo>
                <a:lnTo>
                  <a:pt x="2722" y="14"/>
                </a:lnTo>
                <a:lnTo>
                  <a:pt x="2724" y="14"/>
                </a:lnTo>
                <a:lnTo>
                  <a:pt x="2730" y="14"/>
                </a:lnTo>
                <a:lnTo>
                  <a:pt x="2732" y="14"/>
                </a:lnTo>
                <a:lnTo>
                  <a:pt x="2733" y="14"/>
                </a:lnTo>
                <a:lnTo>
                  <a:pt x="2735" y="13"/>
                </a:lnTo>
                <a:lnTo>
                  <a:pt x="2741" y="13"/>
                </a:lnTo>
                <a:lnTo>
                  <a:pt x="2742" y="13"/>
                </a:lnTo>
                <a:lnTo>
                  <a:pt x="2743" y="13"/>
                </a:lnTo>
                <a:lnTo>
                  <a:pt x="2747" y="13"/>
                </a:lnTo>
                <a:lnTo>
                  <a:pt x="2753" y="13"/>
                </a:lnTo>
                <a:lnTo>
                  <a:pt x="2759" y="13"/>
                </a:lnTo>
                <a:lnTo>
                  <a:pt x="2762" y="13"/>
                </a:lnTo>
                <a:lnTo>
                  <a:pt x="2765" y="12"/>
                </a:lnTo>
                <a:lnTo>
                  <a:pt x="2769" y="12"/>
                </a:lnTo>
                <a:lnTo>
                  <a:pt x="2771" y="12"/>
                </a:lnTo>
                <a:lnTo>
                  <a:pt x="2775" y="12"/>
                </a:lnTo>
                <a:lnTo>
                  <a:pt x="2776" y="12"/>
                </a:lnTo>
                <a:lnTo>
                  <a:pt x="2777" y="12"/>
                </a:lnTo>
                <a:lnTo>
                  <a:pt x="2782" y="12"/>
                </a:lnTo>
                <a:lnTo>
                  <a:pt x="2784" y="12"/>
                </a:lnTo>
                <a:lnTo>
                  <a:pt x="2788" y="12"/>
                </a:lnTo>
                <a:lnTo>
                  <a:pt x="2789" y="12"/>
                </a:lnTo>
                <a:lnTo>
                  <a:pt x="2795" y="12"/>
                </a:lnTo>
                <a:lnTo>
                  <a:pt x="2796" y="12"/>
                </a:lnTo>
                <a:lnTo>
                  <a:pt x="2797" y="12"/>
                </a:lnTo>
                <a:lnTo>
                  <a:pt x="2802" y="12"/>
                </a:lnTo>
                <a:lnTo>
                  <a:pt x="2807" y="11"/>
                </a:lnTo>
                <a:lnTo>
                  <a:pt x="2817" y="11"/>
                </a:lnTo>
                <a:lnTo>
                  <a:pt x="2819" y="11"/>
                </a:lnTo>
                <a:lnTo>
                  <a:pt x="2820" y="11"/>
                </a:lnTo>
                <a:lnTo>
                  <a:pt x="2828" y="11"/>
                </a:lnTo>
                <a:lnTo>
                  <a:pt x="2831" y="11"/>
                </a:lnTo>
                <a:lnTo>
                  <a:pt x="2833" y="11"/>
                </a:lnTo>
                <a:lnTo>
                  <a:pt x="2834" y="11"/>
                </a:lnTo>
                <a:lnTo>
                  <a:pt x="2841" y="10"/>
                </a:lnTo>
                <a:lnTo>
                  <a:pt x="2843" y="10"/>
                </a:lnTo>
                <a:lnTo>
                  <a:pt x="2846" y="10"/>
                </a:lnTo>
                <a:lnTo>
                  <a:pt x="2847" y="10"/>
                </a:lnTo>
                <a:lnTo>
                  <a:pt x="2849" y="10"/>
                </a:lnTo>
                <a:lnTo>
                  <a:pt x="2850" y="10"/>
                </a:lnTo>
                <a:lnTo>
                  <a:pt x="2854" y="10"/>
                </a:lnTo>
                <a:lnTo>
                  <a:pt x="2856" y="10"/>
                </a:lnTo>
                <a:lnTo>
                  <a:pt x="2862" y="10"/>
                </a:lnTo>
                <a:lnTo>
                  <a:pt x="2864" y="10"/>
                </a:lnTo>
                <a:lnTo>
                  <a:pt x="2866" y="10"/>
                </a:lnTo>
                <a:lnTo>
                  <a:pt x="2867" y="10"/>
                </a:lnTo>
                <a:lnTo>
                  <a:pt x="2868" y="9"/>
                </a:lnTo>
                <a:lnTo>
                  <a:pt x="2870" y="9"/>
                </a:lnTo>
                <a:lnTo>
                  <a:pt x="2871" y="9"/>
                </a:lnTo>
                <a:lnTo>
                  <a:pt x="2873" y="9"/>
                </a:lnTo>
                <a:lnTo>
                  <a:pt x="2874" y="9"/>
                </a:lnTo>
                <a:lnTo>
                  <a:pt x="2875" y="9"/>
                </a:lnTo>
                <a:lnTo>
                  <a:pt x="2876" y="9"/>
                </a:lnTo>
                <a:lnTo>
                  <a:pt x="2877" y="9"/>
                </a:lnTo>
                <a:lnTo>
                  <a:pt x="2879" y="9"/>
                </a:lnTo>
                <a:lnTo>
                  <a:pt x="2880" y="9"/>
                </a:lnTo>
                <a:lnTo>
                  <a:pt x="2881" y="9"/>
                </a:lnTo>
                <a:lnTo>
                  <a:pt x="2882" y="9"/>
                </a:lnTo>
                <a:lnTo>
                  <a:pt x="2885" y="9"/>
                </a:lnTo>
                <a:lnTo>
                  <a:pt x="2890" y="7"/>
                </a:lnTo>
                <a:lnTo>
                  <a:pt x="2891" y="7"/>
                </a:lnTo>
                <a:lnTo>
                  <a:pt x="2893" y="7"/>
                </a:lnTo>
                <a:lnTo>
                  <a:pt x="2896" y="7"/>
                </a:lnTo>
                <a:lnTo>
                  <a:pt x="2897" y="7"/>
                </a:lnTo>
                <a:lnTo>
                  <a:pt x="2905" y="7"/>
                </a:lnTo>
                <a:lnTo>
                  <a:pt x="2910" y="7"/>
                </a:lnTo>
                <a:lnTo>
                  <a:pt x="2911" y="7"/>
                </a:lnTo>
                <a:lnTo>
                  <a:pt x="2915" y="6"/>
                </a:lnTo>
                <a:lnTo>
                  <a:pt x="2916" y="6"/>
                </a:lnTo>
                <a:lnTo>
                  <a:pt x="2918" y="6"/>
                </a:lnTo>
                <a:lnTo>
                  <a:pt x="2924" y="6"/>
                </a:lnTo>
                <a:lnTo>
                  <a:pt x="2929" y="6"/>
                </a:lnTo>
                <a:lnTo>
                  <a:pt x="2934" y="6"/>
                </a:lnTo>
                <a:lnTo>
                  <a:pt x="2939" y="6"/>
                </a:lnTo>
                <a:lnTo>
                  <a:pt x="2941" y="6"/>
                </a:lnTo>
                <a:lnTo>
                  <a:pt x="2945" y="6"/>
                </a:lnTo>
                <a:lnTo>
                  <a:pt x="2946" y="6"/>
                </a:lnTo>
                <a:lnTo>
                  <a:pt x="2950" y="6"/>
                </a:lnTo>
                <a:lnTo>
                  <a:pt x="2951" y="6"/>
                </a:lnTo>
                <a:lnTo>
                  <a:pt x="2953" y="6"/>
                </a:lnTo>
                <a:lnTo>
                  <a:pt x="2954" y="6"/>
                </a:lnTo>
                <a:lnTo>
                  <a:pt x="2957" y="6"/>
                </a:lnTo>
                <a:lnTo>
                  <a:pt x="2959" y="6"/>
                </a:lnTo>
                <a:lnTo>
                  <a:pt x="2965" y="6"/>
                </a:lnTo>
                <a:lnTo>
                  <a:pt x="2966" y="5"/>
                </a:lnTo>
                <a:lnTo>
                  <a:pt x="2970" y="5"/>
                </a:lnTo>
                <a:lnTo>
                  <a:pt x="2971" y="5"/>
                </a:lnTo>
                <a:lnTo>
                  <a:pt x="2976" y="5"/>
                </a:lnTo>
                <a:lnTo>
                  <a:pt x="2977" y="5"/>
                </a:lnTo>
                <a:lnTo>
                  <a:pt x="2978" y="5"/>
                </a:lnTo>
                <a:lnTo>
                  <a:pt x="2986" y="5"/>
                </a:lnTo>
                <a:lnTo>
                  <a:pt x="2987" y="5"/>
                </a:lnTo>
                <a:lnTo>
                  <a:pt x="2989" y="5"/>
                </a:lnTo>
                <a:lnTo>
                  <a:pt x="2992" y="5"/>
                </a:lnTo>
                <a:lnTo>
                  <a:pt x="2994" y="5"/>
                </a:lnTo>
                <a:lnTo>
                  <a:pt x="2996" y="5"/>
                </a:lnTo>
                <a:lnTo>
                  <a:pt x="3002" y="5"/>
                </a:lnTo>
                <a:lnTo>
                  <a:pt x="3003" y="5"/>
                </a:lnTo>
                <a:lnTo>
                  <a:pt x="3004" y="5"/>
                </a:lnTo>
                <a:lnTo>
                  <a:pt x="3006" y="5"/>
                </a:lnTo>
                <a:lnTo>
                  <a:pt x="3008" y="5"/>
                </a:lnTo>
                <a:lnTo>
                  <a:pt x="3015" y="5"/>
                </a:lnTo>
                <a:lnTo>
                  <a:pt x="3018" y="5"/>
                </a:lnTo>
                <a:lnTo>
                  <a:pt x="3019" y="5"/>
                </a:lnTo>
                <a:lnTo>
                  <a:pt x="3021" y="5"/>
                </a:lnTo>
                <a:lnTo>
                  <a:pt x="3022" y="5"/>
                </a:lnTo>
                <a:lnTo>
                  <a:pt x="3023" y="5"/>
                </a:lnTo>
                <a:lnTo>
                  <a:pt x="3026" y="5"/>
                </a:lnTo>
                <a:lnTo>
                  <a:pt x="3028" y="5"/>
                </a:lnTo>
                <a:lnTo>
                  <a:pt x="3029" y="5"/>
                </a:lnTo>
                <a:lnTo>
                  <a:pt x="3030" y="5"/>
                </a:lnTo>
                <a:lnTo>
                  <a:pt x="3031" y="5"/>
                </a:lnTo>
                <a:lnTo>
                  <a:pt x="3035" y="5"/>
                </a:lnTo>
                <a:lnTo>
                  <a:pt x="3036" y="5"/>
                </a:lnTo>
                <a:lnTo>
                  <a:pt x="3040" y="4"/>
                </a:lnTo>
                <a:lnTo>
                  <a:pt x="3041" y="4"/>
                </a:lnTo>
                <a:lnTo>
                  <a:pt x="3044" y="4"/>
                </a:lnTo>
                <a:lnTo>
                  <a:pt x="3047" y="4"/>
                </a:lnTo>
                <a:lnTo>
                  <a:pt x="3048" y="4"/>
                </a:lnTo>
                <a:lnTo>
                  <a:pt x="3049" y="4"/>
                </a:lnTo>
                <a:lnTo>
                  <a:pt x="3050" y="4"/>
                </a:lnTo>
                <a:lnTo>
                  <a:pt x="3052" y="4"/>
                </a:lnTo>
                <a:lnTo>
                  <a:pt x="3053" y="5"/>
                </a:lnTo>
                <a:lnTo>
                  <a:pt x="3054" y="5"/>
                </a:lnTo>
                <a:lnTo>
                  <a:pt x="3055" y="5"/>
                </a:lnTo>
                <a:lnTo>
                  <a:pt x="3056" y="5"/>
                </a:lnTo>
                <a:lnTo>
                  <a:pt x="3058" y="5"/>
                </a:lnTo>
                <a:lnTo>
                  <a:pt x="3060" y="5"/>
                </a:lnTo>
                <a:lnTo>
                  <a:pt x="3061" y="5"/>
                </a:lnTo>
                <a:lnTo>
                  <a:pt x="3062" y="4"/>
                </a:lnTo>
                <a:lnTo>
                  <a:pt x="3063" y="4"/>
                </a:lnTo>
                <a:lnTo>
                  <a:pt x="3064" y="4"/>
                </a:lnTo>
                <a:lnTo>
                  <a:pt x="3065" y="3"/>
                </a:lnTo>
                <a:lnTo>
                  <a:pt x="3072" y="3"/>
                </a:lnTo>
                <a:lnTo>
                  <a:pt x="3080" y="3"/>
                </a:lnTo>
                <a:lnTo>
                  <a:pt x="3086" y="2"/>
                </a:lnTo>
                <a:lnTo>
                  <a:pt x="3090" y="2"/>
                </a:lnTo>
                <a:lnTo>
                  <a:pt x="3101" y="2"/>
                </a:lnTo>
                <a:lnTo>
                  <a:pt x="3108" y="2"/>
                </a:lnTo>
                <a:lnTo>
                  <a:pt x="3119" y="2"/>
                </a:lnTo>
                <a:lnTo>
                  <a:pt x="3127" y="2"/>
                </a:lnTo>
                <a:lnTo>
                  <a:pt x="3136" y="2"/>
                </a:lnTo>
                <a:lnTo>
                  <a:pt x="3138" y="2"/>
                </a:lnTo>
                <a:lnTo>
                  <a:pt x="3141" y="2"/>
                </a:lnTo>
                <a:lnTo>
                  <a:pt x="3144" y="2"/>
                </a:lnTo>
                <a:lnTo>
                  <a:pt x="3146" y="2"/>
                </a:lnTo>
                <a:lnTo>
                  <a:pt x="3147" y="2"/>
                </a:lnTo>
                <a:lnTo>
                  <a:pt x="3148" y="2"/>
                </a:lnTo>
                <a:lnTo>
                  <a:pt x="3149" y="2"/>
                </a:lnTo>
                <a:lnTo>
                  <a:pt x="3152" y="2"/>
                </a:lnTo>
                <a:lnTo>
                  <a:pt x="3153" y="2"/>
                </a:lnTo>
                <a:lnTo>
                  <a:pt x="3159" y="2"/>
                </a:lnTo>
                <a:lnTo>
                  <a:pt x="3168" y="2"/>
                </a:lnTo>
                <a:lnTo>
                  <a:pt x="3170" y="2"/>
                </a:lnTo>
                <a:lnTo>
                  <a:pt x="3176" y="1"/>
                </a:lnTo>
                <a:lnTo>
                  <a:pt x="3177" y="1"/>
                </a:lnTo>
                <a:lnTo>
                  <a:pt x="3178" y="1"/>
                </a:lnTo>
                <a:lnTo>
                  <a:pt x="3184" y="1"/>
                </a:lnTo>
                <a:lnTo>
                  <a:pt x="3186" y="1"/>
                </a:lnTo>
                <a:lnTo>
                  <a:pt x="3187" y="1"/>
                </a:lnTo>
                <a:lnTo>
                  <a:pt x="3188" y="1"/>
                </a:lnTo>
                <a:lnTo>
                  <a:pt x="3190" y="1"/>
                </a:lnTo>
                <a:lnTo>
                  <a:pt x="3192" y="1"/>
                </a:lnTo>
                <a:lnTo>
                  <a:pt x="3194" y="1"/>
                </a:lnTo>
                <a:lnTo>
                  <a:pt x="3196" y="1"/>
                </a:lnTo>
                <a:lnTo>
                  <a:pt x="3198" y="1"/>
                </a:lnTo>
                <a:lnTo>
                  <a:pt x="3200" y="1"/>
                </a:lnTo>
                <a:lnTo>
                  <a:pt x="3201" y="1"/>
                </a:lnTo>
                <a:lnTo>
                  <a:pt x="3204" y="1"/>
                </a:lnTo>
                <a:lnTo>
                  <a:pt x="3205" y="1"/>
                </a:lnTo>
                <a:lnTo>
                  <a:pt x="3207" y="1"/>
                </a:lnTo>
                <a:lnTo>
                  <a:pt x="3209" y="1"/>
                </a:lnTo>
                <a:lnTo>
                  <a:pt x="3216" y="1"/>
                </a:lnTo>
                <a:lnTo>
                  <a:pt x="3219" y="1"/>
                </a:lnTo>
                <a:lnTo>
                  <a:pt x="3220" y="1"/>
                </a:lnTo>
                <a:lnTo>
                  <a:pt x="3224" y="1"/>
                </a:lnTo>
                <a:lnTo>
                  <a:pt x="3233" y="1"/>
                </a:lnTo>
                <a:lnTo>
                  <a:pt x="3236" y="1"/>
                </a:lnTo>
                <a:lnTo>
                  <a:pt x="3241" y="1"/>
                </a:lnTo>
                <a:lnTo>
                  <a:pt x="3242" y="1"/>
                </a:lnTo>
                <a:lnTo>
                  <a:pt x="3257" y="1"/>
                </a:lnTo>
                <a:lnTo>
                  <a:pt x="3263" y="1"/>
                </a:lnTo>
                <a:lnTo>
                  <a:pt x="3269" y="1"/>
                </a:lnTo>
                <a:lnTo>
                  <a:pt x="3272" y="1"/>
                </a:lnTo>
                <a:lnTo>
                  <a:pt x="3290" y="1"/>
                </a:lnTo>
                <a:lnTo>
                  <a:pt x="3293" y="1"/>
                </a:lnTo>
                <a:lnTo>
                  <a:pt x="3297" y="1"/>
                </a:lnTo>
                <a:lnTo>
                  <a:pt x="3304" y="1"/>
                </a:lnTo>
                <a:lnTo>
                  <a:pt x="3311" y="1"/>
                </a:lnTo>
                <a:lnTo>
                  <a:pt x="3312" y="1"/>
                </a:lnTo>
                <a:lnTo>
                  <a:pt x="3314" y="1"/>
                </a:lnTo>
                <a:lnTo>
                  <a:pt x="3326" y="0"/>
                </a:lnTo>
                <a:lnTo>
                  <a:pt x="3329" y="0"/>
                </a:lnTo>
                <a:lnTo>
                  <a:pt x="3342" y="0"/>
                </a:lnTo>
                <a:lnTo>
                  <a:pt x="3343" y="0"/>
                </a:lnTo>
                <a:lnTo>
                  <a:pt x="3345" y="0"/>
                </a:lnTo>
                <a:lnTo>
                  <a:pt x="3346" y="0"/>
                </a:lnTo>
                <a:lnTo>
                  <a:pt x="3360" y="0"/>
                </a:lnTo>
                <a:lnTo>
                  <a:pt x="3365" y="0"/>
                </a:lnTo>
                <a:lnTo>
                  <a:pt x="3366" y="0"/>
                </a:lnTo>
                <a:lnTo>
                  <a:pt x="3375" y="0"/>
                </a:lnTo>
                <a:lnTo>
                  <a:pt x="3377" y="0"/>
                </a:lnTo>
                <a:lnTo>
                  <a:pt x="3381" y="0"/>
                </a:lnTo>
                <a:lnTo>
                  <a:pt x="3380" y="1"/>
                </a:lnTo>
                <a:lnTo>
                  <a:pt x="3376" y="12"/>
                </a:lnTo>
                <a:close/>
                <a:moveTo>
                  <a:pt x="1802" y="2789"/>
                </a:moveTo>
                <a:lnTo>
                  <a:pt x="1803" y="2791"/>
                </a:lnTo>
                <a:lnTo>
                  <a:pt x="1804" y="2791"/>
                </a:lnTo>
                <a:lnTo>
                  <a:pt x="1805" y="2791"/>
                </a:lnTo>
                <a:lnTo>
                  <a:pt x="1805" y="2790"/>
                </a:lnTo>
                <a:lnTo>
                  <a:pt x="1806" y="2790"/>
                </a:lnTo>
                <a:lnTo>
                  <a:pt x="1805" y="2785"/>
                </a:lnTo>
                <a:lnTo>
                  <a:pt x="1803" y="2783"/>
                </a:lnTo>
                <a:lnTo>
                  <a:pt x="1802" y="2781"/>
                </a:lnTo>
                <a:lnTo>
                  <a:pt x="1799" y="2778"/>
                </a:lnTo>
                <a:lnTo>
                  <a:pt x="1798" y="2778"/>
                </a:lnTo>
                <a:lnTo>
                  <a:pt x="1797" y="2779"/>
                </a:lnTo>
                <a:lnTo>
                  <a:pt x="1798" y="2779"/>
                </a:lnTo>
                <a:lnTo>
                  <a:pt x="1798" y="2780"/>
                </a:lnTo>
                <a:lnTo>
                  <a:pt x="1798" y="2782"/>
                </a:lnTo>
                <a:lnTo>
                  <a:pt x="1799" y="2783"/>
                </a:lnTo>
                <a:lnTo>
                  <a:pt x="1801" y="2785"/>
                </a:lnTo>
                <a:lnTo>
                  <a:pt x="1801" y="2787"/>
                </a:lnTo>
                <a:lnTo>
                  <a:pt x="1802" y="2789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04" name="Freeform 137">
            <a:extLst>
              <a:ext uri="{FF2B5EF4-FFF2-40B4-BE49-F238E27FC236}">
                <a16:creationId xmlns:a16="http://schemas.microsoft.com/office/drawing/2014/main" id="{FAB9BAB3-85ED-A533-CF32-7E87302EF0B0}"/>
              </a:ext>
            </a:extLst>
          </p:cNvPr>
          <p:cNvSpPr>
            <a:spLocks noEditPoints="1"/>
          </p:cNvSpPr>
          <p:nvPr/>
        </p:nvSpPr>
        <p:spPr bwMode="auto">
          <a:xfrm>
            <a:off x="3352018" y="1210210"/>
            <a:ext cx="2474213" cy="1738958"/>
          </a:xfrm>
          <a:custGeom>
            <a:avLst/>
            <a:gdLst>
              <a:gd name="T0" fmla="*/ 1625 w 1871"/>
              <a:gd name="T1" fmla="*/ 688 h 1315"/>
              <a:gd name="T2" fmla="*/ 1617 w 1871"/>
              <a:gd name="T3" fmla="*/ 744 h 1315"/>
              <a:gd name="T4" fmla="*/ 1425 w 1871"/>
              <a:gd name="T5" fmla="*/ 760 h 1315"/>
              <a:gd name="T6" fmla="*/ 1588 w 1871"/>
              <a:gd name="T7" fmla="*/ 665 h 1315"/>
              <a:gd name="T8" fmla="*/ 1785 w 1871"/>
              <a:gd name="T9" fmla="*/ 163 h 1315"/>
              <a:gd name="T10" fmla="*/ 1871 w 1871"/>
              <a:gd name="T11" fmla="*/ 214 h 1315"/>
              <a:gd name="T12" fmla="*/ 1839 w 1871"/>
              <a:gd name="T13" fmla="*/ 316 h 1315"/>
              <a:gd name="T14" fmla="*/ 1752 w 1871"/>
              <a:gd name="T15" fmla="*/ 405 h 1315"/>
              <a:gd name="T16" fmla="*/ 1704 w 1871"/>
              <a:gd name="T17" fmla="*/ 457 h 1315"/>
              <a:gd name="T18" fmla="*/ 1763 w 1871"/>
              <a:gd name="T19" fmla="*/ 626 h 1315"/>
              <a:gd name="T20" fmla="*/ 1596 w 1871"/>
              <a:gd name="T21" fmla="*/ 627 h 1315"/>
              <a:gd name="T22" fmla="*/ 1574 w 1871"/>
              <a:gd name="T23" fmla="*/ 626 h 1315"/>
              <a:gd name="T24" fmla="*/ 1444 w 1871"/>
              <a:gd name="T25" fmla="*/ 693 h 1315"/>
              <a:gd name="T26" fmla="*/ 1320 w 1871"/>
              <a:gd name="T27" fmla="*/ 787 h 1315"/>
              <a:gd name="T28" fmla="*/ 1044 w 1871"/>
              <a:gd name="T29" fmla="*/ 922 h 1315"/>
              <a:gd name="T30" fmla="*/ 875 w 1871"/>
              <a:gd name="T31" fmla="*/ 1083 h 1315"/>
              <a:gd name="T32" fmla="*/ 837 w 1871"/>
              <a:gd name="T33" fmla="*/ 1153 h 1315"/>
              <a:gd name="T34" fmla="*/ 652 w 1871"/>
              <a:gd name="T35" fmla="*/ 1276 h 1315"/>
              <a:gd name="T36" fmla="*/ 599 w 1871"/>
              <a:gd name="T37" fmla="*/ 1280 h 1315"/>
              <a:gd name="T38" fmla="*/ 592 w 1871"/>
              <a:gd name="T39" fmla="*/ 1238 h 1315"/>
              <a:gd name="T40" fmla="*/ 612 w 1871"/>
              <a:gd name="T41" fmla="*/ 1101 h 1315"/>
              <a:gd name="T42" fmla="*/ 643 w 1871"/>
              <a:gd name="T43" fmla="*/ 1062 h 1315"/>
              <a:gd name="T44" fmla="*/ 680 w 1871"/>
              <a:gd name="T45" fmla="*/ 1038 h 1315"/>
              <a:gd name="T46" fmla="*/ 712 w 1871"/>
              <a:gd name="T47" fmla="*/ 1054 h 1315"/>
              <a:gd name="T48" fmla="*/ 721 w 1871"/>
              <a:gd name="T49" fmla="*/ 971 h 1315"/>
              <a:gd name="T50" fmla="*/ 685 w 1871"/>
              <a:gd name="T51" fmla="*/ 858 h 1315"/>
              <a:gd name="T52" fmla="*/ 684 w 1871"/>
              <a:gd name="T53" fmla="*/ 738 h 1315"/>
              <a:gd name="T54" fmla="*/ 603 w 1871"/>
              <a:gd name="T55" fmla="*/ 666 h 1315"/>
              <a:gd name="T56" fmla="*/ 452 w 1871"/>
              <a:gd name="T57" fmla="*/ 694 h 1315"/>
              <a:gd name="T58" fmla="*/ 371 w 1871"/>
              <a:gd name="T59" fmla="*/ 769 h 1315"/>
              <a:gd name="T60" fmla="*/ 333 w 1871"/>
              <a:gd name="T61" fmla="*/ 819 h 1315"/>
              <a:gd name="T62" fmla="*/ 247 w 1871"/>
              <a:gd name="T63" fmla="*/ 723 h 1315"/>
              <a:gd name="T64" fmla="*/ 116 w 1871"/>
              <a:gd name="T65" fmla="*/ 723 h 1315"/>
              <a:gd name="T66" fmla="*/ 102 w 1871"/>
              <a:gd name="T67" fmla="*/ 482 h 1315"/>
              <a:gd name="T68" fmla="*/ 27 w 1871"/>
              <a:gd name="T69" fmla="*/ 290 h 1315"/>
              <a:gd name="T70" fmla="*/ 0 w 1871"/>
              <a:gd name="T71" fmla="*/ 51 h 1315"/>
              <a:gd name="T72" fmla="*/ 151 w 1871"/>
              <a:gd name="T73" fmla="*/ 46 h 1315"/>
              <a:gd name="T74" fmla="*/ 269 w 1871"/>
              <a:gd name="T75" fmla="*/ 41 h 1315"/>
              <a:gd name="T76" fmla="*/ 364 w 1871"/>
              <a:gd name="T77" fmla="*/ 39 h 1315"/>
              <a:gd name="T78" fmla="*/ 431 w 1871"/>
              <a:gd name="T79" fmla="*/ 37 h 1315"/>
              <a:gd name="T80" fmla="*/ 510 w 1871"/>
              <a:gd name="T81" fmla="*/ 33 h 1315"/>
              <a:gd name="T82" fmla="*/ 621 w 1871"/>
              <a:gd name="T83" fmla="*/ 30 h 1315"/>
              <a:gd name="T84" fmla="*/ 701 w 1871"/>
              <a:gd name="T85" fmla="*/ 27 h 1315"/>
              <a:gd name="T86" fmla="*/ 773 w 1871"/>
              <a:gd name="T87" fmla="*/ 25 h 1315"/>
              <a:gd name="T88" fmla="*/ 885 w 1871"/>
              <a:gd name="T89" fmla="*/ 22 h 1315"/>
              <a:gd name="T90" fmla="*/ 965 w 1871"/>
              <a:gd name="T91" fmla="*/ 22 h 1315"/>
              <a:gd name="T92" fmla="*/ 1053 w 1871"/>
              <a:gd name="T93" fmla="*/ 21 h 1315"/>
              <a:gd name="T94" fmla="*/ 1101 w 1871"/>
              <a:gd name="T95" fmla="*/ 20 h 1315"/>
              <a:gd name="T96" fmla="*/ 1173 w 1871"/>
              <a:gd name="T97" fmla="*/ 17 h 1315"/>
              <a:gd name="T98" fmla="*/ 1273 w 1871"/>
              <a:gd name="T99" fmla="*/ 15 h 1315"/>
              <a:gd name="T100" fmla="*/ 1356 w 1871"/>
              <a:gd name="T101" fmla="*/ 12 h 1315"/>
              <a:gd name="T102" fmla="*/ 1443 w 1871"/>
              <a:gd name="T103" fmla="*/ 8 h 1315"/>
              <a:gd name="T104" fmla="*/ 1544 w 1871"/>
              <a:gd name="T105" fmla="*/ 5 h 1315"/>
              <a:gd name="T106" fmla="*/ 1619 w 1871"/>
              <a:gd name="T107" fmla="*/ 1 h 1315"/>
              <a:gd name="T108" fmla="*/ 1708 w 1871"/>
              <a:gd name="T109" fmla="*/ 0 h 1315"/>
              <a:gd name="T110" fmla="*/ 1671 w 1871"/>
              <a:gd name="T111" fmla="*/ 81 h 1315"/>
              <a:gd name="T112" fmla="*/ 1083 w 1871"/>
              <a:gd name="T113" fmla="*/ 384 h 1315"/>
              <a:gd name="T114" fmla="*/ 1217 w 1871"/>
              <a:gd name="T115" fmla="*/ 425 h 1315"/>
              <a:gd name="T116" fmla="*/ 1209 w 1871"/>
              <a:gd name="T117" fmla="*/ 309 h 1315"/>
              <a:gd name="T118" fmla="*/ 1091 w 1871"/>
              <a:gd name="T119" fmla="*/ 305 h 1315"/>
              <a:gd name="T120" fmla="*/ 1002 w 1871"/>
              <a:gd name="T121" fmla="*/ 250 h 1315"/>
              <a:gd name="T122" fmla="*/ 837 w 1871"/>
              <a:gd name="T123" fmla="*/ 221 h 1315"/>
              <a:gd name="T124" fmla="*/ 887 w 1871"/>
              <a:gd name="T125" fmla="*/ 350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71" h="1315">
                <a:moveTo>
                  <a:pt x="1556" y="687"/>
                </a:moveTo>
                <a:lnTo>
                  <a:pt x="1544" y="692"/>
                </a:lnTo>
                <a:lnTo>
                  <a:pt x="1543" y="692"/>
                </a:lnTo>
                <a:lnTo>
                  <a:pt x="1541" y="690"/>
                </a:lnTo>
                <a:lnTo>
                  <a:pt x="1560" y="671"/>
                </a:lnTo>
                <a:lnTo>
                  <a:pt x="1563" y="662"/>
                </a:lnTo>
                <a:lnTo>
                  <a:pt x="1567" y="666"/>
                </a:lnTo>
                <a:lnTo>
                  <a:pt x="1565" y="677"/>
                </a:lnTo>
                <a:lnTo>
                  <a:pt x="1561" y="685"/>
                </a:lnTo>
                <a:lnTo>
                  <a:pt x="1556" y="687"/>
                </a:lnTo>
                <a:close/>
                <a:moveTo>
                  <a:pt x="1600" y="674"/>
                </a:moveTo>
                <a:lnTo>
                  <a:pt x="1601" y="676"/>
                </a:lnTo>
                <a:lnTo>
                  <a:pt x="1605" y="676"/>
                </a:lnTo>
                <a:lnTo>
                  <a:pt x="1608" y="676"/>
                </a:lnTo>
                <a:lnTo>
                  <a:pt x="1627" y="678"/>
                </a:lnTo>
                <a:lnTo>
                  <a:pt x="1643" y="681"/>
                </a:lnTo>
                <a:lnTo>
                  <a:pt x="1647" y="679"/>
                </a:lnTo>
                <a:lnTo>
                  <a:pt x="1652" y="677"/>
                </a:lnTo>
                <a:lnTo>
                  <a:pt x="1651" y="679"/>
                </a:lnTo>
                <a:lnTo>
                  <a:pt x="1648" y="681"/>
                </a:lnTo>
                <a:lnTo>
                  <a:pt x="1644" y="682"/>
                </a:lnTo>
                <a:lnTo>
                  <a:pt x="1639" y="682"/>
                </a:lnTo>
                <a:lnTo>
                  <a:pt x="1642" y="683"/>
                </a:lnTo>
                <a:lnTo>
                  <a:pt x="1649" y="683"/>
                </a:lnTo>
                <a:lnTo>
                  <a:pt x="1650" y="684"/>
                </a:lnTo>
                <a:lnTo>
                  <a:pt x="1650" y="685"/>
                </a:lnTo>
                <a:lnTo>
                  <a:pt x="1649" y="686"/>
                </a:lnTo>
                <a:lnTo>
                  <a:pt x="1647" y="685"/>
                </a:lnTo>
                <a:lnTo>
                  <a:pt x="1645" y="686"/>
                </a:lnTo>
                <a:lnTo>
                  <a:pt x="1636" y="686"/>
                </a:lnTo>
                <a:lnTo>
                  <a:pt x="1625" y="688"/>
                </a:lnTo>
                <a:lnTo>
                  <a:pt x="1621" y="690"/>
                </a:lnTo>
                <a:lnTo>
                  <a:pt x="1616" y="695"/>
                </a:lnTo>
                <a:lnTo>
                  <a:pt x="1615" y="699"/>
                </a:lnTo>
                <a:lnTo>
                  <a:pt x="1618" y="704"/>
                </a:lnTo>
                <a:lnTo>
                  <a:pt x="1622" y="709"/>
                </a:lnTo>
                <a:lnTo>
                  <a:pt x="1622" y="710"/>
                </a:lnTo>
                <a:lnTo>
                  <a:pt x="1622" y="711"/>
                </a:lnTo>
                <a:lnTo>
                  <a:pt x="1621" y="711"/>
                </a:lnTo>
                <a:lnTo>
                  <a:pt x="1622" y="711"/>
                </a:lnTo>
                <a:lnTo>
                  <a:pt x="1627" y="712"/>
                </a:lnTo>
                <a:lnTo>
                  <a:pt x="1630" y="712"/>
                </a:lnTo>
                <a:lnTo>
                  <a:pt x="1632" y="711"/>
                </a:lnTo>
                <a:lnTo>
                  <a:pt x="1634" y="707"/>
                </a:lnTo>
                <a:lnTo>
                  <a:pt x="1636" y="702"/>
                </a:lnTo>
                <a:lnTo>
                  <a:pt x="1639" y="699"/>
                </a:lnTo>
                <a:lnTo>
                  <a:pt x="1642" y="698"/>
                </a:lnTo>
                <a:lnTo>
                  <a:pt x="1645" y="695"/>
                </a:lnTo>
                <a:lnTo>
                  <a:pt x="1647" y="694"/>
                </a:lnTo>
                <a:lnTo>
                  <a:pt x="1649" y="691"/>
                </a:lnTo>
                <a:lnTo>
                  <a:pt x="1650" y="690"/>
                </a:lnTo>
                <a:lnTo>
                  <a:pt x="1652" y="688"/>
                </a:lnTo>
                <a:lnTo>
                  <a:pt x="1653" y="687"/>
                </a:lnTo>
                <a:lnTo>
                  <a:pt x="1656" y="687"/>
                </a:lnTo>
                <a:lnTo>
                  <a:pt x="1656" y="690"/>
                </a:lnTo>
                <a:lnTo>
                  <a:pt x="1657" y="695"/>
                </a:lnTo>
                <a:lnTo>
                  <a:pt x="1643" y="719"/>
                </a:lnTo>
                <a:lnTo>
                  <a:pt x="1634" y="732"/>
                </a:lnTo>
                <a:lnTo>
                  <a:pt x="1631" y="733"/>
                </a:lnTo>
                <a:lnTo>
                  <a:pt x="1626" y="738"/>
                </a:lnTo>
                <a:lnTo>
                  <a:pt x="1621" y="743"/>
                </a:lnTo>
                <a:lnTo>
                  <a:pt x="1617" y="744"/>
                </a:lnTo>
                <a:lnTo>
                  <a:pt x="1557" y="759"/>
                </a:lnTo>
                <a:lnTo>
                  <a:pt x="1549" y="765"/>
                </a:lnTo>
                <a:lnTo>
                  <a:pt x="1547" y="766"/>
                </a:lnTo>
                <a:lnTo>
                  <a:pt x="1529" y="773"/>
                </a:lnTo>
                <a:lnTo>
                  <a:pt x="1520" y="775"/>
                </a:lnTo>
                <a:lnTo>
                  <a:pt x="1518" y="775"/>
                </a:lnTo>
                <a:lnTo>
                  <a:pt x="1506" y="778"/>
                </a:lnTo>
                <a:lnTo>
                  <a:pt x="1504" y="777"/>
                </a:lnTo>
                <a:lnTo>
                  <a:pt x="1500" y="778"/>
                </a:lnTo>
                <a:lnTo>
                  <a:pt x="1500" y="779"/>
                </a:lnTo>
                <a:lnTo>
                  <a:pt x="1495" y="782"/>
                </a:lnTo>
                <a:lnTo>
                  <a:pt x="1496" y="779"/>
                </a:lnTo>
                <a:lnTo>
                  <a:pt x="1488" y="783"/>
                </a:lnTo>
                <a:lnTo>
                  <a:pt x="1487" y="785"/>
                </a:lnTo>
                <a:lnTo>
                  <a:pt x="1480" y="787"/>
                </a:lnTo>
                <a:lnTo>
                  <a:pt x="1427" y="790"/>
                </a:lnTo>
                <a:lnTo>
                  <a:pt x="1414" y="790"/>
                </a:lnTo>
                <a:lnTo>
                  <a:pt x="1402" y="791"/>
                </a:lnTo>
                <a:lnTo>
                  <a:pt x="1402" y="790"/>
                </a:lnTo>
                <a:lnTo>
                  <a:pt x="1401" y="790"/>
                </a:lnTo>
                <a:lnTo>
                  <a:pt x="1401" y="788"/>
                </a:lnTo>
                <a:lnTo>
                  <a:pt x="1402" y="788"/>
                </a:lnTo>
                <a:lnTo>
                  <a:pt x="1402" y="787"/>
                </a:lnTo>
                <a:lnTo>
                  <a:pt x="1411" y="777"/>
                </a:lnTo>
                <a:lnTo>
                  <a:pt x="1415" y="774"/>
                </a:lnTo>
                <a:lnTo>
                  <a:pt x="1418" y="769"/>
                </a:lnTo>
                <a:lnTo>
                  <a:pt x="1422" y="763"/>
                </a:lnTo>
                <a:lnTo>
                  <a:pt x="1423" y="763"/>
                </a:lnTo>
                <a:lnTo>
                  <a:pt x="1423" y="762"/>
                </a:lnTo>
                <a:lnTo>
                  <a:pt x="1424" y="761"/>
                </a:lnTo>
                <a:lnTo>
                  <a:pt x="1425" y="760"/>
                </a:lnTo>
                <a:lnTo>
                  <a:pt x="1425" y="759"/>
                </a:lnTo>
                <a:lnTo>
                  <a:pt x="1425" y="758"/>
                </a:lnTo>
                <a:lnTo>
                  <a:pt x="1426" y="758"/>
                </a:lnTo>
                <a:lnTo>
                  <a:pt x="1426" y="757"/>
                </a:lnTo>
                <a:lnTo>
                  <a:pt x="1433" y="750"/>
                </a:lnTo>
                <a:lnTo>
                  <a:pt x="1434" y="749"/>
                </a:lnTo>
                <a:lnTo>
                  <a:pt x="1435" y="748"/>
                </a:lnTo>
                <a:lnTo>
                  <a:pt x="1436" y="748"/>
                </a:lnTo>
                <a:lnTo>
                  <a:pt x="1437" y="746"/>
                </a:lnTo>
                <a:lnTo>
                  <a:pt x="1437" y="745"/>
                </a:lnTo>
                <a:lnTo>
                  <a:pt x="1443" y="742"/>
                </a:lnTo>
                <a:lnTo>
                  <a:pt x="1458" y="744"/>
                </a:lnTo>
                <a:lnTo>
                  <a:pt x="1477" y="734"/>
                </a:lnTo>
                <a:lnTo>
                  <a:pt x="1478" y="732"/>
                </a:lnTo>
                <a:lnTo>
                  <a:pt x="1488" y="732"/>
                </a:lnTo>
                <a:lnTo>
                  <a:pt x="1492" y="729"/>
                </a:lnTo>
                <a:lnTo>
                  <a:pt x="1531" y="713"/>
                </a:lnTo>
                <a:lnTo>
                  <a:pt x="1535" y="709"/>
                </a:lnTo>
                <a:lnTo>
                  <a:pt x="1539" y="701"/>
                </a:lnTo>
                <a:lnTo>
                  <a:pt x="1540" y="700"/>
                </a:lnTo>
                <a:lnTo>
                  <a:pt x="1541" y="699"/>
                </a:lnTo>
                <a:lnTo>
                  <a:pt x="1545" y="693"/>
                </a:lnTo>
                <a:lnTo>
                  <a:pt x="1556" y="688"/>
                </a:lnTo>
                <a:lnTo>
                  <a:pt x="1563" y="685"/>
                </a:lnTo>
                <a:lnTo>
                  <a:pt x="1569" y="684"/>
                </a:lnTo>
                <a:lnTo>
                  <a:pt x="1572" y="673"/>
                </a:lnTo>
                <a:lnTo>
                  <a:pt x="1571" y="662"/>
                </a:lnTo>
                <a:lnTo>
                  <a:pt x="1574" y="661"/>
                </a:lnTo>
                <a:lnTo>
                  <a:pt x="1575" y="661"/>
                </a:lnTo>
                <a:lnTo>
                  <a:pt x="1583" y="666"/>
                </a:lnTo>
                <a:lnTo>
                  <a:pt x="1588" y="665"/>
                </a:lnTo>
                <a:lnTo>
                  <a:pt x="1591" y="666"/>
                </a:lnTo>
                <a:lnTo>
                  <a:pt x="1597" y="675"/>
                </a:lnTo>
                <a:lnTo>
                  <a:pt x="1599" y="675"/>
                </a:lnTo>
                <a:lnTo>
                  <a:pt x="1590" y="663"/>
                </a:lnTo>
                <a:lnTo>
                  <a:pt x="1588" y="662"/>
                </a:lnTo>
                <a:lnTo>
                  <a:pt x="1597" y="660"/>
                </a:lnTo>
                <a:lnTo>
                  <a:pt x="1604" y="661"/>
                </a:lnTo>
                <a:lnTo>
                  <a:pt x="1602" y="663"/>
                </a:lnTo>
                <a:lnTo>
                  <a:pt x="1600" y="667"/>
                </a:lnTo>
                <a:lnTo>
                  <a:pt x="1601" y="670"/>
                </a:lnTo>
                <a:lnTo>
                  <a:pt x="1600" y="673"/>
                </a:lnTo>
                <a:lnTo>
                  <a:pt x="1600" y="674"/>
                </a:lnTo>
                <a:close/>
                <a:moveTo>
                  <a:pt x="1665" y="93"/>
                </a:moveTo>
                <a:lnTo>
                  <a:pt x="1666" y="93"/>
                </a:lnTo>
                <a:lnTo>
                  <a:pt x="1669" y="94"/>
                </a:lnTo>
                <a:lnTo>
                  <a:pt x="1667" y="97"/>
                </a:lnTo>
                <a:lnTo>
                  <a:pt x="1675" y="101"/>
                </a:lnTo>
                <a:lnTo>
                  <a:pt x="1685" y="107"/>
                </a:lnTo>
                <a:lnTo>
                  <a:pt x="1695" y="113"/>
                </a:lnTo>
                <a:lnTo>
                  <a:pt x="1705" y="118"/>
                </a:lnTo>
                <a:lnTo>
                  <a:pt x="1720" y="126"/>
                </a:lnTo>
                <a:lnTo>
                  <a:pt x="1721" y="127"/>
                </a:lnTo>
                <a:lnTo>
                  <a:pt x="1724" y="129"/>
                </a:lnTo>
                <a:lnTo>
                  <a:pt x="1725" y="129"/>
                </a:lnTo>
                <a:lnTo>
                  <a:pt x="1737" y="135"/>
                </a:lnTo>
                <a:lnTo>
                  <a:pt x="1752" y="144"/>
                </a:lnTo>
                <a:lnTo>
                  <a:pt x="1762" y="150"/>
                </a:lnTo>
                <a:lnTo>
                  <a:pt x="1773" y="156"/>
                </a:lnTo>
                <a:lnTo>
                  <a:pt x="1783" y="161"/>
                </a:lnTo>
                <a:lnTo>
                  <a:pt x="1783" y="163"/>
                </a:lnTo>
                <a:lnTo>
                  <a:pt x="1785" y="163"/>
                </a:lnTo>
                <a:lnTo>
                  <a:pt x="1786" y="164"/>
                </a:lnTo>
                <a:lnTo>
                  <a:pt x="1787" y="164"/>
                </a:lnTo>
                <a:lnTo>
                  <a:pt x="1787" y="165"/>
                </a:lnTo>
                <a:lnTo>
                  <a:pt x="1790" y="166"/>
                </a:lnTo>
                <a:lnTo>
                  <a:pt x="1795" y="168"/>
                </a:lnTo>
                <a:lnTo>
                  <a:pt x="1799" y="172"/>
                </a:lnTo>
                <a:lnTo>
                  <a:pt x="1804" y="174"/>
                </a:lnTo>
                <a:lnTo>
                  <a:pt x="1808" y="176"/>
                </a:lnTo>
                <a:lnTo>
                  <a:pt x="1814" y="180"/>
                </a:lnTo>
                <a:lnTo>
                  <a:pt x="1819" y="182"/>
                </a:lnTo>
                <a:lnTo>
                  <a:pt x="1823" y="185"/>
                </a:lnTo>
                <a:lnTo>
                  <a:pt x="1830" y="189"/>
                </a:lnTo>
                <a:lnTo>
                  <a:pt x="1833" y="190"/>
                </a:lnTo>
                <a:lnTo>
                  <a:pt x="1836" y="192"/>
                </a:lnTo>
                <a:lnTo>
                  <a:pt x="1841" y="194"/>
                </a:lnTo>
                <a:lnTo>
                  <a:pt x="1842" y="196"/>
                </a:lnTo>
                <a:lnTo>
                  <a:pt x="1846" y="197"/>
                </a:lnTo>
                <a:lnTo>
                  <a:pt x="1846" y="198"/>
                </a:lnTo>
                <a:lnTo>
                  <a:pt x="1849" y="199"/>
                </a:lnTo>
                <a:lnTo>
                  <a:pt x="1850" y="199"/>
                </a:lnTo>
                <a:lnTo>
                  <a:pt x="1851" y="199"/>
                </a:lnTo>
                <a:lnTo>
                  <a:pt x="1851" y="200"/>
                </a:lnTo>
                <a:lnTo>
                  <a:pt x="1855" y="201"/>
                </a:lnTo>
                <a:lnTo>
                  <a:pt x="1855" y="202"/>
                </a:lnTo>
                <a:lnTo>
                  <a:pt x="1856" y="202"/>
                </a:lnTo>
                <a:lnTo>
                  <a:pt x="1856" y="203"/>
                </a:lnTo>
                <a:lnTo>
                  <a:pt x="1859" y="205"/>
                </a:lnTo>
                <a:lnTo>
                  <a:pt x="1869" y="210"/>
                </a:lnTo>
                <a:lnTo>
                  <a:pt x="1871" y="210"/>
                </a:lnTo>
                <a:lnTo>
                  <a:pt x="1871" y="213"/>
                </a:lnTo>
                <a:lnTo>
                  <a:pt x="1871" y="214"/>
                </a:lnTo>
                <a:lnTo>
                  <a:pt x="1871" y="215"/>
                </a:lnTo>
                <a:lnTo>
                  <a:pt x="1869" y="217"/>
                </a:lnTo>
                <a:lnTo>
                  <a:pt x="1869" y="218"/>
                </a:lnTo>
                <a:lnTo>
                  <a:pt x="1869" y="223"/>
                </a:lnTo>
                <a:lnTo>
                  <a:pt x="1869" y="224"/>
                </a:lnTo>
                <a:lnTo>
                  <a:pt x="1868" y="226"/>
                </a:lnTo>
                <a:lnTo>
                  <a:pt x="1868" y="230"/>
                </a:lnTo>
                <a:lnTo>
                  <a:pt x="1867" y="231"/>
                </a:lnTo>
                <a:lnTo>
                  <a:pt x="1866" y="234"/>
                </a:lnTo>
                <a:lnTo>
                  <a:pt x="1866" y="236"/>
                </a:lnTo>
                <a:lnTo>
                  <a:pt x="1864" y="243"/>
                </a:lnTo>
                <a:lnTo>
                  <a:pt x="1862" y="248"/>
                </a:lnTo>
                <a:lnTo>
                  <a:pt x="1862" y="251"/>
                </a:lnTo>
                <a:lnTo>
                  <a:pt x="1860" y="252"/>
                </a:lnTo>
                <a:lnTo>
                  <a:pt x="1859" y="255"/>
                </a:lnTo>
                <a:lnTo>
                  <a:pt x="1859" y="257"/>
                </a:lnTo>
                <a:lnTo>
                  <a:pt x="1859" y="258"/>
                </a:lnTo>
                <a:lnTo>
                  <a:pt x="1858" y="259"/>
                </a:lnTo>
                <a:lnTo>
                  <a:pt x="1858" y="260"/>
                </a:lnTo>
                <a:lnTo>
                  <a:pt x="1858" y="261"/>
                </a:lnTo>
                <a:lnTo>
                  <a:pt x="1857" y="264"/>
                </a:lnTo>
                <a:lnTo>
                  <a:pt x="1856" y="266"/>
                </a:lnTo>
                <a:lnTo>
                  <a:pt x="1854" y="272"/>
                </a:lnTo>
                <a:lnTo>
                  <a:pt x="1854" y="275"/>
                </a:lnTo>
                <a:lnTo>
                  <a:pt x="1850" y="283"/>
                </a:lnTo>
                <a:lnTo>
                  <a:pt x="1848" y="290"/>
                </a:lnTo>
                <a:lnTo>
                  <a:pt x="1845" y="300"/>
                </a:lnTo>
                <a:lnTo>
                  <a:pt x="1843" y="303"/>
                </a:lnTo>
                <a:lnTo>
                  <a:pt x="1841" y="308"/>
                </a:lnTo>
                <a:lnTo>
                  <a:pt x="1839" y="315"/>
                </a:lnTo>
                <a:lnTo>
                  <a:pt x="1839" y="316"/>
                </a:lnTo>
                <a:lnTo>
                  <a:pt x="1837" y="319"/>
                </a:lnTo>
                <a:lnTo>
                  <a:pt x="1834" y="327"/>
                </a:lnTo>
                <a:lnTo>
                  <a:pt x="1831" y="336"/>
                </a:lnTo>
                <a:lnTo>
                  <a:pt x="1829" y="342"/>
                </a:lnTo>
                <a:lnTo>
                  <a:pt x="1828" y="345"/>
                </a:lnTo>
                <a:lnTo>
                  <a:pt x="1826" y="348"/>
                </a:lnTo>
                <a:lnTo>
                  <a:pt x="1824" y="352"/>
                </a:lnTo>
                <a:lnTo>
                  <a:pt x="1822" y="356"/>
                </a:lnTo>
                <a:lnTo>
                  <a:pt x="1821" y="358"/>
                </a:lnTo>
                <a:lnTo>
                  <a:pt x="1817" y="365"/>
                </a:lnTo>
                <a:lnTo>
                  <a:pt x="1816" y="367"/>
                </a:lnTo>
                <a:lnTo>
                  <a:pt x="1815" y="369"/>
                </a:lnTo>
                <a:lnTo>
                  <a:pt x="1814" y="370"/>
                </a:lnTo>
                <a:lnTo>
                  <a:pt x="1814" y="372"/>
                </a:lnTo>
                <a:lnTo>
                  <a:pt x="1812" y="373"/>
                </a:lnTo>
                <a:lnTo>
                  <a:pt x="1811" y="374"/>
                </a:lnTo>
                <a:lnTo>
                  <a:pt x="1806" y="376"/>
                </a:lnTo>
                <a:lnTo>
                  <a:pt x="1800" y="378"/>
                </a:lnTo>
                <a:lnTo>
                  <a:pt x="1800" y="380"/>
                </a:lnTo>
                <a:lnTo>
                  <a:pt x="1796" y="381"/>
                </a:lnTo>
                <a:lnTo>
                  <a:pt x="1795" y="382"/>
                </a:lnTo>
                <a:lnTo>
                  <a:pt x="1790" y="384"/>
                </a:lnTo>
                <a:lnTo>
                  <a:pt x="1787" y="386"/>
                </a:lnTo>
                <a:lnTo>
                  <a:pt x="1785" y="387"/>
                </a:lnTo>
                <a:lnTo>
                  <a:pt x="1778" y="391"/>
                </a:lnTo>
                <a:lnTo>
                  <a:pt x="1772" y="394"/>
                </a:lnTo>
                <a:lnTo>
                  <a:pt x="1767" y="398"/>
                </a:lnTo>
                <a:lnTo>
                  <a:pt x="1764" y="399"/>
                </a:lnTo>
                <a:lnTo>
                  <a:pt x="1761" y="400"/>
                </a:lnTo>
                <a:lnTo>
                  <a:pt x="1756" y="402"/>
                </a:lnTo>
                <a:lnTo>
                  <a:pt x="1752" y="405"/>
                </a:lnTo>
                <a:lnTo>
                  <a:pt x="1751" y="406"/>
                </a:lnTo>
                <a:lnTo>
                  <a:pt x="1746" y="407"/>
                </a:lnTo>
                <a:lnTo>
                  <a:pt x="1746" y="408"/>
                </a:lnTo>
                <a:lnTo>
                  <a:pt x="1743" y="409"/>
                </a:lnTo>
                <a:lnTo>
                  <a:pt x="1742" y="409"/>
                </a:lnTo>
                <a:lnTo>
                  <a:pt x="1737" y="411"/>
                </a:lnTo>
                <a:lnTo>
                  <a:pt x="1735" y="411"/>
                </a:lnTo>
                <a:lnTo>
                  <a:pt x="1731" y="412"/>
                </a:lnTo>
                <a:lnTo>
                  <a:pt x="1728" y="414"/>
                </a:lnTo>
                <a:lnTo>
                  <a:pt x="1727" y="415"/>
                </a:lnTo>
                <a:lnTo>
                  <a:pt x="1726" y="415"/>
                </a:lnTo>
                <a:lnTo>
                  <a:pt x="1721" y="416"/>
                </a:lnTo>
                <a:lnTo>
                  <a:pt x="1719" y="416"/>
                </a:lnTo>
                <a:lnTo>
                  <a:pt x="1716" y="417"/>
                </a:lnTo>
                <a:lnTo>
                  <a:pt x="1712" y="418"/>
                </a:lnTo>
                <a:lnTo>
                  <a:pt x="1711" y="418"/>
                </a:lnTo>
                <a:lnTo>
                  <a:pt x="1710" y="418"/>
                </a:lnTo>
                <a:lnTo>
                  <a:pt x="1709" y="418"/>
                </a:lnTo>
                <a:lnTo>
                  <a:pt x="1707" y="419"/>
                </a:lnTo>
                <a:lnTo>
                  <a:pt x="1703" y="420"/>
                </a:lnTo>
                <a:lnTo>
                  <a:pt x="1702" y="420"/>
                </a:lnTo>
                <a:lnTo>
                  <a:pt x="1696" y="422"/>
                </a:lnTo>
                <a:lnTo>
                  <a:pt x="1692" y="423"/>
                </a:lnTo>
                <a:lnTo>
                  <a:pt x="1691" y="423"/>
                </a:lnTo>
                <a:lnTo>
                  <a:pt x="1691" y="426"/>
                </a:lnTo>
                <a:lnTo>
                  <a:pt x="1690" y="426"/>
                </a:lnTo>
                <a:lnTo>
                  <a:pt x="1693" y="433"/>
                </a:lnTo>
                <a:lnTo>
                  <a:pt x="1694" y="434"/>
                </a:lnTo>
                <a:lnTo>
                  <a:pt x="1695" y="437"/>
                </a:lnTo>
                <a:lnTo>
                  <a:pt x="1696" y="442"/>
                </a:lnTo>
                <a:lnTo>
                  <a:pt x="1704" y="457"/>
                </a:lnTo>
                <a:lnTo>
                  <a:pt x="1709" y="466"/>
                </a:lnTo>
                <a:lnTo>
                  <a:pt x="1710" y="466"/>
                </a:lnTo>
                <a:lnTo>
                  <a:pt x="1711" y="469"/>
                </a:lnTo>
                <a:lnTo>
                  <a:pt x="1712" y="470"/>
                </a:lnTo>
                <a:lnTo>
                  <a:pt x="1711" y="470"/>
                </a:lnTo>
                <a:lnTo>
                  <a:pt x="1717" y="484"/>
                </a:lnTo>
                <a:lnTo>
                  <a:pt x="1724" y="498"/>
                </a:lnTo>
                <a:lnTo>
                  <a:pt x="1725" y="500"/>
                </a:lnTo>
                <a:lnTo>
                  <a:pt x="1726" y="500"/>
                </a:lnTo>
                <a:lnTo>
                  <a:pt x="1727" y="500"/>
                </a:lnTo>
                <a:lnTo>
                  <a:pt x="1727" y="501"/>
                </a:lnTo>
                <a:lnTo>
                  <a:pt x="1729" y="506"/>
                </a:lnTo>
                <a:lnTo>
                  <a:pt x="1730" y="509"/>
                </a:lnTo>
                <a:lnTo>
                  <a:pt x="1737" y="523"/>
                </a:lnTo>
                <a:lnTo>
                  <a:pt x="1746" y="541"/>
                </a:lnTo>
                <a:lnTo>
                  <a:pt x="1748" y="546"/>
                </a:lnTo>
                <a:lnTo>
                  <a:pt x="1756" y="562"/>
                </a:lnTo>
                <a:lnTo>
                  <a:pt x="1762" y="574"/>
                </a:lnTo>
                <a:lnTo>
                  <a:pt x="1770" y="592"/>
                </a:lnTo>
                <a:lnTo>
                  <a:pt x="1771" y="592"/>
                </a:lnTo>
                <a:lnTo>
                  <a:pt x="1771" y="594"/>
                </a:lnTo>
                <a:lnTo>
                  <a:pt x="1769" y="595"/>
                </a:lnTo>
                <a:lnTo>
                  <a:pt x="1770" y="598"/>
                </a:lnTo>
                <a:lnTo>
                  <a:pt x="1772" y="602"/>
                </a:lnTo>
                <a:lnTo>
                  <a:pt x="1773" y="604"/>
                </a:lnTo>
                <a:lnTo>
                  <a:pt x="1773" y="606"/>
                </a:lnTo>
                <a:lnTo>
                  <a:pt x="1780" y="619"/>
                </a:lnTo>
                <a:lnTo>
                  <a:pt x="1777" y="621"/>
                </a:lnTo>
                <a:lnTo>
                  <a:pt x="1768" y="625"/>
                </a:lnTo>
                <a:lnTo>
                  <a:pt x="1767" y="625"/>
                </a:lnTo>
                <a:lnTo>
                  <a:pt x="1763" y="626"/>
                </a:lnTo>
                <a:lnTo>
                  <a:pt x="1745" y="631"/>
                </a:lnTo>
                <a:lnTo>
                  <a:pt x="1714" y="635"/>
                </a:lnTo>
                <a:lnTo>
                  <a:pt x="1708" y="635"/>
                </a:lnTo>
                <a:lnTo>
                  <a:pt x="1701" y="636"/>
                </a:lnTo>
                <a:lnTo>
                  <a:pt x="1698" y="637"/>
                </a:lnTo>
                <a:lnTo>
                  <a:pt x="1694" y="637"/>
                </a:lnTo>
                <a:lnTo>
                  <a:pt x="1683" y="640"/>
                </a:lnTo>
                <a:lnTo>
                  <a:pt x="1667" y="642"/>
                </a:lnTo>
                <a:lnTo>
                  <a:pt x="1660" y="643"/>
                </a:lnTo>
                <a:lnTo>
                  <a:pt x="1644" y="645"/>
                </a:lnTo>
                <a:lnTo>
                  <a:pt x="1633" y="621"/>
                </a:lnTo>
                <a:lnTo>
                  <a:pt x="1630" y="621"/>
                </a:lnTo>
                <a:lnTo>
                  <a:pt x="1632" y="628"/>
                </a:lnTo>
                <a:lnTo>
                  <a:pt x="1639" y="643"/>
                </a:lnTo>
                <a:lnTo>
                  <a:pt x="1629" y="644"/>
                </a:lnTo>
                <a:lnTo>
                  <a:pt x="1625" y="644"/>
                </a:lnTo>
                <a:lnTo>
                  <a:pt x="1624" y="644"/>
                </a:lnTo>
                <a:lnTo>
                  <a:pt x="1621" y="643"/>
                </a:lnTo>
                <a:lnTo>
                  <a:pt x="1616" y="643"/>
                </a:lnTo>
                <a:lnTo>
                  <a:pt x="1607" y="642"/>
                </a:lnTo>
                <a:lnTo>
                  <a:pt x="1607" y="641"/>
                </a:lnTo>
                <a:lnTo>
                  <a:pt x="1607" y="640"/>
                </a:lnTo>
                <a:lnTo>
                  <a:pt x="1606" y="636"/>
                </a:lnTo>
                <a:lnTo>
                  <a:pt x="1605" y="637"/>
                </a:lnTo>
                <a:lnTo>
                  <a:pt x="1607" y="641"/>
                </a:lnTo>
                <a:lnTo>
                  <a:pt x="1605" y="642"/>
                </a:lnTo>
                <a:lnTo>
                  <a:pt x="1596" y="641"/>
                </a:lnTo>
                <a:lnTo>
                  <a:pt x="1596" y="640"/>
                </a:lnTo>
                <a:lnTo>
                  <a:pt x="1600" y="641"/>
                </a:lnTo>
                <a:lnTo>
                  <a:pt x="1601" y="638"/>
                </a:lnTo>
                <a:lnTo>
                  <a:pt x="1596" y="627"/>
                </a:lnTo>
                <a:lnTo>
                  <a:pt x="1597" y="627"/>
                </a:lnTo>
                <a:lnTo>
                  <a:pt x="1596" y="624"/>
                </a:lnTo>
                <a:lnTo>
                  <a:pt x="1592" y="625"/>
                </a:lnTo>
                <a:lnTo>
                  <a:pt x="1586" y="611"/>
                </a:lnTo>
                <a:lnTo>
                  <a:pt x="1576" y="616"/>
                </a:lnTo>
                <a:lnTo>
                  <a:pt x="1575" y="617"/>
                </a:lnTo>
                <a:lnTo>
                  <a:pt x="1576" y="618"/>
                </a:lnTo>
                <a:lnTo>
                  <a:pt x="1580" y="617"/>
                </a:lnTo>
                <a:lnTo>
                  <a:pt x="1584" y="626"/>
                </a:lnTo>
                <a:lnTo>
                  <a:pt x="1584" y="625"/>
                </a:lnTo>
                <a:lnTo>
                  <a:pt x="1589" y="633"/>
                </a:lnTo>
                <a:lnTo>
                  <a:pt x="1590" y="635"/>
                </a:lnTo>
                <a:lnTo>
                  <a:pt x="1591" y="635"/>
                </a:lnTo>
                <a:lnTo>
                  <a:pt x="1593" y="634"/>
                </a:lnTo>
                <a:lnTo>
                  <a:pt x="1595" y="636"/>
                </a:lnTo>
                <a:lnTo>
                  <a:pt x="1590" y="638"/>
                </a:lnTo>
                <a:lnTo>
                  <a:pt x="1591" y="640"/>
                </a:lnTo>
                <a:lnTo>
                  <a:pt x="1592" y="640"/>
                </a:lnTo>
                <a:lnTo>
                  <a:pt x="1595" y="640"/>
                </a:lnTo>
                <a:lnTo>
                  <a:pt x="1595" y="641"/>
                </a:lnTo>
                <a:lnTo>
                  <a:pt x="1593" y="641"/>
                </a:lnTo>
                <a:lnTo>
                  <a:pt x="1589" y="640"/>
                </a:lnTo>
                <a:lnTo>
                  <a:pt x="1588" y="640"/>
                </a:lnTo>
                <a:lnTo>
                  <a:pt x="1586" y="638"/>
                </a:lnTo>
                <a:lnTo>
                  <a:pt x="1584" y="637"/>
                </a:lnTo>
                <a:lnTo>
                  <a:pt x="1583" y="637"/>
                </a:lnTo>
                <a:lnTo>
                  <a:pt x="1573" y="618"/>
                </a:lnTo>
                <a:lnTo>
                  <a:pt x="1572" y="619"/>
                </a:lnTo>
                <a:lnTo>
                  <a:pt x="1580" y="634"/>
                </a:lnTo>
                <a:lnTo>
                  <a:pt x="1579" y="635"/>
                </a:lnTo>
                <a:lnTo>
                  <a:pt x="1574" y="626"/>
                </a:lnTo>
                <a:lnTo>
                  <a:pt x="1573" y="626"/>
                </a:lnTo>
                <a:lnTo>
                  <a:pt x="1564" y="628"/>
                </a:lnTo>
                <a:lnTo>
                  <a:pt x="1563" y="626"/>
                </a:lnTo>
                <a:lnTo>
                  <a:pt x="1561" y="627"/>
                </a:lnTo>
                <a:lnTo>
                  <a:pt x="1558" y="621"/>
                </a:lnTo>
                <a:lnTo>
                  <a:pt x="1557" y="621"/>
                </a:lnTo>
                <a:lnTo>
                  <a:pt x="1560" y="626"/>
                </a:lnTo>
                <a:lnTo>
                  <a:pt x="1557" y="627"/>
                </a:lnTo>
                <a:lnTo>
                  <a:pt x="1555" y="623"/>
                </a:lnTo>
                <a:lnTo>
                  <a:pt x="1554" y="623"/>
                </a:lnTo>
                <a:lnTo>
                  <a:pt x="1556" y="626"/>
                </a:lnTo>
                <a:lnTo>
                  <a:pt x="1554" y="627"/>
                </a:lnTo>
                <a:lnTo>
                  <a:pt x="1561" y="638"/>
                </a:lnTo>
                <a:lnTo>
                  <a:pt x="1558" y="640"/>
                </a:lnTo>
                <a:lnTo>
                  <a:pt x="1527" y="652"/>
                </a:lnTo>
                <a:lnTo>
                  <a:pt x="1514" y="657"/>
                </a:lnTo>
                <a:lnTo>
                  <a:pt x="1506" y="659"/>
                </a:lnTo>
                <a:lnTo>
                  <a:pt x="1504" y="659"/>
                </a:lnTo>
                <a:lnTo>
                  <a:pt x="1494" y="641"/>
                </a:lnTo>
                <a:lnTo>
                  <a:pt x="1492" y="642"/>
                </a:lnTo>
                <a:lnTo>
                  <a:pt x="1501" y="661"/>
                </a:lnTo>
                <a:lnTo>
                  <a:pt x="1489" y="663"/>
                </a:lnTo>
                <a:lnTo>
                  <a:pt x="1483" y="666"/>
                </a:lnTo>
                <a:lnTo>
                  <a:pt x="1477" y="668"/>
                </a:lnTo>
                <a:lnTo>
                  <a:pt x="1469" y="674"/>
                </a:lnTo>
                <a:lnTo>
                  <a:pt x="1468" y="677"/>
                </a:lnTo>
                <a:lnTo>
                  <a:pt x="1465" y="679"/>
                </a:lnTo>
                <a:lnTo>
                  <a:pt x="1465" y="678"/>
                </a:lnTo>
                <a:lnTo>
                  <a:pt x="1453" y="686"/>
                </a:lnTo>
                <a:lnTo>
                  <a:pt x="1450" y="690"/>
                </a:lnTo>
                <a:lnTo>
                  <a:pt x="1444" y="693"/>
                </a:lnTo>
                <a:lnTo>
                  <a:pt x="1441" y="696"/>
                </a:lnTo>
                <a:lnTo>
                  <a:pt x="1427" y="707"/>
                </a:lnTo>
                <a:lnTo>
                  <a:pt x="1424" y="709"/>
                </a:lnTo>
                <a:lnTo>
                  <a:pt x="1399" y="735"/>
                </a:lnTo>
                <a:lnTo>
                  <a:pt x="1396" y="737"/>
                </a:lnTo>
                <a:lnTo>
                  <a:pt x="1394" y="738"/>
                </a:lnTo>
                <a:lnTo>
                  <a:pt x="1393" y="740"/>
                </a:lnTo>
                <a:lnTo>
                  <a:pt x="1392" y="741"/>
                </a:lnTo>
                <a:lnTo>
                  <a:pt x="1391" y="742"/>
                </a:lnTo>
                <a:lnTo>
                  <a:pt x="1390" y="742"/>
                </a:lnTo>
                <a:lnTo>
                  <a:pt x="1390" y="743"/>
                </a:lnTo>
                <a:lnTo>
                  <a:pt x="1382" y="748"/>
                </a:lnTo>
                <a:lnTo>
                  <a:pt x="1381" y="750"/>
                </a:lnTo>
                <a:lnTo>
                  <a:pt x="1379" y="751"/>
                </a:lnTo>
                <a:lnTo>
                  <a:pt x="1374" y="753"/>
                </a:lnTo>
                <a:lnTo>
                  <a:pt x="1373" y="754"/>
                </a:lnTo>
                <a:lnTo>
                  <a:pt x="1372" y="755"/>
                </a:lnTo>
                <a:lnTo>
                  <a:pt x="1372" y="757"/>
                </a:lnTo>
                <a:lnTo>
                  <a:pt x="1371" y="757"/>
                </a:lnTo>
                <a:lnTo>
                  <a:pt x="1371" y="758"/>
                </a:lnTo>
                <a:lnTo>
                  <a:pt x="1369" y="758"/>
                </a:lnTo>
                <a:lnTo>
                  <a:pt x="1368" y="759"/>
                </a:lnTo>
                <a:lnTo>
                  <a:pt x="1367" y="760"/>
                </a:lnTo>
                <a:lnTo>
                  <a:pt x="1362" y="763"/>
                </a:lnTo>
                <a:lnTo>
                  <a:pt x="1358" y="766"/>
                </a:lnTo>
                <a:lnTo>
                  <a:pt x="1357" y="766"/>
                </a:lnTo>
                <a:lnTo>
                  <a:pt x="1357" y="767"/>
                </a:lnTo>
                <a:lnTo>
                  <a:pt x="1356" y="767"/>
                </a:lnTo>
                <a:lnTo>
                  <a:pt x="1351" y="769"/>
                </a:lnTo>
                <a:lnTo>
                  <a:pt x="1342" y="775"/>
                </a:lnTo>
                <a:lnTo>
                  <a:pt x="1320" y="787"/>
                </a:lnTo>
                <a:lnTo>
                  <a:pt x="1299" y="797"/>
                </a:lnTo>
                <a:lnTo>
                  <a:pt x="1298" y="797"/>
                </a:lnTo>
                <a:lnTo>
                  <a:pt x="1296" y="799"/>
                </a:lnTo>
                <a:lnTo>
                  <a:pt x="1295" y="796"/>
                </a:lnTo>
                <a:lnTo>
                  <a:pt x="1294" y="792"/>
                </a:lnTo>
                <a:lnTo>
                  <a:pt x="1293" y="792"/>
                </a:lnTo>
                <a:lnTo>
                  <a:pt x="1294" y="797"/>
                </a:lnTo>
                <a:lnTo>
                  <a:pt x="1294" y="800"/>
                </a:lnTo>
                <a:lnTo>
                  <a:pt x="1291" y="802"/>
                </a:lnTo>
                <a:lnTo>
                  <a:pt x="1290" y="802"/>
                </a:lnTo>
                <a:lnTo>
                  <a:pt x="1289" y="802"/>
                </a:lnTo>
                <a:lnTo>
                  <a:pt x="1289" y="803"/>
                </a:lnTo>
                <a:lnTo>
                  <a:pt x="1287" y="804"/>
                </a:lnTo>
                <a:lnTo>
                  <a:pt x="1270" y="810"/>
                </a:lnTo>
                <a:lnTo>
                  <a:pt x="1247" y="819"/>
                </a:lnTo>
                <a:lnTo>
                  <a:pt x="1231" y="826"/>
                </a:lnTo>
                <a:lnTo>
                  <a:pt x="1225" y="828"/>
                </a:lnTo>
                <a:lnTo>
                  <a:pt x="1215" y="833"/>
                </a:lnTo>
                <a:lnTo>
                  <a:pt x="1213" y="833"/>
                </a:lnTo>
                <a:lnTo>
                  <a:pt x="1192" y="842"/>
                </a:lnTo>
                <a:lnTo>
                  <a:pt x="1183" y="845"/>
                </a:lnTo>
                <a:lnTo>
                  <a:pt x="1169" y="851"/>
                </a:lnTo>
                <a:lnTo>
                  <a:pt x="1168" y="849"/>
                </a:lnTo>
                <a:lnTo>
                  <a:pt x="1166" y="849"/>
                </a:lnTo>
                <a:lnTo>
                  <a:pt x="1159" y="851"/>
                </a:lnTo>
                <a:lnTo>
                  <a:pt x="1156" y="852"/>
                </a:lnTo>
                <a:lnTo>
                  <a:pt x="1130" y="862"/>
                </a:lnTo>
                <a:lnTo>
                  <a:pt x="1101" y="877"/>
                </a:lnTo>
                <a:lnTo>
                  <a:pt x="1073" y="900"/>
                </a:lnTo>
                <a:lnTo>
                  <a:pt x="1052" y="916"/>
                </a:lnTo>
                <a:lnTo>
                  <a:pt x="1044" y="922"/>
                </a:lnTo>
                <a:lnTo>
                  <a:pt x="1043" y="922"/>
                </a:lnTo>
                <a:lnTo>
                  <a:pt x="1041" y="922"/>
                </a:lnTo>
                <a:lnTo>
                  <a:pt x="1041" y="924"/>
                </a:lnTo>
                <a:lnTo>
                  <a:pt x="1040" y="922"/>
                </a:lnTo>
                <a:lnTo>
                  <a:pt x="1040" y="921"/>
                </a:lnTo>
                <a:lnTo>
                  <a:pt x="1039" y="921"/>
                </a:lnTo>
                <a:lnTo>
                  <a:pt x="1039" y="922"/>
                </a:lnTo>
                <a:lnTo>
                  <a:pt x="1039" y="924"/>
                </a:lnTo>
                <a:lnTo>
                  <a:pt x="1037" y="926"/>
                </a:lnTo>
                <a:lnTo>
                  <a:pt x="1028" y="937"/>
                </a:lnTo>
                <a:lnTo>
                  <a:pt x="1027" y="938"/>
                </a:lnTo>
                <a:lnTo>
                  <a:pt x="1025" y="941"/>
                </a:lnTo>
                <a:lnTo>
                  <a:pt x="1022" y="943"/>
                </a:lnTo>
                <a:lnTo>
                  <a:pt x="1018" y="949"/>
                </a:lnTo>
                <a:lnTo>
                  <a:pt x="1005" y="968"/>
                </a:lnTo>
                <a:lnTo>
                  <a:pt x="967" y="1018"/>
                </a:lnTo>
                <a:lnTo>
                  <a:pt x="941" y="1054"/>
                </a:lnTo>
                <a:lnTo>
                  <a:pt x="939" y="1052"/>
                </a:lnTo>
                <a:lnTo>
                  <a:pt x="937" y="1052"/>
                </a:lnTo>
                <a:lnTo>
                  <a:pt x="937" y="1053"/>
                </a:lnTo>
                <a:lnTo>
                  <a:pt x="937" y="1055"/>
                </a:lnTo>
                <a:lnTo>
                  <a:pt x="940" y="1058"/>
                </a:lnTo>
                <a:lnTo>
                  <a:pt x="934" y="1063"/>
                </a:lnTo>
                <a:lnTo>
                  <a:pt x="932" y="1067"/>
                </a:lnTo>
                <a:lnTo>
                  <a:pt x="927" y="1072"/>
                </a:lnTo>
                <a:lnTo>
                  <a:pt x="916" y="1091"/>
                </a:lnTo>
                <a:lnTo>
                  <a:pt x="915" y="1094"/>
                </a:lnTo>
                <a:lnTo>
                  <a:pt x="913" y="1094"/>
                </a:lnTo>
                <a:lnTo>
                  <a:pt x="889" y="1086"/>
                </a:lnTo>
                <a:lnTo>
                  <a:pt x="884" y="1085"/>
                </a:lnTo>
                <a:lnTo>
                  <a:pt x="875" y="1083"/>
                </a:lnTo>
                <a:lnTo>
                  <a:pt x="871" y="1083"/>
                </a:lnTo>
                <a:lnTo>
                  <a:pt x="863" y="1079"/>
                </a:lnTo>
                <a:lnTo>
                  <a:pt x="858" y="1078"/>
                </a:lnTo>
                <a:lnTo>
                  <a:pt x="857" y="1078"/>
                </a:lnTo>
                <a:lnTo>
                  <a:pt x="851" y="1078"/>
                </a:lnTo>
                <a:lnTo>
                  <a:pt x="850" y="1078"/>
                </a:lnTo>
                <a:lnTo>
                  <a:pt x="849" y="1078"/>
                </a:lnTo>
                <a:lnTo>
                  <a:pt x="848" y="1078"/>
                </a:lnTo>
                <a:lnTo>
                  <a:pt x="845" y="1079"/>
                </a:lnTo>
                <a:lnTo>
                  <a:pt x="841" y="1081"/>
                </a:lnTo>
                <a:lnTo>
                  <a:pt x="840" y="1081"/>
                </a:lnTo>
                <a:lnTo>
                  <a:pt x="834" y="1086"/>
                </a:lnTo>
                <a:lnTo>
                  <a:pt x="833" y="1088"/>
                </a:lnTo>
                <a:lnTo>
                  <a:pt x="833" y="1091"/>
                </a:lnTo>
                <a:lnTo>
                  <a:pt x="832" y="1093"/>
                </a:lnTo>
                <a:lnTo>
                  <a:pt x="831" y="1096"/>
                </a:lnTo>
                <a:lnTo>
                  <a:pt x="832" y="1103"/>
                </a:lnTo>
                <a:lnTo>
                  <a:pt x="833" y="1109"/>
                </a:lnTo>
                <a:lnTo>
                  <a:pt x="834" y="1112"/>
                </a:lnTo>
                <a:lnTo>
                  <a:pt x="834" y="1114"/>
                </a:lnTo>
                <a:lnTo>
                  <a:pt x="834" y="1117"/>
                </a:lnTo>
                <a:lnTo>
                  <a:pt x="836" y="1125"/>
                </a:lnTo>
                <a:lnTo>
                  <a:pt x="837" y="1127"/>
                </a:lnTo>
                <a:lnTo>
                  <a:pt x="842" y="1139"/>
                </a:lnTo>
                <a:lnTo>
                  <a:pt x="842" y="1144"/>
                </a:lnTo>
                <a:lnTo>
                  <a:pt x="842" y="1146"/>
                </a:lnTo>
                <a:lnTo>
                  <a:pt x="842" y="1150"/>
                </a:lnTo>
                <a:lnTo>
                  <a:pt x="842" y="1151"/>
                </a:lnTo>
                <a:lnTo>
                  <a:pt x="841" y="1152"/>
                </a:lnTo>
                <a:lnTo>
                  <a:pt x="839" y="1152"/>
                </a:lnTo>
                <a:lnTo>
                  <a:pt x="837" y="1153"/>
                </a:lnTo>
                <a:lnTo>
                  <a:pt x="834" y="1152"/>
                </a:lnTo>
                <a:lnTo>
                  <a:pt x="822" y="1151"/>
                </a:lnTo>
                <a:lnTo>
                  <a:pt x="788" y="1142"/>
                </a:lnTo>
                <a:lnTo>
                  <a:pt x="780" y="1139"/>
                </a:lnTo>
                <a:lnTo>
                  <a:pt x="775" y="1137"/>
                </a:lnTo>
                <a:lnTo>
                  <a:pt x="768" y="1135"/>
                </a:lnTo>
                <a:lnTo>
                  <a:pt x="761" y="1131"/>
                </a:lnTo>
                <a:lnTo>
                  <a:pt x="754" y="1128"/>
                </a:lnTo>
                <a:lnTo>
                  <a:pt x="753" y="1129"/>
                </a:lnTo>
                <a:lnTo>
                  <a:pt x="752" y="1129"/>
                </a:lnTo>
                <a:lnTo>
                  <a:pt x="752" y="1130"/>
                </a:lnTo>
                <a:lnTo>
                  <a:pt x="751" y="1130"/>
                </a:lnTo>
                <a:lnTo>
                  <a:pt x="750" y="1130"/>
                </a:lnTo>
                <a:lnTo>
                  <a:pt x="747" y="1130"/>
                </a:lnTo>
                <a:lnTo>
                  <a:pt x="744" y="1128"/>
                </a:lnTo>
                <a:lnTo>
                  <a:pt x="744" y="1129"/>
                </a:lnTo>
                <a:lnTo>
                  <a:pt x="742" y="1131"/>
                </a:lnTo>
                <a:lnTo>
                  <a:pt x="738" y="1138"/>
                </a:lnTo>
                <a:lnTo>
                  <a:pt x="730" y="1151"/>
                </a:lnTo>
                <a:lnTo>
                  <a:pt x="729" y="1152"/>
                </a:lnTo>
                <a:lnTo>
                  <a:pt x="728" y="1154"/>
                </a:lnTo>
                <a:lnTo>
                  <a:pt x="721" y="1164"/>
                </a:lnTo>
                <a:lnTo>
                  <a:pt x="715" y="1176"/>
                </a:lnTo>
                <a:lnTo>
                  <a:pt x="709" y="1185"/>
                </a:lnTo>
                <a:lnTo>
                  <a:pt x="701" y="1197"/>
                </a:lnTo>
                <a:lnTo>
                  <a:pt x="692" y="1211"/>
                </a:lnTo>
                <a:lnTo>
                  <a:pt x="684" y="1225"/>
                </a:lnTo>
                <a:lnTo>
                  <a:pt x="675" y="1238"/>
                </a:lnTo>
                <a:lnTo>
                  <a:pt x="667" y="1252"/>
                </a:lnTo>
                <a:lnTo>
                  <a:pt x="658" y="1267"/>
                </a:lnTo>
                <a:lnTo>
                  <a:pt x="652" y="1276"/>
                </a:lnTo>
                <a:lnTo>
                  <a:pt x="649" y="1281"/>
                </a:lnTo>
                <a:lnTo>
                  <a:pt x="639" y="1299"/>
                </a:lnTo>
                <a:lnTo>
                  <a:pt x="630" y="1313"/>
                </a:lnTo>
                <a:lnTo>
                  <a:pt x="629" y="1313"/>
                </a:lnTo>
                <a:lnTo>
                  <a:pt x="627" y="1315"/>
                </a:lnTo>
                <a:lnTo>
                  <a:pt x="627" y="1314"/>
                </a:lnTo>
                <a:lnTo>
                  <a:pt x="626" y="1314"/>
                </a:lnTo>
                <a:lnTo>
                  <a:pt x="626" y="1313"/>
                </a:lnTo>
                <a:lnTo>
                  <a:pt x="625" y="1313"/>
                </a:lnTo>
                <a:lnTo>
                  <a:pt x="625" y="1312"/>
                </a:lnTo>
                <a:lnTo>
                  <a:pt x="624" y="1311"/>
                </a:lnTo>
                <a:lnTo>
                  <a:pt x="623" y="1307"/>
                </a:lnTo>
                <a:lnTo>
                  <a:pt x="620" y="1302"/>
                </a:lnTo>
                <a:lnTo>
                  <a:pt x="618" y="1302"/>
                </a:lnTo>
                <a:lnTo>
                  <a:pt x="617" y="1299"/>
                </a:lnTo>
                <a:lnTo>
                  <a:pt x="617" y="1298"/>
                </a:lnTo>
                <a:lnTo>
                  <a:pt x="616" y="1297"/>
                </a:lnTo>
                <a:lnTo>
                  <a:pt x="614" y="1296"/>
                </a:lnTo>
                <a:lnTo>
                  <a:pt x="613" y="1295"/>
                </a:lnTo>
                <a:lnTo>
                  <a:pt x="611" y="1293"/>
                </a:lnTo>
                <a:lnTo>
                  <a:pt x="609" y="1292"/>
                </a:lnTo>
                <a:lnTo>
                  <a:pt x="607" y="1289"/>
                </a:lnTo>
                <a:lnTo>
                  <a:pt x="606" y="1289"/>
                </a:lnTo>
                <a:lnTo>
                  <a:pt x="605" y="1288"/>
                </a:lnTo>
                <a:lnTo>
                  <a:pt x="605" y="1287"/>
                </a:lnTo>
                <a:lnTo>
                  <a:pt x="603" y="1286"/>
                </a:lnTo>
                <a:lnTo>
                  <a:pt x="601" y="1285"/>
                </a:lnTo>
                <a:lnTo>
                  <a:pt x="601" y="1284"/>
                </a:lnTo>
                <a:lnTo>
                  <a:pt x="600" y="1282"/>
                </a:lnTo>
                <a:lnTo>
                  <a:pt x="600" y="1281"/>
                </a:lnTo>
                <a:lnTo>
                  <a:pt x="599" y="1280"/>
                </a:lnTo>
                <a:lnTo>
                  <a:pt x="599" y="1279"/>
                </a:lnTo>
                <a:lnTo>
                  <a:pt x="599" y="1278"/>
                </a:lnTo>
                <a:lnTo>
                  <a:pt x="599" y="1277"/>
                </a:lnTo>
                <a:lnTo>
                  <a:pt x="599" y="1276"/>
                </a:lnTo>
                <a:lnTo>
                  <a:pt x="599" y="1274"/>
                </a:lnTo>
                <a:lnTo>
                  <a:pt x="599" y="1273"/>
                </a:lnTo>
                <a:lnTo>
                  <a:pt x="599" y="1272"/>
                </a:lnTo>
                <a:lnTo>
                  <a:pt x="599" y="1271"/>
                </a:lnTo>
                <a:lnTo>
                  <a:pt x="599" y="1269"/>
                </a:lnTo>
                <a:lnTo>
                  <a:pt x="598" y="1268"/>
                </a:lnTo>
                <a:lnTo>
                  <a:pt x="597" y="1265"/>
                </a:lnTo>
                <a:lnTo>
                  <a:pt x="595" y="1260"/>
                </a:lnTo>
                <a:lnTo>
                  <a:pt x="594" y="1256"/>
                </a:lnTo>
                <a:lnTo>
                  <a:pt x="592" y="1255"/>
                </a:lnTo>
                <a:lnTo>
                  <a:pt x="592" y="1254"/>
                </a:lnTo>
                <a:lnTo>
                  <a:pt x="591" y="1254"/>
                </a:lnTo>
                <a:lnTo>
                  <a:pt x="591" y="1253"/>
                </a:lnTo>
                <a:lnTo>
                  <a:pt x="590" y="1253"/>
                </a:lnTo>
                <a:lnTo>
                  <a:pt x="589" y="1252"/>
                </a:lnTo>
                <a:lnTo>
                  <a:pt x="588" y="1252"/>
                </a:lnTo>
                <a:lnTo>
                  <a:pt x="587" y="1252"/>
                </a:lnTo>
                <a:lnTo>
                  <a:pt x="587" y="1251"/>
                </a:lnTo>
                <a:lnTo>
                  <a:pt x="583" y="1251"/>
                </a:lnTo>
                <a:lnTo>
                  <a:pt x="585" y="1250"/>
                </a:lnTo>
                <a:lnTo>
                  <a:pt x="585" y="1248"/>
                </a:lnTo>
                <a:lnTo>
                  <a:pt x="586" y="1248"/>
                </a:lnTo>
                <a:lnTo>
                  <a:pt x="589" y="1243"/>
                </a:lnTo>
                <a:lnTo>
                  <a:pt x="590" y="1242"/>
                </a:lnTo>
                <a:lnTo>
                  <a:pt x="591" y="1240"/>
                </a:lnTo>
                <a:lnTo>
                  <a:pt x="591" y="1239"/>
                </a:lnTo>
                <a:lnTo>
                  <a:pt x="592" y="1238"/>
                </a:lnTo>
                <a:lnTo>
                  <a:pt x="594" y="1237"/>
                </a:lnTo>
                <a:lnTo>
                  <a:pt x="596" y="1232"/>
                </a:lnTo>
                <a:lnTo>
                  <a:pt x="608" y="1213"/>
                </a:lnTo>
                <a:lnTo>
                  <a:pt x="624" y="1187"/>
                </a:lnTo>
                <a:lnTo>
                  <a:pt x="625" y="1185"/>
                </a:lnTo>
                <a:lnTo>
                  <a:pt x="626" y="1183"/>
                </a:lnTo>
                <a:lnTo>
                  <a:pt x="627" y="1180"/>
                </a:lnTo>
                <a:lnTo>
                  <a:pt x="629" y="1177"/>
                </a:lnTo>
                <a:lnTo>
                  <a:pt x="630" y="1176"/>
                </a:lnTo>
                <a:lnTo>
                  <a:pt x="640" y="1158"/>
                </a:lnTo>
                <a:lnTo>
                  <a:pt x="642" y="1154"/>
                </a:lnTo>
                <a:lnTo>
                  <a:pt x="640" y="1152"/>
                </a:lnTo>
                <a:lnTo>
                  <a:pt x="639" y="1152"/>
                </a:lnTo>
                <a:lnTo>
                  <a:pt x="634" y="1146"/>
                </a:lnTo>
                <a:lnTo>
                  <a:pt x="630" y="1139"/>
                </a:lnTo>
                <a:lnTo>
                  <a:pt x="629" y="1138"/>
                </a:lnTo>
                <a:lnTo>
                  <a:pt x="625" y="1135"/>
                </a:lnTo>
                <a:lnTo>
                  <a:pt x="624" y="1131"/>
                </a:lnTo>
                <a:lnTo>
                  <a:pt x="623" y="1130"/>
                </a:lnTo>
                <a:lnTo>
                  <a:pt x="622" y="1128"/>
                </a:lnTo>
                <a:lnTo>
                  <a:pt x="622" y="1127"/>
                </a:lnTo>
                <a:lnTo>
                  <a:pt x="621" y="1125"/>
                </a:lnTo>
                <a:lnTo>
                  <a:pt x="618" y="1117"/>
                </a:lnTo>
                <a:lnTo>
                  <a:pt x="617" y="1115"/>
                </a:lnTo>
                <a:lnTo>
                  <a:pt x="617" y="1113"/>
                </a:lnTo>
                <a:lnTo>
                  <a:pt x="616" y="1112"/>
                </a:lnTo>
                <a:lnTo>
                  <a:pt x="616" y="1111"/>
                </a:lnTo>
                <a:lnTo>
                  <a:pt x="614" y="1106"/>
                </a:lnTo>
                <a:lnTo>
                  <a:pt x="614" y="1105"/>
                </a:lnTo>
                <a:lnTo>
                  <a:pt x="613" y="1102"/>
                </a:lnTo>
                <a:lnTo>
                  <a:pt x="612" y="1101"/>
                </a:lnTo>
                <a:lnTo>
                  <a:pt x="611" y="1100"/>
                </a:lnTo>
                <a:lnTo>
                  <a:pt x="608" y="1096"/>
                </a:lnTo>
                <a:lnTo>
                  <a:pt x="607" y="1095"/>
                </a:lnTo>
                <a:lnTo>
                  <a:pt x="605" y="1093"/>
                </a:lnTo>
                <a:lnTo>
                  <a:pt x="601" y="1088"/>
                </a:lnTo>
                <a:lnTo>
                  <a:pt x="600" y="1087"/>
                </a:lnTo>
                <a:lnTo>
                  <a:pt x="599" y="1086"/>
                </a:lnTo>
                <a:lnTo>
                  <a:pt x="599" y="1085"/>
                </a:lnTo>
                <a:lnTo>
                  <a:pt x="598" y="1083"/>
                </a:lnTo>
                <a:lnTo>
                  <a:pt x="603" y="1080"/>
                </a:lnTo>
                <a:lnTo>
                  <a:pt x="607" y="1079"/>
                </a:lnTo>
                <a:lnTo>
                  <a:pt x="609" y="1077"/>
                </a:lnTo>
                <a:lnTo>
                  <a:pt x="612" y="1076"/>
                </a:lnTo>
                <a:lnTo>
                  <a:pt x="613" y="1075"/>
                </a:lnTo>
                <a:lnTo>
                  <a:pt x="616" y="1072"/>
                </a:lnTo>
                <a:lnTo>
                  <a:pt x="617" y="1071"/>
                </a:lnTo>
                <a:lnTo>
                  <a:pt x="618" y="1071"/>
                </a:lnTo>
                <a:lnTo>
                  <a:pt x="620" y="1070"/>
                </a:lnTo>
                <a:lnTo>
                  <a:pt x="622" y="1069"/>
                </a:lnTo>
                <a:lnTo>
                  <a:pt x="624" y="1068"/>
                </a:lnTo>
                <a:lnTo>
                  <a:pt x="626" y="1067"/>
                </a:lnTo>
                <a:lnTo>
                  <a:pt x="627" y="1067"/>
                </a:lnTo>
                <a:lnTo>
                  <a:pt x="629" y="1067"/>
                </a:lnTo>
                <a:lnTo>
                  <a:pt x="631" y="1067"/>
                </a:lnTo>
                <a:lnTo>
                  <a:pt x="633" y="1067"/>
                </a:lnTo>
                <a:lnTo>
                  <a:pt x="638" y="1067"/>
                </a:lnTo>
                <a:lnTo>
                  <a:pt x="640" y="1067"/>
                </a:lnTo>
                <a:lnTo>
                  <a:pt x="641" y="1066"/>
                </a:lnTo>
                <a:lnTo>
                  <a:pt x="642" y="1064"/>
                </a:lnTo>
                <a:lnTo>
                  <a:pt x="643" y="1063"/>
                </a:lnTo>
                <a:lnTo>
                  <a:pt x="643" y="1062"/>
                </a:lnTo>
                <a:lnTo>
                  <a:pt x="644" y="1061"/>
                </a:lnTo>
                <a:lnTo>
                  <a:pt x="644" y="1059"/>
                </a:lnTo>
                <a:lnTo>
                  <a:pt x="643" y="1058"/>
                </a:lnTo>
                <a:lnTo>
                  <a:pt x="643" y="1056"/>
                </a:lnTo>
                <a:lnTo>
                  <a:pt x="643" y="1055"/>
                </a:lnTo>
                <a:lnTo>
                  <a:pt x="642" y="1054"/>
                </a:lnTo>
                <a:lnTo>
                  <a:pt x="642" y="1053"/>
                </a:lnTo>
                <a:lnTo>
                  <a:pt x="642" y="1052"/>
                </a:lnTo>
                <a:lnTo>
                  <a:pt x="642" y="1051"/>
                </a:lnTo>
                <a:lnTo>
                  <a:pt x="642" y="1048"/>
                </a:lnTo>
                <a:lnTo>
                  <a:pt x="643" y="1047"/>
                </a:lnTo>
                <a:lnTo>
                  <a:pt x="644" y="1046"/>
                </a:lnTo>
                <a:lnTo>
                  <a:pt x="646" y="1045"/>
                </a:lnTo>
                <a:lnTo>
                  <a:pt x="647" y="1045"/>
                </a:lnTo>
                <a:lnTo>
                  <a:pt x="647" y="1044"/>
                </a:lnTo>
                <a:lnTo>
                  <a:pt x="648" y="1044"/>
                </a:lnTo>
                <a:lnTo>
                  <a:pt x="649" y="1044"/>
                </a:lnTo>
                <a:lnTo>
                  <a:pt x="650" y="1044"/>
                </a:lnTo>
                <a:lnTo>
                  <a:pt x="652" y="1043"/>
                </a:lnTo>
                <a:lnTo>
                  <a:pt x="655" y="1043"/>
                </a:lnTo>
                <a:lnTo>
                  <a:pt x="656" y="1042"/>
                </a:lnTo>
                <a:lnTo>
                  <a:pt x="659" y="1042"/>
                </a:lnTo>
                <a:lnTo>
                  <a:pt x="660" y="1042"/>
                </a:lnTo>
                <a:lnTo>
                  <a:pt x="663" y="1042"/>
                </a:lnTo>
                <a:lnTo>
                  <a:pt x="665" y="1042"/>
                </a:lnTo>
                <a:lnTo>
                  <a:pt x="674" y="1037"/>
                </a:lnTo>
                <a:lnTo>
                  <a:pt x="675" y="1037"/>
                </a:lnTo>
                <a:lnTo>
                  <a:pt x="676" y="1037"/>
                </a:lnTo>
                <a:lnTo>
                  <a:pt x="677" y="1037"/>
                </a:lnTo>
                <a:lnTo>
                  <a:pt x="678" y="1037"/>
                </a:lnTo>
                <a:lnTo>
                  <a:pt x="680" y="1038"/>
                </a:lnTo>
                <a:lnTo>
                  <a:pt x="681" y="1039"/>
                </a:lnTo>
                <a:lnTo>
                  <a:pt x="682" y="1041"/>
                </a:lnTo>
                <a:lnTo>
                  <a:pt x="684" y="1042"/>
                </a:lnTo>
                <a:lnTo>
                  <a:pt x="684" y="1043"/>
                </a:lnTo>
                <a:lnTo>
                  <a:pt x="684" y="1044"/>
                </a:lnTo>
                <a:lnTo>
                  <a:pt x="684" y="1046"/>
                </a:lnTo>
                <a:lnTo>
                  <a:pt x="685" y="1046"/>
                </a:lnTo>
                <a:lnTo>
                  <a:pt x="685" y="1047"/>
                </a:lnTo>
                <a:lnTo>
                  <a:pt x="685" y="1048"/>
                </a:lnTo>
                <a:lnTo>
                  <a:pt x="685" y="1051"/>
                </a:lnTo>
                <a:lnTo>
                  <a:pt x="685" y="1052"/>
                </a:lnTo>
                <a:lnTo>
                  <a:pt x="686" y="1054"/>
                </a:lnTo>
                <a:lnTo>
                  <a:pt x="686" y="1055"/>
                </a:lnTo>
                <a:lnTo>
                  <a:pt x="687" y="1056"/>
                </a:lnTo>
                <a:lnTo>
                  <a:pt x="689" y="1058"/>
                </a:lnTo>
                <a:lnTo>
                  <a:pt x="690" y="1059"/>
                </a:lnTo>
                <a:lnTo>
                  <a:pt x="690" y="1060"/>
                </a:lnTo>
                <a:lnTo>
                  <a:pt x="692" y="1061"/>
                </a:lnTo>
                <a:lnTo>
                  <a:pt x="693" y="1062"/>
                </a:lnTo>
                <a:lnTo>
                  <a:pt x="694" y="1062"/>
                </a:lnTo>
                <a:lnTo>
                  <a:pt x="695" y="1062"/>
                </a:lnTo>
                <a:lnTo>
                  <a:pt x="696" y="1062"/>
                </a:lnTo>
                <a:lnTo>
                  <a:pt x="698" y="1061"/>
                </a:lnTo>
                <a:lnTo>
                  <a:pt x="699" y="1060"/>
                </a:lnTo>
                <a:lnTo>
                  <a:pt x="700" y="1060"/>
                </a:lnTo>
                <a:lnTo>
                  <a:pt x="701" y="1060"/>
                </a:lnTo>
                <a:lnTo>
                  <a:pt x="702" y="1059"/>
                </a:lnTo>
                <a:lnTo>
                  <a:pt x="703" y="1059"/>
                </a:lnTo>
                <a:lnTo>
                  <a:pt x="706" y="1058"/>
                </a:lnTo>
                <a:lnTo>
                  <a:pt x="710" y="1055"/>
                </a:lnTo>
                <a:lnTo>
                  <a:pt x="712" y="1054"/>
                </a:lnTo>
                <a:lnTo>
                  <a:pt x="712" y="1052"/>
                </a:lnTo>
                <a:lnTo>
                  <a:pt x="712" y="1051"/>
                </a:lnTo>
                <a:lnTo>
                  <a:pt x="713" y="1050"/>
                </a:lnTo>
                <a:lnTo>
                  <a:pt x="715" y="1050"/>
                </a:lnTo>
                <a:lnTo>
                  <a:pt x="716" y="1050"/>
                </a:lnTo>
                <a:lnTo>
                  <a:pt x="717" y="1050"/>
                </a:lnTo>
                <a:lnTo>
                  <a:pt x="718" y="1050"/>
                </a:lnTo>
                <a:lnTo>
                  <a:pt x="719" y="1050"/>
                </a:lnTo>
                <a:lnTo>
                  <a:pt x="720" y="1048"/>
                </a:lnTo>
                <a:lnTo>
                  <a:pt x="720" y="1047"/>
                </a:lnTo>
                <a:lnTo>
                  <a:pt x="722" y="1045"/>
                </a:lnTo>
                <a:lnTo>
                  <a:pt x="724" y="1044"/>
                </a:lnTo>
                <a:lnTo>
                  <a:pt x="725" y="1043"/>
                </a:lnTo>
                <a:lnTo>
                  <a:pt x="726" y="1039"/>
                </a:lnTo>
                <a:lnTo>
                  <a:pt x="727" y="1036"/>
                </a:lnTo>
                <a:lnTo>
                  <a:pt x="728" y="1033"/>
                </a:lnTo>
                <a:lnTo>
                  <a:pt x="729" y="1027"/>
                </a:lnTo>
                <a:lnTo>
                  <a:pt x="730" y="1019"/>
                </a:lnTo>
                <a:lnTo>
                  <a:pt x="729" y="1016"/>
                </a:lnTo>
                <a:lnTo>
                  <a:pt x="728" y="1010"/>
                </a:lnTo>
                <a:lnTo>
                  <a:pt x="725" y="1001"/>
                </a:lnTo>
                <a:lnTo>
                  <a:pt x="724" y="997"/>
                </a:lnTo>
                <a:lnTo>
                  <a:pt x="722" y="987"/>
                </a:lnTo>
                <a:lnTo>
                  <a:pt x="722" y="985"/>
                </a:lnTo>
                <a:lnTo>
                  <a:pt x="721" y="980"/>
                </a:lnTo>
                <a:lnTo>
                  <a:pt x="721" y="979"/>
                </a:lnTo>
                <a:lnTo>
                  <a:pt x="720" y="977"/>
                </a:lnTo>
                <a:lnTo>
                  <a:pt x="720" y="975"/>
                </a:lnTo>
                <a:lnTo>
                  <a:pt x="720" y="974"/>
                </a:lnTo>
                <a:lnTo>
                  <a:pt x="720" y="972"/>
                </a:lnTo>
                <a:lnTo>
                  <a:pt x="721" y="971"/>
                </a:lnTo>
                <a:lnTo>
                  <a:pt x="726" y="969"/>
                </a:lnTo>
                <a:lnTo>
                  <a:pt x="727" y="968"/>
                </a:lnTo>
                <a:lnTo>
                  <a:pt x="728" y="968"/>
                </a:lnTo>
                <a:lnTo>
                  <a:pt x="729" y="967"/>
                </a:lnTo>
                <a:lnTo>
                  <a:pt x="729" y="966"/>
                </a:lnTo>
                <a:lnTo>
                  <a:pt x="729" y="964"/>
                </a:lnTo>
                <a:lnTo>
                  <a:pt x="728" y="962"/>
                </a:lnTo>
                <a:lnTo>
                  <a:pt x="728" y="961"/>
                </a:lnTo>
                <a:lnTo>
                  <a:pt x="729" y="959"/>
                </a:lnTo>
                <a:lnTo>
                  <a:pt x="730" y="958"/>
                </a:lnTo>
                <a:lnTo>
                  <a:pt x="732" y="956"/>
                </a:lnTo>
                <a:lnTo>
                  <a:pt x="733" y="956"/>
                </a:lnTo>
                <a:lnTo>
                  <a:pt x="734" y="955"/>
                </a:lnTo>
                <a:lnTo>
                  <a:pt x="734" y="954"/>
                </a:lnTo>
                <a:lnTo>
                  <a:pt x="734" y="953"/>
                </a:lnTo>
                <a:lnTo>
                  <a:pt x="733" y="952"/>
                </a:lnTo>
                <a:lnTo>
                  <a:pt x="729" y="944"/>
                </a:lnTo>
                <a:lnTo>
                  <a:pt x="729" y="943"/>
                </a:lnTo>
                <a:lnTo>
                  <a:pt x="729" y="942"/>
                </a:lnTo>
                <a:lnTo>
                  <a:pt x="729" y="941"/>
                </a:lnTo>
                <a:lnTo>
                  <a:pt x="729" y="939"/>
                </a:lnTo>
                <a:lnTo>
                  <a:pt x="728" y="938"/>
                </a:lnTo>
                <a:lnTo>
                  <a:pt x="724" y="929"/>
                </a:lnTo>
                <a:lnTo>
                  <a:pt x="715" y="913"/>
                </a:lnTo>
                <a:lnTo>
                  <a:pt x="711" y="907"/>
                </a:lnTo>
                <a:lnTo>
                  <a:pt x="702" y="888"/>
                </a:lnTo>
                <a:lnTo>
                  <a:pt x="701" y="887"/>
                </a:lnTo>
                <a:lnTo>
                  <a:pt x="699" y="883"/>
                </a:lnTo>
                <a:lnTo>
                  <a:pt x="698" y="880"/>
                </a:lnTo>
                <a:lnTo>
                  <a:pt x="696" y="879"/>
                </a:lnTo>
                <a:lnTo>
                  <a:pt x="685" y="858"/>
                </a:lnTo>
                <a:lnTo>
                  <a:pt x="668" y="826"/>
                </a:lnTo>
                <a:lnTo>
                  <a:pt x="667" y="824"/>
                </a:lnTo>
                <a:lnTo>
                  <a:pt x="658" y="826"/>
                </a:lnTo>
                <a:lnTo>
                  <a:pt x="650" y="829"/>
                </a:lnTo>
                <a:lnTo>
                  <a:pt x="650" y="826"/>
                </a:lnTo>
                <a:lnTo>
                  <a:pt x="650" y="825"/>
                </a:lnTo>
                <a:lnTo>
                  <a:pt x="650" y="824"/>
                </a:lnTo>
                <a:lnTo>
                  <a:pt x="650" y="822"/>
                </a:lnTo>
                <a:lnTo>
                  <a:pt x="649" y="820"/>
                </a:lnTo>
                <a:lnTo>
                  <a:pt x="649" y="819"/>
                </a:lnTo>
                <a:lnTo>
                  <a:pt x="649" y="818"/>
                </a:lnTo>
                <a:lnTo>
                  <a:pt x="649" y="813"/>
                </a:lnTo>
                <a:lnTo>
                  <a:pt x="649" y="811"/>
                </a:lnTo>
                <a:lnTo>
                  <a:pt x="649" y="784"/>
                </a:lnTo>
                <a:lnTo>
                  <a:pt x="648" y="763"/>
                </a:lnTo>
                <a:lnTo>
                  <a:pt x="654" y="763"/>
                </a:lnTo>
                <a:lnTo>
                  <a:pt x="657" y="762"/>
                </a:lnTo>
                <a:lnTo>
                  <a:pt x="660" y="761"/>
                </a:lnTo>
                <a:lnTo>
                  <a:pt x="664" y="760"/>
                </a:lnTo>
                <a:lnTo>
                  <a:pt x="667" y="759"/>
                </a:lnTo>
                <a:lnTo>
                  <a:pt x="670" y="757"/>
                </a:lnTo>
                <a:lnTo>
                  <a:pt x="674" y="754"/>
                </a:lnTo>
                <a:lnTo>
                  <a:pt x="677" y="751"/>
                </a:lnTo>
                <a:lnTo>
                  <a:pt x="678" y="751"/>
                </a:lnTo>
                <a:lnTo>
                  <a:pt x="682" y="745"/>
                </a:lnTo>
                <a:lnTo>
                  <a:pt x="682" y="744"/>
                </a:lnTo>
                <a:lnTo>
                  <a:pt x="683" y="743"/>
                </a:lnTo>
                <a:lnTo>
                  <a:pt x="683" y="742"/>
                </a:lnTo>
                <a:lnTo>
                  <a:pt x="684" y="741"/>
                </a:lnTo>
                <a:lnTo>
                  <a:pt x="684" y="740"/>
                </a:lnTo>
                <a:lnTo>
                  <a:pt x="684" y="738"/>
                </a:lnTo>
                <a:lnTo>
                  <a:pt x="685" y="737"/>
                </a:lnTo>
                <a:lnTo>
                  <a:pt x="685" y="736"/>
                </a:lnTo>
                <a:lnTo>
                  <a:pt x="685" y="733"/>
                </a:lnTo>
                <a:lnTo>
                  <a:pt x="686" y="726"/>
                </a:lnTo>
                <a:lnTo>
                  <a:pt x="686" y="725"/>
                </a:lnTo>
                <a:lnTo>
                  <a:pt x="689" y="715"/>
                </a:lnTo>
                <a:lnTo>
                  <a:pt x="691" y="711"/>
                </a:lnTo>
                <a:lnTo>
                  <a:pt x="693" y="693"/>
                </a:lnTo>
                <a:lnTo>
                  <a:pt x="694" y="682"/>
                </a:lnTo>
                <a:lnTo>
                  <a:pt x="694" y="676"/>
                </a:lnTo>
                <a:lnTo>
                  <a:pt x="694" y="670"/>
                </a:lnTo>
                <a:lnTo>
                  <a:pt x="694" y="668"/>
                </a:lnTo>
                <a:lnTo>
                  <a:pt x="694" y="667"/>
                </a:lnTo>
                <a:lnTo>
                  <a:pt x="694" y="665"/>
                </a:lnTo>
                <a:lnTo>
                  <a:pt x="694" y="662"/>
                </a:lnTo>
                <a:lnTo>
                  <a:pt x="690" y="662"/>
                </a:lnTo>
                <a:lnTo>
                  <a:pt x="684" y="662"/>
                </a:lnTo>
                <a:lnTo>
                  <a:pt x="680" y="663"/>
                </a:lnTo>
                <a:lnTo>
                  <a:pt x="675" y="663"/>
                </a:lnTo>
                <a:lnTo>
                  <a:pt x="669" y="663"/>
                </a:lnTo>
                <a:lnTo>
                  <a:pt x="663" y="663"/>
                </a:lnTo>
                <a:lnTo>
                  <a:pt x="657" y="663"/>
                </a:lnTo>
                <a:lnTo>
                  <a:pt x="651" y="663"/>
                </a:lnTo>
                <a:lnTo>
                  <a:pt x="646" y="663"/>
                </a:lnTo>
                <a:lnTo>
                  <a:pt x="640" y="665"/>
                </a:lnTo>
                <a:lnTo>
                  <a:pt x="634" y="665"/>
                </a:lnTo>
                <a:lnTo>
                  <a:pt x="629" y="665"/>
                </a:lnTo>
                <a:lnTo>
                  <a:pt x="623" y="665"/>
                </a:lnTo>
                <a:lnTo>
                  <a:pt x="614" y="665"/>
                </a:lnTo>
                <a:lnTo>
                  <a:pt x="608" y="665"/>
                </a:lnTo>
                <a:lnTo>
                  <a:pt x="603" y="666"/>
                </a:lnTo>
                <a:lnTo>
                  <a:pt x="601" y="666"/>
                </a:lnTo>
                <a:lnTo>
                  <a:pt x="596" y="666"/>
                </a:lnTo>
                <a:lnTo>
                  <a:pt x="591" y="666"/>
                </a:lnTo>
                <a:lnTo>
                  <a:pt x="585" y="666"/>
                </a:lnTo>
                <a:lnTo>
                  <a:pt x="583" y="666"/>
                </a:lnTo>
                <a:lnTo>
                  <a:pt x="577" y="666"/>
                </a:lnTo>
                <a:lnTo>
                  <a:pt x="571" y="666"/>
                </a:lnTo>
                <a:lnTo>
                  <a:pt x="565" y="667"/>
                </a:lnTo>
                <a:lnTo>
                  <a:pt x="560" y="667"/>
                </a:lnTo>
                <a:lnTo>
                  <a:pt x="554" y="667"/>
                </a:lnTo>
                <a:lnTo>
                  <a:pt x="548" y="667"/>
                </a:lnTo>
                <a:lnTo>
                  <a:pt x="542" y="667"/>
                </a:lnTo>
                <a:lnTo>
                  <a:pt x="536" y="667"/>
                </a:lnTo>
                <a:lnTo>
                  <a:pt x="525" y="668"/>
                </a:lnTo>
                <a:lnTo>
                  <a:pt x="523" y="668"/>
                </a:lnTo>
                <a:lnTo>
                  <a:pt x="512" y="668"/>
                </a:lnTo>
                <a:lnTo>
                  <a:pt x="505" y="668"/>
                </a:lnTo>
                <a:lnTo>
                  <a:pt x="501" y="668"/>
                </a:lnTo>
                <a:lnTo>
                  <a:pt x="500" y="668"/>
                </a:lnTo>
                <a:lnTo>
                  <a:pt x="494" y="668"/>
                </a:lnTo>
                <a:lnTo>
                  <a:pt x="488" y="668"/>
                </a:lnTo>
                <a:lnTo>
                  <a:pt x="483" y="669"/>
                </a:lnTo>
                <a:lnTo>
                  <a:pt x="478" y="669"/>
                </a:lnTo>
                <a:lnTo>
                  <a:pt x="473" y="669"/>
                </a:lnTo>
                <a:lnTo>
                  <a:pt x="468" y="669"/>
                </a:lnTo>
                <a:lnTo>
                  <a:pt x="462" y="669"/>
                </a:lnTo>
                <a:lnTo>
                  <a:pt x="457" y="669"/>
                </a:lnTo>
                <a:lnTo>
                  <a:pt x="451" y="669"/>
                </a:lnTo>
                <a:lnTo>
                  <a:pt x="452" y="678"/>
                </a:lnTo>
                <a:lnTo>
                  <a:pt x="452" y="686"/>
                </a:lnTo>
                <a:lnTo>
                  <a:pt x="452" y="694"/>
                </a:lnTo>
                <a:lnTo>
                  <a:pt x="452" y="702"/>
                </a:lnTo>
                <a:lnTo>
                  <a:pt x="453" y="707"/>
                </a:lnTo>
                <a:lnTo>
                  <a:pt x="453" y="710"/>
                </a:lnTo>
                <a:lnTo>
                  <a:pt x="453" y="712"/>
                </a:lnTo>
                <a:lnTo>
                  <a:pt x="453" y="717"/>
                </a:lnTo>
                <a:lnTo>
                  <a:pt x="453" y="718"/>
                </a:lnTo>
                <a:lnTo>
                  <a:pt x="453" y="719"/>
                </a:lnTo>
                <a:lnTo>
                  <a:pt x="453" y="729"/>
                </a:lnTo>
                <a:lnTo>
                  <a:pt x="453" y="743"/>
                </a:lnTo>
                <a:lnTo>
                  <a:pt x="454" y="745"/>
                </a:lnTo>
                <a:lnTo>
                  <a:pt x="454" y="746"/>
                </a:lnTo>
                <a:lnTo>
                  <a:pt x="454" y="754"/>
                </a:lnTo>
                <a:lnTo>
                  <a:pt x="456" y="767"/>
                </a:lnTo>
                <a:lnTo>
                  <a:pt x="454" y="767"/>
                </a:lnTo>
                <a:lnTo>
                  <a:pt x="449" y="767"/>
                </a:lnTo>
                <a:lnTo>
                  <a:pt x="443" y="767"/>
                </a:lnTo>
                <a:lnTo>
                  <a:pt x="442" y="767"/>
                </a:lnTo>
                <a:lnTo>
                  <a:pt x="436" y="767"/>
                </a:lnTo>
                <a:lnTo>
                  <a:pt x="431" y="767"/>
                </a:lnTo>
                <a:lnTo>
                  <a:pt x="424" y="768"/>
                </a:lnTo>
                <a:lnTo>
                  <a:pt x="418" y="768"/>
                </a:lnTo>
                <a:lnTo>
                  <a:pt x="417" y="768"/>
                </a:lnTo>
                <a:lnTo>
                  <a:pt x="413" y="768"/>
                </a:lnTo>
                <a:lnTo>
                  <a:pt x="406" y="768"/>
                </a:lnTo>
                <a:lnTo>
                  <a:pt x="400" y="768"/>
                </a:lnTo>
                <a:lnTo>
                  <a:pt x="393" y="768"/>
                </a:lnTo>
                <a:lnTo>
                  <a:pt x="388" y="768"/>
                </a:lnTo>
                <a:lnTo>
                  <a:pt x="382" y="768"/>
                </a:lnTo>
                <a:lnTo>
                  <a:pt x="375" y="768"/>
                </a:lnTo>
                <a:lnTo>
                  <a:pt x="372" y="768"/>
                </a:lnTo>
                <a:lnTo>
                  <a:pt x="371" y="769"/>
                </a:lnTo>
                <a:lnTo>
                  <a:pt x="370" y="769"/>
                </a:lnTo>
                <a:lnTo>
                  <a:pt x="367" y="771"/>
                </a:lnTo>
                <a:lnTo>
                  <a:pt x="366" y="771"/>
                </a:lnTo>
                <a:lnTo>
                  <a:pt x="366" y="770"/>
                </a:lnTo>
                <a:lnTo>
                  <a:pt x="365" y="770"/>
                </a:lnTo>
                <a:lnTo>
                  <a:pt x="364" y="769"/>
                </a:lnTo>
                <a:lnTo>
                  <a:pt x="363" y="769"/>
                </a:lnTo>
                <a:lnTo>
                  <a:pt x="362" y="769"/>
                </a:lnTo>
                <a:lnTo>
                  <a:pt x="361" y="769"/>
                </a:lnTo>
                <a:lnTo>
                  <a:pt x="359" y="769"/>
                </a:lnTo>
                <a:lnTo>
                  <a:pt x="358" y="769"/>
                </a:lnTo>
                <a:lnTo>
                  <a:pt x="358" y="778"/>
                </a:lnTo>
                <a:lnTo>
                  <a:pt x="358" y="786"/>
                </a:lnTo>
                <a:lnTo>
                  <a:pt x="358" y="787"/>
                </a:lnTo>
                <a:lnTo>
                  <a:pt x="358" y="790"/>
                </a:lnTo>
                <a:lnTo>
                  <a:pt x="359" y="795"/>
                </a:lnTo>
                <a:lnTo>
                  <a:pt x="359" y="797"/>
                </a:lnTo>
                <a:lnTo>
                  <a:pt x="359" y="799"/>
                </a:lnTo>
                <a:lnTo>
                  <a:pt x="358" y="808"/>
                </a:lnTo>
                <a:lnTo>
                  <a:pt x="358" y="812"/>
                </a:lnTo>
                <a:lnTo>
                  <a:pt x="358" y="816"/>
                </a:lnTo>
                <a:lnTo>
                  <a:pt x="358" y="817"/>
                </a:lnTo>
                <a:lnTo>
                  <a:pt x="357" y="817"/>
                </a:lnTo>
                <a:lnTo>
                  <a:pt x="356" y="817"/>
                </a:lnTo>
                <a:lnTo>
                  <a:pt x="355" y="818"/>
                </a:lnTo>
                <a:lnTo>
                  <a:pt x="350" y="818"/>
                </a:lnTo>
                <a:lnTo>
                  <a:pt x="347" y="818"/>
                </a:lnTo>
                <a:lnTo>
                  <a:pt x="345" y="818"/>
                </a:lnTo>
                <a:lnTo>
                  <a:pt x="336" y="818"/>
                </a:lnTo>
                <a:lnTo>
                  <a:pt x="335" y="819"/>
                </a:lnTo>
                <a:lnTo>
                  <a:pt x="333" y="819"/>
                </a:lnTo>
                <a:lnTo>
                  <a:pt x="328" y="819"/>
                </a:lnTo>
                <a:lnTo>
                  <a:pt x="322" y="819"/>
                </a:lnTo>
                <a:lnTo>
                  <a:pt x="316" y="819"/>
                </a:lnTo>
                <a:lnTo>
                  <a:pt x="312" y="819"/>
                </a:lnTo>
                <a:lnTo>
                  <a:pt x="311" y="818"/>
                </a:lnTo>
                <a:lnTo>
                  <a:pt x="310" y="818"/>
                </a:lnTo>
                <a:lnTo>
                  <a:pt x="310" y="817"/>
                </a:lnTo>
                <a:lnTo>
                  <a:pt x="307" y="815"/>
                </a:lnTo>
                <a:lnTo>
                  <a:pt x="304" y="807"/>
                </a:lnTo>
                <a:lnTo>
                  <a:pt x="297" y="794"/>
                </a:lnTo>
                <a:lnTo>
                  <a:pt x="296" y="793"/>
                </a:lnTo>
                <a:lnTo>
                  <a:pt x="294" y="794"/>
                </a:lnTo>
                <a:lnTo>
                  <a:pt x="292" y="795"/>
                </a:lnTo>
                <a:lnTo>
                  <a:pt x="286" y="799"/>
                </a:lnTo>
                <a:lnTo>
                  <a:pt x="280" y="801"/>
                </a:lnTo>
                <a:lnTo>
                  <a:pt x="273" y="804"/>
                </a:lnTo>
                <a:lnTo>
                  <a:pt x="263" y="811"/>
                </a:lnTo>
                <a:lnTo>
                  <a:pt x="261" y="811"/>
                </a:lnTo>
                <a:lnTo>
                  <a:pt x="261" y="805"/>
                </a:lnTo>
                <a:lnTo>
                  <a:pt x="261" y="796"/>
                </a:lnTo>
                <a:lnTo>
                  <a:pt x="261" y="795"/>
                </a:lnTo>
                <a:lnTo>
                  <a:pt x="261" y="792"/>
                </a:lnTo>
                <a:lnTo>
                  <a:pt x="261" y="790"/>
                </a:lnTo>
                <a:lnTo>
                  <a:pt x="261" y="782"/>
                </a:lnTo>
                <a:lnTo>
                  <a:pt x="261" y="771"/>
                </a:lnTo>
                <a:lnTo>
                  <a:pt x="259" y="771"/>
                </a:lnTo>
                <a:lnTo>
                  <a:pt x="254" y="771"/>
                </a:lnTo>
                <a:lnTo>
                  <a:pt x="250" y="771"/>
                </a:lnTo>
                <a:lnTo>
                  <a:pt x="249" y="771"/>
                </a:lnTo>
                <a:lnTo>
                  <a:pt x="247" y="746"/>
                </a:lnTo>
                <a:lnTo>
                  <a:pt x="247" y="723"/>
                </a:lnTo>
                <a:lnTo>
                  <a:pt x="242" y="723"/>
                </a:lnTo>
                <a:lnTo>
                  <a:pt x="236" y="723"/>
                </a:lnTo>
                <a:lnTo>
                  <a:pt x="235" y="723"/>
                </a:lnTo>
                <a:lnTo>
                  <a:pt x="229" y="723"/>
                </a:lnTo>
                <a:lnTo>
                  <a:pt x="224" y="723"/>
                </a:lnTo>
                <a:lnTo>
                  <a:pt x="221" y="723"/>
                </a:lnTo>
                <a:lnTo>
                  <a:pt x="220" y="723"/>
                </a:lnTo>
                <a:lnTo>
                  <a:pt x="218" y="723"/>
                </a:lnTo>
                <a:lnTo>
                  <a:pt x="215" y="724"/>
                </a:lnTo>
                <a:lnTo>
                  <a:pt x="192" y="727"/>
                </a:lnTo>
                <a:lnTo>
                  <a:pt x="176" y="729"/>
                </a:lnTo>
                <a:lnTo>
                  <a:pt x="175" y="729"/>
                </a:lnTo>
                <a:lnTo>
                  <a:pt x="169" y="730"/>
                </a:lnTo>
                <a:lnTo>
                  <a:pt x="168" y="730"/>
                </a:lnTo>
                <a:lnTo>
                  <a:pt x="163" y="730"/>
                </a:lnTo>
                <a:lnTo>
                  <a:pt x="157" y="730"/>
                </a:lnTo>
                <a:lnTo>
                  <a:pt x="150" y="730"/>
                </a:lnTo>
                <a:lnTo>
                  <a:pt x="145" y="732"/>
                </a:lnTo>
                <a:lnTo>
                  <a:pt x="139" y="732"/>
                </a:lnTo>
                <a:lnTo>
                  <a:pt x="133" y="732"/>
                </a:lnTo>
                <a:lnTo>
                  <a:pt x="132" y="732"/>
                </a:lnTo>
                <a:lnTo>
                  <a:pt x="126" y="732"/>
                </a:lnTo>
                <a:lnTo>
                  <a:pt x="125" y="732"/>
                </a:lnTo>
                <a:lnTo>
                  <a:pt x="122" y="732"/>
                </a:lnTo>
                <a:lnTo>
                  <a:pt x="118" y="732"/>
                </a:lnTo>
                <a:lnTo>
                  <a:pt x="117" y="732"/>
                </a:lnTo>
                <a:lnTo>
                  <a:pt x="117" y="729"/>
                </a:lnTo>
                <a:lnTo>
                  <a:pt x="117" y="728"/>
                </a:lnTo>
                <a:lnTo>
                  <a:pt x="117" y="726"/>
                </a:lnTo>
                <a:lnTo>
                  <a:pt x="116" y="724"/>
                </a:lnTo>
                <a:lnTo>
                  <a:pt x="116" y="723"/>
                </a:lnTo>
                <a:lnTo>
                  <a:pt x="115" y="720"/>
                </a:lnTo>
                <a:lnTo>
                  <a:pt x="116" y="719"/>
                </a:lnTo>
                <a:lnTo>
                  <a:pt x="115" y="713"/>
                </a:lnTo>
                <a:lnTo>
                  <a:pt x="114" y="701"/>
                </a:lnTo>
                <a:lnTo>
                  <a:pt x="113" y="683"/>
                </a:lnTo>
                <a:lnTo>
                  <a:pt x="112" y="663"/>
                </a:lnTo>
                <a:lnTo>
                  <a:pt x="111" y="652"/>
                </a:lnTo>
                <a:lnTo>
                  <a:pt x="111" y="642"/>
                </a:lnTo>
                <a:lnTo>
                  <a:pt x="109" y="628"/>
                </a:lnTo>
                <a:lnTo>
                  <a:pt x="107" y="628"/>
                </a:lnTo>
                <a:lnTo>
                  <a:pt x="107" y="618"/>
                </a:lnTo>
                <a:lnTo>
                  <a:pt x="107" y="616"/>
                </a:lnTo>
                <a:lnTo>
                  <a:pt x="107" y="593"/>
                </a:lnTo>
                <a:lnTo>
                  <a:pt x="107" y="587"/>
                </a:lnTo>
                <a:lnTo>
                  <a:pt x="106" y="584"/>
                </a:lnTo>
                <a:lnTo>
                  <a:pt x="106" y="579"/>
                </a:lnTo>
                <a:lnTo>
                  <a:pt x="106" y="562"/>
                </a:lnTo>
                <a:lnTo>
                  <a:pt x="106" y="561"/>
                </a:lnTo>
                <a:lnTo>
                  <a:pt x="106" y="560"/>
                </a:lnTo>
                <a:lnTo>
                  <a:pt x="106" y="546"/>
                </a:lnTo>
                <a:lnTo>
                  <a:pt x="105" y="531"/>
                </a:lnTo>
                <a:lnTo>
                  <a:pt x="105" y="511"/>
                </a:lnTo>
                <a:lnTo>
                  <a:pt x="105" y="503"/>
                </a:lnTo>
                <a:lnTo>
                  <a:pt x="105" y="502"/>
                </a:lnTo>
                <a:lnTo>
                  <a:pt x="105" y="498"/>
                </a:lnTo>
                <a:lnTo>
                  <a:pt x="104" y="493"/>
                </a:lnTo>
                <a:lnTo>
                  <a:pt x="104" y="487"/>
                </a:lnTo>
                <a:lnTo>
                  <a:pt x="104" y="484"/>
                </a:lnTo>
                <a:lnTo>
                  <a:pt x="104" y="483"/>
                </a:lnTo>
                <a:lnTo>
                  <a:pt x="104" y="482"/>
                </a:lnTo>
                <a:lnTo>
                  <a:pt x="102" y="482"/>
                </a:lnTo>
                <a:lnTo>
                  <a:pt x="96" y="482"/>
                </a:lnTo>
                <a:lnTo>
                  <a:pt x="63" y="483"/>
                </a:lnTo>
                <a:lnTo>
                  <a:pt x="63" y="474"/>
                </a:lnTo>
                <a:lnTo>
                  <a:pt x="63" y="467"/>
                </a:lnTo>
                <a:lnTo>
                  <a:pt x="62" y="451"/>
                </a:lnTo>
                <a:lnTo>
                  <a:pt x="62" y="441"/>
                </a:lnTo>
                <a:lnTo>
                  <a:pt x="62" y="437"/>
                </a:lnTo>
                <a:lnTo>
                  <a:pt x="62" y="436"/>
                </a:lnTo>
                <a:lnTo>
                  <a:pt x="62" y="434"/>
                </a:lnTo>
                <a:lnTo>
                  <a:pt x="62" y="415"/>
                </a:lnTo>
                <a:lnTo>
                  <a:pt x="61" y="405"/>
                </a:lnTo>
                <a:lnTo>
                  <a:pt x="61" y="393"/>
                </a:lnTo>
                <a:lnTo>
                  <a:pt x="61" y="390"/>
                </a:lnTo>
                <a:lnTo>
                  <a:pt x="60" y="370"/>
                </a:lnTo>
                <a:lnTo>
                  <a:pt x="60" y="351"/>
                </a:lnTo>
                <a:lnTo>
                  <a:pt x="60" y="338"/>
                </a:lnTo>
                <a:lnTo>
                  <a:pt x="59" y="326"/>
                </a:lnTo>
                <a:lnTo>
                  <a:pt x="59" y="314"/>
                </a:lnTo>
                <a:lnTo>
                  <a:pt x="59" y="302"/>
                </a:lnTo>
                <a:lnTo>
                  <a:pt x="59" y="290"/>
                </a:lnTo>
                <a:lnTo>
                  <a:pt x="54" y="290"/>
                </a:lnTo>
                <a:lnTo>
                  <a:pt x="53" y="290"/>
                </a:lnTo>
                <a:lnTo>
                  <a:pt x="48" y="290"/>
                </a:lnTo>
                <a:lnTo>
                  <a:pt x="45" y="290"/>
                </a:lnTo>
                <a:lnTo>
                  <a:pt x="42" y="290"/>
                </a:lnTo>
                <a:lnTo>
                  <a:pt x="38" y="290"/>
                </a:lnTo>
                <a:lnTo>
                  <a:pt x="35" y="290"/>
                </a:lnTo>
                <a:lnTo>
                  <a:pt x="31" y="290"/>
                </a:lnTo>
                <a:lnTo>
                  <a:pt x="30" y="290"/>
                </a:lnTo>
                <a:lnTo>
                  <a:pt x="28" y="290"/>
                </a:lnTo>
                <a:lnTo>
                  <a:pt x="27" y="290"/>
                </a:lnTo>
                <a:lnTo>
                  <a:pt x="23" y="291"/>
                </a:lnTo>
                <a:lnTo>
                  <a:pt x="21" y="291"/>
                </a:lnTo>
                <a:lnTo>
                  <a:pt x="13" y="291"/>
                </a:lnTo>
                <a:lnTo>
                  <a:pt x="10" y="291"/>
                </a:lnTo>
                <a:lnTo>
                  <a:pt x="7" y="291"/>
                </a:lnTo>
                <a:lnTo>
                  <a:pt x="5" y="276"/>
                </a:lnTo>
                <a:lnTo>
                  <a:pt x="5" y="275"/>
                </a:lnTo>
                <a:lnTo>
                  <a:pt x="5" y="259"/>
                </a:lnTo>
                <a:lnTo>
                  <a:pt x="5" y="242"/>
                </a:lnTo>
                <a:lnTo>
                  <a:pt x="5" y="240"/>
                </a:lnTo>
                <a:lnTo>
                  <a:pt x="4" y="226"/>
                </a:lnTo>
                <a:lnTo>
                  <a:pt x="4" y="210"/>
                </a:lnTo>
                <a:lnTo>
                  <a:pt x="3" y="194"/>
                </a:lnTo>
                <a:lnTo>
                  <a:pt x="3" y="182"/>
                </a:lnTo>
                <a:lnTo>
                  <a:pt x="2" y="169"/>
                </a:lnTo>
                <a:lnTo>
                  <a:pt x="2" y="165"/>
                </a:lnTo>
                <a:lnTo>
                  <a:pt x="2" y="157"/>
                </a:lnTo>
                <a:lnTo>
                  <a:pt x="2" y="151"/>
                </a:lnTo>
                <a:lnTo>
                  <a:pt x="2" y="148"/>
                </a:lnTo>
                <a:lnTo>
                  <a:pt x="2" y="146"/>
                </a:lnTo>
                <a:lnTo>
                  <a:pt x="2" y="142"/>
                </a:lnTo>
                <a:lnTo>
                  <a:pt x="1" y="122"/>
                </a:lnTo>
                <a:lnTo>
                  <a:pt x="1" y="104"/>
                </a:lnTo>
                <a:lnTo>
                  <a:pt x="1" y="97"/>
                </a:lnTo>
                <a:lnTo>
                  <a:pt x="1" y="85"/>
                </a:lnTo>
                <a:lnTo>
                  <a:pt x="1" y="84"/>
                </a:lnTo>
                <a:lnTo>
                  <a:pt x="0" y="74"/>
                </a:lnTo>
                <a:lnTo>
                  <a:pt x="0" y="72"/>
                </a:lnTo>
                <a:lnTo>
                  <a:pt x="0" y="55"/>
                </a:lnTo>
                <a:lnTo>
                  <a:pt x="0" y="52"/>
                </a:lnTo>
                <a:lnTo>
                  <a:pt x="0" y="51"/>
                </a:lnTo>
                <a:lnTo>
                  <a:pt x="0" y="50"/>
                </a:lnTo>
                <a:lnTo>
                  <a:pt x="1" y="50"/>
                </a:lnTo>
                <a:lnTo>
                  <a:pt x="3" y="50"/>
                </a:lnTo>
                <a:lnTo>
                  <a:pt x="12" y="50"/>
                </a:lnTo>
                <a:lnTo>
                  <a:pt x="29" y="50"/>
                </a:lnTo>
                <a:lnTo>
                  <a:pt x="31" y="50"/>
                </a:lnTo>
                <a:lnTo>
                  <a:pt x="34" y="50"/>
                </a:lnTo>
                <a:lnTo>
                  <a:pt x="35" y="50"/>
                </a:lnTo>
                <a:lnTo>
                  <a:pt x="38" y="50"/>
                </a:lnTo>
                <a:lnTo>
                  <a:pt x="43" y="50"/>
                </a:lnTo>
                <a:lnTo>
                  <a:pt x="45" y="49"/>
                </a:lnTo>
                <a:lnTo>
                  <a:pt x="46" y="49"/>
                </a:lnTo>
                <a:lnTo>
                  <a:pt x="47" y="49"/>
                </a:lnTo>
                <a:lnTo>
                  <a:pt x="51" y="49"/>
                </a:lnTo>
                <a:lnTo>
                  <a:pt x="53" y="49"/>
                </a:lnTo>
                <a:lnTo>
                  <a:pt x="54" y="49"/>
                </a:lnTo>
                <a:lnTo>
                  <a:pt x="60" y="49"/>
                </a:lnTo>
                <a:lnTo>
                  <a:pt x="71" y="49"/>
                </a:lnTo>
                <a:lnTo>
                  <a:pt x="72" y="49"/>
                </a:lnTo>
                <a:lnTo>
                  <a:pt x="87" y="48"/>
                </a:lnTo>
                <a:lnTo>
                  <a:pt x="91" y="48"/>
                </a:lnTo>
                <a:lnTo>
                  <a:pt x="95" y="48"/>
                </a:lnTo>
                <a:lnTo>
                  <a:pt x="105" y="47"/>
                </a:lnTo>
                <a:lnTo>
                  <a:pt x="111" y="47"/>
                </a:lnTo>
                <a:lnTo>
                  <a:pt x="114" y="47"/>
                </a:lnTo>
                <a:lnTo>
                  <a:pt x="123" y="47"/>
                </a:lnTo>
                <a:lnTo>
                  <a:pt x="132" y="47"/>
                </a:lnTo>
                <a:lnTo>
                  <a:pt x="133" y="47"/>
                </a:lnTo>
                <a:lnTo>
                  <a:pt x="142" y="46"/>
                </a:lnTo>
                <a:lnTo>
                  <a:pt x="143" y="46"/>
                </a:lnTo>
                <a:lnTo>
                  <a:pt x="151" y="46"/>
                </a:lnTo>
                <a:lnTo>
                  <a:pt x="152" y="46"/>
                </a:lnTo>
                <a:lnTo>
                  <a:pt x="155" y="46"/>
                </a:lnTo>
                <a:lnTo>
                  <a:pt x="156" y="46"/>
                </a:lnTo>
                <a:lnTo>
                  <a:pt x="160" y="46"/>
                </a:lnTo>
                <a:lnTo>
                  <a:pt x="161" y="46"/>
                </a:lnTo>
                <a:lnTo>
                  <a:pt x="185" y="44"/>
                </a:lnTo>
                <a:lnTo>
                  <a:pt x="191" y="44"/>
                </a:lnTo>
                <a:lnTo>
                  <a:pt x="192" y="44"/>
                </a:lnTo>
                <a:lnTo>
                  <a:pt x="197" y="44"/>
                </a:lnTo>
                <a:lnTo>
                  <a:pt x="202" y="43"/>
                </a:lnTo>
                <a:lnTo>
                  <a:pt x="203" y="43"/>
                </a:lnTo>
                <a:lnTo>
                  <a:pt x="207" y="43"/>
                </a:lnTo>
                <a:lnTo>
                  <a:pt x="209" y="43"/>
                </a:lnTo>
                <a:lnTo>
                  <a:pt x="210" y="43"/>
                </a:lnTo>
                <a:lnTo>
                  <a:pt x="216" y="43"/>
                </a:lnTo>
                <a:lnTo>
                  <a:pt x="221" y="43"/>
                </a:lnTo>
                <a:lnTo>
                  <a:pt x="224" y="43"/>
                </a:lnTo>
                <a:lnTo>
                  <a:pt x="227" y="43"/>
                </a:lnTo>
                <a:lnTo>
                  <a:pt x="229" y="43"/>
                </a:lnTo>
                <a:lnTo>
                  <a:pt x="233" y="42"/>
                </a:lnTo>
                <a:lnTo>
                  <a:pt x="240" y="42"/>
                </a:lnTo>
                <a:lnTo>
                  <a:pt x="245" y="42"/>
                </a:lnTo>
                <a:lnTo>
                  <a:pt x="250" y="42"/>
                </a:lnTo>
                <a:lnTo>
                  <a:pt x="252" y="42"/>
                </a:lnTo>
                <a:lnTo>
                  <a:pt x="254" y="42"/>
                </a:lnTo>
                <a:lnTo>
                  <a:pt x="256" y="42"/>
                </a:lnTo>
                <a:lnTo>
                  <a:pt x="258" y="42"/>
                </a:lnTo>
                <a:lnTo>
                  <a:pt x="261" y="42"/>
                </a:lnTo>
                <a:lnTo>
                  <a:pt x="263" y="42"/>
                </a:lnTo>
                <a:lnTo>
                  <a:pt x="267" y="41"/>
                </a:lnTo>
                <a:lnTo>
                  <a:pt x="269" y="41"/>
                </a:lnTo>
                <a:lnTo>
                  <a:pt x="272" y="41"/>
                </a:lnTo>
                <a:lnTo>
                  <a:pt x="275" y="41"/>
                </a:lnTo>
                <a:lnTo>
                  <a:pt x="292" y="41"/>
                </a:lnTo>
                <a:lnTo>
                  <a:pt x="294" y="41"/>
                </a:lnTo>
                <a:lnTo>
                  <a:pt x="295" y="41"/>
                </a:lnTo>
                <a:lnTo>
                  <a:pt x="299" y="41"/>
                </a:lnTo>
                <a:lnTo>
                  <a:pt x="301" y="41"/>
                </a:lnTo>
                <a:lnTo>
                  <a:pt x="305" y="40"/>
                </a:lnTo>
                <a:lnTo>
                  <a:pt x="307" y="40"/>
                </a:lnTo>
                <a:lnTo>
                  <a:pt x="309" y="40"/>
                </a:lnTo>
                <a:lnTo>
                  <a:pt x="312" y="40"/>
                </a:lnTo>
                <a:lnTo>
                  <a:pt x="316" y="40"/>
                </a:lnTo>
                <a:lnTo>
                  <a:pt x="318" y="40"/>
                </a:lnTo>
                <a:lnTo>
                  <a:pt x="320" y="40"/>
                </a:lnTo>
                <a:lnTo>
                  <a:pt x="321" y="40"/>
                </a:lnTo>
                <a:lnTo>
                  <a:pt x="323" y="40"/>
                </a:lnTo>
                <a:lnTo>
                  <a:pt x="329" y="40"/>
                </a:lnTo>
                <a:lnTo>
                  <a:pt x="335" y="40"/>
                </a:lnTo>
                <a:lnTo>
                  <a:pt x="336" y="40"/>
                </a:lnTo>
                <a:lnTo>
                  <a:pt x="337" y="40"/>
                </a:lnTo>
                <a:lnTo>
                  <a:pt x="338" y="40"/>
                </a:lnTo>
                <a:lnTo>
                  <a:pt x="339" y="40"/>
                </a:lnTo>
                <a:lnTo>
                  <a:pt x="348" y="39"/>
                </a:lnTo>
                <a:lnTo>
                  <a:pt x="350" y="39"/>
                </a:lnTo>
                <a:lnTo>
                  <a:pt x="351" y="39"/>
                </a:lnTo>
                <a:lnTo>
                  <a:pt x="353" y="39"/>
                </a:lnTo>
                <a:lnTo>
                  <a:pt x="355" y="39"/>
                </a:lnTo>
                <a:lnTo>
                  <a:pt x="356" y="39"/>
                </a:lnTo>
                <a:lnTo>
                  <a:pt x="361" y="39"/>
                </a:lnTo>
                <a:lnTo>
                  <a:pt x="363" y="39"/>
                </a:lnTo>
                <a:lnTo>
                  <a:pt x="364" y="39"/>
                </a:lnTo>
                <a:lnTo>
                  <a:pt x="366" y="39"/>
                </a:lnTo>
                <a:lnTo>
                  <a:pt x="367" y="39"/>
                </a:lnTo>
                <a:lnTo>
                  <a:pt x="372" y="39"/>
                </a:lnTo>
                <a:lnTo>
                  <a:pt x="378" y="38"/>
                </a:lnTo>
                <a:lnTo>
                  <a:pt x="379" y="38"/>
                </a:lnTo>
                <a:lnTo>
                  <a:pt x="381" y="38"/>
                </a:lnTo>
                <a:lnTo>
                  <a:pt x="382" y="38"/>
                </a:lnTo>
                <a:lnTo>
                  <a:pt x="384" y="38"/>
                </a:lnTo>
                <a:lnTo>
                  <a:pt x="388" y="38"/>
                </a:lnTo>
                <a:lnTo>
                  <a:pt x="390" y="38"/>
                </a:lnTo>
                <a:lnTo>
                  <a:pt x="396" y="38"/>
                </a:lnTo>
                <a:lnTo>
                  <a:pt x="400" y="38"/>
                </a:lnTo>
                <a:lnTo>
                  <a:pt x="401" y="38"/>
                </a:lnTo>
                <a:lnTo>
                  <a:pt x="406" y="38"/>
                </a:lnTo>
                <a:lnTo>
                  <a:pt x="409" y="37"/>
                </a:lnTo>
                <a:lnTo>
                  <a:pt x="410" y="37"/>
                </a:lnTo>
                <a:lnTo>
                  <a:pt x="411" y="37"/>
                </a:lnTo>
                <a:lnTo>
                  <a:pt x="413" y="37"/>
                </a:lnTo>
                <a:lnTo>
                  <a:pt x="414" y="37"/>
                </a:lnTo>
                <a:lnTo>
                  <a:pt x="415" y="37"/>
                </a:lnTo>
                <a:lnTo>
                  <a:pt x="416" y="37"/>
                </a:lnTo>
                <a:lnTo>
                  <a:pt x="417" y="37"/>
                </a:lnTo>
                <a:lnTo>
                  <a:pt x="418" y="37"/>
                </a:lnTo>
                <a:lnTo>
                  <a:pt x="419" y="37"/>
                </a:lnTo>
                <a:lnTo>
                  <a:pt x="420" y="37"/>
                </a:lnTo>
                <a:lnTo>
                  <a:pt x="422" y="37"/>
                </a:lnTo>
                <a:lnTo>
                  <a:pt x="423" y="37"/>
                </a:lnTo>
                <a:lnTo>
                  <a:pt x="424" y="37"/>
                </a:lnTo>
                <a:lnTo>
                  <a:pt x="428" y="37"/>
                </a:lnTo>
                <a:lnTo>
                  <a:pt x="430" y="37"/>
                </a:lnTo>
                <a:lnTo>
                  <a:pt x="431" y="37"/>
                </a:lnTo>
                <a:lnTo>
                  <a:pt x="432" y="37"/>
                </a:lnTo>
                <a:lnTo>
                  <a:pt x="434" y="37"/>
                </a:lnTo>
                <a:lnTo>
                  <a:pt x="434" y="35"/>
                </a:lnTo>
                <a:lnTo>
                  <a:pt x="435" y="35"/>
                </a:lnTo>
                <a:lnTo>
                  <a:pt x="436" y="35"/>
                </a:lnTo>
                <a:lnTo>
                  <a:pt x="437" y="35"/>
                </a:lnTo>
                <a:lnTo>
                  <a:pt x="439" y="35"/>
                </a:lnTo>
                <a:lnTo>
                  <a:pt x="442" y="35"/>
                </a:lnTo>
                <a:lnTo>
                  <a:pt x="443" y="35"/>
                </a:lnTo>
                <a:lnTo>
                  <a:pt x="444" y="35"/>
                </a:lnTo>
                <a:lnTo>
                  <a:pt x="448" y="35"/>
                </a:lnTo>
                <a:lnTo>
                  <a:pt x="450" y="35"/>
                </a:lnTo>
                <a:lnTo>
                  <a:pt x="451" y="35"/>
                </a:lnTo>
                <a:lnTo>
                  <a:pt x="451" y="34"/>
                </a:lnTo>
                <a:lnTo>
                  <a:pt x="452" y="34"/>
                </a:lnTo>
                <a:lnTo>
                  <a:pt x="453" y="34"/>
                </a:lnTo>
                <a:lnTo>
                  <a:pt x="454" y="34"/>
                </a:lnTo>
                <a:lnTo>
                  <a:pt x="456" y="34"/>
                </a:lnTo>
                <a:lnTo>
                  <a:pt x="457" y="34"/>
                </a:lnTo>
                <a:lnTo>
                  <a:pt x="462" y="34"/>
                </a:lnTo>
                <a:lnTo>
                  <a:pt x="468" y="34"/>
                </a:lnTo>
                <a:lnTo>
                  <a:pt x="469" y="34"/>
                </a:lnTo>
                <a:lnTo>
                  <a:pt x="475" y="34"/>
                </a:lnTo>
                <a:lnTo>
                  <a:pt x="480" y="34"/>
                </a:lnTo>
                <a:lnTo>
                  <a:pt x="486" y="34"/>
                </a:lnTo>
                <a:lnTo>
                  <a:pt x="487" y="34"/>
                </a:lnTo>
                <a:lnTo>
                  <a:pt x="493" y="34"/>
                </a:lnTo>
                <a:lnTo>
                  <a:pt x="494" y="34"/>
                </a:lnTo>
                <a:lnTo>
                  <a:pt x="499" y="33"/>
                </a:lnTo>
                <a:lnTo>
                  <a:pt x="504" y="33"/>
                </a:lnTo>
                <a:lnTo>
                  <a:pt x="510" y="33"/>
                </a:lnTo>
                <a:lnTo>
                  <a:pt x="511" y="33"/>
                </a:lnTo>
                <a:lnTo>
                  <a:pt x="517" y="33"/>
                </a:lnTo>
                <a:lnTo>
                  <a:pt x="518" y="33"/>
                </a:lnTo>
                <a:lnTo>
                  <a:pt x="522" y="33"/>
                </a:lnTo>
                <a:lnTo>
                  <a:pt x="523" y="33"/>
                </a:lnTo>
                <a:lnTo>
                  <a:pt x="529" y="33"/>
                </a:lnTo>
                <a:lnTo>
                  <a:pt x="540" y="32"/>
                </a:lnTo>
                <a:lnTo>
                  <a:pt x="551" y="32"/>
                </a:lnTo>
                <a:lnTo>
                  <a:pt x="553" y="32"/>
                </a:lnTo>
                <a:lnTo>
                  <a:pt x="556" y="32"/>
                </a:lnTo>
                <a:lnTo>
                  <a:pt x="561" y="32"/>
                </a:lnTo>
                <a:lnTo>
                  <a:pt x="562" y="32"/>
                </a:lnTo>
                <a:lnTo>
                  <a:pt x="566" y="32"/>
                </a:lnTo>
                <a:lnTo>
                  <a:pt x="571" y="32"/>
                </a:lnTo>
                <a:lnTo>
                  <a:pt x="572" y="32"/>
                </a:lnTo>
                <a:lnTo>
                  <a:pt x="578" y="32"/>
                </a:lnTo>
                <a:lnTo>
                  <a:pt x="580" y="31"/>
                </a:lnTo>
                <a:lnTo>
                  <a:pt x="581" y="31"/>
                </a:lnTo>
                <a:lnTo>
                  <a:pt x="582" y="31"/>
                </a:lnTo>
                <a:lnTo>
                  <a:pt x="583" y="31"/>
                </a:lnTo>
                <a:lnTo>
                  <a:pt x="588" y="31"/>
                </a:lnTo>
                <a:lnTo>
                  <a:pt x="589" y="31"/>
                </a:lnTo>
                <a:lnTo>
                  <a:pt x="594" y="31"/>
                </a:lnTo>
                <a:lnTo>
                  <a:pt x="595" y="31"/>
                </a:lnTo>
                <a:lnTo>
                  <a:pt x="598" y="31"/>
                </a:lnTo>
                <a:lnTo>
                  <a:pt x="599" y="31"/>
                </a:lnTo>
                <a:lnTo>
                  <a:pt x="604" y="31"/>
                </a:lnTo>
                <a:lnTo>
                  <a:pt x="609" y="30"/>
                </a:lnTo>
                <a:lnTo>
                  <a:pt x="615" y="30"/>
                </a:lnTo>
                <a:lnTo>
                  <a:pt x="620" y="30"/>
                </a:lnTo>
                <a:lnTo>
                  <a:pt x="621" y="30"/>
                </a:lnTo>
                <a:lnTo>
                  <a:pt x="625" y="30"/>
                </a:lnTo>
                <a:lnTo>
                  <a:pt x="631" y="30"/>
                </a:lnTo>
                <a:lnTo>
                  <a:pt x="635" y="30"/>
                </a:lnTo>
                <a:lnTo>
                  <a:pt x="637" y="30"/>
                </a:lnTo>
                <a:lnTo>
                  <a:pt x="639" y="30"/>
                </a:lnTo>
                <a:lnTo>
                  <a:pt x="640" y="30"/>
                </a:lnTo>
                <a:lnTo>
                  <a:pt x="642" y="30"/>
                </a:lnTo>
                <a:lnTo>
                  <a:pt x="643" y="30"/>
                </a:lnTo>
                <a:lnTo>
                  <a:pt x="644" y="30"/>
                </a:lnTo>
                <a:lnTo>
                  <a:pt x="646" y="30"/>
                </a:lnTo>
                <a:lnTo>
                  <a:pt x="647" y="29"/>
                </a:lnTo>
                <a:lnTo>
                  <a:pt x="649" y="29"/>
                </a:lnTo>
                <a:lnTo>
                  <a:pt x="650" y="29"/>
                </a:lnTo>
                <a:lnTo>
                  <a:pt x="652" y="29"/>
                </a:lnTo>
                <a:lnTo>
                  <a:pt x="654" y="29"/>
                </a:lnTo>
                <a:lnTo>
                  <a:pt x="656" y="29"/>
                </a:lnTo>
                <a:lnTo>
                  <a:pt x="659" y="29"/>
                </a:lnTo>
                <a:lnTo>
                  <a:pt x="663" y="29"/>
                </a:lnTo>
                <a:lnTo>
                  <a:pt x="665" y="29"/>
                </a:lnTo>
                <a:lnTo>
                  <a:pt x="666" y="29"/>
                </a:lnTo>
                <a:lnTo>
                  <a:pt x="670" y="29"/>
                </a:lnTo>
                <a:lnTo>
                  <a:pt x="672" y="29"/>
                </a:lnTo>
                <a:lnTo>
                  <a:pt x="673" y="29"/>
                </a:lnTo>
                <a:lnTo>
                  <a:pt x="674" y="29"/>
                </a:lnTo>
                <a:lnTo>
                  <a:pt x="678" y="29"/>
                </a:lnTo>
                <a:lnTo>
                  <a:pt x="686" y="27"/>
                </a:lnTo>
                <a:lnTo>
                  <a:pt x="693" y="27"/>
                </a:lnTo>
                <a:lnTo>
                  <a:pt x="694" y="27"/>
                </a:lnTo>
                <a:lnTo>
                  <a:pt x="696" y="27"/>
                </a:lnTo>
                <a:lnTo>
                  <a:pt x="698" y="27"/>
                </a:lnTo>
                <a:lnTo>
                  <a:pt x="701" y="27"/>
                </a:lnTo>
                <a:lnTo>
                  <a:pt x="702" y="27"/>
                </a:lnTo>
                <a:lnTo>
                  <a:pt x="707" y="27"/>
                </a:lnTo>
                <a:lnTo>
                  <a:pt x="708" y="27"/>
                </a:lnTo>
                <a:lnTo>
                  <a:pt x="709" y="27"/>
                </a:lnTo>
                <a:lnTo>
                  <a:pt x="711" y="27"/>
                </a:lnTo>
                <a:lnTo>
                  <a:pt x="712" y="27"/>
                </a:lnTo>
                <a:lnTo>
                  <a:pt x="715" y="27"/>
                </a:lnTo>
                <a:lnTo>
                  <a:pt x="716" y="27"/>
                </a:lnTo>
                <a:lnTo>
                  <a:pt x="718" y="27"/>
                </a:lnTo>
                <a:lnTo>
                  <a:pt x="721" y="26"/>
                </a:lnTo>
                <a:lnTo>
                  <a:pt x="722" y="26"/>
                </a:lnTo>
                <a:lnTo>
                  <a:pt x="725" y="26"/>
                </a:lnTo>
                <a:lnTo>
                  <a:pt x="726" y="26"/>
                </a:lnTo>
                <a:lnTo>
                  <a:pt x="727" y="26"/>
                </a:lnTo>
                <a:lnTo>
                  <a:pt x="728" y="26"/>
                </a:lnTo>
                <a:lnTo>
                  <a:pt x="730" y="26"/>
                </a:lnTo>
                <a:lnTo>
                  <a:pt x="733" y="26"/>
                </a:lnTo>
                <a:lnTo>
                  <a:pt x="734" y="26"/>
                </a:lnTo>
                <a:lnTo>
                  <a:pt x="735" y="26"/>
                </a:lnTo>
                <a:lnTo>
                  <a:pt x="736" y="26"/>
                </a:lnTo>
                <a:lnTo>
                  <a:pt x="738" y="26"/>
                </a:lnTo>
                <a:lnTo>
                  <a:pt x="741" y="26"/>
                </a:lnTo>
                <a:lnTo>
                  <a:pt x="744" y="26"/>
                </a:lnTo>
                <a:lnTo>
                  <a:pt x="745" y="26"/>
                </a:lnTo>
                <a:lnTo>
                  <a:pt x="750" y="26"/>
                </a:lnTo>
                <a:lnTo>
                  <a:pt x="754" y="26"/>
                </a:lnTo>
                <a:lnTo>
                  <a:pt x="755" y="26"/>
                </a:lnTo>
                <a:lnTo>
                  <a:pt x="765" y="25"/>
                </a:lnTo>
                <a:lnTo>
                  <a:pt x="767" y="25"/>
                </a:lnTo>
                <a:lnTo>
                  <a:pt x="770" y="25"/>
                </a:lnTo>
                <a:lnTo>
                  <a:pt x="773" y="25"/>
                </a:lnTo>
                <a:lnTo>
                  <a:pt x="779" y="25"/>
                </a:lnTo>
                <a:lnTo>
                  <a:pt x="784" y="25"/>
                </a:lnTo>
                <a:lnTo>
                  <a:pt x="794" y="25"/>
                </a:lnTo>
                <a:lnTo>
                  <a:pt x="799" y="25"/>
                </a:lnTo>
                <a:lnTo>
                  <a:pt x="804" y="25"/>
                </a:lnTo>
                <a:lnTo>
                  <a:pt x="805" y="24"/>
                </a:lnTo>
                <a:lnTo>
                  <a:pt x="806" y="24"/>
                </a:lnTo>
                <a:lnTo>
                  <a:pt x="807" y="24"/>
                </a:lnTo>
                <a:lnTo>
                  <a:pt x="808" y="24"/>
                </a:lnTo>
                <a:lnTo>
                  <a:pt x="816" y="24"/>
                </a:lnTo>
                <a:lnTo>
                  <a:pt x="818" y="24"/>
                </a:lnTo>
                <a:lnTo>
                  <a:pt x="819" y="24"/>
                </a:lnTo>
                <a:lnTo>
                  <a:pt x="824" y="24"/>
                </a:lnTo>
                <a:lnTo>
                  <a:pt x="825" y="24"/>
                </a:lnTo>
                <a:lnTo>
                  <a:pt x="827" y="24"/>
                </a:lnTo>
                <a:lnTo>
                  <a:pt x="828" y="24"/>
                </a:lnTo>
                <a:lnTo>
                  <a:pt x="829" y="24"/>
                </a:lnTo>
                <a:lnTo>
                  <a:pt x="833" y="24"/>
                </a:lnTo>
                <a:lnTo>
                  <a:pt x="834" y="24"/>
                </a:lnTo>
                <a:lnTo>
                  <a:pt x="844" y="24"/>
                </a:lnTo>
                <a:lnTo>
                  <a:pt x="866" y="23"/>
                </a:lnTo>
                <a:lnTo>
                  <a:pt x="867" y="23"/>
                </a:lnTo>
                <a:lnTo>
                  <a:pt x="868" y="23"/>
                </a:lnTo>
                <a:lnTo>
                  <a:pt x="870" y="23"/>
                </a:lnTo>
                <a:lnTo>
                  <a:pt x="871" y="23"/>
                </a:lnTo>
                <a:lnTo>
                  <a:pt x="872" y="23"/>
                </a:lnTo>
                <a:lnTo>
                  <a:pt x="873" y="23"/>
                </a:lnTo>
                <a:lnTo>
                  <a:pt x="881" y="22"/>
                </a:lnTo>
                <a:lnTo>
                  <a:pt x="882" y="22"/>
                </a:lnTo>
                <a:lnTo>
                  <a:pt x="883" y="22"/>
                </a:lnTo>
                <a:lnTo>
                  <a:pt x="885" y="22"/>
                </a:lnTo>
                <a:lnTo>
                  <a:pt x="888" y="22"/>
                </a:lnTo>
                <a:lnTo>
                  <a:pt x="889" y="22"/>
                </a:lnTo>
                <a:lnTo>
                  <a:pt x="891" y="22"/>
                </a:lnTo>
                <a:lnTo>
                  <a:pt x="894" y="22"/>
                </a:lnTo>
                <a:lnTo>
                  <a:pt x="899" y="22"/>
                </a:lnTo>
                <a:lnTo>
                  <a:pt x="903" y="21"/>
                </a:lnTo>
                <a:lnTo>
                  <a:pt x="905" y="21"/>
                </a:lnTo>
                <a:lnTo>
                  <a:pt x="910" y="21"/>
                </a:lnTo>
                <a:lnTo>
                  <a:pt x="911" y="21"/>
                </a:lnTo>
                <a:lnTo>
                  <a:pt x="916" y="21"/>
                </a:lnTo>
                <a:lnTo>
                  <a:pt x="922" y="21"/>
                </a:lnTo>
                <a:lnTo>
                  <a:pt x="923" y="21"/>
                </a:lnTo>
                <a:lnTo>
                  <a:pt x="927" y="22"/>
                </a:lnTo>
                <a:lnTo>
                  <a:pt x="928" y="22"/>
                </a:lnTo>
                <a:lnTo>
                  <a:pt x="931" y="22"/>
                </a:lnTo>
                <a:lnTo>
                  <a:pt x="932" y="22"/>
                </a:lnTo>
                <a:lnTo>
                  <a:pt x="933" y="22"/>
                </a:lnTo>
                <a:lnTo>
                  <a:pt x="934" y="22"/>
                </a:lnTo>
                <a:lnTo>
                  <a:pt x="935" y="22"/>
                </a:lnTo>
                <a:lnTo>
                  <a:pt x="939" y="23"/>
                </a:lnTo>
                <a:lnTo>
                  <a:pt x="943" y="23"/>
                </a:lnTo>
                <a:lnTo>
                  <a:pt x="950" y="23"/>
                </a:lnTo>
                <a:lnTo>
                  <a:pt x="951" y="23"/>
                </a:lnTo>
                <a:lnTo>
                  <a:pt x="952" y="23"/>
                </a:lnTo>
                <a:lnTo>
                  <a:pt x="953" y="23"/>
                </a:lnTo>
                <a:lnTo>
                  <a:pt x="956" y="23"/>
                </a:lnTo>
                <a:lnTo>
                  <a:pt x="957" y="23"/>
                </a:lnTo>
                <a:lnTo>
                  <a:pt x="958" y="23"/>
                </a:lnTo>
                <a:lnTo>
                  <a:pt x="959" y="23"/>
                </a:lnTo>
                <a:lnTo>
                  <a:pt x="960" y="23"/>
                </a:lnTo>
                <a:lnTo>
                  <a:pt x="965" y="22"/>
                </a:lnTo>
                <a:lnTo>
                  <a:pt x="969" y="22"/>
                </a:lnTo>
                <a:lnTo>
                  <a:pt x="972" y="22"/>
                </a:lnTo>
                <a:lnTo>
                  <a:pt x="974" y="22"/>
                </a:lnTo>
                <a:lnTo>
                  <a:pt x="975" y="22"/>
                </a:lnTo>
                <a:lnTo>
                  <a:pt x="979" y="22"/>
                </a:lnTo>
                <a:lnTo>
                  <a:pt x="983" y="22"/>
                </a:lnTo>
                <a:lnTo>
                  <a:pt x="984" y="22"/>
                </a:lnTo>
                <a:lnTo>
                  <a:pt x="986" y="22"/>
                </a:lnTo>
                <a:lnTo>
                  <a:pt x="988" y="22"/>
                </a:lnTo>
                <a:lnTo>
                  <a:pt x="995" y="21"/>
                </a:lnTo>
                <a:lnTo>
                  <a:pt x="996" y="21"/>
                </a:lnTo>
                <a:lnTo>
                  <a:pt x="997" y="21"/>
                </a:lnTo>
                <a:lnTo>
                  <a:pt x="998" y="21"/>
                </a:lnTo>
                <a:lnTo>
                  <a:pt x="1001" y="21"/>
                </a:lnTo>
                <a:lnTo>
                  <a:pt x="1002" y="21"/>
                </a:lnTo>
                <a:lnTo>
                  <a:pt x="1006" y="21"/>
                </a:lnTo>
                <a:lnTo>
                  <a:pt x="1008" y="21"/>
                </a:lnTo>
                <a:lnTo>
                  <a:pt x="1011" y="21"/>
                </a:lnTo>
                <a:lnTo>
                  <a:pt x="1013" y="21"/>
                </a:lnTo>
                <a:lnTo>
                  <a:pt x="1023" y="21"/>
                </a:lnTo>
                <a:lnTo>
                  <a:pt x="1025" y="22"/>
                </a:lnTo>
                <a:lnTo>
                  <a:pt x="1029" y="21"/>
                </a:lnTo>
                <a:lnTo>
                  <a:pt x="1030" y="21"/>
                </a:lnTo>
                <a:lnTo>
                  <a:pt x="1031" y="21"/>
                </a:lnTo>
                <a:lnTo>
                  <a:pt x="1035" y="21"/>
                </a:lnTo>
                <a:lnTo>
                  <a:pt x="1036" y="21"/>
                </a:lnTo>
                <a:lnTo>
                  <a:pt x="1039" y="21"/>
                </a:lnTo>
                <a:lnTo>
                  <a:pt x="1040" y="21"/>
                </a:lnTo>
                <a:lnTo>
                  <a:pt x="1045" y="21"/>
                </a:lnTo>
                <a:lnTo>
                  <a:pt x="1046" y="21"/>
                </a:lnTo>
                <a:lnTo>
                  <a:pt x="1053" y="21"/>
                </a:lnTo>
                <a:lnTo>
                  <a:pt x="1054" y="21"/>
                </a:lnTo>
                <a:lnTo>
                  <a:pt x="1058" y="21"/>
                </a:lnTo>
                <a:lnTo>
                  <a:pt x="1060" y="21"/>
                </a:lnTo>
                <a:lnTo>
                  <a:pt x="1062" y="21"/>
                </a:lnTo>
                <a:lnTo>
                  <a:pt x="1064" y="21"/>
                </a:lnTo>
                <a:lnTo>
                  <a:pt x="1065" y="21"/>
                </a:lnTo>
                <a:lnTo>
                  <a:pt x="1066" y="21"/>
                </a:lnTo>
                <a:lnTo>
                  <a:pt x="1067" y="21"/>
                </a:lnTo>
                <a:lnTo>
                  <a:pt x="1069" y="21"/>
                </a:lnTo>
                <a:lnTo>
                  <a:pt x="1070" y="21"/>
                </a:lnTo>
                <a:lnTo>
                  <a:pt x="1072" y="21"/>
                </a:lnTo>
                <a:lnTo>
                  <a:pt x="1074" y="21"/>
                </a:lnTo>
                <a:lnTo>
                  <a:pt x="1075" y="21"/>
                </a:lnTo>
                <a:lnTo>
                  <a:pt x="1077" y="21"/>
                </a:lnTo>
                <a:lnTo>
                  <a:pt x="1078" y="21"/>
                </a:lnTo>
                <a:lnTo>
                  <a:pt x="1079" y="21"/>
                </a:lnTo>
                <a:lnTo>
                  <a:pt x="1080" y="21"/>
                </a:lnTo>
                <a:lnTo>
                  <a:pt x="1082" y="21"/>
                </a:lnTo>
                <a:lnTo>
                  <a:pt x="1083" y="21"/>
                </a:lnTo>
                <a:lnTo>
                  <a:pt x="1084" y="21"/>
                </a:lnTo>
                <a:lnTo>
                  <a:pt x="1086" y="21"/>
                </a:lnTo>
                <a:lnTo>
                  <a:pt x="1088" y="21"/>
                </a:lnTo>
                <a:lnTo>
                  <a:pt x="1089" y="21"/>
                </a:lnTo>
                <a:lnTo>
                  <a:pt x="1091" y="21"/>
                </a:lnTo>
                <a:lnTo>
                  <a:pt x="1093" y="21"/>
                </a:lnTo>
                <a:lnTo>
                  <a:pt x="1095" y="21"/>
                </a:lnTo>
                <a:lnTo>
                  <a:pt x="1096" y="21"/>
                </a:lnTo>
                <a:lnTo>
                  <a:pt x="1097" y="21"/>
                </a:lnTo>
                <a:lnTo>
                  <a:pt x="1099" y="20"/>
                </a:lnTo>
                <a:lnTo>
                  <a:pt x="1100" y="20"/>
                </a:lnTo>
                <a:lnTo>
                  <a:pt x="1101" y="20"/>
                </a:lnTo>
                <a:lnTo>
                  <a:pt x="1104" y="20"/>
                </a:lnTo>
                <a:lnTo>
                  <a:pt x="1105" y="20"/>
                </a:lnTo>
                <a:lnTo>
                  <a:pt x="1109" y="20"/>
                </a:lnTo>
                <a:lnTo>
                  <a:pt x="1115" y="20"/>
                </a:lnTo>
                <a:lnTo>
                  <a:pt x="1116" y="20"/>
                </a:lnTo>
                <a:lnTo>
                  <a:pt x="1118" y="20"/>
                </a:lnTo>
                <a:lnTo>
                  <a:pt x="1121" y="20"/>
                </a:lnTo>
                <a:lnTo>
                  <a:pt x="1122" y="20"/>
                </a:lnTo>
                <a:lnTo>
                  <a:pt x="1124" y="20"/>
                </a:lnTo>
                <a:lnTo>
                  <a:pt x="1126" y="20"/>
                </a:lnTo>
                <a:lnTo>
                  <a:pt x="1130" y="20"/>
                </a:lnTo>
                <a:lnTo>
                  <a:pt x="1132" y="20"/>
                </a:lnTo>
                <a:lnTo>
                  <a:pt x="1133" y="20"/>
                </a:lnTo>
                <a:lnTo>
                  <a:pt x="1135" y="20"/>
                </a:lnTo>
                <a:lnTo>
                  <a:pt x="1136" y="18"/>
                </a:lnTo>
                <a:lnTo>
                  <a:pt x="1141" y="18"/>
                </a:lnTo>
                <a:lnTo>
                  <a:pt x="1142" y="18"/>
                </a:lnTo>
                <a:lnTo>
                  <a:pt x="1148" y="18"/>
                </a:lnTo>
                <a:lnTo>
                  <a:pt x="1149" y="18"/>
                </a:lnTo>
                <a:lnTo>
                  <a:pt x="1156" y="18"/>
                </a:lnTo>
                <a:lnTo>
                  <a:pt x="1158" y="18"/>
                </a:lnTo>
                <a:lnTo>
                  <a:pt x="1159" y="18"/>
                </a:lnTo>
                <a:lnTo>
                  <a:pt x="1160" y="18"/>
                </a:lnTo>
                <a:lnTo>
                  <a:pt x="1161" y="18"/>
                </a:lnTo>
                <a:lnTo>
                  <a:pt x="1164" y="18"/>
                </a:lnTo>
                <a:lnTo>
                  <a:pt x="1166" y="18"/>
                </a:lnTo>
                <a:lnTo>
                  <a:pt x="1167" y="18"/>
                </a:lnTo>
                <a:lnTo>
                  <a:pt x="1169" y="18"/>
                </a:lnTo>
                <a:lnTo>
                  <a:pt x="1170" y="17"/>
                </a:lnTo>
                <a:lnTo>
                  <a:pt x="1172" y="17"/>
                </a:lnTo>
                <a:lnTo>
                  <a:pt x="1173" y="17"/>
                </a:lnTo>
                <a:lnTo>
                  <a:pt x="1175" y="17"/>
                </a:lnTo>
                <a:lnTo>
                  <a:pt x="1176" y="17"/>
                </a:lnTo>
                <a:lnTo>
                  <a:pt x="1179" y="17"/>
                </a:lnTo>
                <a:lnTo>
                  <a:pt x="1181" y="17"/>
                </a:lnTo>
                <a:lnTo>
                  <a:pt x="1185" y="17"/>
                </a:lnTo>
                <a:lnTo>
                  <a:pt x="1190" y="17"/>
                </a:lnTo>
                <a:lnTo>
                  <a:pt x="1191" y="17"/>
                </a:lnTo>
                <a:lnTo>
                  <a:pt x="1193" y="17"/>
                </a:lnTo>
                <a:lnTo>
                  <a:pt x="1195" y="17"/>
                </a:lnTo>
                <a:lnTo>
                  <a:pt x="1198" y="17"/>
                </a:lnTo>
                <a:lnTo>
                  <a:pt x="1201" y="17"/>
                </a:lnTo>
                <a:lnTo>
                  <a:pt x="1207" y="16"/>
                </a:lnTo>
                <a:lnTo>
                  <a:pt x="1208" y="16"/>
                </a:lnTo>
                <a:lnTo>
                  <a:pt x="1209" y="16"/>
                </a:lnTo>
                <a:lnTo>
                  <a:pt x="1211" y="16"/>
                </a:lnTo>
                <a:lnTo>
                  <a:pt x="1213" y="16"/>
                </a:lnTo>
                <a:lnTo>
                  <a:pt x="1217" y="16"/>
                </a:lnTo>
                <a:lnTo>
                  <a:pt x="1218" y="16"/>
                </a:lnTo>
                <a:lnTo>
                  <a:pt x="1227" y="16"/>
                </a:lnTo>
                <a:lnTo>
                  <a:pt x="1230" y="16"/>
                </a:lnTo>
                <a:lnTo>
                  <a:pt x="1231" y="16"/>
                </a:lnTo>
                <a:lnTo>
                  <a:pt x="1241" y="15"/>
                </a:lnTo>
                <a:lnTo>
                  <a:pt x="1243" y="15"/>
                </a:lnTo>
                <a:lnTo>
                  <a:pt x="1245" y="15"/>
                </a:lnTo>
                <a:lnTo>
                  <a:pt x="1254" y="15"/>
                </a:lnTo>
                <a:lnTo>
                  <a:pt x="1255" y="15"/>
                </a:lnTo>
                <a:lnTo>
                  <a:pt x="1261" y="15"/>
                </a:lnTo>
                <a:lnTo>
                  <a:pt x="1263" y="15"/>
                </a:lnTo>
                <a:lnTo>
                  <a:pt x="1264" y="15"/>
                </a:lnTo>
                <a:lnTo>
                  <a:pt x="1268" y="15"/>
                </a:lnTo>
                <a:lnTo>
                  <a:pt x="1273" y="15"/>
                </a:lnTo>
                <a:lnTo>
                  <a:pt x="1274" y="15"/>
                </a:lnTo>
                <a:lnTo>
                  <a:pt x="1279" y="15"/>
                </a:lnTo>
                <a:lnTo>
                  <a:pt x="1280" y="15"/>
                </a:lnTo>
                <a:lnTo>
                  <a:pt x="1286" y="14"/>
                </a:lnTo>
                <a:lnTo>
                  <a:pt x="1289" y="14"/>
                </a:lnTo>
                <a:lnTo>
                  <a:pt x="1291" y="14"/>
                </a:lnTo>
                <a:lnTo>
                  <a:pt x="1294" y="14"/>
                </a:lnTo>
                <a:lnTo>
                  <a:pt x="1297" y="14"/>
                </a:lnTo>
                <a:lnTo>
                  <a:pt x="1304" y="14"/>
                </a:lnTo>
                <a:lnTo>
                  <a:pt x="1310" y="14"/>
                </a:lnTo>
                <a:lnTo>
                  <a:pt x="1313" y="14"/>
                </a:lnTo>
                <a:lnTo>
                  <a:pt x="1314" y="14"/>
                </a:lnTo>
                <a:lnTo>
                  <a:pt x="1315" y="14"/>
                </a:lnTo>
                <a:lnTo>
                  <a:pt x="1316" y="14"/>
                </a:lnTo>
                <a:lnTo>
                  <a:pt x="1317" y="14"/>
                </a:lnTo>
                <a:lnTo>
                  <a:pt x="1320" y="13"/>
                </a:lnTo>
                <a:lnTo>
                  <a:pt x="1324" y="13"/>
                </a:lnTo>
                <a:lnTo>
                  <a:pt x="1328" y="13"/>
                </a:lnTo>
                <a:lnTo>
                  <a:pt x="1329" y="13"/>
                </a:lnTo>
                <a:lnTo>
                  <a:pt x="1330" y="13"/>
                </a:lnTo>
                <a:lnTo>
                  <a:pt x="1339" y="13"/>
                </a:lnTo>
                <a:lnTo>
                  <a:pt x="1340" y="13"/>
                </a:lnTo>
                <a:lnTo>
                  <a:pt x="1342" y="13"/>
                </a:lnTo>
                <a:lnTo>
                  <a:pt x="1346" y="13"/>
                </a:lnTo>
                <a:lnTo>
                  <a:pt x="1347" y="13"/>
                </a:lnTo>
                <a:lnTo>
                  <a:pt x="1348" y="12"/>
                </a:lnTo>
                <a:lnTo>
                  <a:pt x="1350" y="12"/>
                </a:lnTo>
                <a:lnTo>
                  <a:pt x="1353" y="12"/>
                </a:lnTo>
                <a:lnTo>
                  <a:pt x="1354" y="12"/>
                </a:lnTo>
                <a:lnTo>
                  <a:pt x="1355" y="12"/>
                </a:lnTo>
                <a:lnTo>
                  <a:pt x="1356" y="12"/>
                </a:lnTo>
                <a:lnTo>
                  <a:pt x="1362" y="12"/>
                </a:lnTo>
                <a:lnTo>
                  <a:pt x="1363" y="12"/>
                </a:lnTo>
                <a:lnTo>
                  <a:pt x="1364" y="12"/>
                </a:lnTo>
                <a:lnTo>
                  <a:pt x="1365" y="12"/>
                </a:lnTo>
                <a:lnTo>
                  <a:pt x="1366" y="12"/>
                </a:lnTo>
                <a:lnTo>
                  <a:pt x="1372" y="12"/>
                </a:lnTo>
                <a:lnTo>
                  <a:pt x="1373" y="12"/>
                </a:lnTo>
                <a:lnTo>
                  <a:pt x="1375" y="12"/>
                </a:lnTo>
                <a:lnTo>
                  <a:pt x="1376" y="12"/>
                </a:lnTo>
                <a:lnTo>
                  <a:pt x="1380" y="10"/>
                </a:lnTo>
                <a:lnTo>
                  <a:pt x="1389" y="10"/>
                </a:lnTo>
                <a:lnTo>
                  <a:pt x="1390" y="10"/>
                </a:lnTo>
                <a:lnTo>
                  <a:pt x="1391" y="10"/>
                </a:lnTo>
                <a:lnTo>
                  <a:pt x="1392" y="10"/>
                </a:lnTo>
                <a:lnTo>
                  <a:pt x="1396" y="9"/>
                </a:lnTo>
                <a:lnTo>
                  <a:pt x="1397" y="9"/>
                </a:lnTo>
                <a:lnTo>
                  <a:pt x="1399" y="9"/>
                </a:lnTo>
                <a:lnTo>
                  <a:pt x="1400" y="9"/>
                </a:lnTo>
                <a:lnTo>
                  <a:pt x="1402" y="9"/>
                </a:lnTo>
                <a:lnTo>
                  <a:pt x="1408" y="9"/>
                </a:lnTo>
                <a:lnTo>
                  <a:pt x="1412" y="9"/>
                </a:lnTo>
                <a:lnTo>
                  <a:pt x="1414" y="9"/>
                </a:lnTo>
                <a:lnTo>
                  <a:pt x="1420" y="9"/>
                </a:lnTo>
                <a:lnTo>
                  <a:pt x="1422" y="9"/>
                </a:lnTo>
                <a:lnTo>
                  <a:pt x="1423" y="9"/>
                </a:lnTo>
                <a:lnTo>
                  <a:pt x="1425" y="8"/>
                </a:lnTo>
                <a:lnTo>
                  <a:pt x="1431" y="8"/>
                </a:lnTo>
                <a:lnTo>
                  <a:pt x="1432" y="8"/>
                </a:lnTo>
                <a:lnTo>
                  <a:pt x="1433" y="8"/>
                </a:lnTo>
                <a:lnTo>
                  <a:pt x="1437" y="8"/>
                </a:lnTo>
                <a:lnTo>
                  <a:pt x="1443" y="8"/>
                </a:lnTo>
                <a:lnTo>
                  <a:pt x="1449" y="8"/>
                </a:lnTo>
                <a:lnTo>
                  <a:pt x="1452" y="8"/>
                </a:lnTo>
                <a:lnTo>
                  <a:pt x="1455" y="7"/>
                </a:lnTo>
                <a:lnTo>
                  <a:pt x="1459" y="7"/>
                </a:lnTo>
                <a:lnTo>
                  <a:pt x="1461" y="7"/>
                </a:lnTo>
                <a:lnTo>
                  <a:pt x="1465" y="7"/>
                </a:lnTo>
                <a:lnTo>
                  <a:pt x="1466" y="7"/>
                </a:lnTo>
                <a:lnTo>
                  <a:pt x="1467" y="7"/>
                </a:lnTo>
                <a:lnTo>
                  <a:pt x="1472" y="7"/>
                </a:lnTo>
                <a:lnTo>
                  <a:pt x="1474" y="7"/>
                </a:lnTo>
                <a:lnTo>
                  <a:pt x="1478" y="7"/>
                </a:lnTo>
                <a:lnTo>
                  <a:pt x="1479" y="7"/>
                </a:lnTo>
                <a:lnTo>
                  <a:pt x="1485" y="7"/>
                </a:lnTo>
                <a:lnTo>
                  <a:pt x="1486" y="7"/>
                </a:lnTo>
                <a:lnTo>
                  <a:pt x="1487" y="7"/>
                </a:lnTo>
                <a:lnTo>
                  <a:pt x="1492" y="7"/>
                </a:lnTo>
                <a:lnTo>
                  <a:pt x="1497" y="6"/>
                </a:lnTo>
                <a:lnTo>
                  <a:pt x="1507" y="6"/>
                </a:lnTo>
                <a:lnTo>
                  <a:pt x="1509" y="6"/>
                </a:lnTo>
                <a:lnTo>
                  <a:pt x="1510" y="6"/>
                </a:lnTo>
                <a:lnTo>
                  <a:pt x="1518" y="6"/>
                </a:lnTo>
                <a:lnTo>
                  <a:pt x="1521" y="6"/>
                </a:lnTo>
                <a:lnTo>
                  <a:pt x="1523" y="6"/>
                </a:lnTo>
                <a:lnTo>
                  <a:pt x="1524" y="6"/>
                </a:lnTo>
                <a:lnTo>
                  <a:pt x="1531" y="5"/>
                </a:lnTo>
                <a:lnTo>
                  <a:pt x="1533" y="5"/>
                </a:lnTo>
                <a:lnTo>
                  <a:pt x="1536" y="5"/>
                </a:lnTo>
                <a:lnTo>
                  <a:pt x="1537" y="5"/>
                </a:lnTo>
                <a:lnTo>
                  <a:pt x="1539" y="5"/>
                </a:lnTo>
                <a:lnTo>
                  <a:pt x="1540" y="5"/>
                </a:lnTo>
                <a:lnTo>
                  <a:pt x="1544" y="5"/>
                </a:lnTo>
                <a:lnTo>
                  <a:pt x="1546" y="5"/>
                </a:lnTo>
                <a:lnTo>
                  <a:pt x="1552" y="5"/>
                </a:lnTo>
                <a:lnTo>
                  <a:pt x="1554" y="5"/>
                </a:lnTo>
                <a:lnTo>
                  <a:pt x="1556" y="5"/>
                </a:lnTo>
                <a:lnTo>
                  <a:pt x="1557" y="5"/>
                </a:lnTo>
                <a:lnTo>
                  <a:pt x="1558" y="4"/>
                </a:lnTo>
                <a:lnTo>
                  <a:pt x="1560" y="4"/>
                </a:lnTo>
                <a:lnTo>
                  <a:pt x="1561" y="4"/>
                </a:lnTo>
                <a:lnTo>
                  <a:pt x="1563" y="4"/>
                </a:lnTo>
                <a:lnTo>
                  <a:pt x="1564" y="4"/>
                </a:lnTo>
                <a:lnTo>
                  <a:pt x="1565" y="4"/>
                </a:lnTo>
                <a:lnTo>
                  <a:pt x="1566" y="4"/>
                </a:lnTo>
                <a:lnTo>
                  <a:pt x="1567" y="4"/>
                </a:lnTo>
                <a:lnTo>
                  <a:pt x="1569" y="4"/>
                </a:lnTo>
                <a:lnTo>
                  <a:pt x="1570" y="4"/>
                </a:lnTo>
                <a:lnTo>
                  <a:pt x="1571" y="4"/>
                </a:lnTo>
                <a:lnTo>
                  <a:pt x="1572" y="4"/>
                </a:lnTo>
                <a:lnTo>
                  <a:pt x="1575" y="4"/>
                </a:lnTo>
                <a:lnTo>
                  <a:pt x="1580" y="2"/>
                </a:lnTo>
                <a:lnTo>
                  <a:pt x="1581" y="2"/>
                </a:lnTo>
                <a:lnTo>
                  <a:pt x="1583" y="2"/>
                </a:lnTo>
                <a:lnTo>
                  <a:pt x="1586" y="2"/>
                </a:lnTo>
                <a:lnTo>
                  <a:pt x="1587" y="2"/>
                </a:lnTo>
                <a:lnTo>
                  <a:pt x="1595" y="2"/>
                </a:lnTo>
                <a:lnTo>
                  <a:pt x="1600" y="2"/>
                </a:lnTo>
                <a:lnTo>
                  <a:pt x="1601" y="2"/>
                </a:lnTo>
                <a:lnTo>
                  <a:pt x="1605" y="1"/>
                </a:lnTo>
                <a:lnTo>
                  <a:pt x="1606" y="1"/>
                </a:lnTo>
                <a:lnTo>
                  <a:pt x="1608" y="1"/>
                </a:lnTo>
                <a:lnTo>
                  <a:pt x="1614" y="1"/>
                </a:lnTo>
                <a:lnTo>
                  <a:pt x="1619" y="1"/>
                </a:lnTo>
                <a:lnTo>
                  <a:pt x="1624" y="1"/>
                </a:lnTo>
                <a:lnTo>
                  <a:pt x="1629" y="1"/>
                </a:lnTo>
                <a:lnTo>
                  <a:pt x="1631" y="1"/>
                </a:lnTo>
                <a:lnTo>
                  <a:pt x="1635" y="1"/>
                </a:lnTo>
                <a:lnTo>
                  <a:pt x="1636" y="1"/>
                </a:lnTo>
                <a:lnTo>
                  <a:pt x="1640" y="1"/>
                </a:lnTo>
                <a:lnTo>
                  <a:pt x="1641" y="1"/>
                </a:lnTo>
                <a:lnTo>
                  <a:pt x="1643" y="1"/>
                </a:lnTo>
                <a:lnTo>
                  <a:pt x="1644" y="1"/>
                </a:lnTo>
                <a:lnTo>
                  <a:pt x="1647" y="1"/>
                </a:lnTo>
                <a:lnTo>
                  <a:pt x="1649" y="1"/>
                </a:lnTo>
                <a:lnTo>
                  <a:pt x="1655" y="1"/>
                </a:lnTo>
                <a:lnTo>
                  <a:pt x="1656" y="0"/>
                </a:lnTo>
                <a:lnTo>
                  <a:pt x="1660" y="0"/>
                </a:lnTo>
                <a:lnTo>
                  <a:pt x="1661" y="0"/>
                </a:lnTo>
                <a:lnTo>
                  <a:pt x="1666" y="0"/>
                </a:lnTo>
                <a:lnTo>
                  <a:pt x="1667" y="0"/>
                </a:lnTo>
                <a:lnTo>
                  <a:pt x="1668" y="0"/>
                </a:lnTo>
                <a:lnTo>
                  <a:pt x="1676" y="0"/>
                </a:lnTo>
                <a:lnTo>
                  <a:pt x="1677" y="0"/>
                </a:lnTo>
                <a:lnTo>
                  <a:pt x="1679" y="0"/>
                </a:lnTo>
                <a:lnTo>
                  <a:pt x="1682" y="0"/>
                </a:lnTo>
                <a:lnTo>
                  <a:pt x="1684" y="0"/>
                </a:lnTo>
                <a:lnTo>
                  <a:pt x="1686" y="0"/>
                </a:lnTo>
                <a:lnTo>
                  <a:pt x="1692" y="0"/>
                </a:lnTo>
                <a:lnTo>
                  <a:pt x="1693" y="0"/>
                </a:lnTo>
                <a:lnTo>
                  <a:pt x="1694" y="0"/>
                </a:lnTo>
                <a:lnTo>
                  <a:pt x="1696" y="0"/>
                </a:lnTo>
                <a:lnTo>
                  <a:pt x="1698" y="0"/>
                </a:lnTo>
                <a:lnTo>
                  <a:pt x="1705" y="0"/>
                </a:lnTo>
                <a:lnTo>
                  <a:pt x="1708" y="0"/>
                </a:lnTo>
                <a:lnTo>
                  <a:pt x="1709" y="0"/>
                </a:lnTo>
                <a:lnTo>
                  <a:pt x="1711" y="0"/>
                </a:lnTo>
                <a:lnTo>
                  <a:pt x="1712" y="0"/>
                </a:lnTo>
                <a:lnTo>
                  <a:pt x="1713" y="0"/>
                </a:lnTo>
                <a:lnTo>
                  <a:pt x="1716" y="0"/>
                </a:lnTo>
                <a:lnTo>
                  <a:pt x="1718" y="0"/>
                </a:lnTo>
                <a:lnTo>
                  <a:pt x="1712" y="7"/>
                </a:lnTo>
                <a:lnTo>
                  <a:pt x="1710" y="12"/>
                </a:lnTo>
                <a:lnTo>
                  <a:pt x="1709" y="13"/>
                </a:lnTo>
                <a:lnTo>
                  <a:pt x="1707" y="17"/>
                </a:lnTo>
                <a:lnTo>
                  <a:pt x="1705" y="18"/>
                </a:lnTo>
                <a:lnTo>
                  <a:pt x="1705" y="20"/>
                </a:lnTo>
                <a:lnTo>
                  <a:pt x="1702" y="25"/>
                </a:lnTo>
                <a:lnTo>
                  <a:pt x="1699" y="32"/>
                </a:lnTo>
                <a:lnTo>
                  <a:pt x="1696" y="37"/>
                </a:lnTo>
                <a:lnTo>
                  <a:pt x="1694" y="40"/>
                </a:lnTo>
                <a:lnTo>
                  <a:pt x="1693" y="41"/>
                </a:lnTo>
                <a:lnTo>
                  <a:pt x="1692" y="44"/>
                </a:lnTo>
                <a:lnTo>
                  <a:pt x="1690" y="48"/>
                </a:lnTo>
                <a:lnTo>
                  <a:pt x="1690" y="49"/>
                </a:lnTo>
                <a:lnTo>
                  <a:pt x="1690" y="50"/>
                </a:lnTo>
                <a:lnTo>
                  <a:pt x="1687" y="54"/>
                </a:lnTo>
                <a:lnTo>
                  <a:pt x="1685" y="57"/>
                </a:lnTo>
                <a:lnTo>
                  <a:pt x="1684" y="59"/>
                </a:lnTo>
                <a:lnTo>
                  <a:pt x="1682" y="63"/>
                </a:lnTo>
                <a:lnTo>
                  <a:pt x="1681" y="66"/>
                </a:lnTo>
                <a:lnTo>
                  <a:pt x="1678" y="68"/>
                </a:lnTo>
                <a:lnTo>
                  <a:pt x="1677" y="72"/>
                </a:lnTo>
                <a:lnTo>
                  <a:pt x="1675" y="75"/>
                </a:lnTo>
                <a:lnTo>
                  <a:pt x="1674" y="77"/>
                </a:lnTo>
                <a:lnTo>
                  <a:pt x="1671" y="81"/>
                </a:lnTo>
                <a:lnTo>
                  <a:pt x="1668" y="88"/>
                </a:lnTo>
                <a:lnTo>
                  <a:pt x="1667" y="91"/>
                </a:lnTo>
                <a:lnTo>
                  <a:pt x="1665" y="93"/>
                </a:lnTo>
                <a:close/>
                <a:moveTo>
                  <a:pt x="909" y="400"/>
                </a:moveTo>
                <a:lnTo>
                  <a:pt x="913" y="405"/>
                </a:lnTo>
                <a:lnTo>
                  <a:pt x="913" y="407"/>
                </a:lnTo>
                <a:lnTo>
                  <a:pt x="914" y="408"/>
                </a:lnTo>
                <a:lnTo>
                  <a:pt x="915" y="410"/>
                </a:lnTo>
                <a:lnTo>
                  <a:pt x="916" y="411"/>
                </a:lnTo>
                <a:lnTo>
                  <a:pt x="916" y="412"/>
                </a:lnTo>
                <a:lnTo>
                  <a:pt x="918" y="416"/>
                </a:lnTo>
                <a:lnTo>
                  <a:pt x="919" y="419"/>
                </a:lnTo>
                <a:lnTo>
                  <a:pt x="920" y="418"/>
                </a:lnTo>
                <a:lnTo>
                  <a:pt x="927" y="414"/>
                </a:lnTo>
                <a:lnTo>
                  <a:pt x="942" y="407"/>
                </a:lnTo>
                <a:lnTo>
                  <a:pt x="957" y="400"/>
                </a:lnTo>
                <a:lnTo>
                  <a:pt x="971" y="393"/>
                </a:lnTo>
                <a:lnTo>
                  <a:pt x="987" y="385"/>
                </a:lnTo>
                <a:lnTo>
                  <a:pt x="1002" y="377"/>
                </a:lnTo>
                <a:lnTo>
                  <a:pt x="1017" y="370"/>
                </a:lnTo>
                <a:lnTo>
                  <a:pt x="1030" y="363"/>
                </a:lnTo>
                <a:lnTo>
                  <a:pt x="1031" y="363"/>
                </a:lnTo>
                <a:lnTo>
                  <a:pt x="1038" y="358"/>
                </a:lnTo>
                <a:lnTo>
                  <a:pt x="1048" y="353"/>
                </a:lnTo>
                <a:lnTo>
                  <a:pt x="1051" y="352"/>
                </a:lnTo>
                <a:lnTo>
                  <a:pt x="1054" y="351"/>
                </a:lnTo>
                <a:lnTo>
                  <a:pt x="1061" y="347"/>
                </a:lnTo>
                <a:lnTo>
                  <a:pt x="1061" y="348"/>
                </a:lnTo>
                <a:lnTo>
                  <a:pt x="1063" y="351"/>
                </a:lnTo>
                <a:lnTo>
                  <a:pt x="1073" y="368"/>
                </a:lnTo>
                <a:lnTo>
                  <a:pt x="1083" y="384"/>
                </a:lnTo>
                <a:lnTo>
                  <a:pt x="1083" y="385"/>
                </a:lnTo>
                <a:lnTo>
                  <a:pt x="1084" y="386"/>
                </a:lnTo>
                <a:lnTo>
                  <a:pt x="1086" y="387"/>
                </a:lnTo>
                <a:lnTo>
                  <a:pt x="1088" y="392"/>
                </a:lnTo>
                <a:lnTo>
                  <a:pt x="1092" y="401"/>
                </a:lnTo>
                <a:lnTo>
                  <a:pt x="1097" y="408"/>
                </a:lnTo>
                <a:lnTo>
                  <a:pt x="1098" y="407"/>
                </a:lnTo>
                <a:lnTo>
                  <a:pt x="1108" y="402"/>
                </a:lnTo>
                <a:lnTo>
                  <a:pt x="1109" y="401"/>
                </a:lnTo>
                <a:lnTo>
                  <a:pt x="1116" y="398"/>
                </a:lnTo>
                <a:lnTo>
                  <a:pt x="1120" y="403"/>
                </a:lnTo>
                <a:lnTo>
                  <a:pt x="1126" y="417"/>
                </a:lnTo>
                <a:lnTo>
                  <a:pt x="1130" y="424"/>
                </a:lnTo>
                <a:lnTo>
                  <a:pt x="1131" y="426"/>
                </a:lnTo>
                <a:lnTo>
                  <a:pt x="1132" y="430"/>
                </a:lnTo>
                <a:lnTo>
                  <a:pt x="1138" y="441"/>
                </a:lnTo>
                <a:lnTo>
                  <a:pt x="1139" y="442"/>
                </a:lnTo>
                <a:lnTo>
                  <a:pt x="1140" y="444"/>
                </a:lnTo>
                <a:lnTo>
                  <a:pt x="1147" y="458"/>
                </a:lnTo>
                <a:lnTo>
                  <a:pt x="1148" y="460"/>
                </a:lnTo>
                <a:lnTo>
                  <a:pt x="1149" y="462"/>
                </a:lnTo>
                <a:lnTo>
                  <a:pt x="1150" y="465"/>
                </a:lnTo>
                <a:lnTo>
                  <a:pt x="1150" y="466"/>
                </a:lnTo>
                <a:lnTo>
                  <a:pt x="1153" y="473"/>
                </a:lnTo>
                <a:lnTo>
                  <a:pt x="1155" y="474"/>
                </a:lnTo>
                <a:lnTo>
                  <a:pt x="1155" y="476"/>
                </a:lnTo>
                <a:lnTo>
                  <a:pt x="1202" y="453"/>
                </a:lnTo>
                <a:lnTo>
                  <a:pt x="1225" y="442"/>
                </a:lnTo>
                <a:lnTo>
                  <a:pt x="1226" y="441"/>
                </a:lnTo>
                <a:lnTo>
                  <a:pt x="1219" y="428"/>
                </a:lnTo>
                <a:lnTo>
                  <a:pt x="1217" y="425"/>
                </a:lnTo>
                <a:lnTo>
                  <a:pt x="1216" y="423"/>
                </a:lnTo>
                <a:lnTo>
                  <a:pt x="1215" y="422"/>
                </a:lnTo>
                <a:lnTo>
                  <a:pt x="1215" y="420"/>
                </a:lnTo>
                <a:lnTo>
                  <a:pt x="1211" y="414"/>
                </a:lnTo>
                <a:lnTo>
                  <a:pt x="1209" y="409"/>
                </a:lnTo>
                <a:lnTo>
                  <a:pt x="1207" y="405"/>
                </a:lnTo>
                <a:lnTo>
                  <a:pt x="1212" y="405"/>
                </a:lnTo>
                <a:lnTo>
                  <a:pt x="1217" y="405"/>
                </a:lnTo>
                <a:lnTo>
                  <a:pt x="1217" y="402"/>
                </a:lnTo>
                <a:lnTo>
                  <a:pt x="1217" y="398"/>
                </a:lnTo>
                <a:lnTo>
                  <a:pt x="1217" y="392"/>
                </a:lnTo>
                <a:lnTo>
                  <a:pt x="1217" y="389"/>
                </a:lnTo>
                <a:lnTo>
                  <a:pt x="1216" y="385"/>
                </a:lnTo>
                <a:lnTo>
                  <a:pt x="1216" y="380"/>
                </a:lnTo>
                <a:lnTo>
                  <a:pt x="1216" y="375"/>
                </a:lnTo>
                <a:lnTo>
                  <a:pt x="1216" y="372"/>
                </a:lnTo>
                <a:lnTo>
                  <a:pt x="1216" y="370"/>
                </a:lnTo>
                <a:lnTo>
                  <a:pt x="1216" y="366"/>
                </a:lnTo>
                <a:lnTo>
                  <a:pt x="1216" y="361"/>
                </a:lnTo>
                <a:lnTo>
                  <a:pt x="1216" y="356"/>
                </a:lnTo>
                <a:lnTo>
                  <a:pt x="1216" y="355"/>
                </a:lnTo>
                <a:lnTo>
                  <a:pt x="1216" y="350"/>
                </a:lnTo>
                <a:lnTo>
                  <a:pt x="1216" y="347"/>
                </a:lnTo>
                <a:lnTo>
                  <a:pt x="1216" y="343"/>
                </a:lnTo>
                <a:lnTo>
                  <a:pt x="1216" y="338"/>
                </a:lnTo>
                <a:lnTo>
                  <a:pt x="1216" y="335"/>
                </a:lnTo>
                <a:lnTo>
                  <a:pt x="1216" y="331"/>
                </a:lnTo>
                <a:lnTo>
                  <a:pt x="1216" y="330"/>
                </a:lnTo>
                <a:lnTo>
                  <a:pt x="1216" y="328"/>
                </a:lnTo>
                <a:lnTo>
                  <a:pt x="1216" y="309"/>
                </a:lnTo>
                <a:lnTo>
                  <a:pt x="1209" y="309"/>
                </a:lnTo>
                <a:lnTo>
                  <a:pt x="1203" y="309"/>
                </a:lnTo>
                <a:lnTo>
                  <a:pt x="1196" y="308"/>
                </a:lnTo>
                <a:lnTo>
                  <a:pt x="1192" y="308"/>
                </a:lnTo>
                <a:lnTo>
                  <a:pt x="1178" y="309"/>
                </a:lnTo>
                <a:lnTo>
                  <a:pt x="1177" y="309"/>
                </a:lnTo>
                <a:lnTo>
                  <a:pt x="1165" y="309"/>
                </a:lnTo>
                <a:lnTo>
                  <a:pt x="1158" y="309"/>
                </a:lnTo>
                <a:lnTo>
                  <a:pt x="1158" y="307"/>
                </a:lnTo>
                <a:lnTo>
                  <a:pt x="1156" y="302"/>
                </a:lnTo>
                <a:lnTo>
                  <a:pt x="1153" y="298"/>
                </a:lnTo>
                <a:lnTo>
                  <a:pt x="1151" y="293"/>
                </a:lnTo>
                <a:lnTo>
                  <a:pt x="1150" y="292"/>
                </a:lnTo>
                <a:lnTo>
                  <a:pt x="1149" y="289"/>
                </a:lnTo>
                <a:lnTo>
                  <a:pt x="1147" y="284"/>
                </a:lnTo>
                <a:lnTo>
                  <a:pt x="1144" y="280"/>
                </a:lnTo>
                <a:lnTo>
                  <a:pt x="1143" y="278"/>
                </a:lnTo>
                <a:lnTo>
                  <a:pt x="1139" y="281"/>
                </a:lnTo>
                <a:lnTo>
                  <a:pt x="1134" y="283"/>
                </a:lnTo>
                <a:lnTo>
                  <a:pt x="1130" y="285"/>
                </a:lnTo>
                <a:lnTo>
                  <a:pt x="1127" y="286"/>
                </a:lnTo>
                <a:lnTo>
                  <a:pt x="1125" y="288"/>
                </a:lnTo>
                <a:lnTo>
                  <a:pt x="1123" y="289"/>
                </a:lnTo>
                <a:lnTo>
                  <a:pt x="1121" y="289"/>
                </a:lnTo>
                <a:lnTo>
                  <a:pt x="1118" y="291"/>
                </a:lnTo>
                <a:lnTo>
                  <a:pt x="1116" y="291"/>
                </a:lnTo>
                <a:lnTo>
                  <a:pt x="1114" y="292"/>
                </a:lnTo>
                <a:lnTo>
                  <a:pt x="1113" y="293"/>
                </a:lnTo>
                <a:lnTo>
                  <a:pt x="1107" y="295"/>
                </a:lnTo>
                <a:lnTo>
                  <a:pt x="1099" y="300"/>
                </a:lnTo>
                <a:lnTo>
                  <a:pt x="1096" y="302"/>
                </a:lnTo>
                <a:lnTo>
                  <a:pt x="1091" y="305"/>
                </a:lnTo>
                <a:lnTo>
                  <a:pt x="1086" y="307"/>
                </a:lnTo>
                <a:lnTo>
                  <a:pt x="1083" y="308"/>
                </a:lnTo>
                <a:lnTo>
                  <a:pt x="1079" y="310"/>
                </a:lnTo>
                <a:lnTo>
                  <a:pt x="1073" y="313"/>
                </a:lnTo>
                <a:lnTo>
                  <a:pt x="1069" y="315"/>
                </a:lnTo>
                <a:lnTo>
                  <a:pt x="1067" y="316"/>
                </a:lnTo>
                <a:lnTo>
                  <a:pt x="1065" y="317"/>
                </a:lnTo>
                <a:lnTo>
                  <a:pt x="1064" y="318"/>
                </a:lnTo>
                <a:lnTo>
                  <a:pt x="1062" y="319"/>
                </a:lnTo>
                <a:lnTo>
                  <a:pt x="1060" y="320"/>
                </a:lnTo>
                <a:lnTo>
                  <a:pt x="1058" y="320"/>
                </a:lnTo>
                <a:lnTo>
                  <a:pt x="1056" y="322"/>
                </a:lnTo>
                <a:lnTo>
                  <a:pt x="1054" y="323"/>
                </a:lnTo>
                <a:lnTo>
                  <a:pt x="1053" y="324"/>
                </a:lnTo>
                <a:lnTo>
                  <a:pt x="1048" y="326"/>
                </a:lnTo>
                <a:lnTo>
                  <a:pt x="1047" y="324"/>
                </a:lnTo>
                <a:lnTo>
                  <a:pt x="1046" y="323"/>
                </a:lnTo>
                <a:lnTo>
                  <a:pt x="1039" y="311"/>
                </a:lnTo>
                <a:lnTo>
                  <a:pt x="1036" y="306"/>
                </a:lnTo>
                <a:lnTo>
                  <a:pt x="1025" y="288"/>
                </a:lnTo>
                <a:lnTo>
                  <a:pt x="1025" y="286"/>
                </a:lnTo>
                <a:lnTo>
                  <a:pt x="1022" y="284"/>
                </a:lnTo>
                <a:lnTo>
                  <a:pt x="1022" y="283"/>
                </a:lnTo>
                <a:lnTo>
                  <a:pt x="1021" y="282"/>
                </a:lnTo>
                <a:lnTo>
                  <a:pt x="1021" y="281"/>
                </a:lnTo>
                <a:lnTo>
                  <a:pt x="1019" y="276"/>
                </a:lnTo>
                <a:lnTo>
                  <a:pt x="1017" y="273"/>
                </a:lnTo>
                <a:lnTo>
                  <a:pt x="1009" y="260"/>
                </a:lnTo>
                <a:lnTo>
                  <a:pt x="1006" y="257"/>
                </a:lnTo>
                <a:lnTo>
                  <a:pt x="1005" y="255"/>
                </a:lnTo>
                <a:lnTo>
                  <a:pt x="1002" y="250"/>
                </a:lnTo>
                <a:lnTo>
                  <a:pt x="995" y="238"/>
                </a:lnTo>
                <a:lnTo>
                  <a:pt x="984" y="218"/>
                </a:lnTo>
                <a:lnTo>
                  <a:pt x="984" y="217"/>
                </a:lnTo>
                <a:lnTo>
                  <a:pt x="983" y="216"/>
                </a:lnTo>
                <a:lnTo>
                  <a:pt x="982" y="216"/>
                </a:lnTo>
                <a:lnTo>
                  <a:pt x="972" y="216"/>
                </a:lnTo>
                <a:lnTo>
                  <a:pt x="968" y="216"/>
                </a:lnTo>
                <a:lnTo>
                  <a:pt x="965" y="216"/>
                </a:lnTo>
                <a:lnTo>
                  <a:pt x="963" y="216"/>
                </a:lnTo>
                <a:lnTo>
                  <a:pt x="961" y="217"/>
                </a:lnTo>
                <a:lnTo>
                  <a:pt x="959" y="217"/>
                </a:lnTo>
                <a:lnTo>
                  <a:pt x="957" y="217"/>
                </a:lnTo>
                <a:lnTo>
                  <a:pt x="953" y="217"/>
                </a:lnTo>
                <a:lnTo>
                  <a:pt x="949" y="217"/>
                </a:lnTo>
                <a:lnTo>
                  <a:pt x="943" y="217"/>
                </a:lnTo>
                <a:lnTo>
                  <a:pt x="942" y="217"/>
                </a:lnTo>
                <a:lnTo>
                  <a:pt x="939" y="217"/>
                </a:lnTo>
                <a:lnTo>
                  <a:pt x="925" y="218"/>
                </a:lnTo>
                <a:lnTo>
                  <a:pt x="922" y="218"/>
                </a:lnTo>
                <a:lnTo>
                  <a:pt x="916" y="218"/>
                </a:lnTo>
                <a:lnTo>
                  <a:pt x="908" y="218"/>
                </a:lnTo>
                <a:lnTo>
                  <a:pt x="906" y="219"/>
                </a:lnTo>
                <a:lnTo>
                  <a:pt x="905" y="219"/>
                </a:lnTo>
                <a:lnTo>
                  <a:pt x="891" y="219"/>
                </a:lnTo>
                <a:lnTo>
                  <a:pt x="883" y="219"/>
                </a:lnTo>
                <a:lnTo>
                  <a:pt x="877" y="219"/>
                </a:lnTo>
                <a:lnTo>
                  <a:pt x="867" y="219"/>
                </a:lnTo>
                <a:lnTo>
                  <a:pt x="863" y="219"/>
                </a:lnTo>
                <a:lnTo>
                  <a:pt x="854" y="219"/>
                </a:lnTo>
                <a:lnTo>
                  <a:pt x="849" y="221"/>
                </a:lnTo>
                <a:lnTo>
                  <a:pt x="837" y="221"/>
                </a:lnTo>
                <a:lnTo>
                  <a:pt x="828" y="221"/>
                </a:lnTo>
                <a:lnTo>
                  <a:pt x="822" y="221"/>
                </a:lnTo>
                <a:lnTo>
                  <a:pt x="824" y="226"/>
                </a:lnTo>
                <a:lnTo>
                  <a:pt x="827" y="232"/>
                </a:lnTo>
                <a:lnTo>
                  <a:pt x="830" y="236"/>
                </a:lnTo>
                <a:lnTo>
                  <a:pt x="832" y="242"/>
                </a:lnTo>
                <a:lnTo>
                  <a:pt x="836" y="248"/>
                </a:lnTo>
                <a:lnTo>
                  <a:pt x="838" y="252"/>
                </a:lnTo>
                <a:lnTo>
                  <a:pt x="840" y="258"/>
                </a:lnTo>
                <a:lnTo>
                  <a:pt x="842" y="264"/>
                </a:lnTo>
                <a:lnTo>
                  <a:pt x="844" y="265"/>
                </a:lnTo>
                <a:lnTo>
                  <a:pt x="846" y="268"/>
                </a:lnTo>
                <a:lnTo>
                  <a:pt x="847" y="272"/>
                </a:lnTo>
                <a:lnTo>
                  <a:pt x="849" y="275"/>
                </a:lnTo>
                <a:lnTo>
                  <a:pt x="853" y="283"/>
                </a:lnTo>
                <a:lnTo>
                  <a:pt x="860" y="300"/>
                </a:lnTo>
                <a:lnTo>
                  <a:pt x="865" y="307"/>
                </a:lnTo>
                <a:lnTo>
                  <a:pt x="865" y="308"/>
                </a:lnTo>
                <a:lnTo>
                  <a:pt x="871" y="317"/>
                </a:lnTo>
                <a:lnTo>
                  <a:pt x="871" y="318"/>
                </a:lnTo>
                <a:lnTo>
                  <a:pt x="873" y="323"/>
                </a:lnTo>
                <a:lnTo>
                  <a:pt x="875" y="327"/>
                </a:lnTo>
                <a:lnTo>
                  <a:pt x="877" y="332"/>
                </a:lnTo>
                <a:lnTo>
                  <a:pt x="880" y="336"/>
                </a:lnTo>
                <a:lnTo>
                  <a:pt x="882" y="340"/>
                </a:lnTo>
                <a:lnTo>
                  <a:pt x="882" y="341"/>
                </a:lnTo>
                <a:lnTo>
                  <a:pt x="884" y="345"/>
                </a:lnTo>
                <a:lnTo>
                  <a:pt x="884" y="347"/>
                </a:lnTo>
                <a:lnTo>
                  <a:pt x="885" y="347"/>
                </a:lnTo>
                <a:lnTo>
                  <a:pt x="885" y="348"/>
                </a:lnTo>
                <a:lnTo>
                  <a:pt x="887" y="350"/>
                </a:lnTo>
                <a:lnTo>
                  <a:pt x="888" y="351"/>
                </a:lnTo>
                <a:lnTo>
                  <a:pt x="888" y="353"/>
                </a:lnTo>
                <a:lnTo>
                  <a:pt x="891" y="359"/>
                </a:lnTo>
                <a:lnTo>
                  <a:pt x="892" y="361"/>
                </a:lnTo>
                <a:lnTo>
                  <a:pt x="896" y="367"/>
                </a:lnTo>
                <a:lnTo>
                  <a:pt x="896" y="369"/>
                </a:lnTo>
                <a:lnTo>
                  <a:pt x="897" y="373"/>
                </a:lnTo>
                <a:lnTo>
                  <a:pt x="898" y="375"/>
                </a:lnTo>
                <a:lnTo>
                  <a:pt x="899" y="376"/>
                </a:lnTo>
                <a:lnTo>
                  <a:pt x="899" y="378"/>
                </a:lnTo>
                <a:lnTo>
                  <a:pt x="899" y="380"/>
                </a:lnTo>
                <a:lnTo>
                  <a:pt x="900" y="381"/>
                </a:lnTo>
                <a:lnTo>
                  <a:pt x="900" y="382"/>
                </a:lnTo>
                <a:lnTo>
                  <a:pt x="901" y="385"/>
                </a:lnTo>
                <a:lnTo>
                  <a:pt x="903" y="390"/>
                </a:lnTo>
                <a:lnTo>
                  <a:pt x="906" y="394"/>
                </a:lnTo>
                <a:lnTo>
                  <a:pt x="909" y="399"/>
                </a:lnTo>
                <a:lnTo>
                  <a:pt x="909" y="40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02" name="Freeform 135">
            <a:extLst>
              <a:ext uri="{FF2B5EF4-FFF2-40B4-BE49-F238E27FC236}">
                <a16:creationId xmlns:a16="http://schemas.microsoft.com/office/drawing/2014/main" id="{248041A1-D048-3609-A5C0-D8CE2A06A792}"/>
              </a:ext>
            </a:extLst>
          </p:cNvPr>
          <p:cNvSpPr>
            <a:spLocks/>
          </p:cNvSpPr>
          <p:nvPr/>
        </p:nvSpPr>
        <p:spPr bwMode="auto">
          <a:xfrm>
            <a:off x="3355985" y="2085639"/>
            <a:ext cx="966676" cy="665168"/>
          </a:xfrm>
          <a:custGeom>
            <a:avLst/>
            <a:gdLst>
              <a:gd name="T0" fmla="*/ 647 w 731"/>
              <a:gd name="T1" fmla="*/ 164 h 503"/>
              <a:gd name="T2" fmla="*/ 699 w 731"/>
              <a:gd name="T3" fmla="*/ 226 h 503"/>
              <a:gd name="T4" fmla="*/ 730 w 731"/>
              <a:gd name="T5" fmla="*/ 290 h 503"/>
              <a:gd name="T6" fmla="*/ 726 w 731"/>
              <a:gd name="T7" fmla="*/ 302 h 503"/>
              <a:gd name="T8" fmla="*/ 717 w 731"/>
              <a:gd name="T9" fmla="*/ 315 h 503"/>
              <a:gd name="T10" fmla="*/ 726 w 731"/>
              <a:gd name="T11" fmla="*/ 365 h 503"/>
              <a:gd name="T12" fmla="*/ 715 w 731"/>
              <a:gd name="T13" fmla="*/ 388 h 503"/>
              <a:gd name="T14" fmla="*/ 700 w 731"/>
              <a:gd name="T15" fmla="*/ 397 h 503"/>
              <a:gd name="T16" fmla="*/ 689 w 731"/>
              <a:gd name="T17" fmla="*/ 399 h 503"/>
              <a:gd name="T18" fmla="*/ 682 w 731"/>
              <a:gd name="T19" fmla="*/ 385 h 503"/>
              <a:gd name="T20" fmla="*/ 674 w 731"/>
              <a:gd name="T21" fmla="*/ 375 h 503"/>
              <a:gd name="T22" fmla="*/ 649 w 731"/>
              <a:gd name="T23" fmla="*/ 381 h 503"/>
              <a:gd name="T24" fmla="*/ 639 w 731"/>
              <a:gd name="T25" fmla="*/ 389 h 503"/>
              <a:gd name="T26" fmla="*/ 640 w 731"/>
              <a:gd name="T27" fmla="*/ 401 h 503"/>
              <a:gd name="T28" fmla="*/ 621 w 731"/>
              <a:gd name="T29" fmla="*/ 406 h 503"/>
              <a:gd name="T30" fmla="*/ 600 w 731"/>
              <a:gd name="T31" fmla="*/ 418 h 503"/>
              <a:gd name="T32" fmla="*/ 579 w 731"/>
              <a:gd name="T33" fmla="*/ 414 h 503"/>
              <a:gd name="T34" fmla="*/ 576 w 731"/>
              <a:gd name="T35" fmla="*/ 386 h 503"/>
              <a:gd name="T36" fmla="*/ 557 w 731"/>
              <a:gd name="T37" fmla="*/ 368 h 503"/>
              <a:gd name="T38" fmla="*/ 524 w 731"/>
              <a:gd name="T39" fmla="*/ 388 h 503"/>
              <a:gd name="T40" fmla="*/ 491 w 731"/>
              <a:gd name="T41" fmla="*/ 384 h 503"/>
              <a:gd name="T42" fmla="*/ 428 w 731"/>
              <a:gd name="T43" fmla="*/ 347 h 503"/>
              <a:gd name="T44" fmla="*/ 412 w 731"/>
              <a:gd name="T45" fmla="*/ 384 h 503"/>
              <a:gd name="T46" fmla="*/ 397 w 731"/>
              <a:gd name="T47" fmla="*/ 418 h 503"/>
              <a:gd name="T48" fmla="*/ 375 w 731"/>
              <a:gd name="T49" fmla="*/ 456 h 503"/>
              <a:gd name="T50" fmla="*/ 344 w 731"/>
              <a:gd name="T51" fmla="*/ 503 h 503"/>
              <a:gd name="T52" fmla="*/ 286 w 731"/>
              <a:gd name="T53" fmla="*/ 467 h 503"/>
              <a:gd name="T54" fmla="*/ 233 w 731"/>
              <a:gd name="T55" fmla="*/ 468 h 503"/>
              <a:gd name="T56" fmla="*/ 172 w 731"/>
              <a:gd name="T57" fmla="*/ 471 h 503"/>
              <a:gd name="T58" fmla="*/ 105 w 731"/>
              <a:gd name="T59" fmla="*/ 472 h 503"/>
              <a:gd name="T60" fmla="*/ 33 w 731"/>
              <a:gd name="T61" fmla="*/ 474 h 503"/>
              <a:gd name="T62" fmla="*/ 9 w 731"/>
              <a:gd name="T63" fmla="*/ 450 h 503"/>
              <a:gd name="T64" fmla="*/ 7 w 731"/>
              <a:gd name="T65" fmla="*/ 391 h 503"/>
              <a:gd name="T66" fmla="*/ 6 w 731"/>
              <a:gd name="T67" fmla="*/ 347 h 503"/>
              <a:gd name="T68" fmla="*/ 4 w 731"/>
              <a:gd name="T69" fmla="*/ 281 h 503"/>
              <a:gd name="T70" fmla="*/ 0 w 731"/>
              <a:gd name="T71" fmla="*/ 171 h 503"/>
              <a:gd name="T72" fmla="*/ 52 w 731"/>
              <a:gd name="T73" fmla="*/ 170 h 503"/>
              <a:gd name="T74" fmla="*/ 85 w 731"/>
              <a:gd name="T75" fmla="*/ 168 h 503"/>
              <a:gd name="T76" fmla="*/ 113 w 731"/>
              <a:gd name="T77" fmla="*/ 167 h 503"/>
              <a:gd name="T78" fmla="*/ 130 w 731"/>
              <a:gd name="T79" fmla="*/ 168 h 503"/>
              <a:gd name="T80" fmla="*/ 157 w 731"/>
              <a:gd name="T81" fmla="*/ 167 h 503"/>
              <a:gd name="T82" fmla="*/ 196 w 731"/>
              <a:gd name="T83" fmla="*/ 166 h 503"/>
              <a:gd name="T84" fmla="*/ 232 w 731"/>
              <a:gd name="T85" fmla="*/ 158 h 503"/>
              <a:gd name="T86" fmla="*/ 291 w 731"/>
              <a:gd name="T87" fmla="*/ 132 h 503"/>
              <a:gd name="T88" fmla="*/ 319 w 731"/>
              <a:gd name="T89" fmla="*/ 157 h 503"/>
              <a:gd name="T90" fmla="*/ 354 w 731"/>
              <a:gd name="T91" fmla="*/ 155 h 503"/>
              <a:gd name="T92" fmla="*/ 355 w 731"/>
              <a:gd name="T93" fmla="*/ 124 h 503"/>
              <a:gd name="T94" fmla="*/ 363 w 731"/>
              <a:gd name="T95" fmla="*/ 109 h 503"/>
              <a:gd name="T96" fmla="*/ 403 w 731"/>
              <a:gd name="T97" fmla="*/ 106 h 503"/>
              <a:gd name="T98" fmla="*/ 451 w 731"/>
              <a:gd name="T99" fmla="*/ 105 h 503"/>
              <a:gd name="T100" fmla="*/ 450 w 731"/>
              <a:gd name="T101" fmla="*/ 50 h 503"/>
              <a:gd name="T102" fmla="*/ 465 w 731"/>
              <a:gd name="T103" fmla="*/ 7 h 503"/>
              <a:gd name="T104" fmla="*/ 520 w 731"/>
              <a:gd name="T105" fmla="*/ 6 h 503"/>
              <a:gd name="T106" fmla="*/ 580 w 731"/>
              <a:gd name="T107" fmla="*/ 4 h 503"/>
              <a:gd name="T108" fmla="*/ 631 w 731"/>
              <a:gd name="T109" fmla="*/ 3 h 503"/>
              <a:gd name="T110" fmla="*/ 687 w 731"/>
              <a:gd name="T111" fmla="*/ 0 h 503"/>
              <a:gd name="T112" fmla="*/ 686 w 731"/>
              <a:gd name="T113" fmla="*/ 53 h 503"/>
              <a:gd name="T114" fmla="*/ 680 w 731"/>
              <a:gd name="T115" fmla="*/ 81 h 503"/>
              <a:gd name="T116" fmla="*/ 654 w 731"/>
              <a:gd name="T117" fmla="*/ 100 h 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31" h="503">
                <a:moveTo>
                  <a:pt x="646" y="122"/>
                </a:moveTo>
                <a:lnTo>
                  <a:pt x="646" y="149"/>
                </a:lnTo>
                <a:lnTo>
                  <a:pt x="646" y="151"/>
                </a:lnTo>
                <a:lnTo>
                  <a:pt x="646" y="156"/>
                </a:lnTo>
                <a:lnTo>
                  <a:pt x="646" y="157"/>
                </a:lnTo>
                <a:lnTo>
                  <a:pt x="646" y="158"/>
                </a:lnTo>
                <a:lnTo>
                  <a:pt x="647" y="160"/>
                </a:lnTo>
                <a:lnTo>
                  <a:pt x="647" y="162"/>
                </a:lnTo>
                <a:lnTo>
                  <a:pt x="647" y="163"/>
                </a:lnTo>
                <a:lnTo>
                  <a:pt x="647" y="164"/>
                </a:lnTo>
                <a:lnTo>
                  <a:pt x="647" y="167"/>
                </a:lnTo>
                <a:lnTo>
                  <a:pt x="655" y="164"/>
                </a:lnTo>
                <a:lnTo>
                  <a:pt x="664" y="162"/>
                </a:lnTo>
                <a:lnTo>
                  <a:pt x="665" y="164"/>
                </a:lnTo>
                <a:lnTo>
                  <a:pt x="682" y="196"/>
                </a:lnTo>
                <a:lnTo>
                  <a:pt x="693" y="217"/>
                </a:lnTo>
                <a:lnTo>
                  <a:pt x="695" y="218"/>
                </a:lnTo>
                <a:lnTo>
                  <a:pt x="696" y="221"/>
                </a:lnTo>
                <a:lnTo>
                  <a:pt x="698" y="225"/>
                </a:lnTo>
                <a:lnTo>
                  <a:pt x="699" y="226"/>
                </a:lnTo>
                <a:lnTo>
                  <a:pt x="708" y="245"/>
                </a:lnTo>
                <a:lnTo>
                  <a:pt x="712" y="251"/>
                </a:lnTo>
                <a:lnTo>
                  <a:pt x="721" y="267"/>
                </a:lnTo>
                <a:lnTo>
                  <a:pt x="725" y="276"/>
                </a:lnTo>
                <a:lnTo>
                  <a:pt x="726" y="277"/>
                </a:lnTo>
                <a:lnTo>
                  <a:pt x="726" y="279"/>
                </a:lnTo>
                <a:lnTo>
                  <a:pt x="726" y="280"/>
                </a:lnTo>
                <a:lnTo>
                  <a:pt x="726" y="281"/>
                </a:lnTo>
                <a:lnTo>
                  <a:pt x="726" y="282"/>
                </a:lnTo>
                <a:lnTo>
                  <a:pt x="730" y="290"/>
                </a:lnTo>
                <a:lnTo>
                  <a:pt x="731" y="291"/>
                </a:lnTo>
                <a:lnTo>
                  <a:pt x="731" y="292"/>
                </a:lnTo>
                <a:lnTo>
                  <a:pt x="731" y="293"/>
                </a:lnTo>
                <a:lnTo>
                  <a:pt x="730" y="294"/>
                </a:lnTo>
                <a:lnTo>
                  <a:pt x="729" y="294"/>
                </a:lnTo>
                <a:lnTo>
                  <a:pt x="727" y="296"/>
                </a:lnTo>
                <a:lnTo>
                  <a:pt x="726" y="297"/>
                </a:lnTo>
                <a:lnTo>
                  <a:pt x="725" y="299"/>
                </a:lnTo>
                <a:lnTo>
                  <a:pt x="725" y="300"/>
                </a:lnTo>
                <a:lnTo>
                  <a:pt x="726" y="302"/>
                </a:lnTo>
                <a:lnTo>
                  <a:pt x="726" y="304"/>
                </a:lnTo>
                <a:lnTo>
                  <a:pt x="726" y="305"/>
                </a:lnTo>
                <a:lnTo>
                  <a:pt x="725" y="306"/>
                </a:lnTo>
                <a:lnTo>
                  <a:pt x="724" y="306"/>
                </a:lnTo>
                <a:lnTo>
                  <a:pt x="723" y="307"/>
                </a:lnTo>
                <a:lnTo>
                  <a:pt x="718" y="309"/>
                </a:lnTo>
                <a:lnTo>
                  <a:pt x="717" y="310"/>
                </a:lnTo>
                <a:lnTo>
                  <a:pt x="717" y="312"/>
                </a:lnTo>
                <a:lnTo>
                  <a:pt x="717" y="313"/>
                </a:lnTo>
                <a:lnTo>
                  <a:pt x="717" y="315"/>
                </a:lnTo>
                <a:lnTo>
                  <a:pt x="718" y="317"/>
                </a:lnTo>
                <a:lnTo>
                  <a:pt x="718" y="318"/>
                </a:lnTo>
                <a:lnTo>
                  <a:pt x="719" y="323"/>
                </a:lnTo>
                <a:lnTo>
                  <a:pt x="719" y="325"/>
                </a:lnTo>
                <a:lnTo>
                  <a:pt x="721" y="335"/>
                </a:lnTo>
                <a:lnTo>
                  <a:pt x="722" y="339"/>
                </a:lnTo>
                <a:lnTo>
                  <a:pt x="725" y="348"/>
                </a:lnTo>
                <a:lnTo>
                  <a:pt x="726" y="354"/>
                </a:lnTo>
                <a:lnTo>
                  <a:pt x="727" y="357"/>
                </a:lnTo>
                <a:lnTo>
                  <a:pt x="726" y="365"/>
                </a:lnTo>
                <a:lnTo>
                  <a:pt x="725" y="371"/>
                </a:lnTo>
                <a:lnTo>
                  <a:pt x="724" y="374"/>
                </a:lnTo>
                <a:lnTo>
                  <a:pt x="723" y="377"/>
                </a:lnTo>
                <a:lnTo>
                  <a:pt x="722" y="381"/>
                </a:lnTo>
                <a:lnTo>
                  <a:pt x="721" y="382"/>
                </a:lnTo>
                <a:lnTo>
                  <a:pt x="719" y="383"/>
                </a:lnTo>
                <a:lnTo>
                  <a:pt x="717" y="385"/>
                </a:lnTo>
                <a:lnTo>
                  <a:pt x="717" y="386"/>
                </a:lnTo>
                <a:lnTo>
                  <a:pt x="716" y="388"/>
                </a:lnTo>
                <a:lnTo>
                  <a:pt x="715" y="388"/>
                </a:lnTo>
                <a:lnTo>
                  <a:pt x="714" y="388"/>
                </a:lnTo>
                <a:lnTo>
                  <a:pt x="713" y="388"/>
                </a:lnTo>
                <a:lnTo>
                  <a:pt x="712" y="388"/>
                </a:lnTo>
                <a:lnTo>
                  <a:pt x="710" y="388"/>
                </a:lnTo>
                <a:lnTo>
                  <a:pt x="709" y="389"/>
                </a:lnTo>
                <a:lnTo>
                  <a:pt x="709" y="390"/>
                </a:lnTo>
                <a:lnTo>
                  <a:pt x="709" y="392"/>
                </a:lnTo>
                <a:lnTo>
                  <a:pt x="707" y="393"/>
                </a:lnTo>
                <a:lnTo>
                  <a:pt x="703" y="396"/>
                </a:lnTo>
                <a:lnTo>
                  <a:pt x="700" y="397"/>
                </a:lnTo>
                <a:lnTo>
                  <a:pt x="699" y="397"/>
                </a:lnTo>
                <a:lnTo>
                  <a:pt x="698" y="398"/>
                </a:lnTo>
                <a:lnTo>
                  <a:pt x="697" y="398"/>
                </a:lnTo>
                <a:lnTo>
                  <a:pt x="696" y="398"/>
                </a:lnTo>
                <a:lnTo>
                  <a:pt x="695" y="399"/>
                </a:lnTo>
                <a:lnTo>
                  <a:pt x="693" y="400"/>
                </a:lnTo>
                <a:lnTo>
                  <a:pt x="692" y="400"/>
                </a:lnTo>
                <a:lnTo>
                  <a:pt x="691" y="400"/>
                </a:lnTo>
                <a:lnTo>
                  <a:pt x="690" y="400"/>
                </a:lnTo>
                <a:lnTo>
                  <a:pt x="689" y="399"/>
                </a:lnTo>
                <a:lnTo>
                  <a:pt x="687" y="398"/>
                </a:lnTo>
                <a:lnTo>
                  <a:pt x="687" y="397"/>
                </a:lnTo>
                <a:lnTo>
                  <a:pt x="686" y="396"/>
                </a:lnTo>
                <a:lnTo>
                  <a:pt x="684" y="394"/>
                </a:lnTo>
                <a:lnTo>
                  <a:pt x="683" y="393"/>
                </a:lnTo>
                <a:lnTo>
                  <a:pt x="683" y="392"/>
                </a:lnTo>
                <a:lnTo>
                  <a:pt x="682" y="390"/>
                </a:lnTo>
                <a:lnTo>
                  <a:pt x="682" y="389"/>
                </a:lnTo>
                <a:lnTo>
                  <a:pt x="682" y="386"/>
                </a:lnTo>
                <a:lnTo>
                  <a:pt x="682" y="385"/>
                </a:lnTo>
                <a:lnTo>
                  <a:pt x="682" y="384"/>
                </a:lnTo>
                <a:lnTo>
                  <a:pt x="681" y="384"/>
                </a:lnTo>
                <a:lnTo>
                  <a:pt x="681" y="382"/>
                </a:lnTo>
                <a:lnTo>
                  <a:pt x="681" y="381"/>
                </a:lnTo>
                <a:lnTo>
                  <a:pt x="681" y="380"/>
                </a:lnTo>
                <a:lnTo>
                  <a:pt x="679" y="379"/>
                </a:lnTo>
                <a:lnTo>
                  <a:pt x="678" y="377"/>
                </a:lnTo>
                <a:lnTo>
                  <a:pt x="677" y="376"/>
                </a:lnTo>
                <a:lnTo>
                  <a:pt x="675" y="375"/>
                </a:lnTo>
                <a:lnTo>
                  <a:pt x="674" y="375"/>
                </a:lnTo>
                <a:lnTo>
                  <a:pt x="673" y="375"/>
                </a:lnTo>
                <a:lnTo>
                  <a:pt x="672" y="375"/>
                </a:lnTo>
                <a:lnTo>
                  <a:pt x="671" y="375"/>
                </a:lnTo>
                <a:lnTo>
                  <a:pt x="662" y="380"/>
                </a:lnTo>
                <a:lnTo>
                  <a:pt x="660" y="380"/>
                </a:lnTo>
                <a:lnTo>
                  <a:pt x="657" y="380"/>
                </a:lnTo>
                <a:lnTo>
                  <a:pt x="656" y="380"/>
                </a:lnTo>
                <a:lnTo>
                  <a:pt x="653" y="380"/>
                </a:lnTo>
                <a:lnTo>
                  <a:pt x="652" y="381"/>
                </a:lnTo>
                <a:lnTo>
                  <a:pt x="649" y="381"/>
                </a:lnTo>
                <a:lnTo>
                  <a:pt x="647" y="382"/>
                </a:lnTo>
                <a:lnTo>
                  <a:pt x="646" y="382"/>
                </a:lnTo>
                <a:lnTo>
                  <a:pt x="645" y="382"/>
                </a:lnTo>
                <a:lnTo>
                  <a:pt x="644" y="382"/>
                </a:lnTo>
                <a:lnTo>
                  <a:pt x="644" y="383"/>
                </a:lnTo>
                <a:lnTo>
                  <a:pt x="643" y="383"/>
                </a:lnTo>
                <a:lnTo>
                  <a:pt x="641" y="384"/>
                </a:lnTo>
                <a:lnTo>
                  <a:pt x="640" y="385"/>
                </a:lnTo>
                <a:lnTo>
                  <a:pt x="639" y="386"/>
                </a:lnTo>
                <a:lnTo>
                  <a:pt x="639" y="389"/>
                </a:lnTo>
                <a:lnTo>
                  <a:pt x="639" y="390"/>
                </a:lnTo>
                <a:lnTo>
                  <a:pt x="639" y="391"/>
                </a:lnTo>
                <a:lnTo>
                  <a:pt x="639" y="392"/>
                </a:lnTo>
                <a:lnTo>
                  <a:pt x="640" y="393"/>
                </a:lnTo>
                <a:lnTo>
                  <a:pt x="640" y="394"/>
                </a:lnTo>
                <a:lnTo>
                  <a:pt x="640" y="396"/>
                </a:lnTo>
                <a:lnTo>
                  <a:pt x="641" y="397"/>
                </a:lnTo>
                <a:lnTo>
                  <a:pt x="641" y="399"/>
                </a:lnTo>
                <a:lnTo>
                  <a:pt x="640" y="400"/>
                </a:lnTo>
                <a:lnTo>
                  <a:pt x="640" y="401"/>
                </a:lnTo>
                <a:lnTo>
                  <a:pt x="639" y="402"/>
                </a:lnTo>
                <a:lnTo>
                  <a:pt x="638" y="404"/>
                </a:lnTo>
                <a:lnTo>
                  <a:pt x="637" y="405"/>
                </a:lnTo>
                <a:lnTo>
                  <a:pt x="635" y="405"/>
                </a:lnTo>
                <a:lnTo>
                  <a:pt x="630" y="405"/>
                </a:lnTo>
                <a:lnTo>
                  <a:pt x="628" y="405"/>
                </a:lnTo>
                <a:lnTo>
                  <a:pt x="626" y="405"/>
                </a:lnTo>
                <a:lnTo>
                  <a:pt x="624" y="405"/>
                </a:lnTo>
                <a:lnTo>
                  <a:pt x="623" y="405"/>
                </a:lnTo>
                <a:lnTo>
                  <a:pt x="621" y="406"/>
                </a:lnTo>
                <a:lnTo>
                  <a:pt x="619" y="407"/>
                </a:lnTo>
                <a:lnTo>
                  <a:pt x="617" y="408"/>
                </a:lnTo>
                <a:lnTo>
                  <a:pt x="615" y="409"/>
                </a:lnTo>
                <a:lnTo>
                  <a:pt x="614" y="409"/>
                </a:lnTo>
                <a:lnTo>
                  <a:pt x="613" y="410"/>
                </a:lnTo>
                <a:lnTo>
                  <a:pt x="610" y="413"/>
                </a:lnTo>
                <a:lnTo>
                  <a:pt x="609" y="414"/>
                </a:lnTo>
                <a:lnTo>
                  <a:pt x="606" y="415"/>
                </a:lnTo>
                <a:lnTo>
                  <a:pt x="604" y="417"/>
                </a:lnTo>
                <a:lnTo>
                  <a:pt x="600" y="418"/>
                </a:lnTo>
                <a:lnTo>
                  <a:pt x="595" y="421"/>
                </a:lnTo>
                <a:lnTo>
                  <a:pt x="593" y="421"/>
                </a:lnTo>
                <a:lnTo>
                  <a:pt x="589" y="421"/>
                </a:lnTo>
                <a:lnTo>
                  <a:pt x="587" y="421"/>
                </a:lnTo>
                <a:lnTo>
                  <a:pt x="586" y="421"/>
                </a:lnTo>
                <a:lnTo>
                  <a:pt x="584" y="421"/>
                </a:lnTo>
                <a:lnTo>
                  <a:pt x="582" y="419"/>
                </a:lnTo>
                <a:lnTo>
                  <a:pt x="580" y="419"/>
                </a:lnTo>
                <a:lnTo>
                  <a:pt x="579" y="417"/>
                </a:lnTo>
                <a:lnTo>
                  <a:pt x="579" y="414"/>
                </a:lnTo>
                <a:lnTo>
                  <a:pt x="582" y="408"/>
                </a:lnTo>
                <a:lnTo>
                  <a:pt x="585" y="407"/>
                </a:lnTo>
                <a:lnTo>
                  <a:pt x="575" y="397"/>
                </a:lnTo>
                <a:lnTo>
                  <a:pt x="574" y="396"/>
                </a:lnTo>
                <a:lnTo>
                  <a:pt x="575" y="394"/>
                </a:lnTo>
                <a:lnTo>
                  <a:pt x="575" y="393"/>
                </a:lnTo>
                <a:lnTo>
                  <a:pt x="576" y="393"/>
                </a:lnTo>
                <a:lnTo>
                  <a:pt x="576" y="390"/>
                </a:lnTo>
                <a:lnTo>
                  <a:pt x="576" y="389"/>
                </a:lnTo>
                <a:lnTo>
                  <a:pt x="576" y="386"/>
                </a:lnTo>
                <a:lnTo>
                  <a:pt x="575" y="384"/>
                </a:lnTo>
                <a:lnTo>
                  <a:pt x="574" y="382"/>
                </a:lnTo>
                <a:lnTo>
                  <a:pt x="572" y="379"/>
                </a:lnTo>
                <a:lnTo>
                  <a:pt x="568" y="374"/>
                </a:lnTo>
                <a:lnTo>
                  <a:pt x="566" y="371"/>
                </a:lnTo>
                <a:lnTo>
                  <a:pt x="562" y="368"/>
                </a:lnTo>
                <a:lnTo>
                  <a:pt x="561" y="367"/>
                </a:lnTo>
                <a:lnTo>
                  <a:pt x="560" y="367"/>
                </a:lnTo>
                <a:lnTo>
                  <a:pt x="558" y="367"/>
                </a:lnTo>
                <a:lnTo>
                  <a:pt x="557" y="368"/>
                </a:lnTo>
                <a:lnTo>
                  <a:pt x="552" y="375"/>
                </a:lnTo>
                <a:lnTo>
                  <a:pt x="546" y="382"/>
                </a:lnTo>
                <a:lnTo>
                  <a:pt x="543" y="384"/>
                </a:lnTo>
                <a:lnTo>
                  <a:pt x="535" y="388"/>
                </a:lnTo>
                <a:lnTo>
                  <a:pt x="533" y="389"/>
                </a:lnTo>
                <a:lnTo>
                  <a:pt x="531" y="389"/>
                </a:lnTo>
                <a:lnTo>
                  <a:pt x="528" y="389"/>
                </a:lnTo>
                <a:lnTo>
                  <a:pt x="527" y="389"/>
                </a:lnTo>
                <a:lnTo>
                  <a:pt x="525" y="389"/>
                </a:lnTo>
                <a:lnTo>
                  <a:pt x="524" y="388"/>
                </a:lnTo>
                <a:lnTo>
                  <a:pt x="519" y="386"/>
                </a:lnTo>
                <a:lnTo>
                  <a:pt x="518" y="386"/>
                </a:lnTo>
                <a:lnTo>
                  <a:pt x="511" y="384"/>
                </a:lnTo>
                <a:lnTo>
                  <a:pt x="510" y="384"/>
                </a:lnTo>
                <a:lnTo>
                  <a:pt x="509" y="384"/>
                </a:lnTo>
                <a:lnTo>
                  <a:pt x="506" y="384"/>
                </a:lnTo>
                <a:lnTo>
                  <a:pt x="502" y="384"/>
                </a:lnTo>
                <a:lnTo>
                  <a:pt x="500" y="384"/>
                </a:lnTo>
                <a:lnTo>
                  <a:pt x="493" y="384"/>
                </a:lnTo>
                <a:lnTo>
                  <a:pt x="491" y="384"/>
                </a:lnTo>
                <a:lnTo>
                  <a:pt x="489" y="384"/>
                </a:lnTo>
                <a:lnTo>
                  <a:pt x="486" y="383"/>
                </a:lnTo>
                <a:lnTo>
                  <a:pt x="485" y="382"/>
                </a:lnTo>
                <a:lnTo>
                  <a:pt x="483" y="381"/>
                </a:lnTo>
                <a:lnTo>
                  <a:pt x="476" y="375"/>
                </a:lnTo>
                <a:lnTo>
                  <a:pt x="467" y="368"/>
                </a:lnTo>
                <a:lnTo>
                  <a:pt x="439" y="348"/>
                </a:lnTo>
                <a:lnTo>
                  <a:pt x="436" y="344"/>
                </a:lnTo>
                <a:lnTo>
                  <a:pt x="433" y="343"/>
                </a:lnTo>
                <a:lnTo>
                  <a:pt x="428" y="347"/>
                </a:lnTo>
                <a:lnTo>
                  <a:pt x="429" y="348"/>
                </a:lnTo>
                <a:lnTo>
                  <a:pt x="428" y="349"/>
                </a:lnTo>
                <a:lnTo>
                  <a:pt x="429" y="352"/>
                </a:lnTo>
                <a:lnTo>
                  <a:pt x="428" y="354"/>
                </a:lnTo>
                <a:lnTo>
                  <a:pt x="427" y="354"/>
                </a:lnTo>
                <a:lnTo>
                  <a:pt x="419" y="366"/>
                </a:lnTo>
                <a:lnTo>
                  <a:pt x="412" y="377"/>
                </a:lnTo>
                <a:lnTo>
                  <a:pt x="412" y="380"/>
                </a:lnTo>
                <a:lnTo>
                  <a:pt x="412" y="381"/>
                </a:lnTo>
                <a:lnTo>
                  <a:pt x="412" y="384"/>
                </a:lnTo>
                <a:lnTo>
                  <a:pt x="412" y="389"/>
                </a:lnTo>
                <a:lnTo>
                  <a:pt x="412" y="394"/>
                </a:lnTo>
                <a:lnTo>
                  <a:pt x="411" y="399"/>
                </a:lnTo>
                <a:lnTo>
                  <a:pt x="408" y="398"/>
                </a:lnTo>
                <a:lnTo>
                  <a:pt x="407" y="400"/>
                </a:lnTo>
                <a:lnTo>
                  <a:pt x="406" y="405"/>
                </a:lnTo>
                <a:lnTo>
                  <a:pt x="404" y="407"/>
                </a:lnTo>
                <a:lnTo>
                  <a:pt x="403" y="409"/>
                </a:lnTo>
                <a:lnTo>
                  <a:pt x="398" y="416"/>
                </a:lnTo>
                <a:lnTo>
                  <a:pt x="397" y="418"/>
                </a:lnTo>
                <a:lnTo>
                  <a:pt x="396" y="419"/>
                </a:lnTo>
                <a:lnTo>
                  <a:pt x="396" y="421"/>
                </a:lnTo>
                <a:lnTo>
                  <a:pt x="387" y="434"/>
                </a:lnTo>
                <a:lnTo>
                  <a:pt x="382" y="442"/>
                </a:lnTo>
                <a:lnTo>
                  <a:pt x="381" y="443"/>
                </a:lnTo>
                <a:lnTo>
                  <a:pt x="379" y="447"/>
                </a:lnTo>
                <a:lnTo>
                  <a:pt x="378" y="449"/>
                </a:lnTo>
                <a:lnTo>
                  <a:pt x="376" y="452"/>
                </a:lnTo>
                <a:lnTo>
                  <a:pt x="375" y="455"/>
                </a:lnTo>
                <a:lnTo>
                  <a:pt x="375" y="456"/>
                </a:lnTo>
                <a:lnTo>
                  <a:pt x="370" y="461"/>
                </a:lnTo>
                <a:lnTo>
                  <a:pt x="367" y="467"/>
                </a:lnTo>
                <a:lnTo>
                  <a:pt x="364" y="471"/>
                </a:lnTo>
                <a:lnTo>
                  <a:pt x="363" y="473"/>
                </a:lnTo>
                <a:lnTo>
                  <a:pt x="362" y="473"/>
                </a:lnTo>
                <a:lnTo>
                  <a:pt x="359" y="480"/>
                </a:lnTo>
                <a:lnTo>
                  <a:pt x="355" y="485"/>
                </a:lnTo>
                <a:lnTo>
                  <a:pt x="346" y="499"/>
                </a:lnTo>
                <a:lnTo>
                  <a:pt x="345" y="500"/>
                </a:lnTo>
                <a:lnTo>
                  <a:pt x="344" y="503"/>
                </a:lnTo>
                <a:lnTo>
                  <a:pt x="343" y="503"/>
                </a:lnTo>
                <a:lnTo>
                  <a:pt x="343" y="502"/>
                </a:lnTo>
                <a:lnTo>
                  <a:pt x="332" y="496"/>
                </a:lnTo>
                <a:lnTo>
                  <a:pt x="325" y="491"/>
                </a:lnTo>
                <a:lnTo>
                  <a:pt x="319" y="489"/>
                </a:lnTo>
                <a:lnTo>
                  <a:pt x="311" y="483"/>
                </a:lnTo>
                <a:lnTo>
                  <a:pt x="301" y="476"/>
                </a:lnTo>
                <a:lnTo>
                  <a:pt x="293" y="472"/>
                </a:lnTo>
                <a:lnTo>
                  <a:pt x="287" y="467"/>
                </a:lnTo>
                <a:lnTo>
                  <a:pt x="286" y="467"/>
                </a:lnTo>
                <a:lnTo>
                  <a:pt x="282" y="467"/>
                </a:lnTo>
                <a:lnTo>
                  <a:pt x="275" y="467"/>
                </a:lnTo>
                <a:lnTo>
                  <a:pt x="268" y="468"/>
                </a:lnTo>
                <a:lnTo>
                  <a:pt x="263" y="468"/>
                </a:lnTo>
                <a:lnTo>
                  <a:pt x="257" y="468"/>
                </a:lnTo>
                <a:lnTo>
                  <a:pt x="250" y="468"/>
                </a:lnTo>
                <a:lnTo>
                  <a:pt x="248" y="468"/>
                </a:lnTo>
                <a:lnTo>
                  <a:pt x="244" y="468"/>
                </a:lnTo>
                <a:lnTo>
                  <a:pt x="239" y="468"/>
                </a:lnTo>
                <a:lnTo>
                  <a:pt x="233" y="468"/>
                </a:lnTo>
                <a:lnTo>
                  <a:pt x="226" y="469"/>
                </a:lnTo>
                <a:lnTo>
                  <a:pt x="220" y="469"/>
                </a:lnTo>
                <a:lnTo>
                  <a:pt x="214" y="469"/>
                </a:lnTo>
                <a:lnTo>
                  <a:pt x="208" y="469"/>
                </a:lnTo>
                <a:lnTo>
                  <a:pt x="203" y="469"/>
                </a:lnTo>
                <a:lnTo>
                  <a:pt x="196" y="469"/>
                </a:lnTo>
                <a:lnTo>
                  <a:pt x="190" y="471"/>
                </a:lnTo>
                <a:lnTo>
                  <a:pt x="184" y="471"/>
                </a:lnTo>
                <a:lnTo>
                  <a:pt x="178" y="471"/>
                </a:lnTo>
                <a:lnTo>
                  <a:pt x="172" y="471"/>
                </a:lnTo>
                <a:lnTo>
                  <a:pt x="166" y="471"/>
                </a:lnTo>
                <a:lnTo>
                  <a:pt x="161" y="471"/>
                </a:lnTo>
                <a:lnTo>
                  <a:pt x="154" y="471"/>
                </a:lnTo>
                <a:lnTo>
                  <a:pt x="146" y="471"/>
                </a:lnTo>
                <a:lnTo>
                  <a:pt x="138" y="472"/>
                </a:lnTo>
                <a:lnTo>
                  <a:pt x="130" y="472"/>
                </a:lnTo>
                <a:lnTo>
                  <a:pt x="120" y="472"/>
                </a:lnTo>
                <a:lnTo>
                  <a:pt x="113" y="472"/>
                </a:lnTo>
                <a:lnTo>
                  <a:pt x="106" y="472"/>
                </a:lnTo>
                <a:lnTo>
                  <a:pt x="105" y="472"/>
                </a:lnTo>
                <a:lnTo>
                  <a:pt x="105" y="473"/>
                </a:lnTo>
                <a:lnTo>
                  <a:pt x="100" y="473"/>
                </a:lnTo>
                <a:lnTo>
                  <a:pt x="95" y="473"/>
                </a:lnTo>
                <a:lnTo>
                  <a:pt x="88" y="473"/>
                </a:lnTo>
                <a:lnTo>
                  <a:pt x="82" y="473"/>
                </a:lnTo>
                <a:lnTo>
                  <a:pt x="79" y="473"/>
                </a:lnTo>
                <a:lnTo>
                  <a:pt x="67" y="474"/>
                </a:lnTo>
                <a:lnTo>
                  <a:pt x="51" y="474"/>
                </a:lnTo>
                <a:lnTo>
                  <a:pt x="34" y="475"/>
                </a:lnTo>
                <a:lnTo>
                  <a:pt x="33" y="474"/>
                </a:lnTo>
                <a:lnTo>
                  <a:pt x="32" y="475"/>
                </a:lnTo>
                <a:lnTo>
                  <a:pt x="22" y="475"/>
                </a:lnTo>
                <a:lnTo>
                  <a:pt x="9" y="475"/>
                </a:lnTo>
                <a:lnTo>
                  <a:pt x="9" y="469"/>
                </a:lnTo>
                <a:lnTo>
                  <a:pt x="9" y="463"/>
                </a:lnTo>
                <a:lnTo>
                  <a:pt x="9" y="460"/>
                </a:lnTo>
                <a:lnTo>
                  <a:pt x="9" y="457"/>
                </a:lnTo>
                <a:lnTo>
                  <a:pt x="9" y="455"/>
                </a:lnTo>
                <a:lnTo>
                  <a:pt x="9" y="453"/>
                </a:lnTo>
                <a:lnTo>
                  <a:pt x="9" y="450"/>
                </a:lnTo>
                <a:lnTo>
                  <a:pt x="9" y="444"/>
                </a:lnTo>
                <a:lnTo>
                  <a:pt x="9" y="439"/>
                </a:lnTo>
                <a:lnTo>
                  <a:pt x="8" y="433"/>
                </a:lnTo>
                <a:lnTo>
                  <a:pt x="8" y="426"/>
                </a:lnTo>
                <a:lnTo>
                  <a:pt x="8" y="421"/>
                </a:lnTo>
                <a:lnTo>
                  <a:pt x="8" y="415"/>
                </a:lnTo>
                <a:lnTo>
                  <a:pt x="8" y="414"/>
                </a:lnTo>
                <a:lnTo>
                  <a:pt x="8" y="406"/>
                </a:lnTo>
                <a:lnTo>
                  <a:pt x="8" y="397"/>
                </a:lnTo>
                <a:lnTo>
                  <a:pt x="7" y="391"/>
                </a:lnTo>
                <a:lnTo>
                  <a:pt x="7" y="388"/>
                </a:lnTo>
                <a:lnTo>
                  <a:pt x="7" y="384"/>
                </a:lnTo>
                <a:lnTo>
                  <a:pt x="7" y="383"/>
                </a:lnTo>
                <a:lnTo>
                  <a:pt x="7" y="379"/>
                </a:lnTo>
                <a:lnTo>
                  <a:pt x="7" y="373"/>
                </a:lnTo>
                <a:lnTo>
                  <a:pt x="7" y="367"/>
                </a:lnTo>
                <a:lnTo>
                  <a:pt x="7" y="365"/>
                </a:lnTo>
                <a:lnTo>
                  <a:pt x="7" y="361"/>
                </a:lnTo>
                <a:lnTo>
                  <a:pt x="6" y="354"/>
                </a:lnTo>
                <a:lnTo>
                  <a:pt x="6" y="347"/>
                </a:lnTo>
                <a:lnTo>
                  <a:pt x="6" y="344"/>
                </a:lnTo>
                <a:lnTo>
                  <a:pt x="6" y="338"/>
                </a:lnTo>
                <a:lnTo>
                  <a:pt x="6" y="325"/>
                </a:lnTo>
                <a:lnTo>
                  <a:pt x="5" y="317"/>
                </a:lnTo>
                <a:lnTo>
                  <a:pt x="5" y="316"/>
                </a:lnTo>
                <a:lnTo>
                  <a:pt x="5" y="301"/>
                </a:lnTo>
                <a:lnTo>
                  <a:pt x="5" y="299"/>
                </a:lnTo>
                <a:lnTo>
                  <a:pt x="5" y="294"/>
                </a:lnTo>
                <a:lnTo>
                  <a:pt x="4" y="282"/>
                </a:lnTo>
                <a:lnTo>
                  <a:pt x="4" y="281"/>
                </a:lnTo>
                <a:lnTo>
                  <a:pt x="4" y="268"/>
                </a:lnTo>
                <a:lnTo>
                  <a:pt x="4" y="265"/>
                </a:lnTo>
                <a:lnTo>
                  <a:pt x="2" y="251"/>
                </a:lnTo>
                <a:lnTo>
                  <a:pt x="1" y="226"/>
                </a:lnTo>
                <a:lnTo>
                  <a:pt x="1" y="220"/>
                </a:lnTo>
                <a:lnTo>
                  <a:pt x="1" y="213"/>
                </a:lnTo>
                <a:lnTo>
                  <a:pt x="1" y="197"/>
                </a:lnTo>
                <a:lnTo>
                  <a:pt x="0" y="182"/>
                </a:lnTo>
                <a:lnTo>
                  <a:pt x="0" y="179"/>
                </a:lnTo>
                <a:lnTo>
                  <a:pt x="0" y="171"/>
                </a:lnTo>
                <a:lnTo>
                  <a:pt x="6" y="171"/>
                </a:lnTo>
                <a:lnTo>
                  <a:pt x="13" y="171"/>
                </a:lnTo>
                <a:lnTo>
                  <a:pt x="18" y="170"/>
                </a:lnTo>
                <a:lnTo>
                  <a:pt x="24" y="170"/>
                </a:lnTo>
                <a:lnTo>
                  <a:pt x="31" y="170"/>
                </a:lnTo>
                <a:lnTo>
                  <a:pt x="35" y="170"/>
                </a:lnTo>
                <a:lnTo>
                  <a:pt x="36" y="170"/>
                </a:lnTo>
                <a:lnTo>
                  <a:pt x="42" y="170"/>
                </a:lnTo>
                <a:lnTo>
                  <a:pt x="49" y="170"/>
                </a:lnTo>
                <a:lnTo>
                  <a:pt x="52" y="170"/>
                </a:lnTo>
                <a:lnTo>
                  <a:pt x="54" y="168"/>
                </a:lnTo>
                <a:lnTo>
                  <a:pt x="61" y="170"/>
                </a:lnTo>
                <a:lnTo>
                  <a:pt x="62" y="168"/>
                </a:lnTo>
                <a:lnTo>
                  <a:pt x="67" y="168"/>
                </a:lnTo>
                <a:lnTo>
                  <a:pt x="68" y="168"/>
                </a:lnTo>
                <a:lnTo>
                  <a:pt x="70" y="168"/>
                </a:lnTo>
                <a:lnTo>
                  <a:pt x="73" y="168"/>
                </a:lnTo>
                <a:lnTo>
                  <a:pt x="79" y="168"/>
                </a:lnTo>
                <a:lnTo>
                  <a:pt x="82" y="168"/>
                </a:lnTo>
                <a:lnTo>
                  <a:pt x="85" y="168"/>
                </a:lnTo>
                <a:lnTo>
                  <a:pt x="89" y="168"/>
                </a:lnTo>
                <a:lnTo>
                  <a:pt x="91" y="168"/>
                </a:lnTo>
                <a:lnTo>
                  <a:pt x="92" y="168"/>
                </a:lnTo>
                <a:lnTo>
                  <a:pt x="96" y="168"/>
                </a:lnTo>
                <a:lnTo>
                  <a:pt x="99" y="168"/>
                </a:lnTo>
                <a:lnTo>
                  <a:pt x="103" y="168"/>
                </a:lnTo>
                <a:lnTo>
                  <a:pt x="104" y="168"/>
                </a:lnTo>
                <a:lnTo>
                  <a:pt x="109" y="167"/>
                </a:lnTo>
                <a:lnTo>
                  <a:pt x="111" y="167"/>
                </a:lnTo>
                <a:lnTo>
                  <a:pt x="113" y="167"/>
                </a:lnTo>
                <a:lnTo>
                  <a:pt x="114" y="167"/>
                </a:lnTo>
                <a:lnTo>
                  <a:pt x="117" y="167"/>
                </a:lnTo>
                <a:lnTo>
                  <a:pt x="118" y="167"/>
                </a:lnTo>
                <a:lnTo>
                  <a:pt x="120" y="168"/>
                </a:lnTo>
                <a:lnTo>
                  <a:pt x="121" y="168"/>
                </a:lnTo>
                <a:lnTo>
                  <a:pt x="122" y="168"/>
                </a:lnTo>
                <a:lnTo>
                  <a:pt x="125" y="168"/>
                </a:lnTo>
                <a:lnTo>
                  <a:pt x="126" y="168"/>
                </a:lnTo>
                <a:lnTo>
                  <a:pt x="127" y="168"/>
                </a:lnTo>
                <a:lnTo>
                  <a:pt x="130" y="168"/>
                </a:lnTo>
                <a:lnTo>
                  <a:pt x="134" y="167"/>
                </a:lnTo>
                <a:lnTo>
                  <a:pt x="137" y="167"/>
                </a:lnTo>
                <a:lnTo>
                  <a:pt x="138" y="167"/>
                </a:lnTo>
                <a:lnTo>
                  <a:pt x="139" y="167"/>
                </a:lnTo>
                <a:lnTo>
                  <a:pt x="140" y="167"/>
                </a:lnTo>
                <a:lnTo>
                  <a:pt x="144" y="167"/>
                </a:lnTo>
                <a:lnTo>
                  <a:pt x="145" y="167"/>
                </a:lnTo>
                <a:lnTo>
                  <a:pt x="147" y="167"/>
                </a:lnTo>
                <a:lnTo>
                  <a:pt x="152" y="167"/>
                </a:lnTo>
                <a:lnTo>
                  <a:pt x="157" y="167"/>
                </a:lnTo>
                <a:lnTo>
                  <a:pt x="160" y="167"/>
                </a:lnTo>
                <a:lnTo>
                  <a:pt x="163" y="167"/>
                </a:lnTo>
                <a:lnTo>
                  <a:pt x="169" y="166"/>
                </a:lnTo>
                <a:lnTo>
                  <a:pt x="170" y="166"/>
                </a:lnTo>
                <a:lnTo>
                  <a:pt x="178" y="166"/>
                </a:lnTo>
                <a:lnTo>
                  <a:pt x="182" y="166"/>
                </a:lnTo>
                <a:lnTo>
                  <a:pt x="190" y="166"/>
                </a:lnTo>
                <a:lnTo>
                  <a:pt x="191" y="166"/>
                </a:lnTo>
                <a:lnTo>
                  <a:pt x="194" y="166"/>
                </a:lnTo>
                <a:lnTo>
                  <a:pt x="196" y="166"/>
                </a:lnTo>
                <a:lnTo>
                  <a:pt x="198" y="165"/>
                </a:lnTo>
                <a:lnTo>
                  <a:pt x="200" y="165"/>
                </a:lnTo>
                <a:lnTo>
                  <a:pt x="203" y="165"/>
                </a:lnTo>
                <a:lnTo>
                  <a:pt x="205" y="165"/>
                </a:lnTo>
                <a:lnTo>
                  <a:pt x="208" y="164"/>
                </a:lnTo>
                <a:lnTo>
                  <a:pt x="222" y="160"/>
                </a:lnTo>
                <a:lnTo>
                  <a:pt x="224" y="160"/>
                </a:lnTo>
                <a:lnTo>
                  <a:pt x="226" y="159"/>
                </a:lnTo>
                <a:lnTo>
                  <a:pt x="227" y="159"/>
                </a:lnTo>
                <a:lnTo>
                  <a:pt x="232" y="158"/>
                </a:lnTo>
                <a:lnTo>
                  <a:pt x="234" y="157"/>
                </a:lnTo>
                <a:lnTo>
                  <a:pt x="233" y="156"/>
                </a:lnTo>
                <a:lnTo>
                  <a:pt x="244" y="150"/>
                </a:lnTo>
                <a:lnTo>
                  <a:pt x="258" y="149"/>
                </a:lnTo>
                <a:lnTo>
                  <a:pt x="260" y="149"/>
                </a:lnTo>
                <a:lnTo>
                  <a:pt x="270" y="142"/>
                </a:lnTo>
                <a:lnTo>
                  <a:pt x="277" y="139"/>
                </a:lnTo>
                <a:lnTo>
                  <a:pt x="283" y="137"/>
                </a:lnTo>
                <a:lnTo>
                  <a:pt x="289" y="133"/>
                </a:lnTo>
                <a:lnTo>
                  <a:pt x="291" y="132"/>
                </a:lnTo>
                <a:lnTo>
                  <a:pt x="293" y="131"/>
                </a:lnTo>
                <a:lnTo>
                  <a:pt x="294" y="132"/>
                </a:lnTo>
                <a:lnTo>
                  <a:pt x="301" y="145"/>
                </a:lnTo>
                <a:lnTo>
                  <a:pt x="304" y="153"/>
                </a:lnTo>
                <a:lnTo>
                  <a:pt x="307" y="155"/>
                </a:lnTo>
                <a:lnTo>
                  <a:pt x="307" y="156"/>
                </a:lnTo>
                <a:lnTo>
                  <a:pt x="308" y="156"/>
                </a:lnTo>
                <a:lnTo>
                  <a:pt x="309" y="157"/>
                </a:lnTo>
                <a:lnTo>
                  <a:pt x="313" y="157"/>
                </a:lnTo>
                <a:lnTo>
                  <a:pt x="319" y="157"/>
                </a:lnTo>
                <a:lnTo>
                  <a:pt x="325" y="157"/>
                </a:lnTo>
                <a:lnTo>
                  <a:pt x="330" y="157"/>
                </a:lnTo>
                <a:lnTo>
                  <a:pt x="332" y="157"/>
                </a:lnTo>
                <a:lnTo>
                  <a:pt x="333" y="156"/>
                </a:lnTo>
                <a:lnTo>
                  <a:pt x="342" y="156"/>
                </a:lnTo>
                <a:lnTo>
                  <a:pt x="344" y="156"/>
                </a:lnTo>
                <a:lnTo>
                  <a:pt x="347" y="156"/>
                </a:lnTo>
                <a:lnTo>
                  <a:pt x="352" y="156"/>
                </a:lnTo>
                <a:lnTo>
                  <a:pt x="353" y="155"/>
                </a:lnTo>
                <a:lnTo>
                  <a:pt x="354" y="155"/>
                </a:lnTo>
                <a:lnTo>
                  <a:pt x="355" y="155"/>
                </a:lnTo>
                <a:lnTo>
                  <a:pt x="355" y="154"/>
                </a:lnTo>
                <a:lnTo>
                  <a:pt x="355" y="150"/>
                </a:lnTo>
                <a:lnTo>
                  <a:pt x="355" y="146"/>
                </a:lnTo>
                <a:lnTo>
                  <a:pt x="356" y="137"/>
                </a:lnTo>
                <a:lnTo>
                  <a:pt x="356" y="135"/>
                </a:lnTo>
                <a:lnTo>
                  <a:pt x="356" y="133"/>
                </a:lnTo>
                <a:lnTo>
                  <a:pt x="355" y="128"/>
                </a:lnTo>
                <a:lnTo>
                  <a:pt x="355" y="125"/>
                </a:lnTo>
                <a:lnTo>
                  <a:pt x="355" y="124"/>
                </a:lnTo>
                <a:lnTo>
                  <a:pt x="355" y="116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59" y="107"/>
                </a:lnTo>
                <a:lnTo>
                  <a:pt x="360" y="107"/>
                </a:lnTo>
                <a:lnTo>
                  <a:pt x="361" y="107"/>
                </a:lnTo>
                <a:lnTo>
                  <a:pt x="362" y="108"/>
                </a:lnTo>
                <a:lnTo>
                  <a:pt x="363" y="108"/>
                </a:lnTo>
                <a:lnTo>
                  <a:pt x="363" y="109"/>
                </a:lnTo>
                <a:lnTo>
                  <a:pt x="364" y="109"/>
                </a:lnTo>
                <a:lnTo>
                  <a:pt x="367" y="107"/>
                </a:lnTo>
                <a:lnTo>
                  <a:pt x="368" y="107"/>
                </a:lnTo>
                <a:lnTo>
                  <a:pt x="369" y="106"/>
                </a:lnTo>
                <a:lnTo>
                  <a:pt x="372" y="106"/>
                </a:lnTo>
                <a:lnTo>
                  <a:pt x="379" y="106"/>
                </a:lnTo>
                <a:lnTo>
                  <a:pt x="385" y="106"/>
                </a:lnTo>
                <a:lnTo>
                  <a:pt x="390" y="106"/>
                </a:lnTo>
                <a:lnTo>
                  <a:pt x="397" y="106"/>
                </a:lnTo>
                <a:lnTo>
                  <a:pt x="403" y="106"/>
                </a:lnTo>
                <a:lnTo>
                  <a:pt x="410" y="106"/>
                </a:lnTo>
                <a:lnTo>
                  <a:pt x="414" y="106"/>
                </a:lnTo>
                <a:lnTo>
                  <a:pt x="415" y="106"/>
                </a:lnTo>
                <a:lnTo>
                  <a:pt x="421" y="106"/>
                </a:lnTo>
                <a:lnTo>
                  <a:pt x="428" y="105"/>
                </a:lnTo>
                <a:lnTo>
                  <a:pt x="433" y="105"/>
                </a:lnTo>
                <a:lnTo>
                  <a:pt x="439" y="105"/>
                </a:lnTo>
                <a:lnTo>
                  <a:pt x="440" y="105"/>
                </a:lnTo>
                <a:lnTo>
                  <a:pt x="446" y="105"/>
                </a:lnTo>
                <a:lnTo>
                  <a:pt x="451" y="105"/>
                </a:lnTo>
                <a:lnTo>
                  <a:pt x="453" y="105"/>
                </a:lnTo>
                <a:lnTo>
                  <a:pt x="451" y="92"/>
                </a:lnTo>
                <a:lnTo>
                  <a:pt x="451" y="84"/>
                </a:lnTo>
                <a:lnTo>
                  <a:pt x="451" y="83"/>
                </a:lnTo>
                <a:lnTo>
                  <a:pt x="450" y="81"/>
                </a:lnTo>
                <a:lnTo>
                  <a:pt x="450" y="67"/>
                </a:lnTo>
                <a:lnTo>
                  <a:pt x="450" y="57"/>
                </a:lnTo>
                <a:lnTo>
                  <a:pt x="450" y="56"/>
                </a:lnTo>
                <a:lnTo>
                  <a:pt x="450" y="55"/>
                </a:lnTo>
                <a:lnTo>
                  <a:pt x="450" y="50"/>
                </a:lnTo>
                <a:lnTo>
                  <a:pt x="450" y="48"/>
                </a:lnTo>
                <a:lnTo>
                  <a:pt x="450" y="45"/>
                </a:lnTo>
                <a:lnTo>
                  <a:pt x="449" y="40"/>
                </a:lnTo>
                <a:lnTo>
                  <a:pt x="449" y="32"/>
                </a:lnTo>
                <a:lnTo>
                  <a:pt x="449" y="24"/>
                </a:lnTo>
                <a:lnTo>
                  <a:pt x="449" y="16"/>
                </a:lnTo>
                <a:lnTo>
                  <a:pt x="448" y="7"/>
                </a:lnTo>
                <a:lnTo>
                  <a:pt x="454" y="7"/>
                </a:lnTo>
                <a:lnTo>
                  <a:pt x="459" y="7"/>
                </a:lnTo>
                <a:lnTo>
                  <a:pt x="465" y="7"/>
                </a:lnTo>
                <a:lnTo>
                  <a:pt x="470" y="7"/>
                </a:lnTo>
                <a:lnTo>
                  <a:pt x="475" y="7"/>
                </a:lnTo>
                <a:lnTo>
                  <a:pt x="480" y="7"/>
                </a:lnTo>
                <a:lnTo>
                  <a:pt x="485" y="6"/>
                </a:lnTo>
                <a:lnTo>
                  <a:pt x="491" y="6"/>
                </a:lnTo>
                <a:lnTo>
                  <a:pt x="497" y="6"/>
                </a:lnTo>
                <a:lnTo>
                  <a:pt x="498" y="6"/>
                </a:lnTo>
                <a:lnTo>
                  <a:pt x="502" y="6"/>
                </a:lnTo>
                <a:lnTo>
                  <a:pt x="509" y="6"/>
                </a:lnTo>
                <a:lnTo>
                  <a:pt x="520" y="6"/>
                </a:lnTo>
                <a:lnTo>
                  <a:pt x="522" y="6"/>
                </a:lnTo>
                <a:lnTo>
                  <a:pt x="533" y="5"/>
                </a:lnTo>
                <a:lnTo>
                  <a:pt x="539" y="5"/>
                </a:lnTo>
                <a:lnTo>
                  <a:pt x="545" y="5"/>
                </a:lnTo>
                <a:lnTo>
                  <a:pt x="551" y="5"/>
                </a:lnTo>
                <a:lnTo>
                  <a:pt x="557" y="5"/>
                </a:lnTo>
                <a:lnTo>
                  <a:pt x="562" y="5"/>
                </a:lnTo>
                <a:lnTo>
                  <a:pt x="568" y="4"/>
                </a:lnTo>
                <a:lnTo>
                  <a:pt x="574" y="4"/>
                </a:lnTo>
                <a:lnTo>
                  <a:pt x="580" y="4"/>
                </a:lnTo>
                <a:lnTo>
                  <a:pt x="582" y="4"/>
                </a:lnTo>
                <a:lnTo>
                  <a:pt x="588" y="4"/>
                </a:lnTo>
                <a:lnTo>
                  <a:pt x="593" y="4"/>
                </a:lnTo>
                <a:lnTo>
                  <a:pt x="598" y="4"/>
                </a:lnTo>
                <a:lnTo>
                  <a:pt x="600" y="4"/>
                </a:lnTo>
                <a:lnTo>
                  <a:pt x="605" y="3"/>
                </a:lnTo>
                <a:lnTo>
                  <a:pt x="611" y="3"/>
                </a:lnTo>
                <a:lnTo>
                  <a:pt x="620" y="3"/>
                </a:lnTo>
                <a:lnTo>
                  <a:pt x="626" y="3"/>
                </a:lnTo>
                <a:lnTo>
                  <a:pt x="631" y="3"/>
                </a:lnTo>
                <a:lnTo>
                  <a:pt x="637" y="3"/>
                </a:lnTo>
                <a:lnTo>
                  <a:pt x="643" y="1"/>
                </a:lnTo>
                <a:lnTo>
                  <a:pt x="648" y="1"/>
                </a:lnTo>
                <a:lnTo>
                  <a:pt x="654" y="1"/>
                </a:lnTo>
                <a:lnTo>
                  <a:pt x="660" y="1"/>
                </a:lnTo>
                <a:lnTo>
                  <a:pt x="666" y="1"/>
                </a:lnTo>
                <a:lnTo>
                  <a:pt x="672" y="1"/>
                </a:lnTo>
                <a:lnTo>
                  <a:pt x="677" y="1"/>
                </a:lnTo>
                <a:lnTo>
                  <a:pt x="681" y="0"/>
                </a:lnTo>
                <a:lnTo>
                  <a:pt x="687" y="0"/>
                </a:lnTo>
                <a:lnTo>
                  <a:pt x="691" y="0"/>
                </a:lnTo>
                <a:lnTo>
                  <a:pt x="691" y="3"/>
                </a:lnTo>
                <a:lnTo>
                  <a:pt x="691" y="5"/>
                </a:lnTo>
                <a:lnTo>
                  <a:pt x="691" y="6"/>
                </a:lnTo>
                <a:lnTo>
                  <a:pt x="691" y="8"/>
                </a:lnTo>
                <a:lnTo>
                  <a:pt x="691" y="14"/>
                </a:lnTo>
                <a:lnTo>
                  <a:pt x="691" y="20"/>
                </a:lnTo>
                <a:lnTo>
                  <a:pt x="690" y="31"/>
                </a:lnTo>
                <a:lnTo>
                  <a:pt x="688" y="49"/>
                </a:lnTo>
                <a:lnTo>
                  <a:pt x="686" y="53"/>
                </a:lnTo>
                <a:lnTo>
                  <a:pt x="683" y="63"/>
                </a:lnTo>
                <a:lnTo>
                  <a:pt x="683" y="64"/>
                </a:lnTo>
                <a:lnTo>
                  <a:pt x="682" y="71"/>
                </a:lnTo>
                <a:lnTo>
                  <a:pt x="682" y="74"/>
                </a:lnTo>
                <a:lnTo>
                  <a:pt x="682" y="75"/>
                </a:lnTo>
                <a:lnTo>
                  <a:pt x="681" y="76"/>
                </a:lnTo>
                <a:lnTo>
                  <a:pt x="681" y="78"/>
                </a:lnTo>
                <a:lnTo>
                  <a:pt x="681" y="79"/>
                </a:lnTo>
                <a:lnTo>
                  <a:pt x="680" y="80"/>
                </a:lnTo>
                <a:lnTo>
                  <a:pt x="680" y="81"/>
                </a:lnTo>
                <a:lnTo>
                  <a:pt x="679" y="82"/>
                </a:lnTo>
                <a:lnTo>
                  <a:pt x="679" y="83"/>
                </a:lnTo>
                <a:lnTo>
                  <a:pt x="675" y="89"/>
                </a:lnTo>
                <a:lnTo>
                  <a:pt x="674" y="89"/>
                </a:lnTo>
                <a:lnTo>
                  <a:pt x="671" y="92"/>
                </a:lnTo>
                <a:lnTo>
                  <a:pt x="667" y="95"/>
                </a:lnTo>
                <a:lnTo>
                  <a:pt x="664" y="97"/>
                </a:lnTo>
                <a:lnTo>
                  <a:pt x="661" y="98"/>
                </a:lnTo>
                <a:lnTo>
                  <a:pt x="657" y="99"/>
                </a:lnTo>
                <a:lnTo>
                  <a:pt x="654" y="100"/>
                </a:lnTo>
                <a:lnTo>
                  <a:pt x="651" y="101"/>
                </a:lnTo>
                <a:lnTo>
                  <a:pt x="645" y="101"/>
                </a:lnTo>
                <a:lnTo>
                  <a:pt x="646" y="122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Freeform 412">
            <a:extLst>
              <a:ext uri="{FF2B5EF4-FFF2-40B4-BE49-F238E27FC236}">
                <a16:creationId xmlns:a16="http://schemas.microsoft.com/office/drawing/2014/main" id="{E2179163-98EB-F090-AD17-971240BC3643}"/>
              </a:ext>
            </a:extLst>
          </p:cNvPr>
          <p:cNvSpPr>
            <a:spLocks/>
          </p:cNvSpPr>
          <p:nvPr/>
        </p:nvSpPr>
        <p:spPr bwMode="auto">
          <a:xfrm>
            <a:off x="1649897" y="2089011"/>
            <a:ext cx="794561" cy="802493"/>
          </a:xfrm>
          <a:custGeom>
            <a:avLst/>
            <a:gdLst>
              <a:gd name="T0" fmla="*/ 597 w 601"/>
              <a:gd name="T1" fmla="*/ 484 h 607"/>
              <a:gd name="T2" fmla="*/ 597 w 601"/>
              <a:gd name="T3" fmla="*/ 495 h 607"/>
              <a:gd name="T4" fmla="*/ 598 w 601"/>
              <a:gd name="T5" fmla="*/ 539 h 607"/>
              <a:gd name="T6" fmla="*/ 600 w 601"/>
              <a:gd name="T7" fmla="*/ 582 h 607"/>
              <a:gd name="T8" fmla="*/ 587 w 601"/>
              <a:gd name="T9" fmla="*/ 587 h 607"/>
              <a:gd name="T10" fmla="*/ 553 w 601"/>
              <a:gd name="T11" fmla="*/ 589 h 607"/>
              <a:gd name="T12" fmla="*/ 531 w 601"/>
              <a:gd name="T13" fmla="*/ 590 h 607"/>
              <a:gd name="T14" fmla="*/ 502 w 601"/>
              <a:gd name="T15" fmla="*/ 591 h 607"/>
              <a:gd name="T16" fmla="*/ 456 w 601"/>
              <a:gd name="T17" fmla="*/ 592 h 607"/>
              <a:gd name="T18" fmla="*/ 403 w 601"/>
              <a:gd name="T19" fmla="*/ 594 h 607"/>
              <a:gd name="T20" fmla="*/ 399 w 601"/>
              <a:gd name="T21" fmla="*/ 594 h 607"/>
              <a:gd name="T22" fmla="*/ 372 w 601"/>
              <a:gd name="T23" fmla="*/ 595 h 607"/>
              <a:gd name="T24" fmla="*/ 326 w 601"/>
              <a:gd name="T25" fmla="*/ 597 h 607"/>
              <a:gd name="T26" fmla="*/ 311 w 601"/>
              <a:gd name="T27" fmla="*/ 597 h 607"/>
              <a:gd name="T28" fmla="*/ 205 w 601"/>
              <a:gd name="T29" fmla="*/ 600 h 607"/>
              <a:gd name="T30" fmla="*/ 75 w 601"/>
              <a:gd name="T31" fmla="*/ 604 h 607"/>
              <a:gd name="T32" fmla="*/ 52 w 601"/>
              <a:gd name="T33" fmla="*/ 606 h 607"/>
              <a:gd name="T34" fmla="*/ 28 w 601"/>
              <a:gd name="T35" fmla="*/ 607 h 607"/>
              <a:gd name="T36" fmla="*/ 18 w 601"/>
              <a:gd name="T37" fmla="*/ 566 h 607"/>
              <a:gd name="T38" fmla="*/ 15 w 601"/>
              <a:gd name="T39" fmla="*/ 447 h 607"/>
              <a:gd name="T40" fmla="*/ 14 w 601"/>
              <a:gd name="T41" fmla="*/ 401 h 607"/>
              <a:gd name="T42" fmla="*/ 13 w 601"/>
              <a:gd name="T43" fmla="*/ 342 h 607"/>
              <a:gd name="T44" fmla="*/ 9 w 601"/>
              <a:gd name="T45" fmla="*/ 268 h 607"/>
              <a:gd name="T46" fmla="*/ 7 w 601"/>
              <a:gd name="T47" fmla="*/ 217 h 607"/>
              <a:gd name="T48" fmla="*/ 6 w 601"/>
              <a:gd name="T49" fmla="*/ 180 h 607"/>
              <a:gd name="T50" fmla="*/ 6 w 601"/>
              <a:gd name="T51" fmla="*/ 159 h 607"/>
              <a:gd name="T52" fmla="*/ 2 w 601"/>
              <a:gd name="T53" fmla="*/ 72 h 607"/>
              <a:gd name="T54" fmla="*/ 1 w 601"/>
              <a:gd name="T55" fmla="*/ 49 h 607"/>
              <a:gd name="T56" fmla="*/ 18 w 601"/>
              <a:gd name="T57" fmla="*/ 22 h 607"/>
              <a:gd name="T58" fmla="*/ 31 w 601"/>
              <a:gd name="T59" fmla="*/ 21 h 607"/>
              <a:gd name="T60" fmla="*/ 40 w 601"/>
              <a:gd name="T61" fmla="*/ 20 h 607"/>
              <a:gd name="T62" fmla="*/ 55 w 601"/>
              <a:gd name="T63" fmla="*/ 18 h 607"/>
              <a:gd name="T64" fmla="*/ 79 w 601"/>
              <a:gd name="T65" fmla="*/ 17 h 607"/>
              <a:gd name="T66" fmla="*/ 97 w 601"/>
              <a:gd name="T67" fmla="*/ 17 h 607"/>
              <a:gd name="T68" fmla="*/ 137 w 601"/>
              <a:gd name="T69" fmla="*/ 16 h 607"/>
              <a:gd name="T70" fmla="*/ 149 w 601"/>
              <a:gd name="T71" fmla="*/ 15 h 607"/>
              <a:gd name="T72" fmla="*/ 171 w 601"/>
              <a:gd name="T73" fmla="*/ 15 h 607"/>
              <a:gd name="T74" fmla="*/ 180 w 601"/>
              <a:gd name="T75" fmla="*/ 14 h 607"/>
              <a:gd name="T76" fmla="*/ 195 w 601"/>
              <a:gd name="T77" fmla="*/ 14 h 607"/>
              <a:gd name="T78" fmla="*/ 234 w 601"/>
              <a:gd name="T79" fmla="*/ 13 h 607"/>
              <a:gd name="T80" fmla="*/ 266 w 601"/>
              <a:gd name="T81" fmla="*/ 12 h 607"/>
              <a:gd name="T82" fmla="*/ 307 w 601"/>
              <a:gd name="T83" fmla="*/ 10 h 607"/>
              <a:gd name="T84" fmla="*/ 328 w 601"/>
              <a:gd name="T85" fmla="*/ 9 h 607"/>
              <a:gd name="T86" fmla="*/ 348 w 601"/>
              <a:gd name="T87" fmla="*/ 8 h 607"/>
              <a:gd name="T88" fmla="*/ 368 w 601"/>
              <a:gd name="T89" fmla="*/ 8 h 607"/>
              <a:gd name="T90" fmla="*/ 400 w 601"/>
              <a:gd name="T91" fmla="*/ 7 h 607"/>
              <a:gd name="T92" fmla="*/ 429 w 601"/>
              <a:gd name="T93" fmla="*/ 6 h 607"/>
              <a:gd name="T94" fmla="*/ 469 w 601"/>
              <a:gd name="T95" fmla="*/ 5 h 607"/>
              <a:gd name="T96" fmla="*/ 503 w 601"/>
              <a:gd name="T97" fmla="*/ 4 h 607"/>
              <a:gd name="T98" fmla="*/ 529 w 601"/>
              <a:gd name="T99" fmla="*/ 3 h 607"/>
              <a:gd name="T100" fmla="*/ 548 w 601"/>
              <a:gd name="T101" fmla="*/ 1 h 607"/>
              <a:gd name="T102" fmla="*/ 574 w 601"/>
              <a:gd name="T103" fmla="*/ 1 h 607"/>
              <a:gd name="T104" fmla="*/ 583 w 601"/>
              <a:gd name="T105" fmla="*/ 0 h 607"/>
              <a:gd name="T106" fmla="*/ 584 w 601"/>
              <a:gd name="T107" fmla="*/ 13 h 607"/>
              <a:gd name="T108" fmla="*/ 584 w 601"/>
              <a:gd name="T109" fmla="*/ 20 h 607"/>
              <a:gd name="T110" fmla="*/ 585 w 601"/>
              <a:gd name="T111" fmla="*/ 68 h 607"/>
              <a:gd name="T112" fmla="*/ 588 w 601"/>
              <a:gd name="T113" fmla="*/ 159 h 607"/>
              <a:gd name="T114" fmla="*/ 592 w 601"/>
              <a:gd name="T115" fmla="*/ 293 h 607"/>
              <a:gd name="T116" fmla="*/ 594 w 601"/>
              <a:gd name="T117" fmla="*/ 371 h 607"/>
              <a:gd name="T118" fmla="*/ 595 w 601"/>
              <a:gd name="T119" fmla="*/ 423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01" h="607">
                <a:moveTo>
                  <a:pt x="596" y="439"/>
                </a:moveTo>
                <a:lnTo>
                  <a:pt x="596" y="443"/>
                </a:lnTo>
                <a:lnTo>
                  <a:pt x="596" y="460"/>
                </a:lnTo>
                <a:lnTo>
                  <a:pt x="596" y="469"/>
                </a:lnTo>
                <a:lnTo>
                  <a:pt x="597" y="484"/>
                </a:lnTo>
                <a:lnTo>
                  <a:pt x="597" y="486"/>
                </a:lnTo>
                <a:lnTo>
                  <a:pt x="597" y="491"/>
                </a:lnTo>
                <a:lnTo>
                  <a:pt x="597" y="493"/>
                </a:lnTo>
                <a:lnTo>
                  <a:pt x="597" y="494"/>
                </a:lnTo>
                <a:lnTo>
                  <a:pt x="597" y="495"/>
                </a:lnTo>
                <a:lnTo>
                  <a:pt x="598" y="519"/>
                </a:lnTo>
                <a:lnTo>
                  <a:pt x="598" y="520"/>
                </a:lnTo>
                <a:lnTo>
                  <a:pt x="598" y="528"/>
                </a:lnTo>
                <a:lnTo>
                  <a:pt x="598" y="535"/>
                </a:lnTo>
                <a:lnTo>
                  <a:pt x="598" y="539"/>
                </a:lnTo>
                <a:lnTo>
                  <a:pt x="600" y="548"/>
                </a:lnTo>
                <a:lnTo>
                  <a:pt x="600" y="548"/>
                </a:lnTo>
                <a:lnTo>
                  <a:pt x="600" y="549"/>
                </a:lnTo>
                <a:lnTo>
                  <a:pt x="600" y="576"/>
                </a:lnTo>
                <a:lnTo>
                  <a:pt x="600" y="582"/>
                </a:lnTo>
                <a:lnTo>
                  <a:pt x="600" y="584"/>
                </a:lnTo>
                <a:lnTo>
                  <a:pt x="601" y="585"/>
                </a:lnTo>
                <a:lnTo>
                  <a:pt x="601" y="587"/>
                </a:lnTo>
                <a:lnTo>
                  <a:pt x="597" y="587"/>
                </a:lnTo>
                <a:lnTo>
                  <a:pt x="587" y="587"/>
                </a:lnTo>
                <a:lnTo>
                  <a:pt x="570" y="589"/>
                </a:lnTo>
                <a:lnTo>
                  <a:pt x="564" y="589"/>
                </a:lnTo>
                <a:lnTo>
                  <a:pt x="559" y="589"/>
                </a:lnTo>
                <a:lnTo>
                  <a:pt x="558" y="589"/>
                </a:lnTo>
                <a:lnTo>
                  <a:pt x="553" y="589"/>
                </a:lnTo>
                <a:lnTo>
                  <a:pt x="552" y="589"/>
                </a:lnTo>
                <a:lnTo>
                  <a:pt x="550" y="590"/>
                </a:lnTo>
                <a:lnTo>
                  <a:pt x="545" y="590"/>
                </a:lnTo>
                <a:lnTo>
                  <a:pt x="543" y="590"/>
                </a:lnTo>
                <a:lnTo>
                  <a:pt x="531" y="590"/>
                </a:lnTo>
                <a:lnTo>
                  <a:pt x="528" y="590"/>
                </a:lnTo>
                <a:lnTo>
                  <a:pt x="512" y="591"/>
                </a:lnTo>
                <a:lnTo>
                  <a:pt x="512" y="591"/>
                </a:lnTo>
                <a:lnTo>
                  <a:pt x="510" y="591"/>
                </a:lnTo>
                <a:lnTo>
                  <a:pt x="502" y="591"/>
                </a:lnTo>
                <a:lnTo>
                  <a:pt x="495" y="591"/>
                </a:lnTo>
                <a:lnTo>
                  <a:pt x="483" y="592"/>
                </a:lnTo>
                <a:lnTo>
                  <a:pt x="474" y="592"/>
                </a:lnTo>
                <a:lnTo>
                  <a:pt x="464" y="592"/>
                </a:lnTo>
                <a:lnTo>
                  <a:pt x="456" y="592"/>
                </a:lnTo>
                <a:lnTo>
                  <a:pt x="445" y="593"/>
                </a:lnTo>
                <a:lnTo>
                  <a:pt x="426" y="594"/>
                </a:lnTo>
                <a:lnTo>
                  <a:pt x="424" y="594"/>
                </a:lnTo>
                <a:lnTo>
                  <a:pt x="424" y="594"/>
                </a:lnTo>
                <a:lnTo>
                  <a:pt x="403" y="594"/>
                </a:lnTo>
                <a:lnTo>
                  <a:pt x="400" y="594"/>
                </a:lnTo>
                <a:lnTo>
                  <a:pt x="399" y="595"/>
                </a:lnTo>
                <a:lnTo>
                  <a:pt x="399" y="595"/>
                </a:lnTo>
                <a:lnTo>
                  <a:pt x="399" y="595"/>
                </a:lnTo>
                <a:lnTo>
                  <a:pt x="399" y="594"/>
                </a:lnTo>
                <a:lnTo>
                  <a:pt x="399" y="593"/>
                </a:lnTo>
                <a:lnTo>
                  <a:pt x="389" y="595"/>
                </a:lnTo>
                <a:lnTo>
                  <a:pt x="389" y="594"/>
                </a:lnTo>
                <a:lnTo>
                  <a:pt x="386" y="594"/>
                </a:lnTo>
                <a:lnTo>
                  <a:pt x="372" y="595"/>
                </a:lnTo>
                <a:lnTo>
                  <a:pt x="367" y="595"/>
                </a:lnTo>
                <a:lnTo>
                  <a:pt x="362" y="595"/>
                </a:lnTo>
                <a:lnTo>
                  <a:pt x="359" y="595"/>
                </a:lnTo>
                <a:lnTo>
                  <a:pt x="328" y="597"/>
                </a:lnTo>
                <a:lnTo>
                  <a:pt x="326" y="597"/>
                </a:lnTo>
                <a:lnTo>
                  <a:pt x="321" y="597"/>
                </a:lnTo>
                <a:lnTo>
                  <a:pt x="321" y="597"/>
                </a:lnTo>
                <a:lnTo>
                  <a:pt x="316" y="597"/>
                </a:lnTo>
                <a:lnTo>
                  <a:pt x="312" y="597"/>
                </a:lnTo>
                <a:lnTo>
                  <a:pt x="311" y="597"/>
                </a:lnTo>
                <a:lnTo>
                  <a:pt x="307" y="597"/>
                </a:lnTo>
                <a:lnTo>
                  <a:pt x="301" y="597"/>
                </a:lnTo>
                <a:lnTo>
                  <a:pt x="277" y="598"/>
                </a:lnTo>
                <a:lnTo>
                  <a:pt x="210" y="600"/>
                </a:lnTo>
                <a:lnTo>
                  <a:pt x="205" y="600"/>
                </a:lnTo>
                <a:lnTo>
                  <a:pt x="164" y="602"/>
                </a:lnTo>
                <a:lnTo>
                  <a:pt x="145" y="602"/>
                </a:lnTo>
                <a:lnTo>
                  <a:pt x="137" y="602"/>
                </a:lnTo>
                <a:lnTo>
                  <a:pt x="115" y="603"/>
                </a:lnTo>
                <a:lnTo>
                  <a:pt x="75" y="604"/>
                </a:lnTo>
                <a:lnTo>
                  <a:pt x="68" y="604"/>
                </a:lnTo>
                <a:lnTo>
                  <a:pt x="66" y="604"/>
                </a:lnTo>
                <a:lnTo>
                  <a:pt x="57" y="606"/>
                </a:lnTo>
                <a:lnTo>
                  <a:pt x="53" y="606"/>
                </a:lnTo>
                <a:lnTo>
                  <a:pt x="52" y="606"/>
                </a:lnTo>
                <a:lnTo>
                  <a:pt x="50" y="606"/>
                </a:lnTo>
                <a:lnTo>
                  <a:pt x="46" y="606"/>
                </a:lnTo>
                <a:lnTo>
                  <a:pt x="42" y="606"/>
                </a:lnTo>
                <a:lnTo>
                  <a:pt x="39" y="606"/>
                </a:lnTo>
                <a:lnTo>
                  <a:pt x="28" y="607"/>
                </a:lnTo>
                <a:lnTo>
                  <a:pt x="28" y="607"/>
                </a:lnTo>
                <a:lnTo>
                  <a:pt x="22" y="607"/>
                </a:lnTo>
                <a:lnTo>
                  <a:pt x="19" y="607"/>
                </a:lnTo>
                <a:lnTo>
                  <a:pt x="18" y="568"/>
                </a:lnTo>
                <a:lnTo>
                  <a:pt x="18" y="566"/>
                </a:lnTo>
                <a:lnTo>
                  <a:pt x="18" y="537"/>
                </a:lnTo>
                <a:lnTo>
                  <a:pt x="17" y="509"/>
                </a:lnTo>
                <a:lnTo>
                  <a:pt x="16" y="487"/>
                </a:lnTo>
                <a:lnTo>
                  <a:pt x="16" y="467"/>
                </a:lnTo>
                <a:lnTo>
                  <a:pt x="15" y="447"/>
                </a:lnTo>
                <a:lnTo>
                  <a:pt x="15" y="440"/>
                </a:lnTo>
                <a:lnTo>
                  <a:pt x="15" y="432"/>
                </a:lnTo>
                <a:lnTo>
                  <a:pt x="15" y="420"/>
                </a:lnTo>
                <a:lnTo>
                  <a:pt x="15" y="413"/>
                </a:lnTo>
                <a:lnTo>
                  <a:pt x="14" y="401"/>
                </a:lnTo>
                <a:lnTo>
                  <a:pt x="14" y="388"/>
                </a:lnTo>
                <a:lnTo>
                  <a:pt x="13" y="369"/>
                </a:lnTo>
                <a:lnTo>
                  <a:pt x="13" y="351"/>
                </a:lnTo>
                <a:lnTo>
                  <a:pt x="13" y="347"/>
                </a:lnTo>
                <a:lnTo>
                  <a:pt x="13" y="342"/>
                </a:lnTo>
                <a:lnTo>
                  <a:pt x="11" y="323"/>
                </a:lnTo>
                <a:lnTo>
                  <a:pt x="11" y="315"/>
                </a:lnTo>
                <a:lnTo>
                  <a:pt x="10" y="306"/>
                </a:lnTo>
                <a:lnTo>
                  <a:pt x="10" y="283"/>
                </a:lnTo>
                <a:lnTo>
                  <a:pt x="9" y="268"/>
                </a:lnTo>
                <a:lnTo>
                  <a:pt x="9" y="264"/>
                </a:lnTo>
                <a:lnTo>
                  <a:pt x="9" y="261"/>
                </a:lnTo>
                <a:lnTo>
                  <a:pt x="9" y="261"/>
                </a:lnTo>
                <a:lnTo>
                  <a:pt x="8" y="227"/>
                </a:lnTo>
                <a:lnTo>
                  <a:pt x="7" y="217"/>
                </a:lnTo>
                <a:lnTo>
                  <a:pt x="7" y="196"/>
                </a:lnTo>
                <a:lnTo>
                  <a:pt x="7" y="196"/>
                </a:lnTo>
                <a:lnTo>
                  <a:pt x="6" y="184"/>
                </a:lnTo>
                <a:lnTo>
                  <a:pt x="6" y="180"/>
                </a:lnTo>
                <a:lnTo>
                  <a:pt x="6" y="180"/>
                </a:lnTo>
                <a:lnTo>
                  <a:pt x="6" y="180"/>
                </a:lnTo>
                <a:lnTo>
                  <a:pt x="6" y="180"/>
                </a:lnTo>
                <a:lnTo>
                  <a:pt x="6" y="180"/>
                </a:lnTo>
                <a:lnTo>
                  <a:pt x="6" y="168"/>
                </a:lnTo>
                <a:lnTo>
                  <a:pt x="6" y="159"/>
                </a:lnTo>
                <a:lnTo>
                  <a:pt x="5" y="120"/>
                </a:lnTo>
                <a:lnTo>
                  <a:pt x="3" y="105"/>
                </a:lnTo>
                <a:lnTo>
                  <a:pt x="3" y="96"/>
                </a:lnTo>
                <a:lnTo>
                  <a:pt x="3" y="96"/>
                </a:lnTo>
                <a:lnTo>
                  <a:pt x="2" y="72"/>
                </a:lnTo>
                <a:lnTo>
                  <a:pt x="2" y="72"/>
                </a:lnTo>
                <a:lnTo>
                  <a:pt x="2" y="62"/>
                </a:lnTo>
                <a:lnTo>
                  <a:pt x="1" y="55"/>
                </a:lnTo>
                <a:lnTo>
                  <a:pt x="1" y="52"/>
                </a:lnTo>
                <a:lnTo>
                  <a:pt x="1" y="49"/>
                </a:lnTo>
                <a:lnTo>
                  <a:pt x="1" y="47"/>
                </a:lnTo>
                <a:lnTo>
                  <a:pt x="1" y="46"/>
                </a:lnTo>
                <a:lnTo>
                  <a:pt x="0" y="23"/>
                </a:lnTo>
                <a:lnTo>
                  <a:pt x="5" y="22"/>
                </a:lnTo>
                <a:lnTo>
                  <a:pt x="18" y="22"/>
                </a:lnTo>
                <a:lnTo>
                  <a:pt x="22" y="21"/>
                </a:lnTo>
                <a:lnTo>
                  <a:pt x="26" y="21"/>
                </a:lnTo>
                <a:lnTo>
                  <a:pt x="28" y="21"/>
                </a:lnTo>
                <a:lnTo>
                  <a:pt x="29" y="21"/>
                </a:lnTo>
                <a:lnTo>
                  <a:pt x="31" y="21"/>
                </a:lnTo>
                <a:lnTo>
                  <a:pt x="33" y="20"/>
                </a:lnTo>
                <a:lnTo>
                  <a:pt x="34" y="20"/>
                </a:lnTo>
                <a:lnTo>
                  <a:pt x="36" y="20"/>
                </a:lnTo>
                <a:lnTo>
                  <a:pt x="37" y="18"/>
                </a:lnTo>
                <a:lnTo>
                  <a:pt x="40" y="20"/>
                </a:lnTo>
                <a:lnTo>
                  <a:pt x="41" y="20"/>
                </a:lnTo>
                <a:lnTo>
                  <a:pt x="42" y="20"/>
                </a:lnTo>
                <a:lnTo>
                  <a:pt x="45" y="20"/>
                </a:lnTo>
                <a:lnTo>
                  <a:pt x="51" y="20"/>
                </a:lnTo>
                <a:lnTo>
                  <a:pt x="55" y="18"/>
                </a:lnTo>
                <a:lnTo>
                  <a:pt x="62" y="18"/>
                </a:lnTo>
                <a:lnTo>
                  <a:pt x="71" y="18"/>
                </a:lnTo>
                <a:lnTo>
                  <a:pt x="72" y="18"/>
                </a:lnTo>
                <a:lnTo>
                  <a:pt x="79" y="17"/>
                </a:lnTo>
                <a:lnTo>
                  <a:pt x="79" y="17"/>
                </a:lnTo>
                <a:lnTo>
                  <a:pt x="83" y="17"/>
                </a:lnTo>
                <a:lnTo>
                  <a:pt x="96" y="17"/>
                </a:lnTo>
                <a:lnTo>
                  <a:pt x="96" y="17"/>
                </a:lnTo>
                <a:lnTo>
                  <a:pt x="96" y="17"/>
                </a:lnTo>
                <a:lnTo>
                  <a:pt x="97" y="17"/>
                </a:lnTo>
                <a:lnTo>
                  <a:pt x="97" y="17"/>
                </a:lnTo>
                <a:lnTo>
                  <a:pt x="117" y="16"/>
                </a:lnTo>
                <a:lnTo>
                  <a:pt x="121" y="16"/>
                </a:lnTo>
                <a:lnTo>
                  <a:pt x="134" y="16"/>
                </a:lnTo>
                <a:lnTo>
                  <a:pt x="137" y="16"/>
                </a:lnTo>
                <a:lnTo>
                  <a:pt x="137" y="16"/>
                </a:lnTo>
                <a:lnTo>
                  <a:pt x="138" y="16"/>
                </a:lnTo>
                <a:lnTo>
                  <a:pt x="144" y="15"/>
                </a:lnTo>
                <a:lnTo>
                  <a:pt x="149" y="15"/>
                </a:lnTo>
                <a:lnTo>
                  <a:pt x="149" y="15"/>
                </a:lnTo>
                <a:lnTo>
                  <a:pt x="151" y="15"/>
                </a:lnTo>
                <a:lnTo>
                  <a:pt x="165" y="15"/>
                </a:lnTo>
                <a:lnTo>
                  <a:pt x="165" y="15"/>
                </a:lnTo>
                <a:lnTo>
                  <a:pt x="167" y="15"/>
                </a:lnTo>
                <a:lnTo>
                  <a:pt x="171" y="15"/>
                </a:lnTo>
                <a:lnTo>
                  <a:pt x="173" y="15"/>
                </a:lnTo>
                <a:lnTo>
                  <a:pt x="174" y="15"/>
                </a:lnTo>
                <a:lnTo>
                  <a:pt x="175" y="15"/>
                </a:lnTo>
                <a:lnTo>
                  <a:pt x="180" y="14"/>
                </a:lnTo>
                <a:lnTo>
                  <a:pt x="180" y="14"/>
                </a:lnTo>
                <a:lnTo>
                  <a:pt x="186" y="14"/>
                </a:lnTo>
                <a:lnTo>
                  <a:pt x="187" y="14"/>
                </a:lnTo>
                <a:lnTo>
                  <a:pt x="192" y="14"/>
                </a:lnTo>
                <a:lnTo>
                  <a:pt x="193" y="14"/>
                </a:lnTo>
                <a:lnTo>
                  <a:pt x="195" y="14"/>
                </a:lnTo>
                <a:lnTo>
                  <a:pt x="196" y="14"/>
                </a:lnTo>
                <a:lnTo>
                  <a:pt x="204" y="14"/>
                </a:lnTo>
                <a:lnTo>
                  <a:pt x="208" y="14"/>
                </a:lnTo>
                <a:lnTo>
                  <a:pt x="233" y="13"/>
                </a:lnTo>
                <a:lnTo>
                  <a:pt x="234" y="13"/>
                </a:lnTo>
                <a:lnTo>
                  <a:pt x="244" y="13"/>
                </a:lnTo>
                <a:lnTo>
                  <a:pt x="256" y="12"/>
                </a:lnTo>
                <a:lnTo>
                  <a:pt x="262" y="12"/>
                </a:lnTo>
                <a:lnTo>
                  <a:pt x="265" y="12"/>
                </a:lnTo>
                <a:lnTo>
                  <a:pt x="266" y="12"/>
                </a:lnTo>
                <a:lnTo>
                  <a:pt x="277" y="12"/>
                </a:lnTo>
                <a:lnTo>
                  <a:pt x="290" y="10"/>
                </a:lnTo>
                <a:lnTo>
                  <a:pt x="292" y="10"/>
                </a:lnTo>
                <a:lnTo>
                  <a:pt x="301" y="10"/>
                </a:lnTo>
                <a:lnTo>
                  <a:pt x="307" y="10"/>
                </a:lnTo>
                <a:lnTo>
                  <a:pt x="311" y="10"/>
                </a:lnTo>
                <a:lnTo>
                  <a:pt x="313" y="9"/>
                </a:lnTo>
                <a:lnTo>
                  <a:pt x="319" y="9"/>
                </a:lnTo>
                <a:lnTo>
                  <a:pt x="324" y="9"/>
                </a:lnTo>
                <a:lnTo>
                  <a:pt x="328" y="9"/>
                </a:lnTo>
                <a:lnTo>
                  <a:pt x="334" y="9"/>
                </a:lnTo>
                <a:lnTo>
                  <a:pt x="341" y="9"/>
                </a:lnTo>
                <a:lnTo>
                  <a:pt x="346" y="8"/>
                </a:lnTo>
                <a:lnTo>
                  <a:pt x="347" y="8"/>
                </a:lnTo>
                <a:lnTo>
                  <a:pt x="348" y="8"/>
                </a:lnTo>
                <a:lnTo>
                  <a:pt x="353" y="8"/>
                </a:lnTo>
                <a:lnTo>
                  <a:pt x="356" y="8"/>
                </a:lnTo>
                <a:lnTo>
                  <a:pt x="359" y="8"/>
                </a:lnTo>
                <a:lnTo>
                  <a:pt x="364" y="8"/>
                </a:lnTo>
                <a:lnTo>
                  <a:pt x="368" y="8"/>
                </a:lnTo>
                <a:lnTo>
                  <a:pt x="370" y="8"/>
                </a:lnTo>
                <a:lnTo>
                  <a:pt x="377" y="7"/>
                </a:lnTo>
                <a:lnTo>
                  <a:pt x="382" y="7"/>
                </a:lnTo>
                <a:lnTo>
                  <a:pt x="389" y="7"/>
                </a:lnTo>
                <a:lnTo>
                  <a:pt x="400" y="7"/>
                </a:lnTo>
                <a:lnTo>
                  <a:pt x="408" y="7"/>
                </a:lnTo>
                <a:lnTo>
                  <a:pt x="416" y="6"/>
                </a:lnTo>
                <a:lnTo>
                  <a:pt x="421" y="6"/>
                </a:lnTo>
                <a:lnTo>
                  <a:pt x="425" y="6"/>
                </a:lnTo>
                <a:lnTo>
                  <a:pt x="429" y="6"/>
                </a:lnTo>
                <a:lnTo>
                  <a:pt x="433" y="6"/>
                </a:lnTo>
                <a:lnTo>
                  <a:pt x="438" y="6"/>
                </a:lnTo>
                <a:lnTo>
                  <a:pt x="467" y="5"/>
                </a:lnTo>
                <a:lnTo>
                  <a:pt x="468" y="5"/>
                </a:lnTo>
                <a:lnTo>
                  <a:pt x="469" y="5"/>
                </a:lnTo>
                <a:lnTo>
                  <a:pt x="476" y="5"/>
                </a:lnTo>
                <a:lnTo>
                  <a:pt x="484" y="4"/>
                </a:lnTo>
                <a:lnTo>
                  <a:pt x="493" y="4"/>
                </a:lnTo>
                <a:lnTo>
                  <a:pt x="494" y="4"/>
                </a:lnTo>
                <a:lnTo>
                  <a:pt x="503" y="4"/>
                </a:lnTo>
                <a:lnTo>
                  <a:pt x="507" y="4"/>
                </a:lnTo>
                <a:lnTo>
                  <a:pt x="510" y="4"/>
                </a:lnTo>
                <a:lnTo>
                  <a:pt x="523" y="3"/>
                </a:lnTo>
                <a:lnTo>
                  <a:pt x="526" y="3"/>
                </a:lnTo>
                <a:lnTo>
                  <a:pt x="529" y="3"/>
                </a:lnTo>
                <a:lnTo>
                  <a:pt x="541" y="3"/>
                </a:lnTo>
                <a:lnTo>
                  <a:pt x="544" y="3"/>
                </a:lnTo>
                <a:lnTo>
                  <a:pt x="544" y="3"/>
                </a:lnTo>
                <a:lnTo>
                  <a:pt x="545" y="3"/>
                </a:lnTo>
                <a:lnTo>
                  <a:pt x="548" y="1"/>
                </a:lnTo>
                <a:lnTo>
                  <a:pt x="557" y="1"/>
                </a:lnTo>
                <a:lnTo>
                  <a:pt x="560" y="1"/>
                </a:lnTo>
                <a:lnTo>
                  <a:pt x="563" y="1"/>
                </a:lnTo>
                <a:lnTo>
                  <a:pt x="568" y="1"/>
                </a:lnTo>
                <a:lnTo>
                  <a:pt x="574" y="1"/>
                </a:lnTo>
                <a:lnTo>
                  <a:pt x="574" y="1"/>
                </a:lnTo>
                <a:lnTo>
                  <a:pt x="574" y="1"/>
                </a:lnTo>
                <a:lnTo>
                  <a:pt x="579" y="0"/>
                </a:lnTo>
                <a:lnTo>
                  <a:pt x="583" y="0"/>
                </a:lnTo>
                <a:lnTo>
                  <a:pt x="583" y="0"/>
                </a:lnTo>
                <a:lnTo>
                  <a:pt x="583" y="5"/>
                </a:lnTo>
                <a:lnTo>
                  <a:pt x="584" y="7"/>
                </a:lnTo>
                <a:lnTo>
                  <a:pt x="584" y="7"/>
                </a:lnTo>
                <a:lnTo>
                  <a:pt x="584" y="12"/>
                </a:lnTo>
                <a:lnTo>
                  <a:pt x="584" y="13"/>
                </a:lnTo>
                <a:lnTo>
                  <a:pt x="584" y="14"/>
                </a:lnTo>
                <a:lnTo>
                  <a:pt x="584" y="15"/>
                </a:lnTo>
                <a:lnTo>
                  <a:pt x="584" y="16"/>
                </a:lnTo>
                <a:lnTo>
                  <a:pt x="584" y="20"/>
                </a:lnTo>
                <a:lnTo>
                  <a:pt x="584" y="20"/>
                </a:lnTo>
                <a:lnTo>
                  <a:pt x="584" y="21"/>
                </a:lnTo>
                <a:lnTo>
                  <a:pt x="584" y="40"/>
                </a:lnTo>
                <a:lnTo>
                  <a:pt x="585" y="51"/>
                </a:lnTo>
                <a:lnTo>
                  <a:pt x="585" y="51"/>
                </a:lnTo>
                <a:lnTo>
                  <a:pt x="585" y="68"/>
                </a:lnTo>
                <a:lnTo>
                  <a:pt x="585" y="73"/>
                </a:lnTo>
                <a:lnTo>
                  <a:pt x="585" y="76"/>
                </a:lnTo>
                <a:lnTo>
                  <a:pt x="587" y="137"/>
                </a:lnTo>
                <a:lnTo>
                  <a:pt x="587" y="143"/>
                </a:lnTo>
                <a:lnTo>
                  <a:pt x="588" y="159"/>
                </a:lnTo>
                <a:lnTo>
                  <a:pt x="588" y="196"/>
                </a:lnTo>
                <a:lnTo>
                  <a:pt x="589" y="225"/>
                </a:lnTo>
                <a:lnTo>
                  <a:pt x="591" y="258"/>
                </a:lnTo>
                <a:lnTo>
                  <a:pt x="592" y="292"/>
                </a:lnTo>
                <a:lnTo>
                  <a:pt x="592" y="293"/>
                </a:lnTo>
                <a:lnTo>
                  <a:pt x="593" y="310"/>
                </a:lnTo>
                <a:lnTo>
                  <a:pt x="593" y="330"/>
                </a:lnTo>
                <a:lnTo>
                  <a:pt x="593" y="334"/>
                </a:lnTo>
                <a:lnTo>
                  <a:pt x="594" y="352"/>
                </a:lnTo>
                <a:lnTo>
                  <a:pt x="594" y="371"/>
                </a:lnTo>
                <a:lnTo>
                  <a:pt x="594" y="375"/>
                </a:lnTo>
                <a:lnTo>
                  <a:pt x="595" y="390"/>
                </a:lnTo>
                <a:lnTo>
                  <a:pt x="595" y="405"/>
                </a:lnTo>
                <a:lnTo>
                  <a:pt x="595" y="410"/>
                </a:lnTo>
                <a:lnTo>
                  <a:pt x="595" y="423"/>
                </a:lnTo>
                <a:lnTo>
                  <a:pt x="596" y="43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7B4B8A83-43A4-1715-09BA-F2257949AEA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06198" y="212298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8395DCBF-BD2C-C3CE-D51D-4796FA89070A}"/>
              </a:ext>
            </a:extLst>
          </p:cNvPr>
          <p:cNvCxnSpPr>
            <a:cxnSpLocks/>
            <a:stCxn id="15" idx="1"/>
            <a:endCxn id="9" idx="4"/>
          </p:cNvCxnSpPr>
          <p:nvPr/>
        </p:nvCxnSpPr>
        <p:spPr>
          <a:xfrm rot="10800000">
            <a:off x="4748406" y="2207398"/>
            <a:ext cx="346060" cy="27760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72D05895-92EE-3863-604B-C73FF4CD1205}"/>
              </a:ext>
            </a:extLst>
          </p:cNvPr>
          <p:cNvSpPr/>
          <p:nvPr/>
        </p:nvSpPr>
        <p:spPr>
          <a:xfrm>
            <a:off x="5094466" y="232102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Detroit</a:t>
            </a: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B94C05BD-1AB9-23F6-9055-08FEE82B1F2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20666" y="240781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5D81CB15-C9DD-5F42-44D9-A08DEA9831E8}"/>
              </a:ext>
            </a:extLst>
          </p:cNvPr>
          <p:cNvCxnSpPr>
            <a:cxnSpLocks/>
            <a:stCxn id="25" idx="1"/>
            <a:endCxn id="22" idx="4"/>
          </p:cNvCxnSpPr>
          <p:nvPr/>
        </p:nvCxnSpPr>
        <p:spPr>
          <a:xfrm rot="10800000">
            <a:off x="4062875" y="2492229"/>
            <a:ext cx="366187" cy="86416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E818F519-20BC-32EB-1B1D-85916CA37D26}"/>
              </a:ext>
            </a:extLst>
          </p:cNvPr>
          <p:cNvSpPr/>
          <p:nvPr/>
        </p:nvSpPr>
        <p:spPr>
          <a:xfrm>
            <a:off x="4429061" y="319240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Dearborn</a:t>
            </a:r>
          </a:p>
        </p:txBody>
      </p:sp>
      <p:sp>
        <p:nvSpPr>
          <p:cNvPr id="31" name="Oval 25">
            <a:extLst>
              <a:ext uri="{FF2B5EF4-FFF2-40B4-BE49-F238E27FC236}">
                <a16:creationId xmlns:a16="http://schemas.microsoft.com/office/drawing/2014/main" id="{DED7D0C4-DB61-CBE5-AB12-257FC98750C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18381" y="257175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2" name="肘形连接符 164">
            <a:extLst>
              <a:ext uri="{FF2B5EF4-FFF2-40B4-BE49-F238E27FC236}">
                <a16:creationId xmlns:a16="http://schemas.microsoft.com/office/drawing/2014/main" id="{A1841E86-CBE2-2BC0-BE48-0FB6796B7092}"/>
              </a:ext>
            </a:extLst>
          </p:cNvPr>
          <p:cNvCxnSpPr>
            <a:cxnSpLocks/>
            <a:stCxn id="33" idx="3"/>
            <a:endCxn id="31" idx="4"/>
          </p:cNvCxnSpPr>
          <p:nvPr/>
        </p:nvCxnSpPr>
        <p:spPr>
          <a:xfrm flipV="1">
            <a:off x="1634785" y="2656165"/>
            <a:ext cx="425804" cy="43195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3" name="圆角矩形 45">
            <a:extLst>
              <a:ext uri="{FF2B5EF4-FFF2-40B4-BE49-F238E27FC236}">
                <a16:creationId xmlns:a16="http://schemas.microsoft.com/office/drawing/2014/main" id="{FE9865AB-ED3B-071C-B6D8-2873D4A0EB18}"/>
              </a:ext>
            </a:extLst>
          </p:cNvPr>
          <p:cNvSpPr/>
          <p:nvPr/>
        </p:nvSpPr>
        <p:spPr>
          <a:xfrm>
            <a:off x="303495" y="292414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Canton Charter </a:t>
            </a:r>
          </a:p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Township</a:t>
            </a:r>
          </a:p>
        </p:txBody>
      </p: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69D0ACE8-C329-4973-2B24-CC8501445638}"/>
              </a:ext>
            </a:extLst>
          </p:cNvPr>
          <p:cNvGrpSpPr/>
          <p:nvPr/>
        </p:nvGrpSpPr>
        <p:grpSpPr>
          <a:xfrm>
            <a:off x="6293666" y="1195576"/>
            <a:ext cx="2573252" cy="3102676"/>
            <a:chOff x="5922742" y="1610113"/>
            <a:chExt cx="2757073" cy="3324317"/>
          </a:xfrm>
          <a:solidFill>
            <a:schemeClr val="accent1"/>
          </a:solidFill>
        </p:grpSpPr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40EE914D-9B7A-A7F7-3696-ED14C9E26B3F}"/>
                </a:ext>
              </a:extLst>
            </p:cNvPr>
            <p:cNvSpPr>
              <a:spLocks/>
            </p:cNvSpPr>
            <p:nvPr/>
          </p:nvSpPr>
          <p:spPr bwMode="auto">
            <a:xfrm rot="9591312" flipV="1">
              <a:off x="7267670" y="3155271"/>
              <a:ext cx="1412145" cy="348452"/>
            </a:xfrm>
            <a:custGeom>
              <a:avLst/>
              <a:gdLst>
                <a:gd name="T0" fmla="*/ 553 w 553"/>
                <a:gd name="T1" fmla="*/ 20 h 136"/>
                <a:gd name="T2" fmla="*/ 548 w 553"/>
                <a:gd name="T3" fmla="*/ 26 h 136"/>
                <a:gd name="T4" fmla="*/ 534 w 553"/>
                <a:gd name="T5" fmla="*/ 41 h 136"/>
                <a:gd name="T6" fmla="*/ 511 w 553"/>
                <a:gd name="T7" fmla="*/ 60 h 136"/>
                <a:gd name="T8" fmla="*/ 478 w 553"/>
                <a:gd name="T9" fmla="*/ 81 h 136"/>
                <a:gd name="T10" fmla="*/ 438 w 553"/>
                <a:gd name="T11" fmla="*/ 100 h 136"/>
                <a:gd name="T12" fmla="*/ 426 w 553"/>
                <a:gd name="T13" fmla="*/ 104 h 136"/>
                <a:gd name="T14" fmla="*/ 415 w 553"/>
                <a:gd name="T15" fmla="*/ 108 h 136"/>
                <a:gd name="T16" fmla="*/ 390 w 553"/>
                <a:gd name="T17" fmla="*/ 116 h 136"/>
                <a:gd name="T18" fmla="*/ 378 w 553"/>
                <a:gd name="T19" fmla="*/ 119 h 136"/>
                <a:gd name="T20" fmla="*/ 365 w 553"/>
                <a:gd name="T21" fmla="*/ 122 h 136"/>
                <a:gd name="T22" fmla="*/ 339 w 553"/>
                <a:gd name="T23" fmla="*/ 127 h 136"/>
                <a:gd name="T24" fmla="*/ 312 w 553"/>
                <a:gd name="T25" fmla="*/ 131 h 136"/>
                <a:gd name="T26" fmla="*/ 285 w 553"/>
                <a:gd name="T27" fmla="*/ 134 h 136"/>
                <a:gd name="T28" fmla="*/ 258 w 553"/>
                <a:gd name="T29" fmla="*/ 136 h 136"/>
                <a:gd name="T30" fmla="*/ 231 w 553"/>
                <a:gd name="T31" fmla="*/ 136 h 136"/>
                <a:gd name="T32" fmla="*/ 205 w 553"/>
                <a:gd name="T33" fmla="*/ 136 h 136"/>
                <a:gd name="T34" fmla="*/ 179 w 553"/>
                <a:gd name="T35" fmla="*/ 135 h 136"/>
                <a:gd name="T36" fmla="*/ 155 w 553"/>
                <a:gd name="T37" fmla="*/ 133 h 136"/>
                <a:gd name="T38" fmla="*/ 143 w 553"/>
                <a:gd name="T39" fmla="*/ 133 h 136"/>
                <a:gd name="T40" fmla="*/ 131 w 553"/>
                <a:gd name="T41" fmla="*/ 131 h 136"/>
                <a:gd name="T42" fmla="*/ 109 w 553"/>
                <a:gd name="T43" fmla="*/ 129 h 136"/>
                <a:gd name="T44" fmla="*/ 88 w 553"/>
                <a:gd name="T45" fmla="*/ 126 h 136"/>
                <a:gd name="T46" fmla="*/ 52 w 553"/>
                <a:gd name="T47" fmla="*/ 120 h 136"/>
                <a:gd name="T48" fmla="*/ 37 w 553"/>
                <a:gd name="T49" fmla="*/ 117 h 136"/>
                <a:gd name="T50" fmla="*/ 24 w 553"/>
                <a:gd name="T51" fmla="*/ 115 h 136"/>
                <a:gd name="T52" fmla="*/ 0 w 553"/>
                <a:gd name="T53" fmla="*/ 110 h 136"/>
                <a:gd name="T54" fmla="*/ 24 w 553"/>
                <a:gd name="T55" fmla="*/ 113 h 136"/>
                <a:gd name="T56" fmla="*/ 37 w 553"/>
                <a:gd name="T57" fmla="*/ 115 h 136"/>
                <a:gd name="T58" fmla="*/ 52 w 553"/>
                <a:gd name="T59" fmla="*/ 117 h 136"/>
                <a:gd name="T60" fmla="*/ 89 w 553"/>
                <a:gd name="T61" fmla="*/ 120 h 136"/>
                <a:gd name="T62" fmla="*/ 109 w 553"/>
                <a:gd name="T63" fmla="*/ 122 h 136"/>
                <a:gd name="T64" fmla="*/ 132 w 553"/>
                <a:gd name="T65" fmla="*/ 123 h 136"/>
                <a:gd name="T66" fmla="*/ 143 w 553"/>
                <a:gd name="T67" fmla="*/ 123 h 136"/>
                <a:gd name="T68" fmla="*/ 155 w 553"/>
                <a:gd name="T69" fmla="*/ 124 h 136"/>
                <a:gd name="T70" fmla="*/ 180 w 553"/>
                <a:gd name="T71" fmla="*/ 124 h 136"/>
                <a:gd name="T72" fmla="*/ 205 w 553"/>
                <a:gd name="T73" fmla="*/ 123 h 136"/>
                <a:gd name="T74" fmla="*/ 231 w 553"/>
                <a:gd name="T75" fmla="*/ 122 h 136"/>
                <a:gd name="T76" fmla="*/ 257 w 553"/>
                <a:gd name="T77" fmla="*/ 119 h 136"/>
                <a:gd name="T78" fmla="*/ 283 w 553"/>
                <a:gd name="T79" fmla="*/ 116 h 136"/>
                <a:gd name="T80" fmla="*/ 309 w 553"/>
                <a:gd name="T81" fmla="*/ 112 h 136"/>
                <a:gd name="T82" fmla="*/ 335 w 553"/>
                <a:gd name="T83" fmla="*/ 106 h 136"/>
                <a:gd name="T84" fmla="*/ 359 w 553"/>
                <a:gd name="T85" fmla="*/ 100 h 136"/>
                <a:gd name="T86" fmla="*/ 371 w 553"/>
                <a:gd name="T87" fmla="*/ 96 h 136"/>
                <a:gd name="T88" fmla="*/ 383 w 553"/>
                <a:gd name="T89" fmla="*/ 92 h 136"/>
                <a:gd name="T90" fmla="*/ 406 w 553"/>
                <a:gd name="T91" fmla="*/ 84 h 136"/>
                <a:gd name="T92" fmla="*/ 416 w 553"/>
                <a:gd name="T93" fmla="*/ 79 h 136"/>
                <a:gd name="T94" fmla="*/ 426 w 553"/>
                <a:gd name="T95" fmla="*/ 74 h 136"/>
                <a:gd name="T96" fmla="*/ 463 w 553"/>
                <a:gd name="T97" fmla="*/ 54 h 136"/>
                <a:gd name="T98" fmla="*/ 491 w 553"/>
                <a:gd name="T99" fmla="*/ 34 h 136"/>
                <a:gd name="T100" fmla="*/ 510 w 553"/>
                <a:gd name="T101" fmla="*/ 16 h 136"/>
                <a:gd name="T102" fmla="*/ 520 w 553"/>
                <a:gd name="T103" fmla="*/ 4 h 136"/>
                <a:gd name="T104" fmla="*/ 523 w 553"/>
                <a:gd name="T105" fmla="*/ 0 h 136"/>
                <a:gd name="T106" fmla="*/ 553 w 553"/>
                <a:gd name="T107" fmla="*/ 2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3" h="136">
                  <a:moveTo>
                    <a:pt x="553" y="20"/>
                  </a:moveTo>
                  <a:cubicBezTo>
                    <a:pt x="553" y="20"/>
                    <a:pt x="551" y="23"/>
                    <a:pt x="548" y="26"/>
                  </a:cubicBezTo>
                  <a:cubicBezTo>
                    <a:pt x="545" y="30"/>
                    <a:pt x="540" y="35"/>
                    <a:pt x="534" y="41"/>
                  </a:cubicBezTo>
                  <a:cubicBezTo>
                    <a:pt x="528" y="47"/>
                    <a:pt x="520" y="53"/>
                    <a:pt x="511" y="60"/>
                  </a:cubicBezTo>
                  <a:cubicBezTo>
                    <a:pt x="501" y="67"/>
                    <a:pt x="491" y="74"/>
                    <a:pt x="478" y="81"/>
                  </a:cubicBezTo>
                  <a:cubicBezTo>
                    <a:pt x="466" y="87"/>
                    <a:pt x="452" y="94"/>
                    <a:pt x="438" y="100"/>
                  </a:cubicBezTo>
                  <a:cubicBezTo>
                    <a:pt x="434" y="101"/>
                    <a:pt x="430" y="103"/>
                    <a:pt x="426" y="104"/>
                  </a:cubicBezTo>
                  <a:cubicBezTo>
                    <a:pt x="422" y="106"/>
                    <a:pt x="419" y="107"/>
                    <a:pt x="415" y="108"/>
                  </a:cubicBezTo>
                  <a:cubicBezTo>
                    <a:pt x="407" y="111"/>
                    <a:pt x="399" y="114"/>
                    <a:pt x="390" y="116"/>
                  </a:cubicBezTo>
                  <a:cubicBezTo>
                    <a:pt x="386" y="117"/>
                    <a:pt x="382" y="118"/>
                    <a:pt x="378" y="119"/>
                  </a:cubicBezTo>
                  <a:cubicBezTo>
                    <a:pt x="374" y="120"/>
                    <a:pt x="369" y="121"/>
                    <a:pt x="365" y="122"/>
                  </a:cubicBezTo>
                  <a:cubicBezTo>
                    <a:pt x="357" y="124"/>
                    <a:pt x="348" y="125"/>
                    <a:pt x="339" y="127"/>
                  </a:cubicBezTo>
                  <a:cubicBezTo>
                    <a:pt x="330" y="129"/>
                    <a:pt x="321" y="130"/>
                    <a:pt x="312" y="131"/>
                  </a:cubicBezTo>
                  <a:cubicBezTo>
                    <a:pt x="303" y="132"/>
                    <a:pt x="294" y="133"/>
                    <a:pt x="285" y="134"/>
                  </a:cubicBezTo>
                  <a:cubicBezTo>
                    <a:pt x="276" y="135"/>
                    <a:pt x="267" y="135"/>
                    <a:pt x="258" y="136"/>
                  </a:cubicBezTo>
                  <a:cubicBezTo>
                    <a:pt x="249" y="136"/>
                    <a:pt x="240" y="136"/>
                    <a:pt x="231" y="136"/>
                  </a:cubicBezTo>
                  <a:cubicBezTo>
                    <a:pt x="223" y="136"/>
                    <a:pt x="214" y="136"/>
                    <a:pt x="205" y="136"/>
                  </a:cubicBezTo>
                  <a:cubicBezTo>
                    <a:pt x="196" y="136"/>
                    <a:pt x="188" y="136"/>
                    <a:pt x="179" y="135"/>
                  </a:cubicBezTo>
                  <a:cubicBezTo>
                    <a:pt x="171" y="135"/>
                    <a:pt x="163" y="134"/>
                    <a:pt x="155" y="133"/>
                  </a:cubicBezTo>
                  <a:cubicBezTo>
                    <a:pt x="151" y="133"/>
                    <a:pt x="147" y="133"/>
                    <a:pt x="143" y="133"/>
                  </a:cubicBezTo>
                  <a:cubicBezTo>
                    <a:pt x="139" y="132"/>
                    <a:pt x="135" y="132"/>
                    <a:pt x="131" y="131"/>
                  </a:cubicBezTo>
                  <a:cubicBezTo>
                    <a:pt x="123" y="130"/>
                    <a:pt x="116" y="130"/>
                    <a:pt x="109" y="129"/>
                  </a:cubicBezTo>
                  <a:cubicBezTo>
                    <a:pt x="102" y="128"/>
                    <a:pt x="95" y="127"/>
                    <a:pt x="88" y="126"/>
                  </a:cubicBezTo>
                  <a:cubicBezTo>
                    <a:pt x="75" y="124"/>
                    <a:pt x="63" y="122"/>
                    <a:pt x="52" y="120"/>
                  </a:cubicBezTo>
                  <a:cubicBezTo>
                    <a:pt x="46" y="119"/>
                    <a:pt x="41" y="118"/>
                    <a:pt x="37" y="117"/>
                  </a:cubicBezTo>
                  <a:cubicBezTo>
                    <a:pt x="32" y="117"/>
                    <a:pt x="28" y="116"/>
                    <a:pt x="24" y="115"/>
                  </a:cubicBezTo>
                  <a:cubicBezTo>
                    <a:pt x="9" y="112"/>
                    <a:pt x="0" y="110"/>
                    <a:pt x="0" y="110"/>
                  </a:cubicBezTo>
                  <a:cubicBezTo>
                    <a:pt x="0" y="110"/>
                    <a:pt x="9" y="111"/>
                    <a:pt x="24" y="113"/>
                  </a:cubicBezTo>
                  <a:cubicBezTo>
                    <a:pt x="28" y="114"/>
                    <a:pt x="32" y="114"/>
                    <a:pt x="37" y="115"/>
                  </a:cubicBezTo>
                  <a:cubicBezTo>
                    <a:pt x="42" y="116"/>
                    <a:pt x="47" y="116"/>
                    <a:pt x="52" y="117"/>
                  </a:cubicBezTo>
                  <a:cubicBezTo>
                    <a:pt x="63" y="118"/>
                    <a:pt x="75" y="119"/>
                    <a:pt x="89" y="120"/>
                  </a:cubicBezTo>
                  <a:cubicBezTo>
                    <a:pt x="95" y="121"/>
                    <a:pt x="102" y="121"/>
                    <a:pt x="109" y="122"/>
                  </a:cubicBezTo>
                  <a:cubicBezTo>
                    <a:pt x="117" y="122"/>
                    <a:pt x="124" y="123"/>
                    <a:pt x="132" y="123"/>
                  </a:cubicBezTo>
                  <a:cubicBezTo>
                    <a:pt x="135" y="123"/>
                    <a:pt x="139" y="123"/>
                    <a:pt x="143" y="123"/>
                  </a:cubicBezTo>
                  <a:cubicBezTo>
                    <a:pt x="147" y="124"/>
                    <a:pt x="151" y="124"/>
                    <a:pt x="155" y="124"/>
                  </a:cubicBezTo>
                  <a:cubicBezTo>
                    <a:pt x="163" y="124"/>
                    <a:pt x="171" y="124"/>
                    <a:pt x="180" y="124"/>
                  </a:cubicBezTo>
                  <a:cubicBezTo>
                    <a:pt x="188" y="124"/>
                    <a:pt x="196" y="123"/>
                    <a:pt x="205" y="123"/>
                  </a:cubicBezTo>
                  <a:cubicBezTo>
                    <a:pt x="213" y="123"/>
                    <a:pt x="222" y="122"/>
                    <a:pt x="231" y="122"/>
                  </a:cubicBezTo>
                  <a:cubicBezTo>
                    <a:pt x="240" y="121"/>
                    <a:pt x="248" y="120"/>
                    <a:pt x="257" y="119"/>
                  </a:cubicBezTo>
                  <a:cubicBezTo>
                    <a:pt x="266" y="119"/>
                    <a:pt x="274" y="117"/>
                    <a:pt x="283" y="116"/>
                  </a:cubicBezTo>
                  <a:cubicBezTo>
                    <a:pt x="292" y="115"/>
                    <a:pt x="301" y="113"/>
                    <a:pt x="309" y="112"/>
                  </a:cubicBezTo>
                  <a:cubicBezTo>
                    <a:pt x="318" y="110"/>
                    <a:pt x="326" y="108"/>
                    <a:pt x="335" y="106"/>
                  </a:cubicBezTo>
                  <a:cubicBezTo>
                    <a:pt x="343" y="104"/>
                    <a:pt x="351" y="102"/>
                    <a:pt x="359" y="100"/>
                  </a:cubicBezTo>
                  <a:cubicBezTo>
                    <a:pt x="363" y="99"/>
                    <a:pt x="367" y="97"/>
                    <a:pt x="371" y="96"/>
                  </a:cubicBezTo>
                  <a:cubicBezTo>
                    <a:pt x="375" y="95"/>
                    <a:pt x="379" y="94"/>
                    <a:pt x="383" y="92"/>
                  </a:cubicBezTo>
                  <a:cubicBezTo>
                    <a:pt x="391" y="90"/>
                    <a:pt x="398" y="87"/>
                    <a:pt x="406" y="84"/>
                  </a:cubicBezTo>
                  <a:cubicBezTo>
                    <a:pt x="409" y="82"/>
                    <a:pt x="413" y="81"/>
                    <a:pt x="416" y="79"/>
                  </a:cubicBezTo>
                  <a:cubicBezTo>
                    <a:pt x="420" y="78"/>
                    <a:pt x="423" y="76"/>
                    <a:pt x="426" y="74"/>
                  </a:cubicBezTo>
                  <a:cubicBezTo>
                    <a:pt x="440" y="68"/>
                    <a:pt x="452" y="61"/>
                    <a:pt x="463" y="54"/>
                  </a:cubicBezTo>
                  <a:cubicBezTo>
                    <a:pt x="474" y="48"/>
                    <a:pt x="483" y="41"/>
                    <a:pt x="491" y="34"/>
                  </a:cubicBezTo>
                  <a:cubicBezTo>
                    <a:pt x="499" y="28"/>
                    <a:pt x="505" y="21"/>
                    <a:pt x="510" y="16"/>
                  </a:cubicBezTo>
                  <a:cubicBezTo>
                    <a:pt x="515" y="11"/>
                    <a:pt x="518" y="7"/>
                    <a:pt x="520" y="4"/>
                  </a:cubicBezTo>
                  <a:cubicBezTo>
                    <a:pt x="523" y="1"/>
                    <a:pt x="523" y="0"/>
                    <a:pt x="523" y="0"/>
                  </a:cubicBezTo>
                  <a:lnTo>
                    <a:pt x="553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3" name="Freeform 13">
              <a:extLst>
                <a:ext uri="{FF2B5EF4-FFF2-40B4-BE49-F238E27FC236}">
                  <a16:creationId xmlns:a16="http://schemas.microsoft.com/office/drawing/2014/main" id="{0D9F0A70-A9E8-751B-B5ED-941BD02BDDFC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6414886" y="2556701"/>
              <a:ext cx="339821" cy="1156470"/>
            </a:xfrm>
            <a:custGeom>
              <a:avLst/>
              <a:gdLst>
                <a:gd name="T0" fmla="*/ 122 w 133"/>
                <a:gd name="T1" fmla="*/ 1 h 452"/>
                <a:gd name="T2" fmla="*/ 119 w 133"/>
                <a:gd name="T3" fmla="*/ 1 h 452"/>
                <a:gd name="T4" fmla="*/ 108 w 133"/>
                <a:gd name="T5" fmla="*/ 0 h 452"/>
                <a:gd name="T6" fmla="*/ 92 w 133"/>
                <a:gd name="T7" fmla="*/ 13 h 452"/>
                <a:gd name="T8" fmla="*/ 66 w 133"/>
                <a:gd name="T9" fmla="*/ 21 h 452"/>
                <a:gd name="T10" fmla="*/ 65 w 133"/>
                <a:gd name="T11" fmla="*/ 21 h 452"/>
                <a:gd name="T12" fmla="*/ 51 w 133"/>
                <a:gd name="T13" fmla="*/ 38 h 452"/>
                <a:gd name="T14" fmla="*/ 28 w 133"/>
                <a:gd name="T15" fmla="*/ 74 h 452"/>
                <a:gd name="T16" fmla="*/ 10 w 133"/>
                <a:gd name="T17" fmla="*/ 117 h 452"/>
                <a:gd name="T18" fmla="*/ 1 w 133"/>
                <a:gd name="T19" fmla="*/ 166 h 452"/>
                <a:gd name="T20" fmla="*/ 2 w 133"/>
                <a:gd name="T21" fmla="*/ 217 h 452"/>
                <a:gd name="T22" fmla="*/ 4 w 133"/>
                <a:gd name="T23" fmla="*/ 230 h 452"/>
                <a:gd name="T24" fmla="*/ 6 w 133"/>
                <a:gd name="T25" fmla="*/ 242 h 452"/>
                <a:gd name="T26" fmla="*/ 12 w 133"/>
                <a:gd name="T27" fmla="*/ 267 h 452"/>
                <a:gd name="T28" fmla="*/ 29 w 133"/>
                <a:gd name="T29" fmla="*/ 312 h 452"/>
                <a:gd name="T30" fmla="*/ 39 w 133"/>
                <a:gd name="T31" fmla="*/ 333 h 452"/>
                <a:gd name="T32" fmla="*/ 44 w 133"/>
                <a:gd name="T33" fmla="*/ 343 h 452"/>
                <a:gd name="T34" fmla="*/ 50 w 133"/>
                <a:gd name="T35" fmla="*/ 353 h 452"/>
                <a:gd name="T36" fmla="*/ 60 w 133"/>
                <a:gd name="T37" fmla="*/ 371 h 452"/>
                <a:gd name="T38" fmla="*/ 71 w 133"/>
                <a:gd name="T39" fmla="*/ 387 h 452"/>
                <a:gd name="T40" fmla="*/ 91 w 133"/>
                <a:gd name="T41" fmla="*/ 414 h 452"/>
                <a:gd name="T42" fmla="*/ 99 w 133"/>
                <a:gd name="T43" fmla="*/ 426 h 452"/>
                <a:gd name="T44" fmla="*/ 107 w 133"/>
                <a:gd name="T45" fmla="*/ 435 h 452"/>
                <a:gd name="T46" fmla="*/ 121 w 133"/>
                <a:gd name="T47" fmla="*/ 452 h 452"/>
                <a:gd name="T48" fmla="*/ 108 w 133"/>
                <a:gd name="T49" fmla="*/ 434 h 452"/>
                <a:gd name="T50" fmla="*/ 101 w 133"/>
                <a:gd name="T51" fmla="*/ 424 h 452"/>
                <a:gd name="T52" fmla="*/ 93 w 133"/>
                <a:gd name="T53" fmla="*/ 412 h 452"/>
                <a:gd name="T54" fmla="*/ 76 w 133"/>
                <a:gd name="T55" fmla="*/ 384 h 452"/>
                <a:gd name="T56" fmla="*/ 66 w 133"/>
                <a:gd name="T57" fmla="*/ 367 h 452"/>
                <a:gd name="T58" fmla="*/ 57 w 133"/>
                <a:gd name="T59" fmla="*/ 349 h 452"/>
                <a:gd name="T60" fmla="*/ 52 w 133"/>
                <a:gd name="T61" fmla="*/ 339 h 452"/>
                <a:gd name="T62" fmla="*/ 48 w 133"/>
                <a:gd name="T63" fmla="*/ 329 h 452"/>
                <a:gd name="T64" fmla="*/ 40 w 133"/>
                <a:gd name="T65" fmla="*/ 308 h 452"/>
                <a:gd name="T66" fmla="*/ 27 w 133"/>
                <a:gd name="T67" fmla="*/ 263 h 452"/>
                <a:gd name="T68" fmla="*/ 22 w 133"/>
                <a:gd name="T69" fmla="*/ 240 h 452"/>
                <a:gd name="T70" fmla="*/ 21 w 133"/>
                <a:gd name="T71" fmla="*/ 228 h 452"/>
                <a:gd name="T72" fmla="*/ 20 w 133"/>
                <a:gd name="T73" fmla="*/ 216 h 452"/>
                <a:gd name="T74" fmla="*/ 22 w 133"/>
                <a:gd name="T75" fmla="*/ 169 h 452"/>
                <a:gd name="T76" fmla="*/ 34 w 133"/>
                <a:gd name="T77" fmla="*/ 125 h 452"/>
                <a:gd name="T78" fmla="*/ 52 w 133"/>
                <a:gd name="T79" fmla="*/ 87 h 452"/>
                <a:gd name="T80" fmla="*/ 75 w 133"/>
                <a:gd name="T81" fmla="*/ 57 h 452"/>
                <a:gd name="T82" fmla="*/ 97 w 133"/>
                <a:gd name="T83" fmla="*/ 34 h 452"/>
                <a:gd name="T84" fmla="*/ 116 w 133"/>
                <a:gd name="T85" fmla="*/ 19 h 452"/>
                <a:gd name="T86" fmla="*/ 129 w 133"/>
                <a:gd name="T87" fmla="*/ 10 h 452"/>
                <a:gd name="T88" fmla="*/ 131 w 133"/>
                <a:gd name="T89" fmla="*/ 9 h 452"/>
                <a:gd name="T90" fmla="*/ 132 w 133"/>
                <a:gd name="T91" fmla="*/ 9 h 452"/>
                <a:gd name="T92" fmla="*/ 133 w 133"/>
                <a:gd name="T93" fmla="*/ 8 h 452"/>
                <a:gd name="T94" fmla="*/ 129 w 133"/>
                <a:gd name="T95" fmla="*/ 0 h 452"/>
                <a:gd name="T96" fmla="*/ 122 w 133"/>
                <a:gd name="T97" fmla="*/ 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" h="452">
                  <a:moveTo>
                    <a:pt x="122" y="1"/>
                  </a:moveTo>
                  <a:cubicBezTo>
                    <a:pt x="119" y="1"/>
                    <a:pt x="119" y="1"/>
                    <a:pt x="119" y="1"/>
                  </a:cubicBezTo>
                  <a:cubicBezTo>
                    <a:pt x="115" y="1"/>
                    <a:pt x="111" y="1"/>
                    <a:pt x="108" y="0"/>
                  </a:cubicBezTo>
                  <a:cubicBezTo>
                    <a:pt x="103" y="5"/>
                    <a:pt x="98" y="10"/>
                    <a:pt x="92" y="13"/>
                  </a:cubicBezTo>
                  <a:cubicBezTo>
                    <a:pt x="84" y="18"/>
                    <a:pt x="76" y="20"/>
                    <a:pt x="66" y="21"/>
                  </a:cubicBezTo>
                  <a:cubicBezTo>
                    <a:pt x="66" y="21"/>
                    <a:pt x="66" y="21"/>
                    <a:pt x="65" y="21"/>
                  </a:cubicBezTo>
                  <a:cubicBezTo>
                    <a:pt x="61" y="26"/>
                    <a:pt x="56" y="32"/>
                    <a:pt x="51" y="38"/>
                  </a:cubicBezTo>
                  <a:cubicBezTo>
                    <a:pt x="43" y="48"/>
                    <a:pt x="35" y="60"/>
                    <a:pt x="28" y="74"/>
                  </a:cubicBezTo>
                  <a:cubicBezTo>
                    <a:pt x="21" y="87"/>
                    <a:pt x="15" y="102"/>
                    <a:pt x="10" y="117"/>
                  </a:cubicBezTo>
                  <a:cubicBezTo>
                    <a:pt x="6" y="133"/>
                    <a:pt x="3" y="149"/>
                    <a:pt x="1" y="166"/>
                  </a:cubicBezTo>
                  <a:cubicBezTo>
                    <a:pt x="0" y="183"/>
                    <a:pt x="0" y="200"/>
                    <a:pt x="2" y="217"/>
                  </a:cubicBezTo>
                  <a:cubicBezTo>
                    <a:pt x="3" y="222"/>
                    <a:pt x="3" y="226"/>
                    <a:pt x="4" y="230"/>
                  </a:cubicBezTo>
                  <a:cubicBezTo>
                    <a:pt x="5" y="234"/>
                    <a:pt x="5" y="238"/>
                    <a:pt x="6" y="242"/>
                  </a:cubicBezTo>
                  <a:cubicBezTo>
                    <a:pt x="8" y="251"/>
                    <a:pt x="10" y="259"/>
                    <a:pt x="12" y="267"/>
                  </a:cubicBezTo>
                  <a:cubicBezTo>
                    <a:pt x="17" y="283"/>
                    <a:pt x="23" y="298"/>
                    <a:pt x="29" y="312"/>
                  </a:cubicBezTo>
                  <a:cubicBezTo>
                    <a:pt x="32" y="320"/>
                    <a:pt x="36" y="326"/>
                    <a:pt x="39" y="333"/>
                  </a:cubicBezTo>
                  <a:cubicBezTo>
                    <a:pt x="41" y="337"/>
                    <a:pt x="43" y="340"/>
                    <a:pt x="44" y="343"/>
                  </a:cubicBezTo>
                  <a:cubicBezTo>
                    <a:pt x="46" y="346"/>
                    <a:pt x="48" y="349"/>
                    <a:pt x="50" y="353"/>
                  </a:cubicBezTo>
                  <a:cubicBezTo>
                    <a:pt x="53" y="359"/>
                    <a:pt x="57" y="365"/>
                    <a:pt x="60" y="371"/>
                  </a:cubicBezTo>
                  <a:cubicBezTo>
                    <a:pt x="64" y="376"/>
                    <a:pt x="67" y="382"/>
                    <a:pt x="71" y="387"/>
                  </a:cubicBezTo>
                  <a:cubicBezTo>
                    <a:pt x="78" y="397"/>
                    <a:pt x="85" y="406"/>
                    <a:pt x="91" y="414"/>
                  </a:cubicBezTo>
                  <a:cubicBezTo>
                    <a:pt x="94" y="418"/>
                    <a:pt x="96" y="422"/>
                    <a:pt x="99" y="426"/>
                  </a:cubicBezTo>
                  <a:cubicBezTo>
                    <a:pt x="102" y="429"/>
                    <a:pt x="104" y="432"/>
                    <a:pt x="107" y="435"/>
                  </a:cubicBezTo>
                  <a:cubicBezTo>
                    <a:pt x="116" y="446"/>
                    <a:pt x="121" y="452"/>
                    <a:pt x="121" y="452"/>
                  </a:cubicBezTo>
                  <a:cubicBezTo>
                    <a:pt x="121" y="452"/>
                    <a:pt x="116" y="446"/>
                    <a:pt x="108" y="434"/>
                  </a:cubicBezTo>
                  <a:cubicBezTo>
                    <a:pt x="106" y="431"/>
                    <a:pt x="104" y="428"/>
                    <a:pt x="101" y="424"/>
                  </a:cubicBezTo>
                  <a:cubicBezTo>
                    <a:pt x="99" y="421"/>
                    <a:pt x="96" y="417"/>
                    <a:pt x="93" y="412"/>
                  </a:cubicBezTo>
                  <a:cubicBezTo>
                    <a:pt x="88" y="404"/>
                    <a:pt x="82" y="395"/>
                    <a:pt x="76" y="384"/>
                  </a:cubicBezTo>
                  <a:cubicBezTo>
                    <a:pt x="73" y="378"/>
                    <a:pt x="69" y="373"/>
                    <a:pt x="66" y="367"/>
                  </a:cubicBezTo>
                  <a:cubicBezTo>
                    <a:pt x="63" y="361"/>
                    <a:pt x="60" y="355"/>
                    <a:pt x="57" y="349"/>
                  </a:cubicBezTo>
                  <a:cubicBezTo>
                    <a:pt x="56" y="346"/>
                    <a:pt x="54" y="342"/>
                    <a:pt x="52" y="339"/>
                  </a:cubicBezTo>
                  <a:cubicBezTo>
                    <a:pt x="51" y="336"/>
                    <a:pt x="50" y="332"/>
                    <a:pt x="48" y="329"/>
                  </a:cubicBezTo>
                  <a:cubicBezTo>
                    <a:pt x="45" y="322"/>
                    <a:pt x="42" y="315"/>
                    <a:pt x="40" y="308"/>
                  </a:cubicBezTo>
                  <a:cubicBezTo>
                    <a:pt x="34" y="294"/>
                    <a:pt x="30" y="279"/>
                    <a:pt x="27" y="263"/>
                  </a:cubicBezTo>
                  <a:cubicBezTo>
                    <a:pt x="25" y="255"/>
                    <a:pt x="23" y="248"/>
                    <a:pt x="22" y="240"/>
                  </a:cubicBezTo>
                  <a:cubicBezTo>
                    <a:pt x="21" y="228"/>
                    <a:pt x="21" y="228"/>
                    <a:pt x="21" y="228"/>
                  </a:cubicBezTo>
                  <a:cubicBezTo>
                    <a:pt x="20" y="224"/>
                    <a:pt x="20" y="220"/>
                    <a:pt x="20" y="216"/>
                  </a:cubicBezTo>
                  <a:cubicBezTo>
                    <a:pt x="19" y="200"/>
                    <a:pt x="20" y="184"/>
                    <a:pt x="22" y="169"/>
                  </a:cubicBezTo>
                  <a:cubicBezTo>
                    <a:pt x="25" y="153"/>
                    <a:pt x="29" y="139"/>
                    <a:pt x="34" y="125"/>
                  </a:cubicBezTo>
                  <a:cubicBezTo>
                    <a:pt x="39" y="111"/>
                    <a:pt x="45" y="99"/>
                    <a:pt x="52" y="87"/>
                  </a:cubicBezTo>
                  <a:cubicBezTo>
                    <a:pt x="60" y="76"/>
                    <a:pt x="67" y="66"/>
                    <a:pt x="75" y="57"/>
                  </a:cubicBezTo>
                  <a:cubicBezTo>
                    <a:pt x="82" y="48"/>
                    <a:pt x="90" y="41"/>
                    <a:pt x="97" y="34"/>
                  </a:cubicBezTo>
                  <a:cubicBezTo>
                    <a:pt x="104" y="28"/>
                    <a:pt x="110" y="23"/>
                    <a:pt x="116" y="19"/>
                  </a:cubicBezTo>
                  <a:cubicBezTo>
                    <a:pt x="121" y="15"/>
                    <a:pt x="126" y="12"/>
                    <a:pt x="129" y="10"/>
                  </a:cubicBezTo>
                  <a:cubicBezTo>
                    <a:pt x="129" y="10"/>
                    <a:pt x="130" y="10"/>
                    <a:pt x="131" y="9"/>
                  </a:cubicBezTo>
                  <a:cubicBezTo>
                    <a:pt x="131" y="9"/>
                    <a:pt x="131" y="9"/>
                    <a:pt x="132" y="9"/>
                  </a:cubicBezTo>
                  <a:cubicBezTo>
                    <a:pt x="133" y="8"/>
                    <a:pt x="133" y="8"/>
                    <a:pt x="133" y="8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6" y="1"/>
                    <a:pt x="124" y="1"/>
                    <a:pt x="1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99C1BC18-1E37-362D-EAA5-BC100CD27CBC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5598892" y="3110725"/>
              <a:ext cx="2764955" cy="882456"/>
            </a:xfrm>
            <a:custGeom>
              <a:avLst/>
              <a:gdLst>
                <a:gd name="T0" fmla="*/ 1060 w 1083"/>
                <a:gd name="T1" fmla="*/ 51 h 345"/>
                <a:gd name="T2" fmla="*/ 1016 w 1083"/>
                <a:gd name="T3" fmla="*/ 46 h 345"/>
                <a:gd name="T4" fmla="*/ 927 w 1083"/>
                <a:gd name="T5" fmla="*/ 46 h 345"/>
                <a:gd name="T6" fmla="*/ 868 w 1083"/>
                <a:gd name="T7" fmla="*/ 53 h 345"/>
                <a:gd name="T8" fmla="*/ 839 w 1083"/>
                <a:gd name="T9" fmla="*/ 58 h 345"/>
                <a:gd name="T10" fmla="*/ 810 w 1083"/>
                <a:gd name="T11" fmla="*/ 65 h 345"/>
                <a:gd name="T12" fmla="*/ 781 w 1083"/>
                <a:gd name="T13" fmla="*/ 73 h 345"/>
                <a:gd name="T14" fmla="*/ 753 w 1083"/>
                <a:gd name="T15" fmla="*/ 82 h 345"/>
                <a:gd name="T16" fmla="*/ 711 w 1083"/>
                <a:gd name="T17" fmla="*/ 99 h 345"/>
                <a:gd name="T18" fmla="*/ 684 w 1083"/>
                <a:gd name="T19" fmla="*/ 111 h 345"/>
                <a:gd name="T20" fmla="*/ 645 w 1083"/>
                <a:gd name="T21" fmla="*/ 133 h 345"/>
                <a:gd name="T22" fmla="*/ 621 w 1083"/>
                <a:gd name="T23" fmla="*/ 148 h 345"/>
                <a:gd name="T24" fmla="*/ 586 w 1083"/>
                <a:gd name="T25" fmla="*/ 172 h 345"/>
                <a:gd name="T26" fmla="*/ 531 w 1083"/>
                <a:gd name="T27" fmla="*/ 202 h 345"/>
                <a:gd name="T28" fmla="*/ 504 w 1083"/>
                <a:gd name="T29" fmla="*/ 216 h 345"/>
                <a:gd name="T30" fmla="*/ 475 w 1083"/>
                <a:gd name="T31" fmla="*/ 229 h 345"/>
                <a:gd name="T32" fmla="*/ 437 w 1083"/>
                <a:gd name="T33" fmla="*/ 245 h 345"/>
                <a:gd name="T34" fmla="*/ 418 w 1083"/>
                <a:gd name="T35" fmla="*/ 252 h 345"/>
                <a:gd name="T36" fmla="*/ 380 w 1083"/>
                <a:gd name="T37" fmla="*/ 266 h 345"/>
                <a:gd name="T38" fmla="*/ 341 w 1083"/>
                <a:gd name="T39" fmla="*/ 278 h 345"/>
                <a:gd name="T40" fmla="*/ 321 w 1083"/>
                <a:gd name="T41" fmla="*/ 284 h 345"/>
                <a:gd name="T42" fmla="*/ 262 w 1083"/>
                <a:gd name="T43" fmla="*/ 300 h 345"/>
                <a:gd name="T44" fmla="*/ 202 w 1083"/>
                <a:gd name="T45" fmla="*/ 314 h 345"/>
                <a:gd name="T46" fmla="*/ 121 w 1083"/>
                <a:gd name="T47" fmla="*/ 329 h 345"/>
                <a:gd name="T48" fmla="*/ 41 w 1083"/>
                <a:gd name="T49" fmla="*/ 340 h 345"/>
                <a:gd name="T50" fmla="*/ 40 w 1083"/>
                <a:gd name="T51" fmla="*/ 339 h 345"/>
                <a:gd name="T52" fmla="*/ 120 w 1083"/>
                <a:gd name="T53" fmla="*/ 324 h 345"/>
                <a:gd name="T54" fmla="*/ 200 w 1083"/>
                <a:gd name="T55" fmla="*/ 306 h 345"/>
                <a:gd name="T56" fmla="*/ 259 w 1083"/>
                <a:gd name="T57" fmla="*/ 290 h 345"/>
                <a:gd name="T58" fmla="*/ 317 w 1083"/>
                <a:gd name="T59" fmla="*/ 271 h 345"/>
                <a:gd name="T60" fmla="*/ 336 w 1083"/>
                <a:gd name="T61" fmla="*/ 265 h 345"/>
                <a:gd name="T62" fmla="*/ 374 w 1083"/>
                <a:gd name="T63" fmla="*/ 251 h 345"/>
                <a:gd name="T64" fmla="*/ 412 w 1083"/>
                <a:gd name="T65" fmla="*/ 235 h 345"/>
                <a:gd name="T66" fmla="*/ 430 w 1083"/>
                <a:gd name="T67" fmla="*/ 227 h 345"/>
                <a:gd name="T68" fmla="*/ 467 w 1083"/>
                <a:gd name="T69" fmla="*/ 210 h 345"/>
                <a:gd name="T70" fmla="*/ 494 w 1083"/>
                <a:gd name="T71" fmla="*/ 196 h 345"/>
                <a:gd name="T72" fmla="*/ 520 w 1083"/>
                <a:gd name="T73" fmla="*/ 182 h 345"/>
                <a:gd name="T74" fmla="*/ 572 w 1083"/>
                <a:gd name="T75" fmla="*/ 150 h 345"/>
                <a:gd name="T76" fmla="*/ 603 w 1083"/>
                <a:gd name="T77" fmla="*/ 127 h 345"/>
                <a:gd name="T78" fmla="*/ 604 w 1083"/>
                <a:gd name="T79" fmla="*/ 127 h 345"/>
                <a:gd name="T80" fmla="*/ 656 w 1083"/>
                <a:gd name="T81" fmla="*/ 92 h 345"/>
                <a:gd name="T82" fmla="*/ 684 w 1083"/>
                <a:gd name="T83" fmla="*/ 77 h 345"/>
                <a:gd name="T84" fmla="*/ 712 w 1083"/>
                <a:gd name="T85" fmla="*/ 63 h 345"/>
                <a:gd name="T86" fmla="*/ 755 w 1083"/>
                <a:gd name="T87" fmla="*/ 45 h 345"/>
                <a:gd name="T88" fmla="*/ 785 w 1083"/>
                <a:gd name="T89" fmla="*/ 34 h 345"/>
                <a:gd name="T90" fmla="*/ 815 w 1083"/>
                <a:gd name="T91" fmla="*/ 25 h 345"/>
                <a:gd name="T92" fmla="*/ 846 w 1083"/>
                <a:gd name="T93" fmla="*/ 17 h 345"/>
                <a:gd name="T94" fmla="*/ 892 w 1083"/>
                <a:gd name="T95" fmla="*/ 9 h 345"/>
                <a:gd name="T96" fmla="*/ 955 w 1083"/>
                <a:gd name="T97" fmla="*/ 2 h 345"/>
                <a:gd name="T98" fmla="*/ 1050 w 1083"/>
                <a:gd name="T99" fmla="*/ 3 h 345"/>
                <a:gd name="T100" fmla="*/ 1083 w 1083"/>
                <a:gd name="T101" fmla="*/ 6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83" h="345">
                  <a:moveTo>
                    <a:pt x="1073" y="54"/>
                  </a:moveTo>
                  <a:cubicBezTo>
                    <a:pt x="1069" y="53"/>
                    <a:pt x="1064" y="52"/>
                    <a:pt x="1060" y="51"/>
                  </a:cubicBezTo>
                  <a:cubicBezTo>
                    <a:pt x="1055" y="50"/>
                    <a:pt x="1050" y="50"/>
                    <a:pt x="1045" y="49"/>
                  </a:cubicBezTo>
                  <a:cubicBezTo>
                    <a:pt x="1036" y="48"/>
                    <a:pt x="1026" y="47"/>
                    <a:pt x="1016" y="46"/>
                  </a:cubicBezTo>
                  <a:cubicBezTo>
                    <a:pt x="996" y="45"/>
                    <a:pt x="977" y="44"/>
                    <a:pt x="957" y="45"/>
                  </a:cubicBezTo>
                  <a:cubicBezTo>
                    <a:pt x="947" y="45"/>
                    <a:pt x="937" y="45"/>
                    <a:pt x="927" y="46"/>
                  </a:cubicBezTo>
                  <a:cubicBezTo>
                    <a:pt x="917" y="47"/>
                    <a:pt x="907" y="48"/>
                    <a:pt x="898" y="49"/>
                  </a:cubicBezTo>
                  <a:cubicBezTo>
                    <a:pt x="888" y="50"/>
                    <a:pt x="878" y="51"/>
                    <a:pt x="868" y="53"/>
                  </a:cubicBezTo>
                  <a:cubicBezTo>
                    <a:pt x="863" y="53"/>
                    <a:pt x="858" y="54"/>
                    <a:pt x="853" y="55"/>
                  </a:cubicBezTo>
                  <a:cubicBezTo>
                    <a:pt x="849" y="56"/>
                    <a:pt x="844" y="57"/>
                    <a:pt x="839" y="58"/>
                  </a:cubicBezTo>
                  <a:cubicBezTo>
                    <a:pt x="824" y="61"/>
                    <a:pt x="824" y="61"/>
                    <a:pt x="824" y="61"/>
                  </a:cubicBezTo>
                  <a:cubicBezTo>
                    <a:pt x="810" y="65"/>
                    <a:pt x="810" y="65"/>
                    <a:pt x="810" y="65"/>
                  </a:cubicBezTo>
                  <a:cubicBezTo>
                    <a:pt x="805" y="66"/>
                    <a:pt x="800" y="67"/>
                    <a:pt x="796" y="68"/>
                  </a:cubicBezTo>
                  <a:cubicBezTo>
                    <a:pt x="791" y="70"/>
                    <a:pt x="786" y="71"/>
                    <a:pt x="781" y="73"/>
                  </a:cubicBezTo>
                  <a:cubicBezTo>
                    <a:pt x="767" y="77"/>
                    <a:pt x="767" y="77"/>
                    <a:pt x="767" y="77"/>
                  </a:cubicBezTo>
                  <a:cubicBezTo>
                    <a:pt x="762" y="79"/>
                    <a:pt x="758" y="80"/>
                    <a:pt x="753" y="82"/>
                  </a:cubicBezTo>
                  <a:cubicBezTo>
                    <a:pt x="744" y="85"/>
                    <a:pt x="734" y="89"/>
                    <a:pt x="725" y="93"/>
                  </a:cubicBezTo>
                  <a:cubicBezTo>
                    <a:pt x="721" y="95"/>
                    <a:pt x="716" y="97"/>
                    <a:pt x="711" y="99"/>
                  </a:cubicBezTo>
                  <a:cubicBezTo>
                    <a:pt x="707" y="101"/>
                    <a:pt x="702" y="103"/>
                    <a:pt x="698" y="105"/>
                  </a:cubicBezTo>
                  <a:cubicBezTo>
                    <a:pt x="684" y="111"/>
                    <a:pt x="684" y="111"/>
                    <a:pt x="684" y="111"/>
                  </a:cubicBezTo>
                  <a:cubicBezTo>
                    <a:pt x="680" y="114"/>
                    <a:pt x="676" y="116"/>
                    <a:pt x="671" y="118"/>
                  </a:cubicBezTo>
                  <a:cubicBezTo>
                    <a:pt x="662" y="123"/>
                    <a:pt x="654" y="128"/>
                    <a:pt x="645" y="133"/>
                  </a:cubicBezTo>
                  <a:cubicBezTo>
                    <a:pt x="637" y="138"/>
                    <a:pt x="628" y="144"/>
                    <a:pt x="620" y="149"/>
                  </a:cubicBezTo>
                  <a:cubicBezTo>
                    <a:pt x="621" y="148"/>
                    <a:pt x="621" y="148"/>
                    <a:pt x="621" y="148"/>
                  </a:cubicBezTo>
                  <a:cubicBezTo>
                    <a:pt x="615" y="153"/>
                    <a:pt x="609" y="157"/>
                    <a:pt x="603" y="161"/>
                  </a:cubicBezTo>
                  <a:cubicBezTo>
                    <a:pt x="597" y="165"/>
                    <a:pt x="591" y="168"/>
                    <a:pt x="586" y="172"/>
                  </a:cubicBezTo>
                  <a:cubicBezTo>
                    <a:pt x="574" y="179"/>
                    <a:pt x="562" y="186"/>
                    <a:pt x="550" y="193"/>
                  </a:cubicBezTo>
                  <a:cubicBezTo>
                    <a:pt x="544" y="196"/>
                    <a:pt x="538" y="199"/>
                    <a:pt x="531" y="202"/>
                  </a:cubicBezTo>
                  <a:cubicBezTo>
                    <a:pt x="513" y="211"/>
                    <a:pt x="513" y="211"/>
                    <a:pt x="513" y="211"/>
                  </a:cubicBezTo>
                  <a:cubicBezTo>
                    <a:pt x="504" y="216"/>
                    <a:pt x="504" y="216"/>
                    <a:pt x="504" y="216"/>
                  </a:cubicBezTo>
                  <a:cubicBezTo>
                    <a:pt x="494" y="220"/>
                    <a:pt x="494" y="220"/>
                    <a:pt x="494" y="220"/>
                  </a:cubicBezTo>
                  <a:cubicBezTo>
                    <a:pt x="475" y="229"/>
                    <a:pt x="475" y="229"/>
                    <a:pt x="475" y="229"/>
                  </a:cubicBezTo>
                  <a:cubicBezTo>
                    <a:pt x="469" y="232"/>
                    <a:pt x="463" y="234"/>
                    <a:pt x="456" y="237"/>
                  </a:cubicBezTo>
                  <a:cubicBezTo>
                    <a:pt x="437" y="245"/>
                    <a:pt x="437" y="245"/>
                    <a:pt x="437" y="245"/>
                  </a:cubicBezTo>
                  <a:cubicBezTo>
                    <a:pt x="428" y="248"/>
                    <a:pt x="428" y="248"/>
                    <a:pt x="428" y="248"/>
                  </a:cubicBezTo>
                  <a:cubicBezTo>
                    <a:pt x="418" y="252"/>
                    <a:pt x="418" y="252"/>
                    <a:pt x="418" y="252"/>
                  </a:cubicBezTo>
                  <a:cubicBezTo>
                    <a:pt x="399" y="259"/>
                    <a:pt x="399" y="259"/>
                    <a:pt x="399" y="259"/>
                  </a:cubicBezTo>
                  <a:cubicBezTo>
                    <a:pt x="392" y="261"/>
                    <a:pt x="386" y="264"/>
                    <a:pt x="380" y="266"/>
                  </a:cubicBezTo>
                  <a:cubicBezTo>
                    <a:pt x="360" y="272"/>
                    <a:pt x="360" y="272"/>
                    <a:pt x="360" y="272"/>
                  </a:cubicBezTo>
                  <a:cubicBezTo>
                    <a:pt x="341" y="278"/>
                    <a:pt x="341" y="278"/>
                    <a:pt x="341" y="278"/>
                  </a:cubicBezTo>
                  <a:cubicBezTo>
                    <a:pt x="331" y="282"/>
                    <a:pt x="331" y="282"/>
                    <a:pt x="331" y="282"/>
                  </a:cubicBezTo>
                  <a:cubicBezTo>
                    <a:pt x="321" y="284"/>
                    <a:pt x="321" y="284"/>
                    <a:pt x="321" y="284"/>
                  </a:cubicBezTo>
                  <a:cubicBezTo>
                    <a:pt x="281" y="295"/>
                    <a:pt x="281" y="295"/>
                    <a:pt x="281" y="295"/>
                  </a:cubicBezTo>
                  <a:cubicBezTo>
                    <a:pt x="275" y="297"/>
                    <a:pt x="268" y="299"/>
                    <a:pt x="262" y="300"/>
                  </a:cubicBezTo>
                  <a:cubicBezTo>
                    <a:pt x="242" y="305"/>
                    <a:pt x="242" y="305"/>
                    <a:pt x="242" y="305"/>
                  </a:cubicBezTo>
                  <a:cubicBezTo>
                    <a:pt x="228" y="308"/>
                    <a:pt x="215" y="312"/>
                    <a:pt x="202" y="314"/>
                  </a:cubicBezTo>
                  <a:cubicBezTo>
                    <a:pt x="162" y="322"/>
                    <a:pt x="162" y="322"/>
                    <a:pt x="162" y="322"/>
                  </a:cubicBezTo>
                  <a:cubicBezTo>
                    <a:pt x="148" y="325"/>
                    <a:pt x="135" y="327"/>
                    <a:pt x="121" y="329"/>
                  </a:cubicBezTo>
                  <a:cubicBezTo>
                    <a:pt x="81" y="335"/>
                    <a:pt x="81" y="335"/>
                    <a:pt x="81" y="335"/>
                  </a:cubicBezTo>
                  <a:cubicBezTo>
                    <a:pt x="68" y="337"/>
                    <a:pt x="54" y="339"/>
                    <a:pt x="41" y="340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40" y="339"/>
                    <a:pt x="40" y="339"/>
                    <a:pt x="40" y="339"/>
                  </a:cubicBezTo>
                  <a:cubicBezTo>
                    <a:pt x="54" y="336"/>
                    <a:pt x="67" y="334"/>
                    <a:pt x="81" y="332"/>
                  </a:cubicBezTo>
                  <a:cubicBezTo>
                    <a:pt x="120" y="324"/>
                    <a:pt x="120" y="324"/>
                    <a:pt x="120" y="324"/>
                  </a:cubicBezTo>
                  <a:cubicBezTo>
                    <a:pt x="134" y="321"/>
                    <a:pt x="147" y="319"/>
                    <a:pt x="160" y="315"/>
                  </a:cubicBezTo>
                  <a:cubicBezTo>
                    <a:pt x="200" y="306"/>
                    <a:pt x="200" y="306"/>
                    <a:pt x="200" y="306"/>
                  </a:cubicBezTo>
                  <a:cubicBezTo>
                    <a:pt x="213" y="303"/>
                    <a:pt x="226" y="299"/>
                    <a:pt x="239" y="295"/>
                  </a:cubicBezTo>
                  <a:cubicBezTo>
                    <a:pt x="259" y="290"/>
                    <a:pt x="259" y="290"/>
                    <a:pt x="259" y="290"/>
                  </a:cubicBezTo>
                  <a:cubicBezTo>
                    <a:pt x="265" y="288"/>
                    <a:pt x="272" y="286"/>
                    <a:pt x="278" y="284"/>
                  </a:cubicBezTo>
                  <a:cubicBezTo>
                    <a:pt x="317" y="271"/>
                    <a:pt x="317" y="271"/>
                    <a:pt x="317" y="271"/>
                  </a:cubicBezTo>
                  <a:cubicBezTo>
                    <a:pt x="326" y="268"/>
                    <a:pt x="326" y="268"/>
                    <a:pt x="326" y="268"/>
                  </a:cubicBezTo>
                  <a:cubicBezTo>
                    <a:pt x="336" y="265"/>
                    <a:pt x="336" y="265"/>
                    <a:pt x="336" y="265"/>
                  </a:cubicBezTo>
                  <a:cubicBezTo>
                    <a:pt x="355" y="258"/>
                    <a:pt x="355" y="258"/>
                    <a:pt x="355" y="258"/>
                  </a:cubicBezTo>
                  <a:cubicBezTo>
                    <a:pt x="374" y="251"/>
                    <a:pt x="374" y="251"/>
                    <a:pt x="374" y="251"/>
                  </a:cubicBezTo>
                  <a:cubicBezTo>
                    <a:pt x="380" y="248"/>
                    <a:pt x="387" y="245"/>
                    <a:pt x="393" y="243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421" y="231"/>
                    <a:pt x="421" y="231"/>
                    <a:pt x="421" y="231"/>
                  </a:cubicBezTo>
                  <a:cubicBezTo>
                    <a:pt x="430" y="227"/>
                    <a:pt x="430" y="227"/>
                    <a:pt x="430" y="227"/>
                  </a:cubicBezTo>
                  <a:cubicBezTo>
                    <a:pt x="448" y="219"/>
                    <a:pt x="448" y="219"/>
                    <a:pt x="448" y="219"/>
                  </a:cubicBezTo>
                  <a:cubicBezTo>
                    <a:pt x="455" y="216"/>
                    <a:pt x="461" y="213"/>
                    <a:pt x="467" y="210"/>
                  </a:cubicBezTo>
                  <a:cubicBezTo>
                    <a:pt x="485" y="201"/>
                    <a:pt x="485" y="201"/>
                    <a:pt x="485" y="201"/>
                  </a:cubicBezTo>
                  <a:cubicBezTo>
                    <a:pt x="494" y="196"/>
                    <a:pt x="494" y="196"/>
                    <a:pt x="494" y="196"/>
                  </a:cubicBezTo>
                  <a:cubicBezTo>
                    <a:pt x="503" y="192"/>
                    <a:pt x="503" y="192"/>
                    <a:pt x="503" y="192"/>
                  </a:cubicBezTo>
                  <a:cubicBezTo>
                    <a:pt x="520" y="182"/>
                    <a:pt x="520" y="182"/>
                    <a:pt x="520" y="182"/>
                  </a:cubicBezTo>
                  <a:cubicBezTo>
                    <a:pt x="526" y="179"/>
                    <a:pt x="532" y="175"/>
                    <a:pt x="538" y="172"/>
                  </a:cubicBezTo>
                  <a:cubicBezTo>
                    <a:pt x="549" y="165"/>
                    <a:pt x="561" y="158"/>
                    <a:pt x="572" y="150"/>
                  </a:cubicBezTo>
                  <a:cubicBezTo>
                    <a:pt x="577" y="147"/>
                    <a:pt x="583" y="143"/>
                    <a:pt x="588" y="139"/>
                  </a:cubicBezTo>
                  <a:cubicBezTo>
                    <a:pt x="593" y="135"/>
                    <a:pt x="599" y="131"/>
                    <a:pt x="603" y="127"/>
                  </a:cubicBezTo>
                  <a:cubicBezTo>
                    <a:pt x="604" y="127"/>
                    <a:pt x="604" y="127"/>
                    <a:pt x="604" y="127"/>
                  </a:cubicBezTo>
                  <a:cubicBezTo>
                    <a:pt x="604" y="127"/>
                    <a:pt x="604" y="127"/>
                    <a:pt x="604" y="127"/>
                  </a:cubicBezTo>
                  <a:cubicBezTo>
                    <a:pt x="613" y="121"/>
                    <a:pt x="621" y="114"/>
                    <a:pt x="630" y="109"/>
                  </a:cubicBezTo>
                  <a:cubicBezTo>
                    <a:pt x="639" y="103"/>
                    <a:pt x="647" y="97"/>
                    <a:pt x="656" y="92"/>
                  </a:cubicBezTo>
                  <a:cubicBezTo>
                    <a:pt x="661" y="90"/>
                    <a:pt x="665" y="87"/>
                    <a:pt x="670" y="84"/>
                  </a:cubicBezTo>
                  <a:cubicBezTo>
                    <a:pt x="684" y="77"/>
                    <a:pt x="684" y="77"/>
                    <a:pt x="684" y="77"/>
                  </a:cubicBezTo>
                  <a:cubicBezTo>
                    <a:pt x="688" y="74"/>
                    <a:pt x="693" y="72"/>
                    <a:pt x="698" y="70"/>
                  </a:cubicBezTo>
                  <a:cubicBezTo>
                    <a:pt x="703" y="67"/>
                    <a:pt x="707" y="65"/>
                    <a:pt x="712" y="63"/>
                  </a:cubicBezTo>
                  <a:cubicBezTo>
                    <a:pt x="722" y="59"/>
                    <a:pt x="731" y="54"/>
                    <a:pt x="741" y="50"/>
                  </a:cubicBezTo>
                  <a:cubicBezTo>
                    <a:pt x="746" y="48"/>
                    <a:pt x="751" y="46"/>
                    <a:pt x="755" y="45"/>
                  </a:cubicBezTo>
                  <a:cubicBezTo>
                    <a:pt x="770" y="39"/>
                    <a:pt x="770" y="39"/>
                    <a:pt x="770" y="39"/>
                  </a:cubicBezTo>
                  <a:cubicBezTo>
                    <a:pt x="775" y="37"/>
                    <a:pt x="780" y="36"/>
                    <a:pt x="785" y="34"/>
                  </a:cubicBezTo>
                  <a:cubicBezTo>
                    <a:pt x="790" y="33"/>
                    <a:pt x="795" y="31"/>
                    <a:pt x="800" y="29"/>
                  </a:cubicBezTo>
                  <a:cubicBezTo>
                    <a:pt x="815" y="25"/>
                    <a:pt x="815" y="25"/>
                    <a:pt x="815" y="25"/>
                  </a:cubicBezTo>
                  <a:cubicBezTo>
                    <a:pt x="831" y="21"/>
                    <a:pt x="831" y="21"/>
                    <a:pt x="831" y="21"/>
                  </a:cubicBezTo>
                  <a:cubicBezTo>
                    <a:pt x="836" y="20"/>
                    <a:pt x="841" y="19"/>
                    <a:pt x="846" y="17"/>
                  </a:cubicBezTo>
                  <a:cubicBezTo>
                    <a:pt x="851" y="16"/>
                    <a:pt x="856" y="15"/>
                    <a:pt x="861" y="14"/>
                  </a:cubicBezTo>
                  <a:cubicBezTo>
                    <a:pt x="872" y="12"/>
                    <a:pt x="882" y="10"/>
                    <a:pt x="892" y="9"/>
                  </a:cubicBezTo>
                  <a:cubicBezTo>
                    <a:pt x="903" y="7"/>
                    <a:pt x="913" y="6"/>
                    <a:pt x="924" y="5"/>
                  </a:cubicBezTo>
                  <a:cubicBezTo>
                    <a:pt x="934" y="3"/>
                    <a:pt x="945" y="3"/>
                    <a:pt x="955" y="2"/>
                  </a:cubicBezTo>
                  <a:cubicBezTo>
                    <a:pt x="976" y="1"/>
                    <a:pt x="997" y="0"/>
                    <a:pt x="1018" y="1"/>
                  </a:cubicBezTo>
                  <a:cubicBezTo>
                    <a:pt x="1029" y="1"/>
                    <a:pt x="1039" y="2"/>
                    <a:pt x="1050" y="3"/>
                  </a:cubicBezTo>
                  <a:cubicBezTo>
                    <a:pt x="1055" y="3"/>
                    <a:pt x="1061" y="4"/>
                    <a:pt x="1066" y="4"/>
                  </a:cubicBezTo>
                  <a:cubicBezTo>
                    <a:pt x="1072" y="5"/>
                    <a:pt x="1077" y="5"/>
                    <a:pt x="1083" y="6"/>
                  </a:cubicBezTo>
                  <a:lnTo>
                    <a:pt x="1073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680D02C-A0CC-BDB8-A619-53F37A4534CE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6456210" y="2386636"/>
              <a:ext cx="672090" cy="971996"/>
            </a:xfrm>
            <a:custGeom>
              <a:avLst/>
              <a:gdLst>
                <a:gd name="T0" fmla="*/ 242 w 263"/>
                <a:gd name="T1" fmla="*/ 0 h 380"/>
                <a:gd name="T2" fmla="*/ 211 w 263"/>
                <a:gd name="T3" fmla="*/ 22 h 380"/>
                <a:gd name="T4" fmla="*/ 181 w 263"/>
                <a:gd name="T5" fmla="*/ 47 h 380"/>
                <a:gd name="T6" fmla="*/ 150 w 263"/>
                <a:gd name="T7" fmla="*/ 76 h 380"/>
                <a:gd name="T8" fmla="*/ 119 w 263"/>
                <a:gd name="T9" fmla="*/ 111 h 380"/>
                <a:gd name="T10" fmla="*/ 105 w 263"/>
                <a:gd name="T11" fmla="*/ 129 h 380"/>
                <a:gd name="T12" fmla="*/ 98 w 263"/>
                <a:gd name="T13" fmla="*/ 139 h 380"/>
                <a:gd name="T14" fmla="*/ 91 w 263"/>
                <a:gd name="T15" fmla="*/ 149 h 380"/>
                <a:gd name="T16" fmla="*/ 78 w 263"/>
                <a:gd name="T17" fmla="*/ 169 h 380"/>
                <a:gd name="T18" fmla="*/ 66 w 263"/>
                <a:gd name="T19" fmla="*/ 189 h 380"/>
                <a:gd name="T20" fmla="*/ 46 w 263"/>
                <a:gd name="T21" fmla="*/ 229 h 380"/>
                <a:gd name="T22" fmla="*/ 30 w 263"/>
                <a:gd name="T23" fmla="*/ 268 h 380"/>
                <a:gd name="T24" fmla="*/ 26 w 263"/>
                <a:gd name="T25" fmla="*/ 278 h 380"/>
                <a:gd name="T26" fmla="*/ 23 w 263"/>
                <a:gd name="T27" fmla="*/ 287 h 380"/>
                <a:gd name="T28" fmla="*/ 18 w 263"/>
                <a:gd name="T29" fmla="*/ 304 h 380"/>
                <a:gd name="T30" fmla="*/ 9 w 263"/>
                <a:gd name="T31" fmla="*/ 335 h 380"/>
                <a:gd name="T32" fmla="*/ 4 w 263"/>
                <a:gd name="T33" fmla="*/ 359 h 380"/>
                <a:gd name="T34" fmla="*/ 0 w 263"/>
                <a:gd name="T35" fmla="*/ 380 h 380"/>
                <a:gd name="T36" fmla="*/ 6 w 263"/>
                <a:gd name="T37" fmla="*/ 359 h 380"/>
                <a:gd name="T38" fmla="*/ 13 w 263"/>
                <a:gd name="T39" fmla="*/ 336 h 380"/>
                <a:gd name="T40" fmla="*/ 23 w 263"/>
                <a:gd name="T41" fmla="*/ 306 h 380"/>
                <a:gd name="T42" fmla="*/ 30 w 263"/>
                <a:gd name="T43" fmla="*/ 289 h 380"/>
                <a:gd name="T44" fmla="*/ 33 w 263"/>
                <a:gd name="T45" fmla="*/ 280 h 380"/>
                <a:gd name="T46" fmla="*/ 37 w 263"/>
                <a:gd name="T47" fmla="*/ 272 h 380"/>
                <a:gd name="T48" fmla="*/ 56 w 263"/>
                <a:gd name="T49" fmla="*/ 234 h 380"/>
                <a:gd name="T50" fmla="*/ 79 w 263"/>
                <a:gd name="T51" fmla="*/ 196 h 380"/>
                <a:gd name="T52" fmla="*/ 92 w 263"/>
                <a:gd name="T53" fmla="*/ 178 h 380"/>
                <a:gd name="T54" fmla="*/ 106 w 263"/>
                <a:gd name="T55" fmla="*/ 159 h 380"/>
                <a:gd name="T56" fmla="*/ 113 w 263"/>
                <a:gd name="T57" fmla="*/ 150 h 380"/>
                <a:gd name="T58" fmla="*/ 120 w 263"/>
                <a:gd name="T59" fmla="*/ 142 h 380"/>
                <a:gd name="T60" fmla="*/ 135 w 263"/>
                <a:gd name="T61" fmla="*/ 125 h 380"/>
                <a:gd name="T62" fmla="*/ 167 w 263"/>
                <a:gd name="T63" fmla="*/ 94 h 380"/>
                <a:gd name="T64" fmla="*/ 198 w 263"/>
                <a:gd name="T65" fmla="*/ 68 h 380"/>
                <a:gd name="T66" fmla="*/ 228 w 263"/>
                <a:gd name="T67" fmla="*/ 47 h 380"/>
                <a:gd name="T68" fmla="*/ 263 w 263"/>
                <a:gd name="T69" fmla="*/ 26 h 380"/>
                <a:gd name="T70" fmla="*/ 242 w 263"/>
                <a:gd name="T71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3" h="380">
                  <a:moveTo>
                    <a:pt x="242" y="0"/>
                  </a:moveTo>
                  <a:cubicBezTo>
                    <a:pt x="232" y="6"/>
                    <a:pt x="222" y="13"/>
                    <a:pt x="211" y="22"/>
                  </a:cubicBezTo>
                  <a:cubicBezTo>
                    <a:pt x="201" y="29"/>
                    <a:pt x="191" y="37"/>
                    <a:pt x="181" y="47"/>
                  </a:cubicBezTo>
                  <a:cubicBezTo>
                    <a:pt x="171" y="56"/>
                    <a:pt x="160" y="66"/>
                    <a:pt x="150" y="76"/>
                  </a:cubicBezTo>
                  <a:cubicBezTo>
                    <a:pt x="139" y="87"/>
                    <a:pt x="129" y="99"/>
                    <a:pt x="119" y="111"/>
                  </a:cubicBezTo>
                  <a:cubicBezTo>
                    <a:pt x="115" y="117"/>
                    <a:pt x="109" y="123"/>
                    <a:pt x="105" y="129"/>
                  </a:cubicBezTo>
                  <a:cubicBezTo>
                    <a:pt x="98" y="139"/>
                    <a:pt x="98" y="139"/>
                    <a:pt x="98" y="13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87" y="155"/>
                    <a:pt x="82" y="162"/>
                    <a:pt x="78" y="169"/>
                  </a:cubicBezTo>
                  <a:cubicBezTo>
                    <a:pt x="74" y="175"/>
                    <a:pt x="70" y="182"/>
                    <a:pt x="66" y="189"/>
                  </a:cubicBezTo>
                  <a:cubicBezTo>
                    <a:pt x="59" y="202"/>
                    <a:pt x="52" y="216"/>
                    <a:pt x="46" y="229"/>
                  </a:cubicBezTo>
                  <a:cubicBezTo>
                    <a:pt x="40" y="243"/>
                    <a:pt x="34" y="256"/>
                    <a:pt x="30" y="268"/>
                  </a:cubicBezTo>
                  <a:cubicBezTo>
                    <a:pt x="29" y="272"/>
                    <a:pt x="27" y="275"/>
                    <a:pt x="26" y="278"/>
                  </a:cubicBezTo>
                  <a:cubicBezTo>
                    <a:pt x="25" y="281"/>
                    <a:pt x="24" y="284"/>
                    <a:pt x="23" y="287"/>
                  </a:cubicBezTo>
                  <a:cubicBezTo>
                    <a:pt x="21" y="293"/>
                    <a:pt x="19" y="299"/>
                    <a:pt x="18" y="304"/>
                  </a:cubicBezTo>
                  <a:cubicBezTo>
                    <a:pt x="15" y="316"/>
                    <a:pt x="11" y="326"/>
                    <a:pt x="9" y="335"/>
                  </a:cubicBezTo>
                  <a:cubicBezTo>
                    <a:pt x="7" y="344"/>
                    <a:pt x="5" y="352"/>
                    <a:pt x="4" y="359"/>
                  </a:cubicBezTo>
                  <a:cubicBezTo>
                    <a:pt x="2" y="372"/>
                    <a:pt x="0" y="380"/>
                    <a:pt x="0" y="380"/>
                  </a:cubicBezTo>
                  <a:cubicBezTo>
                    <a:pt x="0" y="380"/>
                    <a:pt x="2" y="373"/>
                    <a:pt x="6" y="359"/>
                  </a:cubicBezTo>
                  <a:cubicBezTo>
                    <a:pt x="7" y="353"/>
                    <a:pt x="10" y="345"/>
                    <a:pt x="13" y="336"/>
                  </a:cubicBezTo>
                  <a:cubicBezTo>
                    <a:pt x="15" y="327"/>
                    <a:pt x="19" y="317"/>
                    <a:pt x="23" y="306"/>
                  </a:cubicBezTo>
                  <a:cubicBezTo>
                    <a:pt x="25" y="301"/>
                    <a:pt x="27" y="295"/>
                    <a:pt x="30" y="289"/>
                  </a:cubicBezTo>
                  <a:cubicBezTo>
                    <a:pt x="31" y="286"/>
                    <a:pt x="32" y="283"/>
                    <a:pt x="33" y="280"/>
                  </a:cubicBezTo>
                  <a:cubicBezTo>
                    <a:pt x="35" y="278"/>
                    <a:pt x="36" y="275"/>
                    <a:pt x="37" y="272"/>
                  </a:cubicBezTo>
                  <a:cubicBezTo>
                    <a:pt x="43" y="259"/>
                    <a:pt x="49" y="247"/>
                    <a:pt x="56" y="234"/>
                  </a:cubicBezTo>
                  <a:cubicBezTo>
                    <a:pt x="63" y="222"/>
                    <a:pt x="71" y="209"/>
                    <a:pt x="79" y="196"/>
                  </a:cubicBezTo>
                  <a:cubicBezTo>
                    <a:pt x="83" y="190"/>
                    <a:pt x="87" y="184"/>
                    <a:pt x="92" y="178"/>
                  </a:cubicBezTo>
                  <a:cubicBezTo>
                    <a:pt x="96" y="171"/>
                    <a:pt x="101" y="165"/>
                    <a:pt x="106" y="159"/>
                  </a:cubicBezTo>
                  <a:cubicBezTo>
                    <a:pt x="113" y="150"/>
                    <a:pt x="113" y="150"/>
                    <a:pt x="113" y="150"/>
                  </a:cubicBezTo>
                  <a:cubicBezTo>
                    <a:pt x="120" y="142"/>
                    <a:pt x="120" y="142"/>
                    <a:pt x="120" y="142"/>
                  </a:cubicBezTo>
                  <a:cubicBezTo>
                    <a:pt x="125" y="136"/>
                    <a:pt x="130" y="130"/>
                    <a:pt x="135" y="125"/>
                  </a:cubicBezTo>
                  <a:cubicBezTo>
                    <a:pt x="146" y="114"/>
                    <a:pt x="156" y="104"/>
                    <a:pt x="167" y="94"/>
                  </a:cubicBezTo>
                  <a:cubicBezTo>
                    <a:pt x="177" y="84"/>
                    <a:pt x="188" y="76"/>
                    <a:pt x="198" y="68"/>
                  </a:cubicBezTo>
                  <a:cubicBezTo>
                    <a:pt x="209" y="60"/>
                    <a:pt x="219" y="53"/>
                    <a:pt x="228" y="47"/>
                  </a:cubicBezTo>
                  <a:cubicBezTo>
                    <a:pt x="241" y="38"/>
                    <a:pt x="253" y="31"/>
                    <a:pt x="263" y="26"/>
                  </a:cubicBezTo>
                  <a:cubicBezTo>
                    <a:pt x="252" y="20"/>
                    <a:pt x="245" y="11"/>
                    <a:pt x="2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09B77F5B-9E46-8FE1-FEA0-A292CCE9F4DA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6540237" y="2670030"/>
              <a:ext cx="2432686" cy="312851"/>
            </a:xfrm>
            <a:custGeom>
              <a:avLst/>
              <a:gdLst>
                <a:gd name="T0" fmla="*/ 927 w 953"/>
                <a:gd name="T1" fmla="*/ 122 h 122"/>
                <a:gd name="T2" fmla="*/ 924 w 953"/>
                <a:gd name="T3" fmla="*/ 119 h 122"/>
                <a:gd name="T4" fmla="*/ 895 w 953"/>
                <a:gd name="T5" fmla="*/ 106 h 122"/>
                <a:gd name="T6" fmla="*/ 881 w 953"/>
                <a:gd name="T7" fmla="*/ 100 h 122"/>
                <a:gd name="T8" fmla="*/ 865 w 953"/>
                <a:gd name="T9" fmla="*/ 95 h 122"/>
                <a:gd name="T10" fmla="*/ 795 w 953"/>
                <a:gd name="T11" fmla="*/ 80 h 122"/>
                <a:gd name="T12" fmla="*/ 725 w 953"/>
                <a:gd name="T13" fmla="*/ 74 h 122"/>
                <a:gd name="T14" fmla="*/ 646 w 953"/>
                <a:gd name="T15" fmla="*/ 76 h 122"/>
                <a:gd name="T16" fmla="*/ 561 w 953"/>
                <a:gd name="T17" fmla="*/ 85 h 122"/>
                <a:gd name="T18" fmla="*/ 380 w 953"/>
                <a:gd name="T19" fmla="*/ 91 h 122"/>
                <a:gd name="T20" fmla="*/ 336 w 953"/>
                <a:gd name="T21" fmla="*/ 87 h 122"/>
                <a:gd name="T22" fmla="*/ 293 w 953"/>
                <a:gd name="T23" fmla="*/ 81 h 122"/>
                <a:gd name="T24" fmla="*/ 252 w 953"/>
                <a:gd name="T25" fmla="*/ 75 h 122"/>
                <a:gd name="T26" fmla="*/ 213 w 953"/>
                <a:gd name="T27" fmla="*/ 67 h 122"/>
                <a:gd name="T28" fmla="*/ 167 w 953"/>
                <a:gd name="T29" fmla="*/ 56 h 122"/>
                <a:gd name="T30" fmla="*/ 142 w 953"/>
                <a:gd name="T31" fmla="*/ 49 h 122"/>
                <a:gd name="T32" fmla="*/ 83 w 953"/>
                <a:gd name="T33" fmla="*/ 31 h 122"/>
                <a:gd name="T34" fmla="*/ 38 w 953"/>
                <a:gd name="T35" fmla="*/ 15 h 122"/>
                <a:gd name="T36" fmla="*/ 39 w 953"/>
                <a:gd name="T37" fmla="*/ 13 h 122"/>
                <a:gd name="T38" fmla="*/ 84 w 953"/>
                <a:gd name="T39" fmla="*/ 27 h 122"/>
                <a:gd name="T40" fmla="*/ 144 w 953"/>
                <a:gd name="T41" fmla="*/ 42 h 122"/>
                <a:gd name="T42" fmla="*/ 169 w 953"/>
                <a:gd name="T43" fmla="*/ 48 h 122"/>
                <a:gd name="T44" fmla="*/ 215 w 953"/>
                <a:gd name="T45" fmla="*/ 56 h 122"/>
                <a:gd name="T46" fmla="*/ 254 w 953"/>
                <a:gd name="T47" fmla="*/ 62 h 122"/>
                <a:gd name="T48" fmla="*/ 295 w 953"/>
                <a:gd name="T49" fmla="*/ 66 h 122"/>
                <a:gd name="T50" fmla="*/ 337 w 953"/>
                <a:gd name="T51" fmla="*/ 70 h 122"/>
                <a:gd name="T52" fmla="*/ 380 w 953"/>
                <a:gd name="T53" fmla="*/ 71 h 122"/>
                <a:gd name="T54" fmla="*/ 556 w 953"/>
                <a:gd name="T55" fmla="*/ 57 h 122"/>
                <a:gd name="T56" fmla="*/ 643 w 953"/>
                <a:gd name="T57" fmla="*/ 43 h 122"/>
                <a:gd name="T58" fmla="*/ 725 w 953"/>
                <a:gd name="T59" fmla="*/ 37 h 122"/>
                <a:gd name="T60" fmla="*/ 800 w 953"/>
                <a:gd name="T61" fmla="*/ 40 h 122"/>
                <a:gd name="T62" fmla="*/ 877 w 953"/>
                <a:gd name="T63" fmla="*/ 53 h 122"/>
                <a:gd name="T64" fmla="*/ 895 w 953"/>
                <a:gd name="T65" fmla="*/ 58 h 122"/>
                <a:gd name="T66" fmla="*/ 911 w 953"/>
                <a:gd name="T67" fmla="*/ 63 h 122"/>
                <a:gd name="T68" fmla="*/ 947 w 953"/>
                <a:gd name="T69" fmla="*/ 78 h 122"/>
                <a:gd name="T70" fmla="*/ 953 w 953"/>
                <a:gd name="T71" fmla="*/ 8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53" h="122">
                  <a:moveTo>
                    <a:pt x="928" y="122"/>
                  </a:moveTo>
                  <a:cubicBezTo>
                    <a:pt x="928" y="122"/>
                    <a:pt x="928" y="122"/>
                    <a:pt x="927" y="122"/>
                  </a:cubicBezTo>
                  <a:cubicBezTo>
                    <a:pt x="927" y="121"/>
                    <a:pt x="926" y="121"/>
                    <a:pt x="926" y="121"/>
                  </a:cubicBezTo>
                  <a:cubicBezTo>
                    <a:pt x="925" y="120"/>
                    <a:pt x="925" y="120"/>
                    <a:pt x="924" y="119"/>
                  </a:cubicBezTo>
                  <a:cubicBezTo>
                    <a:pt x="923" y="119"/>
                    <a:pt x="922" y="118"/>
                    <a:pt x="920" y="117"/>
                  </a:cubicBezTo>
                  <a:cubicBezTo>
                    <a:pt x="915" y="114"/>
                    <a:pt x="906" y="110"/>
                    <a:pt x="895" y="106"/>
                  </a:cubicBezTo>
                  <a:cubicBezTo>
                    <a:pt x="892" y="105"/>
                    <a:pt x="889" y="104"/>
                    <a:pt x="886" y="102"/>
                  </a:cubicBezTo>
                  <a:cubicBezTo>
                    <a:pt x="885" y="102"/>
                    <a:pt x="883" y="101"/>
                    <a:pt x="881" y="100"/>
                  </a:cubicBezTo>
                  <a:cubicBezTo>
                    <a:pt x="880" y="100"/>
                    <a:pt x="878" y="99"/>
                    <a:pt x="876" y="99"/>
                  </a:cubicBezTo>
                  <a:cubicBezTo>
                    <a:pt x="873" y="98"/>
                    <a:pt x="869" y="96"/>
                    <a:pt x="865" y="95"/>
                  </a:cubicBezTo>
                  <a:cubicBezTo>
                    <a:pt x="861" y="94"/>
                    <a:pt x="857" y="93"/>
                    <a:pt x="853" y="92"/>
                  </a:cubicBezTo>
                  <a:cubicBezTo>
                    <a:pt x="836" y="87"/>
                    <a:pt x="817" y="83"/>
                    <a:pt x="795" y="80"/>
                  </a:cubicBezTo>
                  <a:cubicBezTo>
                    <a:pt x="784" y="78"/>
                    <a:pt x="773" y="78"/>
                    <a:pt x="761" y="76"/>
                  </a:cubicBezTo>
                  <a:cubicBezTo>
                    <a:pt x="750" y="75"/>
                    <a:pt x="738" y="75"/>
                    <a:pt x="725" y="74"/>
                  </a:cubicBezTo>
                  <a:cubicBezTo>
                    <a:pt x="712" y="74"/>
                    <a:pt x="699" y="74"/>
                    <a:pt x="686" y="74"/>
                  </a:cubicBezTo>
                  <a:cubicBezTo>
                    <a:pt x="673" y="74"/>
                    <a:pt x="659" y="75"/>
                    <a:pt x="646" y="76"/>
                  </a:cubicBezTo>
                  <a:cubicBezTo>
                    <a:pt x="632" y="77"/>
                    <a:pt x="618" y="78"/>
                    <a:pt x="604" y="79"/>
                  </a:cubicBezTo>
                  <a:cubicBezTo>
                    <a:pt x="590" y="81"/>
                    <a:pt x="575" y="83"/>
                    <a:pt x="561" y="85"/>
                  </a:cubicBezTo>
                  <a:cubicBezTo>
                    <a:pt x="531" y="90"/>
                    <a:pt x="500" y="92"/>
                    <a:pt x="470" y="93"/>
                  </a:cubicBezTo>
                  <a:cubicBezTo>
                    <a:pt x="440" y="94"/>
                    <a:pt x="409" y="93"/>
                    <a:pt x="380" y="91"/>
                  </a:cubicBezTo>
                  <a:cubicBezTo>
                    <a:pt x="372" y="90"/>
                    <a:pt x="365" y="90"/>
                    <a:pt x="357" y="89"/>
                  </a:cubicBezTo>
                  <a:cubicBezTo>
                    <a:pt x="350" y="89"/>
                    <a:pt x="343" y="88"/>
                    <a:pt x="336" y="87"/>
                  </a:cubicBezTo>
                  <a:cubicBezTo>
                    <a:pt x="328" y="86"/>
                    <a:pt x="321" y="85"/>
                    <a:pt x="314" y="85"/>
                  </a:cubicBezTo>
                  <a:cubicBezTo>
                    <a:pt x="307" y="83"/>
                    <a:pt x="300" y="82"/>
                    <a:pt x="293" y="81"/>
                  </a:cubicBezTo>
                  <a:cubicBezTo>
                    <a:pt x="286" y="80"/>
                    <a:pt x="279" y="79"/>
                    <a:pt x="272" y="78"/>
                  </a:cubicBezTo>
                  <a:cubicBezTo>
                    <a:pt x="265" y="77"/>
                    <a:pt x="258" y="76"/>
                    <a:pt x="252" y="75"/>
                  </a:cubicBezTo>
                  <a:cubicBezTo>
                    <a:pt x="245" y="73"/>
                    <a:pt x="238" y="72"/>
                    <a:pt x="232" y="71"/>
                  </a:cubicBezTo>
                  <a:cubicBezTo>
                    <a:pt x="225" y="70"/>
                    <a:pt x="219" y="68"/>
                    <a:pt x="213" y="67"/>
                  </a:cubicBezTo>
                  <a:cubicBezTo>
                    <a:pt x="200" y="64"/>
                    <a:pt x="188" y="61"/>
                    <a:pt x="176" y="58"/>
                  </a:cubicBezTo>
                  <a:cubicBezTo>
                    <a:pt x="173" y="58"/>
                    <a:pt x="170" y="57"/>
                    <a:pt x="167" y="56"/>
                  </a:cubicBezTo>
                  <a:cubicBezTo>
                    <a:pt x="164" y="55"/>
                    <a:pt x="161" y="55"/>
                    <a:pt x="158" y="54"/>
                  </a:cubicBezTo>
                  <a:cubicBezTo>
                    <a:pt x="153" y="52"/>
                    <a:pt x="147" y="51"/>
                    <a:pt x="142" y="49"/>
                  </a:cubicBezTo>
                  <a:cubicBezTo>
                    <a:pt x="131" y="46"/>
                    <a:pt x="121" y="43"/>
                    <a:pt x="111" y="40"/>
                  </a:cubicBezTo>
                  <a:cubicBezTo>
                    <a:pt x="101" y="37"/>
                    <a:pt x="92" y="34"/>
                    <a:pt x="83" y="31"/>
                  </a:cubicBezTo>
                  <a:cubicBezTo>
                    <a:pt x="74" y="28"/>
                    <a:pt x="66" y="25"/>
                    <a:pt x="59" y="23"/>
                  </a:cubicBezTo>
                  <a:cubicBezTo>
                    <a:pt x="51" y="20"/>
                    <a:pt x="45" y="17"/>
                    <a:pt x="38" y="15"/>
                  </a:cubicBezTo>
                  <a:cubicBezTo>
                    <a:pt x="14" y="5"/>
                    <a:pt x="0" y="0"/>
                    <a:pt x="0" y="0"/>
                  </a:cubicBezTo>
                  <a:cubicBezTo>
                    <a:pt x="0" y="0"/>
                    <a:pt x="14" y="5"/>
                    <a:pt x="39" y="13"/>
                  </a:cubicBezTo>
                  <a:cubicBezTo>
                    <a:pt x="45" y="15"/>
                    <a:pt x="52" y="17"/>
                    <a:pt x="60" y="20"/>
                  </a:cubicBezTo>
                  <a:cubicBezTo>
                    <a:pt x="67" y="22"/>
                    <a:pt x="76" y="24"/>
                    <a:pt x="84" y="27"/>
                  </a:cubicBezTo>
                  <a:cubicBezTo>
                    <a:pt x="93" y="29"/>
                    <a:pt x="103" y="32"/>
                    <a:pt x="112" y="34"/>
                  </a:cubicBezTo>
                  <a:cubicBezTo>
                    <a:pt x="122" y="37"/>
                    <a:pt x="133" y="39"/>
                    <a:pt x="144" y="42"/>
                  </a:cubicBezTo>
                  <a:cubicBezTo>
                    <a:pt x="149" y="43"/>
                    <a:pt x="155" y="44"/>
                    <a:pt x="160" y="46"/>
                  </a:cubicBezTo>
                  <a:cubicBezTo>
                    <a:pt x="163" y="46"/>
                    <a:pt x="166" y="47"/>
                    <a:pt x="169" y="48"/>
                  </a:cubicBezTo>
                  <a:cubicBezTo>
                    <a:pt x="172" y="48"/>
                    <a:pt x="175" y="49"/>
                    <a:pt x="178" y="49"/>
                  </a:cubicBezTo>
                  <a:cubicBezTo>
                    <a:pt x="190" y="51"/>
                    <a:pt x="202" y="54"/>
                    <a:pt x="215" y="56"/>
                  </a:cubicBezTo>
                  <a:cubicBezTo>
                    <a:pt x="221" y="57"/>
                    <a:pt x="227" y="58"/>
                    <a:pt x="234" y="59"/>
                  </a:cubicBezTo>
                  <a:cubicBezTo>
                    <a:pt x="240" y="60"/>
                    <a:pt x="247" y="61"/>
                    <a:pt x="254" y="62"/>
                  </a:cubicBezTo>
                  <a:cubicBezTo>
                    <a:pt x="260" y="63"/>
                    <a:pt x="267" y="64"/>
                    <a:pt x="274" y="64"/>
                  </a:cubicBezTo>
                  <a:cubicBezTo>
                    <a:pt x="281" y="65"/>
                    <a:pt x="288" y="66"/>
                    <a:pt x="295" y="66"/>
                  </a:cubicBezTo>
                  <a:cubicBezTo>
                    <a:pt x="302" y="67"/>
                    <a:pt x="309" y="68"/>
                    <a:pt x="316" y="68"/>
                  </a:cubicBezTo>
                  <a:cubicBezTo>
                    <a:pt x="323" y="69"/>
                    <a:pt x="330" y="69"/>
                    <a:pt x="337" y="70"/>
                  </a:cubicBezTo>
                  <a:cubicBezTo>
                    <a:pt x="344" y="70"/>
                    <a:pt x="351" y="71"/>
                    <a:pt x="359" y="71"/>
                  </a:cubicBezTo>
                  <a:cubicBezTo>
                    <a:pt x="366" y="71"/>
                    <a:pt x="373" y="71"/>
                    <a:pt x="380" y="71"/>
                  </a:cubicBezTo>
                  <a:cubicBezTo>
                    <a:pt x="410" y="72"/>
                    <a:pt x="439" y="71"/>
                    <a:pt x="469" y="69"/>
                  </a:cubicBezTo>
                  <a:cubicBezTo>
                    <a:pt x="498" y="67"/>
                    <a:pt x="528" y="63"/>
                    <a:pt x="556" y="57"/>
                  </a:cubicBezTo>
                  <a:cubicBezTo>
                    <a:pt x="571" y="54"/>
                    <a:pt x="585" y="52"/>
                    <a:pt x="600" y="49"/>
                  </a:cubicBezTo>
                  <a:cubicBezTo>
                    <a:pt x="614" y="47"/>
                    <a:pt x="628" y="45"/>
                    <a:pt x="643" y="43"/>
                  </a:cubicBezTo>
                  <a:cubicBezTo>
                    <a:pt x="657" y="41"/>
                    <a:pt x="671" y="40"/>
                    <a:pt x="685" y="39"/>
                  </a:cubicBezTo>
                  <a:cubicBezTo>
                    <a:pt x="699" y="38"/>
                    <a:pt x="712" y="38"/>
                    <a:pt x="725" y="37"/>
                  </a:cubicBezTo>
                  <a:cubicBezTo>
                    <a:pt x="738" y="37"/>
                    <a:pt x="751" y="37"/>
                    <a:pt x="764" y="37"/>
                  </a:cubicBezTo>
                  <a:cubicBezTo>
                    <a:pt x="776" y="38"/>
                    <a:pt x="788" y="39"/>
                    <a:pt x="800" y="40"/>
                  </a:cubicBezTo>
                  <a:cubicBezTo>
                    <a:pt x="823" y="42"/>
                    <a:pt x="844" y="45"/>
                    <a:pt x="863" y="50"/>
                  </a:cubicBezTo>
                  <a:cubicBezTo>
                    <a:pt x="868" y="51"/>
                    <a:pt x="872" y="51"/>
                    <a:pt x="877" y="53"/>
                  </a:cubicBezTo>
                  <a:cubicBezTo>
                    <a:pt x="881" y="54"/>
                    <a:pt x="885" y="55"/>
                    <a:pt x="889" y="56"/>
                  </a:cubicBezTo>
                  <a:cubicBezTo>
                    <a:pt x="891" y="56"/>
                    <a:pt x="893" y="57"/>
                    <a:pt x="895" y="58"/>
                  </a:cubicBezTo>
                  <a:cubicBezTo>
                    <a:pt x="897" y="58"/>
                    <a:pt x="899" y="59"/>
                    <a:pt x="901" y="59"/>
                  </a:cubicBezTo>
                  <a:cubicBezTo>
                    <a:pt x="904" y="61"/>
                    <a:pt x="908" y="62"/>
                    <a:pt x="911" y="63"/>
                  </a:cubicBezTo>
                  <a:cubicBezTo>
                    <a:pt x="925" y="67"/>
                    <a:pt x="935" y="72"/>
                    <a:pt x="942" y="75"/>
                  </a:cubicBezTo>
                  <a:cubicBezTo>
                    <a:pt x="944" y="76"/>
                    <a:pt x="945" y="77"/>
                    <a:pt x="947" y="78"/>
                  </a:cubicBezTo>
                  <a:cubicBezTo>
                    <a:pt x="948" y="79"/>
                    <a:pt x="950" y="79"/>
                    <a:pt x="951" y="80"/>
                  </a:cubicBezTo>
                  <a:cubicBezTo>
                    <a:pt x="952" y="81"/>
                    <a:pt x="953" y="81"/>
                    <a:pt x="953" y="81"/>
                  </a:cubicBezTo>
                  <a:lnTo>
                    <a:pt x="928" y="1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1C9E192B-3282-8325-A960-A6296C7FE774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7455553" y="2404118"/>
              <a:ext cx="1457454" cy="634333"/>
            </a:xfrm>
            <a:custGeom>
              <a:avLst/>
              <a:gdLst>
                <a:gd name="T0" fmla="*/ 522 w 571"/>
                <a:gd name="T1" fmla="*/ 248 h 248"/>
                <a:gd name="T2" fmla="*/ 571 w 571"/>
                <a:gd name="T3" fmla="*/ 240 h 248"/>
                <a:gd name="T4" fmla="*/ 569 w 571"/>
                <a:gd name="T5" fmla="*/ 219 h 248"/>
                <a:gd name="T6" fmla="*/ 566 w 571"/>
                <a:gd name="T7" fmla="*/ 219 h 248"/>
                <a:gd name="T8" fmla="*/ 546 w 571"/>
                <a:gd name="T9" fmla="*/ 218 h 248"/>
                <a:gd name="T10" fmla="*/ 526 w 571"/>
                <a:gd name="T11" fmla="*/ 214 h 248"/>
                <a:gd name="T12" fmla="*/ 501 w 571"/>
                <a:gd name="T13" fmla="*/ 207 h 248"/>
                <a:gd name="T14" fmla="*/ 482 w 571"/>
                <a:gd name="T15" fmla="*/ 199 h 248"/>
                <a:gd name="T16" fmla="*/ 452 w 571"/>
                <a:gd name="T17" fmla="*/ 184 h 248"/>
                <a:gd name="T18" fmla="*/ 431 w 571"/>
                <a:gd name="T19" fmla="*/ 171 h 248"/>
                <a:gd name="T20" fmla="*/ 400 w 571"/>
                <a:gd name="T21" fmla="*/ 147 h 248"/>
                <a:gd name="T22" fmla="*/ 375 w 571"/>
                <a:gd name="T23" fmla="*/ 125 h 248"/>
                <a:gd name="T24" fmla="*/ 373 w 571"/>
                <a:gd name="T25" fmla="*/ 123 h 248"/>
                <a:gd name="T26" fmla="*/ 373 w 571"/>
                <a:gd name="T27" fmla="*/ 123 h 248"/>
                <a:gd name="T28" fmla="*/ 369 w 571"/>
                <a:gd name="T29" fmla="*/ 119 h 248"/>
                <a:gd name="T30" fmla="*/ 306 w 571"/>
                <a:gd name="T31" fmla="*/ 77 h 248"/>
                <a:gd name="T32" fmla="*/ 279 w 571"/>
                <a:gd name="T33" fmla="*/ 64 h 248"/>
                <a:gd name="T34" fmla="*/ 251 w 571"/>
                <a:gd name="T35" fmla="*/ 53 h 248"/>
                <a:gd name="T36" fmla="*/ 224 w 571"/>
                <a:gd name="T37" fmla="*/ 43 h 248"/>
                <a:gd name="T38" fmla="*/ 197 w 571"/>
                <a:gd name="T39" fmla="*/ 35 h 248"/>
                <a:gd name="T40" fmla="*/ 145 w 571"/>
                <a:gd name="T41" fmla="*/ 22 h 248"/>
                <a:gd name="T42" fmla="*/ 98 w 571"/>
                <a:gd name="T43" fmla="*/ 12 h 248"/>
                <a:gd name="T44" fmla="*/ 49 w 571"/>
                <a:gd name="T45" fmla="*/ 5 h 248"/>
                <a:gd name="T46" fmla="*/ 27 w 571"/>
                <a:gd name="T47" fmla="*/ 3 h 248"/>
                <a:gd name="T48" fmla="*/ 27 w 571"/>
                <a:gd name="T49" fmla="*/ 5 h 248"/>
                <a:gd name="T50" fmla="*/ 49 w 571"/>
                <a:gd name="T51" fmla="*/ 8 h 248"/>
                <a:gd name="T52" fmla="*/ 97 w 571"/>
                <a:gd name="T53" fmla="*/ 18 h 248"/>
                <a:gd name="T54" fmla="*/ 143 w 571"/>
                <a:gd name="T55" fmla="*/ 30 h 248"/>
                <a:gd name="T56" fmla="*/ 193 w 571"/>
                <a:gd name="T57" fmla="*/ 46 h 248"/>
                <a:gd name="T58" fmla="*/ 219 w 571"/>
                <a:gd name="T59" fmla="*/ 55 h 248"/>
                <a:gd name="T60" fmla="*/ 246 w 571"/>
                <a:gd name="T61" fmla="*/ 67 h 248"/>
                <a:gd name="T62" fmla="*/ 272 w 571"/>
                <a:gd name="T63" fmla="*/ 79 h 248"/>
                <a:gd name="T64" fmla="*/ 297 w 571"/>
                <a:gd name="T65" fmla="*/ 93 h 248"/>
                <a:gd name="T66" fmla="*/ 354 w 571"/>
                <a:gd name="T67" fmla="*/ 135 h 248"/>
                <a:gd name="T68" fmla="*/ 356 w 571"/>
                <a:gd name="T69" fmla="*/ 138 h 248"/>
                <a:gd name="T70" fmla="*/ 357 w 571"/>
                <a:gd name="T71" fmla="*/ 139 h 248"/>
                <a:gd name="T72" fmla="*/ 363 w 571"/>
                <a:gd name="T73" fmla="*/ 146 h 248"/>
                <a:gd name="T74" fmla="*/ 405 w 571"/>
                <a:gd name="T75" fmla="*/ 184 h 248"/>
                <a:gd name="T76" fmla="*/ 427 w 571"/>
                <a:gd name="T77" fmla="*/ 201 h 248"/>
                <a:gd name="T78" fmla="*/ 448 w 571"/>
                <a:gd name="T79" fmla="*/ 215 h 248"/>
                <a:gd name="T80" fmla="*/ 479 w 571"/>
                <a:gd name="T81" fmla="*/ 232 h 248"/>
                <a:gd name="T82" fmla="*/ 508 w 571"/>
                <a:gd name="T83" fmla="*/ 24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71" h="248">
                  <a:moveTo>
                    <a:pt x="517" y="246"/>
                  </a:moveTo>
                  <a:cubicBezTo>
                    <a:pt x="519" y="247"/>
                    <a:pt x="520" y="247"/>
                    <a:pt x="522" y="248"/>
                  </a:cubicBezTo>
                  <a:cubicBezTo>
                    <a:pt x="530" y="241"/>
                    <a:pt x="541" y="237"/>
                    <a:pt x="554" y="238"/>
                  </a:cubicBezTo>
                  <a:cubicBezTo>
                    <a:pt x="560" y="238"/>
                    <a:pt x="566" y="239"/>
                    <a:pt x="571" y="240"/>
                  </a:cubicBezTo>
                  <a:cubicBezTo>
                    <a:pt x="569" y="219"/>
                    <a:pt x="569" y="219"/>
                    <a:pt x="569" y="219"/>
                  </a:cubicBezTo>
                  <a:cubicBezTo>
                    <a:pt x="569" y="219"/>
                    <a:pt x="569" y="219"/>
                    <a:pt x="569" y="219"/>
                  </a:cubicBezTo>
                  <a:cubicBezTo>
                    <a:pt x="568" y="219"/>
                    <a:pt x="568" y="219"/>
                    <a:pt x="567" y="219"/>
                  </a:cubicBezTo>
                  <a:cubicBezTo>
                    <a:pt x="567" y="219"/>
                    <a:pt x="567" y="219"/>
                    <a:pt x="566" y="219"/>
                  </a:cubicBezTo>
                  <a:cubicBezTo>
                    <a:pt x="565" y="219"/>
                    <a:pt x="565" y="219"/>
                    <a:pt x="564" y="219"/>
                  </a:cubicBezTo>
                  <a:cubicBezTo>
                    <a:pt x="560" y="219"/>
                    <a:pt x="554" y="219"/>
                    <a:pt x="546" y="218"/>
                  </a:cubicBezTo>
                  <a:cubicBezTo>
                    <a:pt x="542" y="217"/>
                    <a:pt x="538" y="217"/>
                    <a:pt x="533" y="216"/>
                  </a:cubicBezTo>
                  <a:cubicBezTo>
                    <a:pt x="531" y="215"/>
                    <a:pt x="528" y="215"/>
                    <a:pt x="526" y="214"/>
                  </a:cubicBezTo>
                  <a:cubicBezTo>
                    <a:pt x="523" y="214"/>
                    <a:pt x="521" y="213"/>
                    <a:pt x="518" y="212"/>
                  </a:cubicBezTo>
                  <a:cubicBezTo>
                    <a:pt x="512" y="211"/>
                    <a:pt x="507" y="209"/>
                    <a:pt x="501" y="207"/>
                  </a:cubicBezTo>
                  <a:cubicBezTo>
                    <a:pt x="498" y="206"/>
                    <a:pt x="495" y="205"/>
                    <a:pt x="492" y="203"/>
                  </a:cubicBezTo>
                  <a:cubicBezTo>
                    <a:pt x="488" y="202"/>
                    <a:pt x="485" y="201"/>
                    <a:pt x="482" y="199"/>
                  </a:cubicBezTo>
                  <a:cubicBezTo>
                    <a:pt x="476" y="196"/>
                    <a:pt x="469" y="194"/>
                    <a:pt x="462" y="190"/>
                  </a:cubicBezTo>
                  <a:cubicBezTo>
                    <a:pt x="459" y="188"/>
                    <a:pt x="456" y="186"/>
                    <a:pt x="452" y="184"/>
                  </a:cubicBezTo>
                  <a:cubicBezTo>
                    <a:pt x="449" y="182"/>
                    <a:pt x="445" y="180"/>
                    <a:pt x="442" y="178"/>
                  </a:cubicBezTo>
                  <a:cubicBezTo>
                    <a:pt x="438" y="176"/>
                    <a:pt x="435" y="174"/>
                    <a:pt x="431" y="171"/>
                  </a:cubicBezTo>
                  <a:cubicBezTo>
                    <a:pt x="428" y="169"/>
                    <a:pt x="425" y="166"/>
                    <a:pt x="421" y="164"/>
                  </a:cubicBezTo>
                  <a:cubicBezTo>
                    <a:pt x="414" y="159"/>
                    <a:pt x="407" y="153"/>
                    <a:pt x="400" y="147"/>
                  </a:cubicBezTo>
                  <a:cubicBezTo>
                    <a:pt x="393" y="142"/>
                    <a:pt x="387" y="135"/>
                    <a:pt x="380" y="129"/>
                  </a:cubicBezTo>
                  <a:cubicBezTo>
                    <a:pt x="375" y="125"/>
                    <a:pt x="375" y="125"/>
                    <a:pt x="375" y="125"/>
                  </a:cubicBezTo>
                  <a:cubicBezTo>
                    <a:pt x="373" y="123"/>
                    <a:pt x="373" y="123"/>
                    <a:pt x="373" y="123"/>
                  </a:cubicBezTo>
                  <a:cubicBezTo>
                    <a:pt x="373" y="123"/>
                    <a:pt x="373" y="123"/>
                    <a:pt x="373" y="123"/>
                  </a:cubicBezTo>
                  <a:cubicBezTo>
                    <a:pt x="373" y="123"/>
                    <a:pt x="373" y="123"/>
                    <a:pt x="373" y="123"/>
                  </a:cubicBezTo>
                  <a:cubicBezTo>
                    <a:pt x="373" y="123"/>
                    <a:pt x="373" y="123"/>
                    <a:pt x="373" y="123"/>
                  </a:cubicBezTo>
                  <a:cubicBezTo>
                    <a:pt x="372" y="122"/>
                    <a:pt x="372" y="122"/>
                    <a:pt x="372" y="122"/>
                  </a:cubicBezTo>
                  <a:cubicBezTo>
                    <a:pt x="369" y="119"/>
                    <a:pt x="369" y="119"/>
                    <a:pt x="369" y="119"/>
                  </a:cubicBezTo>
                  <a:cubicBezTo>
                    <a:pt x="365" y="116"/>
                    <a:pt x="361" y="113"/>
                    <a:pt x="357" y="110"/>
                  </a:cubicBezTo>
                  <a:cubicBezTo>
                    <a:pt x="341" y="97"/>
                    <a:pt x="324" y="87"/>
                    <a:pt x="306" y="77"/>
                  </a:cubicBezTo>
                  <a:cubicBezTo>
                    <a:pt x="293" y="71"/>
                    <a:pt x="293" y="71"/>
                    <a:pt x="293" y="71"/>
                  </a:cubicBezTo>
                  <a:cubicBezTo>
                    <a:pt x="288" y="68"/>
                    <a:pt x="283" y="66"/>
                    <a:pt x="279" y="64"/>
                  </a:cubicBezTo>
                  <a:cubicBezTo>
                    <a:pt x="274" y="62"/>
                    <a:pt x="270" y="60"/>
                    <a:pt x="265" y="58"/>
                  </a:cubicBezTo>
                  <a:cubicBezTo>
                    <a:pt x="261" y="57"/>
                    <a:pt x="256" y="55"/>
                    <a:pt x="251" y="53"/>
                  </a:cubicBezTo>
                  <a:cubicBezTo>
                    <a:pt x="247" y="51"/>
                    <a:pt x="242" y="49"/>
                    <a:pt x="238" y="48"/>
                  </a:cubicBezTo>
                  <a:cubicBezTo>
                    <a:pt x="233" y="46"/>
                    <a:pt x="228" y="45"/>
                    <a:pt x="224" y="43"/>
                  </a:cubicBezTo>
                  <a:cubicBezTo>
                    <a:pt x="219" y="42"/>
                    <a:pt x="215" y="40"/>
                    <a:pt x="210" y="39"/>
                  </a:cubicBezTo>
                  <a:cubicBezTo>
                    <a:pt x="206" y="37"/>
                    <a:pt x="201" y="36"/>
                    <a:pt x="197" y="35"/>
                  </a:cubicBezTo>
                  <a:cubicBezTo>
                    <a:pt x="188" y="32"/>
                    <a:pt x="179" y="30"/>
                    <a:pt x="170" y="28"/>
                  </a:cubicBezTo>
                  <a:cubicBezTo>
                    <a:pt x="162" y="25"/>
                    <a:pt x="153" y="23"/>
                    <a:pt x="145" y="22"/>
                  </a:cubicBezTo>
                  <a:cubicBezTo>
                    <a:pt x="137" y="19"/>
                    <a:pt x="128" y="18"/>
                    <a:pt x="121" y="17"/>
                  </a:cubicBezTo>
                  <a:cubicBezTo>
                    <a:pt x="113" y="15"/>
                    <a:pt x="105" y="14"/>
                    <a:pt x="98" y="12"/>
                  </a:cubicBezTo>
                  <a:cubicBezTo>
                    <a:pt x="83" y="10"/>
                    <a:pt x="70" y="8"/>
                    <a:pt x="58" y="6"/>
                  </a:cubicBezTo>
                  <a:cubicBezTo>
                    <a:pt x="55" y="6"/>
                    <a:pt x="52" y="6"/>
                    <a:pt x="49" y="5"/>
                  </a:cubicBezTo>
                  <a:cubicBezTo>
                    <a:pt x="46" y="5"/>
                    <a:pt x="44" y="5"/>
                    <a:pt x="41" y="4"/>
                  </a:cubicBezTo>
                  <a:cubicBezTo>
                    <a:pt x="36" y="4"/>
                    <a:pt x="31" y="3"/>
                    <a:pt x="27" y="3"/>
                  </a:cubicBezTo>
                  <a:cubicBezTo>
                    <a:pt x="10" y="1"/>
                    <a:pt x="0" y="0"/>
                    <a:pt x="0" y="0"/>
                  </a:cubicBezTo>
                  <a:cubicBezTo>
                    <a:pt x="0" y="0"/>
                    <a:pt x="10" y="2"/>
                    <a:pt x="27" y="5"/>
                  </a:cubicBezTo>
                  <a:cubicBezTo>
                    <a:pt x="31" y="5"/>
                    <a:pt x="36" y="6"/>
                    <a:pt x="41" y="7"/>
                  </a:cubicBezTo>
                  <a:cubicBezTo>
                    <a:pt x="43" y="7"/>
                    <a:pt x="46" y="8"/>
                    <a:pt x="49" y="8"/>
                  </a:cubicBezTo>
                  <a:cubicBezTo>
                    <a:pt x="51" y="9"/>
                    <a:pt x="54" y="9"/>
                    <a:pt x="57" y="10"/>
                  </a:cubicBezTo>
                  <a:cubicBezTo>
                    <a:pt x="69" y="12"/>
                    <a:pt x="82" y="15"/>
                    <a:pt x="97" y="18"/>
                  </a:cubicBezTo>
                  <a:cubicBezTo>
                    <a:pt x="104" y="20"/>
                    <a:pt x="111" y="21"/>
                    <a:pt x="119" y="23"/>
                  </a:cubicBezTo>
                  <a:cubicBezTo>
                    <a:pt x="127" y="25"/>
                    <a:pt x="135" y="27"/>
                    <a:pt x="143" y="30"/>
                  </a:cubicBezTo>
                  <a:cubicBezTo>
                    <a:pt x="151" y="32"/>
                    <a:pt x="159" y="34"/>
                    <a:pt x="168" y="37"/>
                  </a:cubicBezTo>
                  <a:cubicBezTo>
                    <a:pt x="176" y="39"/>
                    <a:pt x="185" y="43"/>
                    <a:pt x="193" y="46"/>
                  </a:cubicBezTo>
                  <a:cubicBezTo>
                    <a:pt x="198" y="47"/>
                    <a:pt x="202" y="49"/>
                    <a:pt x="206" y="50"/>
                  </a:cubicBezTo>
                  <a:cubicBezTo>
                    <a:pt x="211" y="52"/>
                    <a:pt x="215" y="54"/>
                    <a:pt x="219" y="55"/>
                  </a:cubicBezTo>
                  <a:cubicBezTo>
                    <a:pt x="224" y="57"/>
                    <a:pt x="228" y="59"/>
                    <a:pt x="233" y="61"/>
                  </a:cubicBezTo>
                  <a:cubicBezTo>
                    <a:pt x="237" y="62"/>
                    <a:pt x="241" y="65"/>
                    <a:pt x="246" y="67"/>
                  </a:cubicBezTo>
                  <a:cubicBezTo>
                    <a:pt x="250" y="69"/>
                    <a:pt x="254" y="71"/>
                    <a:pt x="259" y="73"/>
                  </a:cubicBezTo>
                  <a:cubicBezTo>
                    <a:pt x="263" y="75"/>
                    <a:pt x="267" y="77"/>
                    <a:pt x="272" y="79"/>
                  </a:cubicBezTo>
                  <a:cubicBezTo>
                    <a:pt x="276" y="81"/>
                    <a:pt x="280" y="83"/>
                    <a:pt x="285" y="86"/>
                  </a:cubicBezTo>
                  <a:cubicBezTo>
                    <a:pt x="297" y="93"/>
                    <a:pt x="297" y="93"/>
                    <a:pt x="297" y="93"/>
                  </a:cubicBezTo>
                  <a:cubicBezTo>
                    <a:pt x="314" y="103"/>
                    <a:pt x="330" y="114"/>
                    <a:pt x="344" y="126"/>
                  </a:cubicBezTo>
                  <a:cubicBezTo>
                    <a:pt x="347" y="129"/>
                    <a:pt x="351" y="132"/>
                    <a:pt x="354" y="135"/>
                  </a:cubicBezTo>
                  <a:cubicBezTo>
                    <a:pt x="356" y="137"/>
                    <a:pt x="356" y="137"/>
                    <a:pt x="356" y="137"/>
                  </a:cubicBezTo>
                  <a:cubicBezTo>
                    <a:pt x="356" y="138"/>
                    <a:pt x="356" y="138"/>
                    <a:pt x="356" y="138"/>
                  </a:cubicBezTo>
                  <a:cubicBezTo>
                    <a:pt x="357" y="138"/>
                    <a:pt x="357" y="138"/>
                    <a:pt x="357" y="138"/>
                  </a:cubicBezTo>
                  <a:cubicBezTo>
                    <a:pt x="357" y="139"/>
                    <a:pt x="357" y="139"/>
                    <a:pt x="357" y="139"/>
                  </a:cubicBezTo>
                  <a:cubicBezTo>
                    <a:pt x="358" y="140"/>
                    <a:pt x="358" y="140"/>
                    <a:pt x="358" y="140"/>
                  </a:cubicBezTo>
                  <a:cubicBezTo>
                    <a:pt x="363" y="146"/>
                    <a:pt x="363" y="146"/>
                    <a:pt x="363" y="146"/>
                  </a:cubicBezTo>
                  <a:cubicBezTo>
                    <a:pt x="370" y="153"/>
                    <a:pt x="377" y="160"/>
                    <a:pt x="384" y="166"/>
                  </a:cubicBezTo>
                  <a:cubicBezTo>
                    <a:pt x="391" y="172"/>
                    <a:pt x="398" y="179"/>
                    <a:pt x="405" y="184"/>
                  </a:cubicBezTo>
                  <a:cubicBezTo>
                    <a:pt x="409" y="187"/>
                    <a:pt x="412" y="190"/>
                    <a:pt x="416" y="193"/>
                  </a:cubicBezTo>
                  <a:cubicBezTo>
                    <a:pt x="419" y="196"/>
                    <a:pt x="423" y="198"/>
                    <a:pt x="427" y="201"/>
                  </a:cubicBezTo>
                  <a:cubicBezTo>
                    <a:pt x="430" y="203"/>
                    <a:pt x="434" y="206"/>
                    <a:pt x="437" y="208"/>
                  </a:cubicBezTo>
                  <a:cubicBezTo>
                    <a:pt x="441" y="211"/>
                    <a:pt x="444" y="213"/>
                    <a:pt x="448" y="215"/>
                  </a:cubicBezTo>
                  <a:cubicBezTo>
                    <a:pt x="455" y="219"/>
                    <a:pt x="462" y="223"/>
                    <a:pt x="469" y="227"/>
                  </a:cubicBezTo>
                  <a:cubicBezTo>
                    <a:pt x="472" y="229"/>
                    <a:pt x="476" y="230"/>
                    <a:pt x="479" y="232"/>
                  </a:cubicBezTo>
                  <a:cubicBezTo>
                    <a:pt x="483" y="233"/>
                    <a:pt x="486" y="235"/>
                    <a:pt x="489" y="236"/>
                  </a:cubicBezTo>
                  <a:cubicBezTo>
                    <a:pt x="496" y="239"/>
                    <a:pt x="502" y="242"/>
                    <a:pt x="508" y="243"/>
                  </a:cubicBezTo>
                  <a:cubicBezTo>
                    <a:pt x="511" y="244"/>
                    <a:pt x="514" y="245"/>
                    <a:pt x="517" y="2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DB7E044E-8E96-2F1B-7C6F-404B457BEDD4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7203172" y="2173649"/>
              <a:ext cx="1412145" cy="348452"/>
            </a:xfrm>
            <a:custGeom>
              <a:avLst/>
              <a:gdLst>
                <a:gd name="T0" fmla="*/ 553 w 553"/>
                <a:gd name="T1" fmla="*/ 20 h 136"/>
                <a:gd name="T2" fmla="*/ 548 w 553"/>
                <a:gd name="T3" fmla="*/ 26 h 136"/>
                <a:gd name="T4" fmla="*/ 534 w 553"/>
                <a:gd name="T5" fmla="*/ 41 h 136"/>
                <a:gd name="T6" fmla="*/ 511 w 553"/>
                <a:gd name="T7" fmla="*/ 60 h 136"/>
                <a:gd name="T8" fmla="*/ 478 w 553"/>
                <a:gd name="T9" fmla="*/ 81 h 136"/>
                <a:gd name="T10" fmla="*/ 438 w 553"/>
                <a:gd name="T11" fmla="*/ 100 h 136"/>
                <a:gd name="T12" fmla="*/ 426 w 553"/>
                <a:gd name="T13" fmla="*/ 104 h 136"/>
                <a:gd name="T14" fmla="*/ 415 w 553"/>
                <a:gd name="T15" fmla="*/ 108 h 136"/>
                <a:gd name="T16" fmla="*/ 390 w 553"/>
                <a:gd name="T17" fmla="*/ 116 h 136"/>
                <a:gd name="T18" fmla="*/ 378 w 553"/>
                <a:gd name="T19" fmla="*/ 119 h 136"/>
                <a:gd name="T20" fmla="*/ 365 w 553"/>
                <a:gd name="T21" fmla="*/ 122 h 136"/>
                <a:gd name="T22" fmla="*/ 339 w 553"/>
                <a:gd name="T23" fmla="*/ 127 h 136"/>
                <a:gd name="T24" fmla="*/ 312 w 553"/>
                <a:gd name="T25" fmla="*/ 131 h 136"/>
                <a:gd name="T26" fmla="*/ 285 w 553"/>
                <a:gd name="T27" fmla="*/ 134 h 136"/>
                <a:gd name="T28" fmla="*/ 258 w 553"/>
                <a:gd name="T29" fmla="*/ 136 h 136"/>
                <a:gd name="T30" fmla="*/ 231 w 553"/>
                <a:gd name="T31" fmla="*/ 136 h 136"/>
                <a:gd name="T32" fmla="*/ 205 w 553"/>
                <a:gd name="T33" fmla="*/ 136 h 136"/>
                <a:gd name="T34" fmla="*/ 179 w 553"/>
                <a:gd name="T35" fmla="*/ 135 h 136"/>
                <a:gd name="T36" fmla="*/ 155 w 553"/>
                <a:gd name="T37" fmla="*/ 133 h 136"/>
                <a:gd name="T38" fmla="*/ 143 w 553"/>
                <a:gd name="T39" fmla="*/ 133 h 136"/>
                <a:gd name="T40" fmla="*/ 131 w 553"/>
                <a:gd name="T41" fmla="*/ 131 h 136"/>
                <a:gd name="T42" fmla="*/ 109 w 553"/>
                <a:gd name="T43" fmla="*/ 129 h 136"/>
                <a:gd name="T44" fmla="*/ 88 w 553"/>
                <a:gd name="T45" fmla="*/ 126 h 136"/>
                <a:gd name="T46" fmla="*/ 52 w 553"/>
                <a:gd name="T47" fmla="*/ 120 h 136"/>
                <a:gd name="T48" fmla="*/ 37 w 553"/>
                <a:gd name="T49" fmla="*/ 117 h 136"/>
                <a:gd name="T50" fmla="*/ 24 w 553"/>
                <a:gd name="T51" fmla="*/ 115 h 136"/>
                <a:gd name="T52" fmla="*/ 0 w 553"/>
                <a:gd name="T53" fmla="*/ 110 h 136"/>
                <a:gd name="T54" fmla="*/ 24 w 553"/>
                <a:gd name="T55" fmla="*/ 113 h 136"/>
                <a:gd name="T56" fmla="*/ 37 w 553"/>
                <a:gd name="T57" fmla="*/ 115 h 136"/>
                <a:gd name="T58" fmla="*/ 52 w 553"/>
                <a:gd name="T59" fmla="*/ 117 h 136"/>
                <a:gd name="T60" fmla="*/ 89 w 553"/>
                <a:gd name="T61" fmla="*/ 120 h 136"/>
                <a:gd name="T62" fmla="*/ 109 w 553"/>
                <a:gd name="T63" fmla="*/ 122 h 136"/>
                <a:gd name="T64" fmla="*/ 132 w 553"/>
                <a:gd name="T65" fmla="*/ 123 h 136"/>
                <a:gd name="T66" fmla="*/ 143 w 553"/>
                <a:gd name="T67" fmla="*/ 123 h 136"/>
                <a:gd name="T68" fmla="*/ 155 w 553"/>
                <a:gd name="T69" fmla="*/ 124 h 136"/>
                <a:gd name="T70" fmla="*/ 180 w 553"/>
                <a:gd name="T71" fmla="*/ 124 h 136"/>
                <a:gd name="T72" fmla="*/ 205 w 553"/>
                <a:gd name="T73" fmla="*/ 123 h 136"/>
                <a:gd name="T74" fmla="*/ 231 w 553"/>
                <a:gd name="T75" fmla="*/ 122 h 136"/>
                <a:gd name="T76" fmla="*/ 257 w 553"/>
                <a:gd name="T77" fmla="*/ 119 h 136"/>
                <a:gd name="T78" fmla="*/ 283 w 553"/>
                <a:gd name="T79" fmla="*/ 116 h 136"/>
                <a:gd name="T80" fmla="*/ 309 w 553"/>
                <a:gd name="T81" fmla="*/ 112 h 136"/>
                <a:gd name="T82" fmla="*/ 335 w 553"/>
                <a:gd name="T83" fmla="*/ 106 h 136"/>
                <a:gd name="T84" fmla="*/ 359 w 553"/>
                <a:gd name="T85" fmla="*/ 100 h 136"/>
                <a:gd name="T86" fmla="*/ 371 w 553"/>
                <a:gd name="T87" fmla="*/ 96 h 136"/>
                <a:gd name="T88" fmla="*/ 383 w 553"/>
                <a:gd name="T89" fmla="*/ 92 h 136"/>
                <a:gd name="T90" fmla="*/ 406 w 553"/>
                <a:gd name="T91" fmla="*/ 84 h 136"/>
                <a:gd name="T92" fmla="*/ 416 w 553"/>
                <a:gd name="T93" fmla="*/ 79 h 136"/>
                <a:gd name="T94" fmla="*/ 426 w 553"/>
                <a:gd name="T95" fmla="*/ 74 h 136"/>
                <a:gd name="T96" fmla="*/ 463 w 553"/>
                <a:gd name="T97" fmla="*/ 54 h 136"/>
                <a:gd name="T98" fmla="*/ 491 w 553"/>
                <a:gd name="T99" fmla="*/ 34 h 136"/>
                <a:gd name="T100" fmla="*/ 510 w 553"/>
                <a:gd name="T101" fmla="*/ 16 h 136"/>
                <a:gd name="T102" fmla="*/ 520 w 553"/>
                <a:gd name="T103" fmla="*/ 4 h 136"/>
                <a:gd name="T104" fmla="*/ 523 w 553"/>
                <a:gd name="T105" fmla="*/ 0 h 136"/>
                <a:gd name="T106" fmla="*/ 553 w 553"/>
                <a:gd name="T107" fmla="*/ 2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3" h="136">
                  <a:moveTo>
                    <a:pt x="553" y="20"/>
                  </a:moveTo>
                  <a:cubicBezTo>
                    <a:pt x="553" y="20"/>
                    <a:pt x="551" y="23"/>
                    <a:pt x="548" y="26"/>
                  </a:cubicBezTo>
                  <a:cubicBezTo>
                    <a:pt x="545" y="30"/>
                    <a:pt x="540" y="35"/>
                    <a:pt x="534" y="41"/>
                  </a:cubicBezTo>
                  <a:cubicBezTo>
                    <a:pt x="528" y="47"/>
                    <a:pt x="520" y="53"/>
                    <a:pt x="511" y="60"/>
                  </a:cubicBezTo>
                  <a:cubicBezTo>
                    <a:pt x="501" y="67"/>
                    <a:pt x="491" y="74"/>
                    <a:pt x="478" y="81"/>
                  </a:cubicBezTo>
                  <a:cubicBezTo>
                    <a:pt x="466" y="87"/>
                    <a:pt x="452" y="94"/>
                    <a:pt x="438" y="100"/>
                  </a:cubicBezTo>
                  <a:cubicBezTo>
                    <a:pt x="434" y="101"/>
                    <a:pt x="430" y="103"/>
                    <a:pt x="426" y="104"/>
                  </a:cubicBezTo>
                  <a:cubicBezTo>
                    <a:pt x="422" y="106"/>
                    <a:pt x="419" y="107"/>
                    <a:pt x="415" y="108"/>
                  </a:cubicBezTo>
                  <a:cubicBezTo>
                    <a:pt x="407" y="111"/>
                    <a:pt x="399" y="114"/>
                    <a:pt x="390" y="116"/>
                  </a:cubicBezTo>
                  <a:cubicBezTo>
                    <a:pt x="386" y="117"/>
                    <a:pt x="382" y="118"/>
                    <a:pt x="378" y="119"/>
                  </a:cubicBezTo>
                  <a:cubicBezTo>
                    <a:pt x="374" y="120"/>
                    <a:pt x="369" y="121"/>
                    <a:pt x="365" y="122"/>
                  </a:cubicBezTo>
                  <a:cubicBezTo>
                    <a:pt x="357" y="124"/>
                    <a:pt x="348" y="125"/>
                    <a:pt x="339" y="127"/>
                  </a:cubicBezTo>
                  <a:cubicBezTo>
                    <a:pt x="330" y="129"/>
                    <a:pt x="321" y="130"/>
                    <a:pt x="312" y="131"/>
                  </a:cubicBezTo>
                  <a:cubicBezTo>
                    <a:pt x="303" y="132"/>
                    <a:pt x="294" y="133"/>
                    <a:pt x="285" y="134"/>
                  </a:cubicBezTo>
                  <a:cubicBezTo>
                    <a:pt x="276" y="135"/>
                    <a:pt x="267" y="135"/>
                    <a:pt x="258" y="136"/>
                  </a:cubicBezTo>
                  <a:cubicBezTo>
                    <a:pt x="249" y="136"/>
                    <a:pt x="240" y="136"/>
                    <a:pt x="231" y="136"/>
                  </a:cubicBezTo>
                  <a:cubicBezTo>
                    <a:pt x="223" y="136"/>
                    <a:pt x="214" y="136"/>
                    <a:pt x="205" y="136"/>
                  </a:cubicBezTo>
                  <a:cubicBezTo>
                    <a:pt x="196" y="136"/>
                    <a:pt x="188" y="136"/>
                    <a:pt x="179" y="135"/>
                  </a:cubicBezTo>
                  <a:cubicBezTo>
                    <a:pt x="171" y="135"/>
                    <a:pt x="163" y="134"/>
                    <a:pt x="155" y="133"/>
                  </a:cubicBezTo>
                  <a:cubicBezTo>
                    <a:pt x="151" y="133"/>
                    <a:pt x="147" y="133"/>
                    <a:pt x="143" y="133"/>
                  </a:cubicBezTo>
                  <a:cubicBezTo>
                    <a:pt x="139" y="132"/>
                    <a:pt x="135" y="132"/>
                    <a:pt x="131" y="131"/>
                  </a:cubicBezTo>
                  <a:cubicBezTo>
                    <a:pt x="123" y="130"/>
                    <a:pt x="116" y="130"/>
                    <a:pt x="109" y="129"/>
                  </a:cubicBezTo>
                  <a:cubicBezTo>
                    <a:pt x="102" y="128"/>
                    <a:pt x="95" y="127"/>
                    <a:pt x="88" y="126"/>
                  </a:cubicBezTo>
                  <a:cubicBezTo>
                    <a:pt x="75" y="124"/>
                    <a:pt x="63" y="122"/>
                    <a:pt x="52" y="120"/>
                  </a:cubicBezTo>
                  <a:cubicBezTo>
                    <a:pt x="46" y="119"/>
                    <a:pt x="41" y="118"/>
                    <a:pt x="37" y="117"/>
                  </a:cubicBezTo>
                  <a:cubicBezTo>
                    <a:pt x="32" y="117"/>
                    <a:pt x="28" y="116"/>
                    <a:pt x="24" y="115"/>
                  </a:cubicBezTo>
                  <a:cubicBezTo>
                    <a:pt x="9" y="112"/>
                    <a:pt x="0" y="110"/>
                    <a:pt x="0" y="110"/>
                  </a:cubicBezTo>
                  <a:cubicBezTo>
                    <a:pt x="0" y="110"/>
                    <a:pt x="9" y="111"/>
                    <a:pt x="24" y="113"/>
                  </a:cubicBezTo>
                  <a:cubicBezTo>
                    <a:pt x="28" y="114"/>
                    <a:pt x="32" y="114"/>
                    <a:pt x="37" y="115"/>
                  </a:cubicBezTo>
                  <a:cubicBezTo>
                    <a:pt x="42" y="116"/>
                    <a:pt x="47" y="116"/>
                    <a:pt x="52" y="117"/>
                  </a:cubicBezTo>
                  <a:cubicBezTo>
                    <a:pt x="63" y="118"/>
                    <a:pt x="75" y="119"/>
                    <a:pt x="89" y="120"/>
                  </a:cubicBezTo>
                  <a:cubicBezTo>
                    <a:pt x="95" y="121"/>
                    <a:pt x="102" y="121"/>
                    <a:pt x="109" y="122"/>
                  </a:cubicBezTo>
                  <a:cubicBezTo>
                    <a:pt x="117" y="122"/>
                    <a:pt x="124" y="123"/>
                    <a:pt x="132" y="123"/>
                  </a:cubicBezTo>
                  <a:cubicBezTo>
                    <a:pt x="135" y="123"/>
                    <a:pt x="139" y="123"/>
                    <a:pt x="143" y="123"/>
                  </a:cubicBezTo>
                  <a:cubicBezTo>
                    <a:pt x="147" y="124"/>
                    <a:pt x="151" y="124"/>
                    <a:pt x="155" y="124"/>
                  </a:cubicBezTo>
                  <a:cubicBezTo>
                    <a:pt x="163" y="124"/>
                    <a:pt x="171" y="124"/>
                    <a:pt x="180" y="124"/>
                  </a:cubicBezTo>
                  <a:cubicBezTo>
                    <a:pt x="188" y="124"/>
                    <a:pt x="196" y="123"/>
                    <a:pt x="205" y="123"/>
                  </a:cubicBezTo>
                  <a:cubicBezTo>
                    <a:pt x="213" y="123"/>
                    <a:pt x="222" y="122"/>
                    <a:pt x="231" y="122"/>
                  </a:cubicBezTo>
                  <a:cubicBezTo>
                    <a:pt x="240" y="121"/>
                    <a:pt x="248" y="120"/>
                    <a:pt x="257" y="119"/>
                  </a:cubicBezTo>
                  <a:cubicBezTo>
                    <a:pt x="266" y="119"/>
                    <a:pt x="274" y="117"/>
                    <a:pt x="283" y="116"/>
                  </a:cubicBezTo>
                  <a:cubicBezTo>
                    <a:pt x="292" y="115"/>
                    <a:pt x="301" y="113"/>
                    <a:pt x="309" y="112"/>
                  </a:cubicBezTo>
                  <a:cubicBezTo>
                    <a:pt x="318" y="110"/>
                    <a:pt x="326" y="108"/>
                    <a:pt x="335" y="106"/>
                  </a:cubicBezTo>
                  <a:cubicBezTo>
                    <a:pt x="343" y="104"/>
                    <a:pt x="351" y="102"/>
                    <a:pt x="359" y="100"/>
                  </a:cubicBezTo>
                  <a:cubicBezTo>
                    <a:pt x="363" y="99"/>
                    <a:pt x="367" y="97"/>
                    <a:pt x="371" y="96"/>
                  </a:cubicBezTo>
                  <a:cubicBezTo>
                    <a:pt x="375" y="95"/>
                    <a:pt x="379" y="94"/>
                    <a:pt x="383" y="92"/>
                  </a:cubicBezTo>
                  <a:cubicBezTo>
                    <a:pt x="391" y="90"/>
                    <a:pt x="398" y="87"/>
                    <a:pt x="406" y="84"/>
                  </a:cubicBezTo>
                  <a:cubicBezTo>
                    <a:pt x="409" y="82"/>
                    <a:pt x="413" y="81"/>
                    <a:pt x="416" y="79"/>
                  </a:cubicBezTo>
                  <a:cubicBezTo>
                    <a:pt x="420" y="78"/>
                    <a:pt x="423" y="76"/>
                    <a:pt x="426" y="74"/>
                  </a:cubicBezTo>
                  <a:cubicBezTo>
                    <a:pt x="440" y="68"/>
                    <a:pt x="452" y="61"/>
                    <a:pt x="463" y="54"/>
                  </a:cubicBezTo>
                  <a:cubicBezTo>
                    <a:pt x="474" y="48"/>
                    <a:pt x="483" y="41"/>
                    <a:pt x="491" y="34"/>
                  </a:cubicBezTo>
                  <a:cubicBezTo>
                    <a:pt x="499" y="28"/>
                    <a:pt x="505" y="21"/>
                    <a:pt x="510" y="16"/>
                  </a:cubicBezTo>
                  <a:cubicBezTo>
                    <a:pt x="515" y="11"/>
                    <a:pt x="518" y="7"/>
                    <a:pt x="520" y="4"/>
                  </a:cubicBezTo>
                  <a:cubicBezTo>
                    <a:pt x="523" y="1"/>
                    <a:pt x="523" y="0"/>
                    <a:pt x="523" y="0"/>
                  </a:cubicBezTo>
                  <a:lnTo>
                    <a:pt x="553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F979BE74-305E-E63D-DE50-D4C87140AC83}"/>
                </a:ext>
              </a:extLst>
            </p:cNvPr>
            <p:cNvSpPr>
              <a:spLocks/>
            </p:cNvSpPr>
            <p:nvPr/>
          </p:nvSpPr>
          <p:spPr bwMode="auto">
            <a:xfrm rot="7694912">
              <a:off x="6331066" y="3059621"/>
              <a:ext cx="339821" cy="1156470"/>
            </a:xfrm>
            <a:custGeom>
              <a:avLst/>
              <a:gdLst>
                <a:gd name="T0" fmla="*/ 122 w 133"/>
                <a:gd name="T1" fmla="*/ 1 h 452"/>
                <a:gd name="T2" fmla="*/ 119 w 133"/>
                <a:gd name="T3" fmla="*/ 1 h 452"/>
                <a:gd name="T4" fmla="*/ 108 w 133"/>
                <a:gd name="T5" fmla="*/ 0 h 452"/>
                <a:gd name="T6" fmla="*/ 92 w 133"/>
                <a:gd name="T7" fmla="*/ 13 h 452"/>
                <a:gd name="T8" fmla="*/ 66 w 133"/>
                <a:gd name="T9" fmla="*/ 21 h 452"/>
                <a:gd name="T10" fmla="*/ 65 w 133"/>
                <a:gd name="T11" fmla="*/ 21 h 452"/>
                <a:gd name="T12" fmla="*/ 51 w 133"/>
                <a:gd name="T13" fmla="*/ 38 h 452"/>
                <a:gd name="T14" fmla="*/ 28 w 133"/>
                <a:gd name="T15" fmla="*/ 74 h 452"/>
                <a:gd name="T16" fmla="*/ 10 w 133"/>
                <a:gd name="T17" fmla="*/ 117 h 452"/>
                <a:gd name="T18" fmla="*/ 1 w 133"/>
                <a:gd name="T19" fmla="*/ 166 h 452"/>
                <a:gd name="T20" fmla="*/ 2 w 133"/>
                <a:gd name="T21" fmla="*/ 217 h 452"/>
                <a:gd name="T22" fmla="*/ 4 w 133"/>
                <a:gd name="T23" fmla="*/ 230 h 452"/>
                <a:gd name="T24" fmla="*/ 6 w 133"/>
                <a:gd name="T25" fmla="*/ 242 h 452"/>
                <a:gd name="T26" fmla="*/ 12 w 133"/>
                <a:gd name="T27" fmla="*/ 267 h 452"/>
                <a:gd name="T28" fmla="*/ 29 w 133"/>
                <a:gd name="T29" fmla="*/ 312 h 452"/>
                <a:gd name="T30" fmla="*/ 39 w 133"/>
                <a:gd name="T31" fmla="*/ 333 h 452"/>
                <a:gd name="T32" fmla="*/ 44 w 133"/>
                <a:gd name="T33" fmla="*/ 343 h 452"/>
                <a:gd name="T34" fmla="*/ 50 w 133"/>
                <a:gd name="T35" fmla="*/ 353 h 452"/>
                <a:gd name="T36" fmla="*/ 60 w 133"/>
                <a:gd name="T37" fmla="*/ 371 h 452"/>
                <a:gd name="T38" fmla="*/ 71 w 133"/>
                <a:gd name="T39" fmla="*/ 387 h 452"/>
                <a:gd name="T40" fmla="*/ 91 w 133"/>
                <a:gd name="T41" fmla="*/ 414 h 452"/>
                <a:gd name="T42" fmla="*/ 99 w 133"/>
                <a:gd name="T43" fmla="*/ 426 h 452"/>
                <a:gd name="T44" fmla="*/ 107 w 133"/>
                <a:gd name="T45" fmla="*/ 435 h 452"/>
                <a:gd name="T46" fmla="*/ 121 w 133"/>
                <a:gd name="T47" fmla="*/ 452 h 452"/>
                <a:gd name="T48" fmla="*/ 108 w 133"/>
                <a:gd name="T49" fmla="*/ 434 h 452"/>
                <a:gd name="T50" fmla="*/ 101 w 133"/>
                <a:gd name="T51" fmla="*/ 424 h 452"/>
                <a:gd name="T52" fmla="*/ 93 w 133"/>
                <a:gd name="T53" fmla="*/ 412 h 452"/>
                <a:gd name="T54" fmla="*/ 76 w 133"/>
                <a:gd name="T55" fmla="*/ 384 h 452"/>
                <a:gd name="T56" fmla="*/ 66 w 133"/>
                <a:gd name="T57" fmla="*/ 367 h 452"/>
                <a:gd name="T58" fmla="*/ 57 w 133"/>
                <a:gd name="T59" fmla="*/ 349 h 452"/>
                <a:gd name="T60" fmla="*/ 52 w 133"/>
                <a:gd name="T61" fmla="*/ 339 h 452"/>
                <a:gd name="T62" fmla="*/ 48 w 133"/>
                <a:gd name="T63" fmla="*/ 329 h 452"/>
                <a:gd name="T64" fmla="*/ 40 w 133"/>
                <a:gd name="T65" fmla="*/ 308 h 452"/>
                <a:gd name="T66" fmla="*/ 27 w 133"/>
                <a:gd name="T67" fmla="*/ 263 h 452"/>
                <a:gd name="T68" fmla="*/ 22 w 133"/>
                <a:gd name="T69" fmla="*/ 240 h 452"/>
                <a:gd name="T70" fmla="*/ 21 w 133"/>
                <a:gd name="T71" fmla="*/ 228 h 452"/>
                <a:gd name="T72" fmla="*/ 20 w 133"/>
                <a:gd name="T73" fmla="*/ 216 h 452"/>
                <a:gd name="T74" fmla="*/ 22 w 133"/>
                <a:gd name="T75" fmla="*/ 169 h 452"/>
                <a:gd name="T76" fmla="*/ 34 w 133"/>
                <a:gd name="T77" fmla="*/ 125 h 452"/>
                <a:gd name="T78" fmla="*/ 52 w 133"/>
                <a:gd name="T79" fmla="*/ 87 h 452"/>
                <a:gd name="T80" fmla="*/ 75 w 133"/>
                <a:gd name="T81" fmla="*/ 57 h 452"/>
                <a:gd name="T82" fmla="*/ 97 w 133"/>
                <a:gd name="T83" fmla="*/ 34 h 452"/>
                <a:gd name="T84" fmla="*/ 116 w 133"/>
                <a:gd name="T85" fmla="*/ 19 h 452"/>
                <a:gd name="T86" fmla="*/ 129 w 133"/>
                <a:gd name="T87" fmla="*/ 10 h 452"/>
                <a:gd name="T88" fmla="*/ 131 w 133"/>
                <a:gd name="T89" fmla="*/ 9 h 452"/>
                <a:gd name="T90" fmla="*/ 132 w 133"/>
                <a:gd name="T91" fmla="*/ 9 h 452"/>
                <a:gd name="T92" fmla="*/ 133 w 133"/>
                <a:gd name="T93" fmla="*/ 8 h 452"/>
                <a:gd name="T94" fmla="*/ 129 w 133"/>
                <a:gd name="T95" fmla="*/ 0 h 452"/>
                <a:gd name="T96" fmla="*/ 122 w 133"/>
                <a:gd name="T97" fmla="*/ 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" h="452">
                  <a:moveTo>
                    <a:pt x="122" y="1"/>
                  </a:moveTo>
                  <a:cubicBezTo>
                    <a:pt x="119" y="1"/>
                    <a:pt x="119" y="1"/>
                    <a:pt x="119" y="1"/>
                  </a:cubicBezTo>
                  <a:cubicBezTo>
                    <a:pt x="115" y="1"/>
                    <a:pt x="111" y="1"/>
                    <a:pt x="108" y="0"/>
                  </a:cubicBezTo>
                  <a:cubicBezTo>
                    <a:pt x="103" y="5"/>
                    <a:pt x="98" y="10"/>
                    <a:pt x="92" y="13"/>
                  </a:cubicBezTo>
                  <a:cubicBezTo>
                    <a:pt x="84" y="18"/>
                    <a:pt x="76" y="20"/>
                    <a:pt x="66" y="21"/>
                  </a:cubicBezTo>
                  <a:cubicBezTo>
                    <a:pt x="66" y="21"/>
                    <a:pt x="66" y="21"/>
                    <a:pt x="65" y="21"/>
                  </a:cubicBezTo>
                  <a:cubicBezTo>
                    <a:pt x="61" y="26"/>
                    <a:pt x="56" y="32"/>
                    <a:pt x="51" y="38"/>
                  </a:cubicBezTo>
                  <a:cubicBezTo>
                    <a:pt x="43" y="48"/>
                    <a:pt x="35" y="60"/>
                    <a:pt x="28" y="74"/>
                  </a:cubicBezTo>
                  <a:cubicBezTo>
                    <a:pt x="21" y="87"/>
                    <a:pt x="15" y="102"/>
                    <a:pt x="10" y="117"/>
                  </a:cubicBezTo>
                  <a:cubicBezTo>
                    <a:pt x="6" y="133"/>
                    <a:pt x="3" y="149"/>
                    <a:pt x="1" y="166"/>
                  </a:cubicBezTo>
                  <a:cubicBezTo>
                    <a:pt x="0" y="183"/>
                    <a:pt x="0" y="200"/>
                    <a:pt x="2" y="217"/>
                  </a:cubicBezTo>
                  <a:cubicBezTo>
                    <a:pt x="3" y="222"/>
                    <a:pt x="3" y="226"/>
                    <a:pt x="4" y="230"/>
                  </a:cubicBezTo>
                  <a:cubicBezTo>
                    <a:pt x="5" y="234"/>
                    <a:pt x="5" y="238"/>
                    <a:pt x="6" y="242"/>
                  </a:cubicBezTo>
                  <a:cubicBezTo>
                    <a:pt x="8" y="251"/>
                    <a:pt x="10" y="259"/>
                    <a:pt x="12" y="267"/>
                  </a:cubicBezTo>
                  <a:cubicBezTo>
                    <a:pt x="17" y="283"/>
                    <a:pt x="23" y="298"/>
                    <a:pt x="29" y="312"/>
                  </a:cubicBezTo>
                  <a:cubicBezTo>
                    <a:pt x="32" y="320"/>
                    <a:pt x="36" y="326"/>
                    <a:pt x="39" y="333"/>
                  </a:cubicBezTo>
                  <a:cubicBezTo>
                    <a:pt x="41" y="337"/>
                    <a:pt x="43" y="340"/>
                    <a:pt x="44" y="343"/>
                  </a:cubicBezTo>
                  <a:cubicBezTo>
                    <a:pt x="46" y="346"/>
                    <a:pt x="48" y="349"/>
                    <a:pt x="50" y="353"/>
                  </a:cubicBezTo>
                  <a:cubicBezTo>
                    <a:pt x="53" y="359"/>
                    <a:pt x="57" y="365"/>
                    <a:pt x="60" y="371"/>
                  </a:cubicBezTo>
                  <a:cubicBezTo>
                    <a:pt x="64" y="376"/>
                    <a:pt x="67" y="382"/>
                    <a:pt x="71" y="387"/>
                  </a:cubicBezTo>
                  <a:cubicBezTo>
                    <a:pt x="78" y="397"/>
                    <a:pt x="85" y="406"/>
                    <a:pt x="91" y="414"/>
                  </a:cubicBezTo>
                  <a:cubicBezTo>
                    <a:pt x="94" y="418"/>
                    <a:pt x="96" y="422"/>
                    <a:pt x="99" y="426"/>
                  </a:cubicBezTo>
                  <a:cubicBezTo>
                    <a:pt x="102" y="429"/>
                    <a:pt x="104" y="432"/>
                    <a:pt x="107" y="435"/>
                  </a:cubicBezTo>
                  <a:cubicBezTo>
                    <a:pt x="116" y="446"/>
                    <a:pt x="121" y="452"/>
                    <a:pt x="121" y="452"/>
                  </a:cubicBezTo>
                  <a:cubicBezTo>
                    <a:pt x="121" y="452"/>
                    <a:pt x="116" y="446"/>
                    <a:pt x="108" y="434"/>
                  </a:cubicBezTo>
                  <a:cubicBezTo>
                    <a:pt x="106" y="431"/>
                    <a:pt x="104" y="428"/>
                    <a:pt x="101" y="424"/>
                  </a:cubicBezTo>
                  <a:cubicBezTo>
                    <a:pt x="99" y="421"/>
                    <a:pt x="96" y="417"/>
                    <a:pt x="93" y="412"/>
                  </a:cubicBezTo>
                  <a:cubicBezTo>
                    <a:pt x="88" y="404"/>
                    <a:pt x="82" y="395"/>
                    <a:pt x="76" y="384"/>
                  </a:cubicBezTo>
                  <a:cubicBezTo>
                    <a:pt x="73" y="378"/>
                    <a:pt x="69" y="373"/>
                    <a:pt x="66" y="367"/>
                  </a:cubicBezTo>
                  <a:cubicBezTo>
                    <a:pt x="63" y="361"/>
                    <a:pt x="60" y="355"/>
                    <a:pt x="57" y="349"/>
                  </a:cubicBezTo>
                  <a:cubicBezTo>
                    <a:pt x="56" y="346"/>
                    <a:pt x="54" y="342"/>
                    <a:pt x="52" y="339"/>
                  </a:cubicBezTo>
                  <a:cubicBezTo>
                    <a:pt x="51" y="336"/>
                    <a:pt x="50" y="332"/>
                    <a:pt x="48" y="329"/>
                  </a:cubicBezTo>
                  <a:cubicBezTo>
                    <a:pt x="45" y="322"/>
                    <a:pt x="42" y="315"/>
                    <a:pt x="40" y="308"/>
                  </a:cubicBezTo>
                  <a:cubicBezTo>
                    <a:pt x="34" y="294"/>
                    <a:pt x="30" y="279"/>
                    <a:pt x="27" y="263"/>
                  </a:cubicBezTo>
                  <a:cubicBezTo>
                    <a:pt x="25" y="255"/>
                    <a:pt x="23" y="248"/>
                    <a:pt x="22" y="240"/>
                  </a:cubicBezTo>
                  <a:cubicBezTo>
                    <a:pt x="21" y="228"/>
                    <a:pt x="21" y="228"/>
                    <a:pt x="21" y="228"/>
                  </a:cubicBezTo>
                  <a:cubicBezTo>
                    <a:pt x="20" y="224"/>
                    <a:pt x="20" y="220"/>
                    <a:pt x="20" y="216"/>
                  </a:cubicBezTo>
                  <a:cubicBezTo>
                    <a:pt x="19" y="200"/>
                    <a:pt x="20" y="184"/>
                    <a:pt x="22" y="169"/>
                  </a:cubicBezTo>
                  <a:cubicBezTo>
                    <a:pt x="25" y="153"/>
                    <a:pt x="29" y="139"/>
                    <a:pt x="34" y="125"/>
                  </a:cubicBezTo>
                  <a:cubicBezTo>
                    <a:pt x="39" y="111"/>
                    <a:pt x="45" y="99"/>
                    <a:pt x="52" y="87"/>
                  </a:cubicBezTo>
                  <a:cubicBezTo>
                    <a:pt x="60" y="76"/>
                    <a:pt x="67" y="66"/>
                    <a:pt x="75" y="57"/>
                  </a:cubicBezTo>
                  <a:cubicBezTo>
                    <a:pt x="82" y="48"/>
                    <a:pt x="90" y="41"/>
                    <a:pt x="97" y="34"/>
                  </a:cubicBezTo>
                  <a:cubicBezTo>
                    <a:pt x="104" y="28"/>
                    <a:pt x="110" y="23"/>
                    <a:pt x="116" y="19"/>
                  </a:cubicBezTo>
                  <a:cubicBezTo>
                    <a:pt x="121" y="15"/>
                    <a:pt x="126" y="12"/>
                    <a:pt x="129" y="10"/>
                  </a:cubicBezTo>
                  <a:cubicBezTo>
                    <a:pt x="129" y="10"/>
                    <a:pt x="130" y="10"/>
                    <a:pt x="131" y="9"/>
                  </a:cubicBezTo>
                  <a:cubicBezTo>
                    <a:pt x="131" y="9"/>
                    <a:pt x="131" y="9"/>
                    <a:pt x="132" y="9"/>
                  </a:cubicBezTo>
                  <a:cubicBezTo>
                    <a:pt x="133" y="8"/>
                    <a:pt x="133" y="8"/>
                    <a:pt x="133" y="8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6" y="1"/>
                    <a:pt x="124" y="1"/>
                    <a:pt x="1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  <p:sp>
          <p:nvSpPr>
            <p:cNvPr id="454" name="Freeform 13">
              <a:extLst>
                <a:ext uri="{FF2B5EF4-FFF2-40B4-BE49-F238E27FC236}">
                  <a16:creationId xmlns:a16="http://schemas.microsoft.com/office/drawing/2014/main" id="{2E69EFF0-BC0B-AABF-4B62-D9129D1594A1}"/>
                </a:ext>
              </a:extLst>
            </p:cNvPr>
            <p:cNvSpPr>
              <a:spLocks/>
            </p:cNvSpPr>
            <p:nvPr/>
          </p:nvSpPr>
          <p:spPr bwMode="auto">
            <a:xfrm rot="15586517" flipH="1">
              <a:off x="7138787" y="3623501"/>
              <a:ext cx="339821" cy="1156470"/>
            </a:xfrm>
            <a:custGeom>
              <a:avLst/>
              <a:gdLst>
                <a:gd name="T0" fmla="*/ 122 w 133"/>
                <a:gd name="T1" fmla="*/ 1 h 452"/>
                <a:gd name="T2" fmla="*/ 119 w 133"/>
                <a:gd name="T3" fmla="*/ 1 h 452"/>
                <a:gd name="T4" fmla="*/ 108 w 133"/>
                <a:gd name="T5" fmla="*/ 0 h 452"/>
                <a:gd name="T6" fmla="*/ 92 w 133"/>
                <a:gd name="T7" fmla="*/ 13 h 452"/>
                <a:gd name="T8" fmla="*/ 66 w 133"/>
                <a:gd name="T9" fmla="*/ 21 h 452"/>
                <a:gd name="T10" fmla="*/ 65 w 133"/>
                <a:gd name="T11" fmla="*/ 21 h 452"/>
                <a:gd name="T12" fmla="*/ 51 w 133"/>
                <a:gd name="T13" fmla="*/ 38 h 452"/>
                <a:gd name="T14" fmla="*/ 28 w 133"/>
                <a:gd name="T15" fmla="*/ 74 h 452"/>
                <a:gd name="T16" fmla="*/ 10 w 133"/>
                <a:gd name="T17" fmla="*/ 117 h 452"/>
                <a:gd name="T18" fmla="*/ 1 w 133"/>
                <a:gd name="T19" fmla="*/ 166 h 452"/>
                <a:gd name="T20" fmla="*/ 2 w 133"/>
                <a:gd name="T21" fmla="*/ 217 h 452"/>
                <a:gd name="T22" fmla="*/ 4 w 133"/>
                <a:gd name="T23" fmla="*/ 230 h 452"/>
                <a:gd name="T24" fmla="*/ 6 w 133"/>
                <a:gd name="T25" fmla="*/ 242 h 452"/>
                <a:gd name="T26" fmla="*/ 12 w 133"/>
                <a:gd name="T27" fmla="*/ 267 h 452"/>
                <a:gd name="T28" fmla="*/ 29 w 133"/>
                <a:gd name="T29" fmla="*/ 312 h 452"/>
                <a:gd name="T30" fmla="*/ 39 w 133"/>
                <a:gd name="T31" fmla="*/ 333 h 452"/>
                <a:gd name="T32" fmla="*/ 44 w 133"/>
                <a:gd name="T33" fmla="*/ 343 h 452"/>
                <a:gd name="T34" fmla="*/ 50 w 133"/>
                <a:gd name="T35" fmla="*/ 353 h 452"/>
                <a:gd name="T36" fmla="*/ 60 w 133"/>
                <a:gd name="T37" fmla="*/ 371 h 452"/>
                <a:gd name="T38" fmla="*/ 71 w 133"/>
                <a:gd name="T39" fmla="*/ 387 h 452"/>
                <a:gd name="T40" fmla="*/ 91 w 133"/>
                <a:gd name="T41" fmla="*/ 414 h 452"/>
                <a:gd name="T42" fmla="*/ 99 w 133"/>
                <a:gd name="T43" fmla="*/ 426 h 452"/>
                <a:gd name="T44" fmla="*/ 107 w 133"/>
                <a:gd name="T45" fmla="*/ 435 h 452"/>
                <a:gd name="T46" fmla="*/ 121 w 133"/>
                <a:gd name="T47" fmla="*/ 452 h 452"/>
                <a:gd name="T48" fmla="*/ 108 w 133"/>
                <a:gd name="T49" fmla="*/ 434 h 452"/>
                <a:gd name="T50" fmla="*/ 101 w 133"/>
                <a:gd name="T51" fmla="*/ 424 h 452"/>
                <a:gd name="T52" fmla="*/ 93 w 133"/>
                <a:gd name="T53" fmla="*/ 412 h 452"/>
                <a:gd name="T54" fmla="*/ 76 w 133"/>
                <a:gd name="T55" fmla="*/ 384 h 452"/>
                <a:gd name="T56" fmla="*/ 66 w 133"/>
                <a:gd name="T57" fmla="*/ 367 h 452"/>
                <a:gd name="T58" fmla="*/ 57 w 133"/>
                <a:gd name="T59" fmla="*/ 349 h 452"/>
                <a:gd name="T60" fmla="*/ 52 w 133"/>
                <a:gd name="T61" fmla="*/ 339 h 452"/>
                <a:gd name="T62" fmla="*/ 48 w 133"/>
                <a:gd name="T63" fmla="*/ 329 h 452"/>
                <a:gd name="T64" fmla="*/ 40 w 133"/>
                <a:gd name="T65" fmla="*/ 308 h 452"/>
                <a:gd name="T66" fmla="*/ 27 w 133"/>
                <a:gd name="T67" fmla="*/ 263 h 452"/>
                <a:gd name="T68" fmla="*/ 22 w 133"/>
                <a:gd name="T69" fmla="*/ 240 h 452"/>
                <a:gd name="T70" fmla="*/ 21 w 133"/>
                <a:gd name="T71" fmla="*/ 228 h 452"/>
                <a:gd name="T72" fmla="*/ 20 w 133"/>
                <a:gd name="T73" fmla="*/ 216 h 452"/>
                <a:gd name="T74" fmla="*/ 22 w 133"/>
                <a:gd name="T75" fmla="*/ 169 h 452"/>
                <a:gd name="T76" fmla="*/ 34 w 133"/>
                <a:gd name="T77" fmla="*/ 125 h 452"/>
                <a:gd name="T78" fmla="*/ 52 w 133"/>
                <a:gd name="T79" fmla="*/ 87 h 452"/>
                <a:gd name="T80" fmla="*/ 75 w 133"/>
                <a:gd name="T81" fmla="*/ 57 h 452"/>
                <a:gd name="T82" fmla="*/ 97 w 133"/>
                <a:gd name="T83" fmla="*/ 34 h 452"/>
                <a:gd name="T84" fmla="*/ 116 w 133"/>
                <a:gd name="T85" fmla="*/ 19 h 452"/>
                <a:gd name="T86" fmla="*/ 129 w 133"/>
                <a:gd name="T87" fmla="*/ 10 h 452"/>
                <a:gd name="T88" fmla="*/ 131 w 133"/>
                <a:gd name="T89" fmla="*/ 9 h 452"/>
                <a:gd name="T90" fmla="*/ 132 w 133"/>
                <a:gd name="T91" fmla="*/ 9 h 452"/>
                <a:gd name="T92" fmla="*/ 133 w 133"/>
                <a:gd name="T93" fmla="*/ 8 h 452"/>
                <a:gd name="T94" fmla="*/ 129 w 133"/>
                <a:gd name="T95" fmla="*/ 0 h 452"/>
                <a:gd name="T96" fmla="*/ 122 w 133"/>
                <a:gd name="T97" fmla="*/ 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3" h="452">
                  <a:moveTo>
                    <a:pt x="122" y="1"/>
                  </a:moveTo>
                  <a:cubicBezTo>
                    <a:pt x="119" y="1"/>
                    <a:pt x="119" y="1"/>
                    <a:pt x="119" y="1"/>
                  </a:cubicBezTo>
                  <a:cubicBezTo>
                    <a:pt x="115" y="1"/>
                    <a:pt x="111" y="1"/>
                    <a:pt x="108" y="0"/>
                  </a:cubicBezTo>
                  <a:cubicBezTo>
                    <a:pt x="103" y="5"/>
                    <a:pt x="98" y="10"/>
                    <a:pt x="92" y="13"/>
                  </a:cubicBezTo>
                  <a:cubicBezTo>
                    <a:pt x="84" y="18"/>
                    <a:pt x="76" y="20"/>
                    <a:pt x="66" y="21"/>
                  </a:cubicBezTo>
                  <a:cubicBezTo>
                    <a:pt x="66" y="21"/>
                    <a:pt x="66" y="21"/>
                    <a:pt x="65" y="21"/>
                  </a:cubicBezTo>
                  <a:cubicBezTo>
                    <a:pt x="61" y="26"/>
                    <a:pt x="56" y="32"/>
                    <a:pt x="51" y="38"/>
                  </a:cubicBezTo>
                  <a:cubicBezTo>
                    <a:pt x="43" y="48"/>
                    <a:pt x="35" y="60"/>
                    <a:pt x="28" y="74"/>
                  </a:cubicBezTo>
                  <a:cubicBezTo>
                    <a:pt x="21" y="87"/>
                    <a:pt x="15" y="102"/>
                    <a:pt x="10" y="117"/>
                  </a:cubicBezTo>
                  <a:cubicBezTo>
                    <a:pt x="6" y="133"/>
                    <a:pt x="3" y="149"/>
                    <a:pt x="1" y="166"/>
                  </a:cubicBezTo>
                  <a:cubicBezTo>
                    <a:pt x="0" y="183"/>
                    <a:pt x="0" y="200"/>
                    <a:pt x="2" y="217"/>
                  </a:cubicBezTo>
                  <a:cubicBezTo>
                    <a:pt x="3" y="222"/>
                    <a:pt x="3" y="226"/>
                    <a:pt x="4" y="230"/>
                  </a:cubicBezTo>
                  <a:cubicBezTo>
                    <a:pt x="5" y="234"/>
                    <a:pt x="5" y="238"/>
                    <a:pt x="6" y="242"/>
                  </a:cubicBezTo>
                  <a:cubicBezTo>
                    <a:pt x="8" y="251"/>
                    <a:pt x="10" y="259"/>
                    <a:pt x="12" y="267"/>
                  </a:cubicBezTo>
                  <a:cubicBezTo>
                    <a:pt x="17" y="283"/>
                    <a:pt x="23" y="298"/>
                    <a:pt x="29" y="312"/>
                  </a:cubicBezTo>
                  <a:cubicBezTo>
                    <a:pt x="32" y="320"/>
                    <a:pt x="36" y="326"/>
                    <a:pt x="39" y="333"/>
                  </a:cubicBezTo>
                  <a:cubicBezTo>
                    <a:pt x="41" y="337"/>
                    <a:pt x="43" y="340"/>
                    <a:pt x="44" y="343"/>
                  </a:cubicBezTo>
                  <a:cubicBezTo>
                    <a:pt x="46" y="346"/>
                    <a:pt x="48" y="349"/>
                    <a:pt x="50" y="353"/>
                  </a:cubicBezTo>
                  <a:cubicBezTo>
                    <a:pt x="53" y="359"/>
                    <a:pt x="57" y="365"/>
                    <a:pt x="60" y="371"/>
                  </a:cubicBezTo>
                  <a:cubicBezTo>
                    <a:pt x="64" y="376"/>
                    <a:pt x="67" y="382"/>
                    <a:pt x="71" y="387"/>
                  </a:cubicBezTo>
                  <a:cubicBezTo>
                    <a:pt x="78" y="397"/>
                    <a:pt x="85" y="406"/>
                    <a:pt x="91" y="414"/>
                  </a:cubicBezTo>
                  <a:cubicBezTo>
                    <a:pt x="94" y="418"/>
                    <a:pt x="96" y="422"/>
                    <a:pt x="99" y="426"/>
                  </a:cubicBezTo>
                  <a:cubicBezTo>
                    <a:pt x="102" y="429"/>
                    <a:pt x="104" y="432"/>
                    <a:pt x="107" y="435"/>
                  </a:cubicBezTo>
                  <a:cubicBezTo>
                    <a:pt x="116" y="446"/>
                    <a:pt x="121" y="452"/>
                    <a:pt x="121" y="452"/>
                  </a:cubicBezTo>
                  <a:cubicBezTo>
                    <a:pt x="121" y="452"/>
                    <a:pt x="116" y="446"/>
                    <a:pt x="108" y="434"/>
                  </a:cubicBezTo>
                  <a:cubicBezTo>
                    <a:pt x="106" y="431"/>
                    <a:pt x="104" y="428"/>
                    <a:pt x="101" y="424"/>
                  </a:cubicBezTo>
                  <a:cubicBezTo>
                    <a:pt x="99" y="421"/>
                    <a:pt x="96" y="417"/>
                    <a:pt x="93" y="412"/>
                  </a:cubicBezTo>
                  <a:cubicBezTo>
                    <a:pt x="88" y="404"/>
                    <a:pt x="82" y="395"/>
                    <a:pt x="76" y="384"/>
                  </a:cubicBezTo>
                  <a:cubicBezTo>
                    <a:pt x="73" y="378"/>
                    <a:pt x="69" y="373"/>
                    <a:pt x="66" y="367"/>
                  </a:cubicBezTo>
                  <a:cubicBezTo>
                    <a:pt x="63" y="361"/>
                    <a:pt x="60" y="355"/>
                    <a:pt x="57" y="349"/>
                  </a:cubicBezTo>
                  <a:cubicBezTo>
                    <a:pt x="56" y="346"/>
                    <a:pt x="54" y="342"/>
                    <a:pt x="52" y="339"/>
                  </a:cubicBezTo>
                  <a:cubicBezTo>
                    <a:pt x="51" y="336"/>
                    <a:pt x="50" y="332"/>
                    <a:pt x="48" y="329"/>
                  </a:cubicBezTo>
                  <a:cubicBezTo>
                    <a:pt x="45" y="322"/>
                    <a:pt x="42" y="315"/>
                    <a:pt x="40" y="308"/>
                  </a:cubicBezTo>
                  <a:cubicBezTo>
                    <a:pt x="34" y="294"/>
                    <a:pt x="30" y="279"/>
                    <a:pt x="27" y="263"/>
                  </a:cubicBezTo>
                  <a:cubicBezTo>
                    <a:pt x="25" y="255"/>
                    <a:pt x="23" y="248"/>
                    <a:pt x="22" y="240"/>
                  </a:cubicBezTo>
                  <a:cubicBezTo>
                    <a:pt x="21" y="228"/>
                    <a:pt x="21" y="228"/>
                    <a:pt x="21" y="228"/>
                  </a:cubicBezTo>
                  <a:cubicBezTo>
                    <a:pt x="20" y="224"/>
                    <a:pt x="20" y="220"/>
                    <a:pt x="20" y="216"/>
                  </a:cubicBezTo>
                  <a:cubicBezTo>
                    <a:pt x="19" y="200"/>
                    <a:pt x="20" y="184"/>
                    <a:pt x="22" y="169"/>
                  </a:cubicBezTo>
                  <a:cubicBezTo>
                    <a:pt x="25" y="153"/>
                    <a:pt x="29" y="139"/>
                    <a:pt x="34" y="125"/>
                  </a:cubicBezTo>
                  <a:cubicBezTo>
                    <a:pt x="39" y="111"/>
                    <a:pt x="45" y="99"/>
                    <a:pt x="52" y="87"/>
                  </a:cubicBezTo>
                  <a:cubicBezTo>
                    <a:pt x="60" y="76"/>
                    <a:pt x="67" y="66"/>
                    <a:pt x="75" y="57"/>
                  </a:cubicBezTo>
                  <a:cubicBezTo>
                    <a:pt x="82" y="48"/>
                    <a:pt x="90" y="41"/>
                    <a:pt x="97" y="34"/>
                  </a:cubicBezTo>
                  <a:cubicBezTo>
                    <a:pt x="104" y="28"/>
                    <a:pt x="110" y="23"/>
                    <a:pt x="116" y="19"/>
                  </a:cubicBezTo>
                  <a:cubicBezTo>
                    <a:pt x="121" y="15"/>
                    <a:pt x="126" y="12"/>
                    <a:pt x="129" y="10"/>
                  </a:cubicBezTo>
                  <a:cubicBezTo>
                    <a:pt x="129" y="10"/>
                    <a:pt x="130" y="10"/>
                    <a:pt x="131" y="9"/>
                  </a:cubicBezTo>
                  <a:cubicBezTo>
                    <a:pt x="131" y="9"/>
                    <a:pt x="131" y="9"/>
                    <a:pt x="132" y="9"/>
                  </a:cubicBezTo>
                  <a:cubicBezTo>
                    <a:pt x="133" y="8"/>
                    <a:pt x="133" y="8"/>
                    <a:pt x="133" y="8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6" y="1"/>
                    <a:pt x="124" y="1"/>
                    <a:pt x="1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/>
            </a:p>
          </p:txBody>
        </p:sp>
      </p:grpSp>
      <p:sp>
        <p:nvSpPr>
          <p:cNvPr id="458" name="Oval 457">
            <a:extLst>
              <a:ext uri="{FF2B5EF4-FFF2-40B4-BE49-F238E27FC236}">
                <a16:creationId xmlns:a16="http://schemas.microsoft.com/office/drawing/2014/main" id="{FEF6E154-93DC-33C3-BDEA-715FFBB47497}"/>
              </a:ext>
            </a:extLst>
          </p:cNvPr>
          <p:cNvSpPr/>
          <p:nvPr/>
        </p:nvSpPr>
        <p:spPr>
          <a:xfrm>
            <a:off x="5639652" y="3788498"/>
            <a:ext cx="1232417" cy="123241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60" name="Freeform 137">
            <a:extLst>
              <a:ext uri="{FF2B5EF4-FFF2-40B4-BE49-F238E27FC236}">
                <a16:creationId xmlns:a16="http://schemas.microsoft.com/office/drawing/2014/main" id="{C260AF6D-ECF3-3E57-072E-F4ADF049C640}"/>
              </a:ext>
            </a:extLst>
          </p:cNvPr>
          <p:cNvSpPr>
            <a:spLocks noEditPoints="1"/>
          </p:cNvSpPr>
          <p:nvPr/>
        </p:nvSpPr>
        <p:spPr bwMode="auto">
          <a:xfrm>
            <a:off x="5777900" y="4123403"/>
            <a:ext cx="992845" cy="697804"/>
          </a:xfrm>
          <a:custGeom>
            <a:avLst/>
            <a:gdLst>
              <a:gd name="T0" fmla="*/ 1625 w 1871"/>
              <a:gd name="T1" fmla="*/ 688 h 1315"/>
              <a:gd name="T2" fmla="*/ 1617 w 1871"/>
              <a:gd name="T3" fmla="*/ 744 h 1315"/>
              <a:gd name="T4" fmla="*/ 1425 w 1871"/>
              <a:gd name="T5" fmla="*/ 760 h 1315"/>
              <a:gd name="T6" fmla="*/ 1588 w 1871"/>
              <a:gd name="T7" fmla="*/ 665 h 1315"/>
              <a:gd name="T8" fmla="*/ 1785 w 1871"/>
              <a:gd name="T9" fmla="*/ 163 h 1315"/>
              <a:gd name="T10" fmla="*/ 1871 w 1871"/>
              <a:gd name="T11" fmla="*/ 214 h 1315"/>
              <a:gd name="T12" fmla="*/ 1839 w 1871"/>
              <a:gd name="T13" fmla="*/ 316 h 1315"/>
              <a:gd name="T14" fmla="*/ 1752 w 1871"/>
              <a:gd name="T15" fmla="*/ 405 h 1315"/>
              <a:gd name="T16" fmla="*/ 1704 w 1871"/>
              <a:gd name="T17" fmla="*/ 457 h 1315"/>
              <a:gd name="T18" fmla="*/ 1763 w 1871"/>
              <a:gd name="T19" fmla="*/ 626 h 1315"/>
              <a:gd name="T20" fmla="*/ 1596 w 1871"/>
              <a:gd name="T21" fmla="*/ 627 h 1315"/>
              <a:gd name="T22" fmla="*/ 1574 w 1871"/>
              <a:gd name="T23" fmla="*/ 626 h 1315"/>
              <a:gd name="T24" fmla="*/ 1444 w 1871"/>
              <a:gd name="T25" fmla="*/ 693 h 1315"/>
              <a:gd name="T26" fmla="*/ 1320 w 1871"/>
              <a:gd name="T27" fmla="*/ 787 h 1315"/>
              <a:gd name="T28" fmla="*/ 1044 w 1871"/>
              <a:gd name="T29" fmla="*/ 922 h 1315"/>
              <a:gd name="T30" fmla="*/ 875 w 1871"/>
              <a:gd name="T31" fmla="*/ 1083 h 1315"/>
              <a:gd name="T32" fmla="*/ 837 w 1871"/>
              <a:gd name="T33" fmla="*/ 1153 h 1315"/>
              <a:gd name="T34" fmla="*/ 652 w 1871"/>
              <a:gd name="T35" fmla="*/ 1276 h 1315"/>
              <a:gd name="T36" fmla="*/ 599 w 1871"/>
              <a:gd name="T37" fmla="*/ 1280 h 1315"/>
              <a:gd name="T38" fmla="*/ 592 w 1871"/>
              <a:gd name="T39" fmla="*/ 1238 h 1315"/>
              <a:gd name="T40" fmla="*/ 612 w 1871"/>
              <a:gd name="T41" fmla="*/ 1101 h 1315"/>
              <a:gd name="T42" fmla="*/ 643 w 1871"/>
              <a:gd name="T43" fmla="*/ 1062 h 1315"/>
              <a:gd name="T44" fmla="*/ 680 w 1871"/>
              <a:gd name="T45" fmla="*/ 1038 h 1315"/>
              <a:gd name="T46" fmla="*/ 712 w 1871"/>
              <a:gd name="T47" fmla="*/ 1054 h 1315"/>
              <a:gd name="T48" fmla="*/ 721 w 1871"/>
              <a:gd name="T49" fmla="*/ 971 h 1315"/>
              <a:gd name="T50" fmla="*/ 685 w 1871"/>
              <a:gd name="T51" fmla="*/ 858 h 1315"/>
              <a:gd name="T52" fmla="*/ 684 w 1871"/>
              <a:gd name="T53" fmla="*/ 738 h 1315"/>
              <a:gd name="T54" fmla="*/ 603 w 1871"/>
              <a:gd name="T55" fmla="*/ 666 h 1315"/>
              <a:gd name="T56" fmla="*/ 452 w 1871"/>
              <a:gd name="T57" fmla="*/ 694 h 1315"/>
              <a:gd name="T58" fmla="*/ 371 w 1871"/>
              <a:gd name="T59" fmla="*/ 769 h 1315"/>
              <a:gd name="T60" fmla="*/ 333 w 1871"/>
              <a:gd name="T61" fmla="*/ 819 h 1315"/>
              <a:gd name="T62" fmla="*/ 247 w 1871"/>
              <a:gd name="T63" fmla="*/ 723 h 1315"/>
              <a:gd name="T64" fmla="*/ 116 w 1871"/>
              <a:gd name="T65" fmla="*/ 723 h 1315"/>
              <a:gd name="T66" fmla="*/ 102 w 1871"/>
              <a:gd name="T67" fmla="*/ 482 h 1315"/>
              <a:gd name="T68" fmla="*/ 27 w 1871"/>
              <a:gd name="T69" fmla="*/ 290 h 1315"/>
              <a:gd name="T70" fmla="*/ 0 w 1871"/>
              <a:gd name="T71" fmla="*/ 51 h 1315"/>
              <a:gd name="T72" fmla="*/ 151 w 1871"/>
              <a:gd name="T73" fmla="*/ 46 h 1315"/>
              <a:gd name="T74" fmla="*/ 269 w 1871"/>
              <a:gd name="T75" fmla="*/ 41 h 1315"/>
              <a:gd name="T76" fmla="*/ 364 w 1871"/>
              <a:gd name="T77" fmla="*/ 39 h 1315"/>
              <a:gd name="T78" fmla="*/ 431 w 1871"/>
              <a:gd name="T79" fmla="*/ 37 h 1315"/>
              <a:gd name="T80" fmla="*/ 510 w 1871"/>
              <a:gd name="T81" fmla="*/ 33 h 1315"/>
              <a:gd name="T82" fmla="*/ 621 w 1871"/>
              <a:gd name="T83" fmla="*/ 30 h 1315"/>
              <a:gd name="T84" fmla="*/ 701 w 1871"/>
              <a:gd name="T85" fmla="*/ 27 h 1315"/>
              <a:gd name="T86" fmla="*/ 773 w 1871"/>
              <a:gd name="T87" fmla="*/ 25 h 1315"/>
              <a:gd name="T88" fmla="*/ 885 w 1871"/>
              <a:gd name="T89" fmla="*/ 22 h 1315"/>
              <a:gd name="T90" fmla="*/ 965 w 1871"/>
              <a:gd name="T91" fmla="*/ 22 h 1315"/>
              <a:gd name="T92" fmla="*/ 1053 w 1871"/>
              <a:gd name="T93" fmla="*/ 21 h 1315"/>
              <a:gd name="T94" fmla="*/ 1101 w 1871"/>
              <a:gd name="T95" fmla="*/ 20 h 1315"/>
              <a:gd name="T96" fmla="*/ 1173 w 1871"/>
              <a:gd name="T97" fmla="*/ 17 h 1315"/>
              <a:gd name="T98" fmla="*/ 1273 w 1871"/>
              <a:gd name="T99" fmla="*/ 15 h 1315"/>
              <a:gd name="T100" fmla="*/ 1356 w 1871"/>
              <a:gd name="T101" fmla="*/ 12 h 1315"/>
              <a:gd name="T102" fmla="*/ 1443 w 1871"/>
              <a:gd name="T103" fmla="*/ 8 h 1315"/>
              <a:gd name="T104" fmla="*/ 1544 w 1871"/>
              <a:gd name="T105" fmla="*/ 5 h 1315"/>
              <a:gd name="T106" fmla="*/ 1619 w 1871"/>
              <a:gd name="T107" fmla="*/ 1 h 1315"/>
              <a:gd name="T108" fmla="*/ 1708 w 1871"/>
              <a:gd name="T109" fmla="*/ 0 h 1315"/>
              <a:gd name="T110" fmla="*/ 1671 w 1871"/>
              <a:gd name="T111" fmla="*/ 81 h 1315"/>
              <a:gd name="T112" fmla="*/ 1083 w 1871"/>
              <a:gd name="T113" fmla="*/ 384 h 1315"/>
              <a:gd name="T114" fmla="*/ 1217 w 1871"/>
              <a:gd name="T115" fmla="*/ 425 h 1315"/>
              <a:gd name="T116" fmla="*/ 1209 w 1871"/>
              <a:gd name="T117" fmla="*/ 309 h 1315"/>
              <a:gd name="T118" fmla="*/ 1091 w 1871"/>
              <a:gd name="T119" fmla="*/ 305 h 1315"/>
              <a:gd name="T120" fmla="*/ 1002 w 1871"/>
              <a:gd name="T121" fmla="*/ 250 h 1315"/>
              <a:gd name="T122" fmla="*/ 837 w 1871"/>
              <a:gd name="T123" fmla="*/ 221 h 1315"/>
              <a:gd name="T124" fmla="*/ 887 w 1871"/>
              <a:gd name="T125" fmla="*/ 350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71" h="1315">
                <a:moveTo>
                  <a:pt x="1556" y="687"/>
                </a:moveTo>
                <a:lnTo>
                  <a:pt x="1544" y="692"/>
                </a:lnTo>
                <a:lnTo>
                  <a:pt x="1543" y="692"/>
                </a:lnTo>
                <a:lnTo>
                  <a:pt x="1541" y="690"/>
                </a:lnTo>
                <a:lnTo>
                  <a:pt x="1560" y="671"/>
                </a:lnTo>
                <a:lnTo>
                  <a:pt x="1563" y="662"/>
                </a:lnTo>
                <a:lnTo>
                  <a:pt x="1567" y="666"/>
                </a:lnTo>
                <a:lnTo>
                  <a:pt x="1565" y="677"/>
                </a:lnTo>
                <a:lnTo>
                  <a:pt x="1561" y="685"/>
                </a:lnTo>
                <a:lnTo>
                  <a:pt x="1556" y="687"/>
                </a:lnTo>
                <a:close/>
                <a:moveTo>
                  <a:pt x="1600" y="674"/>
                </a:moveTo>
                <a:lnTo>
                  <a:pt x="1601" y="676"/>
                </a:lnTo>
                <a:lnTo>
                  <a:pt x="1605" y="676"/>
                </a:lnTo>
                <a:lnTo>
                  <a:pt x="1608" y="676"/>
                </a:lnTo>
                <a:lnTo>
                  <a:pt x="1627" y="678"/>
                </a:lnTo>
                <a:lnTo>
                  <a:pt x="1643" y="681"/>
                </a:lnTo>
                <a:lnTo>
                  <a:pt x="1647" y="679"/>
                </a:lnTo>
                <a:lnTo>
                  <a:pt x="1652" y="677"/>
                </a:lnTo>
                <a:lnTo>
                  <a:pt x="1651" y="679"/>
                </a:lnTo>
                <a:lnTo>
                  <a:pt x="1648" y="681"/>
                </a:lnTo>
                <a:lnTo>
                  <a:pt x="1644" y="682"/>
                </a:lnTo>
                <a:lnTo>
                  <a:pt x="1639" y="682"/>
                </a:lnTo>
                <a:lnTo>
                  <a:pt x="1642" y="683"/>
                </a:lnTo>
                <a:lnTo>
                  <a:pt x="1649" y="683"/>
                </a:lnTo>
                <a:lnTo>
                  <a:pt x="1650" y="684"/>
                </a:lnTo>
                <a:lnTo>
                  <a:pt x="1650" y="685"/>
                </a:lnTo>
                <a:lnTo>
                  <a:pt x="1649" y="686"/>
                </a:lnTo>
                <a:lnTo>
                  <a:pt x="1647" y="685"/>
                </a:lnTo>
                <a:lnTo>
                  <a:pt x="1645" y="686"/>
                </a:lnTo>
                <a:lnTo>
                  <a:pt x="1636" y="686"/>
                </a:lnTo>
                <a:lnTo>
                  <a:pt x="1625" y="688"/>
                </a:lnTo>
                <a:lnTo>
                  <a:pt x="1621" y="690"/>
                </a:lnTo>
                <a:lnTo>
                  <a:pt x="1616" y="695"/>
                </a:lnTo>
                <a:lnTo>
                  <a:pt x="1615" y="699"/>
                </a:lnTo>
                <a:lnTo>
                  <a:pt x="1618" y="704"/>
                </a:lnTo>
                <a:lnTo>
                  <a:pt x="1622" y="709"/>
                </a:lnTo>
                <a:lnTo>
                  <a:pt x="1622" y="710"/>
                </a:lnTo>
                <a:lnTo>
                  <a:pt x="1622" y="711"/>
                </a:lnTo>
                <a:lnTo>
                  <a:pt x="1621" y="711"/>
                </a:lnTo>
                <a:lnTo>
                  <a:pt x="1622" y="711"/>
                </a:lnTo>
                <a:lnTo>
                  <a:pt x="1627" y="712"/>
                </a:lnTo>
                <a:lnTo>
                  <a:pt x="1630" y="712"/>
                </a:lnTo>
                <a:lnTo>
                  <a:pt x="1632" y="711"/>
                </a:lnTo>
                <a:lnTo>
                  <a:pt x="1634" y="707"/>
                </a:lnTo>
                <a:lnTo>
                  <a:pt x="1636" y="702"/>
                </a:lnTo>
                <a:lnTo>
                  <a:pt x="1639" y="699"/>
                </a:lnTo>
                <a:lnTo>
                  <a:pt x="1642" y="698"/>
                </a:lnTo>
                <a:lnTo>
                  <a:pt x="1645" y="695"/>
                </a:lnTo>
                <a:lnTo>
                  <a:pt x="1647" y="694"/>
                </a:lnTo>
                <a:lnTo>
                  <a:pt x="1649" y="691"/>
                </a:lnTo>
                <a:lnTo>
                  <a:pt x="1650" y="690"/>
                </a:lnTo>
                <a:lnTo>
                  <a:pt x="1652" y="688"/>
                </a:lnTo>
                <a:lnTo>
                  <a:pt x="1653" y="687"/>
                </a:lnTo>
                <a:lnTo>
                  <a:pt x="1656" y="687"/>
                </a:lnTo>
                <a:lnTo>
                  <a:pt x="1656" y="690"/>
                </a:lnTo>
                <a:lnTo>
                  <a:pt x="1657" y="695"/>
                </a:lnTo>
                <a:lnTo>
                  <a:pt x="1643" y="719"/>
                </a:lnTo>
                <a:lnTo>
                  <a:pt x="1634" y="732"/>
                </a:lnTo>
                <a:lnTo>
                  <a:pt x="1631" y="733"/>
                </a:lnTo>
                <a:lnTo>
                  <a:pt x="1626" y="738"/>
                </a:lnTo>
                <a:lnTo>
                  <a:pt x="1621" y="743"/>
                </a:lnTo>
                <a:lnTo>
                  <a:pt x="1617" y="744"/>
                </a:lnTo>
                <a:lnTo>
                  <a:pt x="1557" y="759"/>
                </a:lnTo>
                <a:lnTo>
                  <a:pt x="1549" y="765"/>
                </a:lnTo>
                <a:lnTo>
                  <a:pt x="1547" y="766"/>
                </a:lnTo>
                <a:lnTo>
                  <a:pt x="1529" y="773"/>
                </a:lnTo>
                <a:lnTo>
                  <a:pt x="1520" y="775"/>
                </a:lnTo>
                <a:lnTo>
                  <a:pt x="1518" y="775"/>
                </a:lnTo>
                <a:lnTo>
                  <a:pt x="1506" y="778"/>
                </a:lnTo>
                <a:lnTo>
                  <a:pt x="1504" y="777"/>
                </a:lnTo>
                <a:lnTo>
                  <a:pt x="1500" y="778"/>
                </a:lnTo>
                <a:lnTo>
                  <a:pt x="1500" y="779"/>
                </a:lnTo>
                <a:lnTo>
                  <a:pt x="1495" y="782"/>
                </a:lnTo>
                <a:lnTo>
                  <a:pt x="1496" y="779"/>
                </a:lnTo>
                <a:lnTo>
                  <a:pt x="1488" y="783"/>
                </a:lnTo>
                <a:lnTo>
                  <a:pt x="1487" y="785"/>
                </a:lnTo>
                <a:lnTo>
                  <a:pt x="1480" y="787"/>
                </a:lnTo>
                <a:lnTo>
                  <a:pt x="1427" y="790"/>
                </a:lnTo>
                <a:lnTo>
                  <a:pt x="1414" y="790"/>
                </a:lnTo>
                <a:lnTo>
                  <a:pt x="1402" y="791"/>
                </a:lnTo>
                <a:lnTo>
                  <a:pt x="1402" y="790"/>
                </a:lnTo>
                <a:lnTo>
                  <a:pt x="1401" y="790"/>
                </a:lnTo>
                <a:lnTo>
                  <a:pt x="1401" y="788"/>
                </a:lnTo>
                <a:lnTo>
                  <a:pt x="1402" y="788"/>
                </a:lnTo>
                <a:lnTo>
                  <a:pt x="1402" y="787"/>
                </a:lnTo>
                <a:lnTo>
                  <a:pt x="1411" y="777"/>
                </a:lnTo>
                <a:lnTo>
                  <a:pt x="1415" y="774"/>
                </a:lnTo>
                <a:lnTo>
                  <a:pt x="1418" y="769"/>
                </a:lnTo>
                <a:lnTo>
                  <a:pt x="1422" y="763"/>
                </a:lnTo>
                <a:lnTo>
                  <a:pt x="1423" y="763"/>
                </a:lnTo>
                <a:lnTo>
                  <a:pt x="1423" y="762"/>
                </a:lnTo>
                <a:lnTo>
                  <a:pt x="1424" y="761"/>
                </a:lnTo>
                <a:lnTo>
                  <a:pt x="1425" y="760"/>
                </a:lnTo>
                <a:lnTo>
                  <a:pt x="1425" y="759"/>
                </a:lnTo>
                <a:lnTo>
                  <a:pt x="1425" y="758"/>
                </a:lnTo>
                <a:lnTo>
                  <a:pt x="1426" y="758"/>
                </a:lnTo>
                <a:lnTo>
                  <a:pt x="1426" y="757"/>
                </a:lnTo>
                <a:lnTo>
                  <a:pt x="1433" y="750"/>
                </a:lnTo>
                <a:lnTo>
                  <a:pt x="1434" y="749"/>
                </a:lnTo>
                <a:lnTo>
                  <a:pt x="1435" y="748"/>
                </a:lnTo>
                <a:lnTo>
                  <a:pt x="1436" y="748"/>
                </a:lnTo>
                <a:lnTo>
                  <a:pt x="1437" y="746"/>
                </a:lnTo>
                <a:lnTo>
                  <a:pt x="1437" y="745"/>
                </a:lnTo>
                <a:lnTo>
                  <a:pt x="1443" y="742"/>
                </a:lnTo>
                <a:lnTo>
                  <a:pt x="1458" y="744"/>
                </a:lnTo>
                <a:lnTo>
                  <a:pt x="1477" y="734"/>
                </a:lnTo>
                <a:lnTo>
                  <a:pt x="1478" y="732"/>
                </a:lnTo>
                <a:lnTo>
                  <a:pt x="1488" y="732"/>
                </a:lnTo>
                <a:lnTo>
                  <a:pt x="1492" y="729"/>
                </a:lnTo>
                <a:lnTo>
                  <a:pt x="1531" y="713"/>
                </a:lnTo>
                <a:lnTo>
                  <a:pt x="1535" y="709"/>
                </a:lnTo>
                <a:lnTo>
                  <a:pt x="1539" y="701"/>
                </a:lnTo>
                <a:lnTo>
                  <a:pt x="1540" y="700"/>
                </a:lnTo>
                <a:lnTo>
                  <a:pt x="1541" y="699"/>
                </a:lnTo>
                <a:lnTo>
                  <a:pt x="1545" y="693"/>
                </a:lnTo>
                <a:lnTo>
                  <a:pt x="1556" y="688"/>
                </a:lnTo>
                <a:lnTo>
                  <a:pt x="1563" y="685"/>
                </a:lnTo>
                <a:lnTo>
                  <a:pt x="1569" y="684"/>
                </a:lnTo>
                <a:lnTo>
                  <a:pt x="1572" y="673"/>
                </a:lnTo>
                <a:lnTo>
                  <a:pt x="1571" y="662"/>
                </a:lnTo>
                <a:lnTo>
                  <a:pt x="1574" y="661"/>
                </a:lnTo>
                <a:lnTo>
                  <a:pt x="1575" y="661"/>
                </a:lnTo>
                <a:lnTo>
                  <a:pt x="1583" y="666"/>
                </a:lnTo>
                <a:lnTo>
                  <a:pt x="1588" y="665"/>
                </a:lnTo>
                <a:lnTo>
                  <a:pt x="1591" y="666"/>
                </a:lnTo>
                <a:lnTo>
                  <a:pt x="1597" y="675"/>
                </a:lnTo>
                <a:lnTo>
                  <a:pt x="1599" y="675"/>
                </a:lnTo>
                <a:lnTo>
                  <a:pt x="1590" y="663"/>
                </a:lnTo>
                <a:lnTo>
                  <a:pt x="1588" y="662"/>
                </a:lnTo>
                <a:lnTo>
                  <a:pt x="1597" y="660"/>
                </a:lnTo>
                <a:lnTo>
                  <a:pt x="1604" y="661"/>
                </a:lnTo>
                <a:lnTo>
                  <a:pt x="1602" y="663"/>
                </a:lnTo>
                <a:lnTo>
                  <a:pt x="1600" y="667"/>
                </a:lnTo>
                <a:lnTo>
                  <a:pt x="1601" y="670"/>
                </a:lnTo>
                <a:lnTo>
                  <a:pt x="1600" y="673"/>
                </a:lnTo>
                <a:lnTo>
                  <a:pt x="1600" y="674"/>
                </a:lnTo>
                <a:close/>
                <a:moveTo>
                  <a:pt x="1665" y="93"/>
                </a:moveTo>
                <a:lnTo>
                  <a:pt x="1666" y="93"/>
                </a:lnTo>
                <a:lnTo>
                  <a:pt x="1669" y="94"/>
                </a:lnTo>
                <a:lnTo>
                  <a:pt x="1667" y="97"/>
                </a:lnTo>
                <a:lnTo>
                  <a:pt x="1675" y="101"/>
                </a:lnTo>
                <a:lnTo>
                  <a:pt x="1685" y="107"/>
                </a:lnTo>
                <a:lnTo>
                  <a:pt x="1695" y="113"/>
                </a:lnTo>
                <a:lnTo>
                  <a:pt x="1705" y="118"/>
                </a:lnTo>
                <a:lnTo>
                  <a:pt x="1720" y="126"/>
                </a:lnTo>
                <a:lnTo>
                  <a:pt x="1721" y="127"/>
                </a:lnTo>
                <a:lnTo>
                  <a:pt x="1724" y="129"/>
                </a:lnTo>
                <a:lnTo>
                  <a:pt x="1725" y="129"/>
                </a:lnTo>
                <a:lnTo>
                  <a:pt x="1737" y="135"/>
                </a:lnTo>
                <a:lnTo>
                  <a:pt x="1752" y="144"/>
                </a:lnTo>
                <a:lnTo>
                  <a:pt x="1762" y="150"/>
                </a:lnTo>
                <a:lnTo>
                  <a:pt x="1773" y="156"/>
                </a:lnTo>
                <a:lnTo>
                  <a:pt x="1783" y="161"/>
                </a:lnTo>
                <a:lnTo>
                  <a:pt x="1783" y="163"/>
                </a:lnTo>
                <a:lnTo>
                  <a:pt x="1785" y="163"/>
                </a:lnTo>
                <a:lnTo>
                  <a:pt x="1786" y="164"/>
                </a:lnTo>
                <a:lnTo>
                  <a:pt x="1787" y="164"/>
                </a:lnTo>
                <a:lnTo>
                  <a:pt x="1787" y="165"/>
                </a:lnTo>
                <a:lnTo>
                  <a:pt x="1790" y="166"/>
                </a:lnTo>
                <a:lnTo>
                  <a:pt x="1795" y="168"/>
                </a:lnTo>
                <a:lnTo>
                  <a:pt x="1799" y="172"/>
                </a:lnTo>
                <a:lnTo>
                  <a:pt x="1804" y="174"/>
                </a:lnTo>
                <a:lnTo>
                  <a:pt x="1808" y="176"/>
                </a:lnTo>
                <a:lnTo>
                  <a:pt x="1814" y="180"/>
                </a:lnTo>
                <a:lnTo>
                  <a:pt x="1819" y="182"/>
                </a:lnTo>
                <a:lnTo>
                  <a:pt x="1823" y="185"/>
                </a:lnTo>
                <a:lnTo>
                  <a:pt x="1830" y="189"/>
                </a:lnTo>
                <a:lnTo>
                  <a:pt x="1833" y="190"/>
                </a:lnTo>
                <a:lnTo>
                  <a:pt x="1836" y="192"/>
                </a:lnTo>
                <a:lnTo>
                  <a:pt x="1841" y="194"/>
                </a:lnTo>
                <a:lnTo>
                  <a:pt x="1842" y="196"/>
                </a:lnTo>
                <a:lnTo>
                  <a:pt x="1846" y="197"/>
                </a:lnTo>
                <a:lnTo>
                  <a:pt x="1846" y="198"/>
                </a:lnTo>
                <a:lnTo>
                  <a:pt x="1849" y="199"/>
                </a:lnTo>
                <a:lnTo>
                  <a:pt x="1850" y="199"/>
                </a:lnTo>
                <a:lnTo>
                  <a:pt x="1851" y="199"/>
                </a:lnTo>
                <a:lnTo>
                  <a:pt x="1851" y="200"/>
                </a:lnTo>
                <a:lnTo>
                  <a:pt x="1855" y="201"/>
                </a:lnTo>
                <a:lnTo>
                  <a:pt x="1855" y="202"/>
                </a:lnTo>
                <a:lnTo>
                  <a:pt x="1856" y="202"/>
                </a:lnTo>
                <a:lnTo>
                  <a:pt x="1856" y="203"/>
                </a:lnTo>
                <a:lnTo>
                  <a:pt x="1859" y="205"/>
                </a:lnTo>
                <a:lnTo>
                  <a:pt x="1869" y="210"/>
                </a:lnTo>
                <a:lnTo>
                  <a:pt x="1871" y="210"/>
                </a:lnTo>
                <a:lnTo>
                  <a:pt x="1871" y="213"/>
                </a:lnTo>
                <a:lnTo>
                  <a:pt x="1871" y="214"/>
                </a:lnTo>
                <a:lnTo>
                  <a:pt x="1871" y="215"/>
                </a:lnTo>
                <a:lnTo>
                  <a:pt x="1869" y="217"/>
                </a:lnTo>
                <a:lnTo>
                  <a:pt x="1869" y="218"/>
                </a:lnTo>
                <a:lnTo>
                  <a:pt x="1869" y="223"/>
                </a:lnTo>
                <a:lnTo>
                  <a:pt x="1869" y="224"/>
                </a:lnTo>
                <a:lnTo>
                  <a:pt x="1868" y="226"/>
                </a:lnTo>
                <a:lnTo>
                  <a:pt x="1868" y="230"/>
                </a:lnTo>
                <a:lnTo>
                  <a:pt x="1867" y="231"/>
                </a:lnTo>
                <a:lnTo>
                  <a:pt x="1866" y="234"/>
                </a:lnTo>
                <a:lnTo>
                  <a:pt x="1866" y="236"/>
                </a:lnTo>
                <a:lnTo>
                  <a:pt x="1864" y="243"/>
                </a:lnTo>
                <a:lnTo>
                  <a:pt x="1862" y="248"/>
                </a:lnTo>
                <a:lnTo>
                  <a:pt x="1862" y="251"/>
                </a:lnTo>
                <a:lnTo>
                  <a:pt x="1860" y="252"/>
                </a:lnTo>
                <a:lnTo>
                  <a:pt x="1859" y="255"/>
                </a:lnTo>
                <a:lnTo>
                  <a:pt x="1859" y="257"/>
                </a:lnTo>
                <a:lnTo>
                  <a:pt x="1859" y="258"/>
                </a:lnTo>
                <a:lnTo>
                  <a:pt x="1858" y="259"/>
                </a:lnTo>
                <a:lnTo>
                  <a:pt x="1858" y="260"/>
                </a:lnTo>
                <a:lnTo>
                  <a:pt x="1858" y="261"/>
                </a:lnTo>
                <a:lnTo>
                  <a:pt x="1857" y="264"/>
                </a:lnTo>
                <a:lnTo>
                  <a:pt x="1856" y="266"/>
                </a:lnTo>
                <a:lnTo>
                  <a:pt x="1854" y="272"/>
                </a:lnTo>
                <a:lnTo>
                  <a:pt x="1854" y="275"/>
                </a:lnTo>
                <a:lnTo>
                  <a:pt x="1850" y="283"/>
                </a:lnTo>
                <a:lnTo>
                  <a:pt x="1848" y="290"/>
                </a:lnTo>
                <a:lnTo>
                  <a:pt x="1845" y="300"/>
                </a:lnTo>
                <a:lnTo>
                  <a:pt x="1843" y="303"/>
                </a:lnTo>
                <a:lnTo>
                  <a:pt x="1841" y="308"/>
                </a:lnTo>
                <a:lnTo>
                  <a:pt x="1839" y="315"/>
                </a:lnTo>
                <a:lnTo>
                  <a:pt x="1839" y="316"/>
                </a:lnTo>
                <a:lnTo>
                  <a:pt x="1837" y="319"/>
                </a:lnTo>
                <a:lnTo>
                  <a:pt x="1834" y="327"/>
                </a:lnTo>
                <a:lnTo>
                  <a:pt x="1831" y="336"/>
                </a:lnTo>
                <a:lnTo>
                  <a:pt x="1829" y="342"/>
                </a:lnTo>
                <a:lnTo>
                  <a:pt x="1828" y="345"/>
                </a:lnTo>
                <a:lnTo>
                  <a:pt x="1826" y="348"/>
                </a:lnTo>
                <a:lnTo>
                  <a:pt x="1824" y="352"/>
                </a:lnTo>
                <a:lnTo>
                  <a:pt x="1822" y="356"/>
                </a:lnTo>
                <a:lnTo>
                  <a:pt x="1821" y="358"/>
                </a:lnTo>
                <a:lnTo>
                  <a:pt x="1817" y="365"/>
                </a:lnTo>
                <a:lnTo>
                  <a:pt x="1816" y="367"/>
                </a:lnTo>
                <a:lnTo>
                  <a:pt x="1815" y="369"/>
                </a:lnTo>
                <a:lnTo>
                  <a:pt x="1814" y="370"/>
                </a:lnTo>
                <a:lnTo>
                  <a:pt x="1814" y="372"/>
                </a:lnTo>
                <a:lnTo>
                  <a:pt x="1812" y="373"/>
                </a:lnTo>
                <a:lnTo>
                  <a:pt x="1811" y="374"/>
                </a:lnTo>
                <a:lnTo>
                  <a:pt x="1806" y="376"/>
                </a:lnTo>
                <a:lnTo>
                  <a:pt x="1800" y="378"/>
                </a:lnTo>
                <a:lnTo>
                  <a:pt x="1800" y="380"/>
                </a:lnTo>
                <a:lnTo>
                  <a:pt x="1796" y="381"/>
                </a:lnTo>
                <a:lnTo>
                  <a:pt x="1795" y="382"/>
                </a:lnTo>
                <a:lnTo>
                  <a:pt x="1790" y="384"/>
                </a:lnTo>
                <a:lnTo>
                  <a:pt x="1787" y="386"/>
                </a:lnTo>
                <a:lnTo>
                  <a:pt x="1785" y="387"/>
                </a:lnTo>
                <a:lnTo>
                  <a:pt x="1778" y="391"/>
                </a:lnTo>
                <a:lnTo>
                  <a:pt x="1772" y="394"/>
                </a:lnTo>
                <a:lnTo>
                  <a:pt x="1767" y="398"/>
                </a:lnTo>
                <a:lnTo>
                  <a:pt x="1764" y="399"/>
                </a:lnTo>
                <a:lnTo>
                  <a:pt x="1761" y="400"/>
                </a:lnTo>
                <a:lnTo>
                  <a:pt x="1756" y="402"/>
                </a:lnTo>
                <a:lnTo>
                  <a:pt x="1752" y="405"/>
                </a:lnTo>
                <a:lnTo>
                  <a:pt x="1751" y="406"/>
                </a:lnTo>
                <a:lnTo>
                  <a:pt x="1746" y="407"/>
                </a:lnTo>
                <a:lnTo>
                  <a:pt x="1746" y="408"/>
                </a:lnTo>
                <a:lnTo>
                  <a:pt x="1743" y="409"/>
                </a:lnTo>
                <a:lnTo>
                  <a:pt x="1742" y="409"/>
                </a:lnTo>
                <a:lnTo>
                  <a:pt x="1737" y="411"/>
                </a:lnTo>
                <a:lnTo>
                  <a:pt x="1735" y="411"/>
                </a:lnTo>
                <a:lnTo>
                  <a:pt x="1731" y="412"/>
                </a:lnTo>
                <a:lnTo>
                  <a:pt x="1728" y="414"/>
                </a:lnTo>
                <a:lnTo>
                  <a:pt x="1727" y="415"/>
                </a:lnTo>
                <a:lnTo>
                  <a:pt x="1726" y="415"/>
                </a:lnTo>
                <a:lnTo>
                  <a:pt x="1721" y="416"/>
                </a:lnTo>
                <a:lnTo>
                  <a:pt x="1719" y="416"/>
                </a:lnTo>
                <a:lnTo>
                  <a:pt x="1716" y="417"/>
                </a:lnTo>
                <a:lnTo>
                  <a:pt x="1712" y="418"/>
                </a:lnTo>
                <a:lnTo>
                  <a:pt x="1711" y="418"/>
                </a:lnTo>
                <a:lnTo>
                  <a:pt x="1710" y="418"/>
                </a:lnTo>
                <a:lnTo>
                  <a:pt x="1709" y="418"/>
                </a:lnTo>
                <a:lnTo>
                  <a:pt x="1707" y="419"/>
                </a:lnTo>
                <a:lnTo>
                  <a:pt x="1703" y="420"/>
                </a:lnTo>
                <a:lnTo>
                  <a:pt x="1702" y="420"/>
                </a:lnTo>
                <a:lnTo>
                  <a:pt x="1696" y="422"/>
                </a:lnTo>
                <a:lnTo>
                  <a:pt x="1692" y="423"/>
                </a:lnTo>
                <a:lnTo>
                  <a:pt x="1691" y="423"/>
                </a:lnTo>
                <a:lnTo>
                  <a:pt x="1691" y="426"/>
                </a:lnTo>
                <a:lnTo>
                  <a:pt x="1690" y="426"/>
                </a:lnTo>
                <a:lnTo>
                  <a:pt x="1693" y="433"/>
                </a:lnTo>
                <a:lnTo>
                  <a:pt x="1694" y="434"/>
                </a:lnTo>
                <a:lnTo>
                  <a:pt x="1695" y="437"/>
                </a:lnTo>
                <a:lnTo>
                  <a:pt x="1696" y="442"/>
                </a:lnTo>
                <a:lnTo>
                  <a:pt x="1704" y="457"/>
                </a:lnTo>
                <a:lnTo>
                  <a:pt x="1709" y="466"/>
                </a:lnTo>
                <a:lnTo>
                  <a:pt x="1710" y="466"/>
                </a:lnTo>
                <a:lnTo>
                  <a:pt x="1711" y="469"/>
                </a:lnTo>
                <a:lnTo>
                  <a:pt x="1712" y="470"/>
                </a:lnTo>
                <a:lnTo>
                  <a:pt x="1711" y="470"/>
                </a:lnTo>
                <a:lnTo>
                  <a:pt x="1717" y="484"/>
                </a:lnTo>
                <a:lnTo>
                  <a:pt x="1724" y="498"/>
                </a:lnTo>
                <a:lnTo>
                  <a:pt x="1725" y="500"/>
                </a:lnTo>
                <a:lnTo>
                  <a:pt x="1726" y="500"/>
                </a:lnTo>
                <a:lnTo>
                  <a:pt x="1727" y="500"/>
                </a:lnTo>
                <a:lnTo>
                  <a:pt x="1727" y="501"/>
                </a:lnTo>
                <a:lnTo>
                  <a:pt x="1729" y="506"/>
                </a:lnTo>
                <a:lnTo>
                  <a:pt x="1730" y="509"/>
                </a:lnTo>
                <a:lnTo>
                  <a:pt x="1737" y="523"/>
                </a:lnTo>
                <a:lnTo>
                  <a:pt x="1746" y="541"/>
                </a:lnTo>
                <a:lnTo>
                  <a:pt x="1748" y="546"/>
                </a:lnTo>
                <a:lnTo>
                  <a:pt x="1756" y="562"/>
                </a:lnTo>
                <a:lnTo>
                  <a:pt x="1762" y="574"/>
                </a:lnTo>
                <a:lnTo>
                  <a:pt x="1770" y="592"/>
                </a:lnTo>
                <a:lnTo>
                  <a:pt x="1771" y="592"/>
                </a:lnTo>
                <a:lnTo>
                  <a:pt x="1771" y="594"/>
                </a:lnTo>
                <a:lnTo>
                  <a:pt x="1769" y="595"/>
                </a:lnTo>
                <a:lnTo>
                  <a:pt x="1770" y="598"/>
                </a:lnTo>
                <a:lnTo>
                  <a:pt x="1772" y="602"/>
                </a:lnTo>
                <a:lnTo>
                  <a:pt x="1773" y="604"/>
                </a:lnTo>
                <a:lnTo>
                  <a:pt x="1773" y="606"/>
                </a:lnTo>
                <a:lnTo>
                  <a:pt x="1780" y="619"/>
                </a:lnTo>
                <a:lnTo>
                  <a:pt x="1777" y="621"/>
                </a:lnTo>
                <a:lnTo>
                  <a:pt x="1768" y="625"/>
                </a:lnTo>
                <a:lnTo>
                  <a:pt x="1767" y="625"/>
                </a:lnTo>
                <a:lnTo>
                  <a:pt x="1763" y="626"/>
                </a:lnTo>
                <a:lnTo>
                  <a:pt x="1745" y="631"/>
                </a:lnTo>
                <a:lnTo>
                  <a:pt x="1714" y="635"/>
                </a:lnTo>
                <a:lnTo>
                  <a:pt x="1708" y="635"/>
                </a:lnTo>
                <a:lnTo>
                  <a:pt x="1701" y="636"/>
                </a:lnTo>
                <a:lnTo>
                  <a:pt x="1698" y="637"/>
                </a:lnTo>
                <a:lnTo>
                  <a:pt x="1694" y="637"/>
                </a:lnTo>
                <a:lnTo>
                  <a:pt x="1683" y="640"/>
                </a:lnTo>
                <a:lnTo>
                  <a:pt x="1667" y="642"/>
                </a:lnTo>
                <a:lnTo>
                  <a:pt x="1660" y="643"/>
                </a:lnTo>
                <a:lnTo>
                  <a:pt x="1644" y="645"/>
                </a:lnTo>
                <a:lnTo>
                  <a:pt x="1633" y="621"/>
                </a:lnTo>
                <a:lnTo>
                  <a:pt x="1630" y="621"/>
                </a:lnTo>
                <a:lnTo>
                  <a:pt x="1632" y="628"/>
                </a:lnTo>
                <a:lnTo>
                  <a:pt x="1639" y="643"/>
                </a:lnTo>
                <a:lnTo>
                  <a:pt x="1629" y="644"/>
                </a:lnTo>
                <a:lnTo>
                  <a:pt x="1625" y="644"/>
                </a:lnTo>
                <a:lnTo>
                  <a:pt x="1624" y="644"/>
                </a:lnTo>
                <a:lnTo>
                  <a:pt x="1621" y="643"/>
                </a:lnTo>
                <a:lnTo>
                  <a:pt x="1616" y="643"/>
                </a:lnTo>
                <a:lnTo>
                  <a:pt x="1607" y="642"/>
                </a:lnTo>
                <a:lnTo>
                  <a:pt x="1607" y="641"/>
                </a:lnTo>
                <a:lnTo>
                  <a:pt x="1607" y="640"/>
                </a:lnTo>
                <a:lnTo>
                  <a:pt x="1606" y="636"/>
                </a:lnTo>
                <a:lnTo>
                  <a:pt x="1605" y="637"/>
                </a:lnTo>
                <a:lnTo>
                  <a:pt x="1607" y="641"/>
                </a:lnTo>
                <a:lnTo>
                  <a:pt x="1605" y="642"/>
                </a:lnTo>
                <a:lnTo>
                  <a:pt x="1596" y="641"/>
                </a:lnTo>
                <a:lnTo>
                  <a:pt x="1596" y="640"/>
                </a:lnTo>
                <a:lnTo>
                  <a:pt x="1600" y="641"/>
                </a:lnTo>
                <a:lnTo>
                  <a:pt x="1601" y="638"/>
                </a:lnTo>
                <a:lnTo>
                  <a:pt x="1596" y="627"/>
                </a:lnTo>
                <a:lnTo>
                  <a:pt x="1597" y="627"/>
                </a:lnTo>
                <a:lnTo>
                  <a:pt x="1596" y="624"/>
                </a:lnTo>
                <a:lnTo>
                  <a:pt x="1592" y="625"/>
                </a:lnTo>
                <a:lnTo>
                  <a:pt x="1586" y="611"/>
                </a:lnTo>
                <a:lnTo>
                  <a:pt x="1576" y="616"/>
                </a:lnTo>
                <a:lnTo>
                  <a:pt x="1575" y="617"/>
                </a:lnTo>
                <a:lnTo>
                  <a:pt x="1576" y="618"/>
                </a:lnTo>
                <a:lnTo>
                  <a:pt x="1580" y="617"/>
                </a:lnTo>
                <a:lnTo>
                  <a:pt x="1584" y="626"/>
                </a:lnTo>
                <a:lnTo>
                  <a:pt x="1584" y="625"/>
                </a:lnTo>
                <a:lnTo>
                  <a:pt x="1589" y="633"/>
                </a:lnTo>
                <a:lnTo>
                  <a:pt x="1590" y="635"/>
                </a:lnTo>
                <a:lnTo>
                  <a:pt x="1591" y="635"/>
                </a:lnTo>
                <a:lnTo>
                  <a:pt x="1593" y="634"/>
                </a:lnTo>
                <a:lnTo>
                  <a:pt x="1595" y="636"/>
                </a:lnTo>
                <a:lnTo>
                  <a:pt x="1590" y="638"/>
                </a:lnTo>
                <a:lnTo>
                  <a:pt x="1591" y="640"/>
                </a:lnTo>
                <a:lnTo>
                  <a:pt x="1592" y="640"/>
                </a:lnTo>
                <a:lnTo>
                  <a:pt x="1595" y="640"/>
                </a:lnTo>
                <a:lnTo>
                  <a:pt x="1595" y="641"/>
                </a:lnTo>
                <a:lnTo>
                  <a:pt x="1593" y="641"/>
                </a:lnTo>
                <a:lnTo>
                  <a:pt x="1589" y="640"/>
                </a:lnTo>
                <a:lnTo>
                  <a:pt x="1588" y="640"/>
                </a:lnTo>
                <a:lnTo>
                  <a:pt x="1586" y="638"/>
                </a:lnTo>
                <a:lnTo>
                  <a:pt x="1584" y="637"/>
                </a:lnTo>
                <a:lnTo>
                  <a:pt x="1583" y="637"/>
                </a:lnTo>
                <a:lnTo>
                  <a:pt x="1573" y="618"/>
                </a:lnTo>
                <a:lnTo>
                  <a:pt x="1572" y="619"/>
                </a:lnTo>
                <a:lnTo>
                  <a:pt x="1580" y="634"/>
                </a:lnTo>
                <a:lnTo>
                  <a:pt x="1579" y="635"/>
                </a:lnTo>
                <a:lnTo>
                  <a:pt x="1574" y="626"/>
                </a:lnTo>
                <a:lnTo>
                  <a:pt x="1573" y="626"/>
                </a:lnTo>
                <a:lnTo>
                  <a:pt x="1564" y="628"/>
                </a:lnTo>
                <a:lnTo>
                  <a:pt x="1563" y="626"/>
                </a:lnTo>
                <a:lnTo>
                  <a:pt x="1561" y="627"/>
                </a:lnTo>
                <a:lnTo>
                  <a:pt x="1558" y="621"/>
                </a:lnTo>
                <a:lnTo>
                  <a:pt x="1557" y="621"/>
                </a:lnTo>
                <a:lnTo>
                  <a:pt x="1560" y="626"/>
                </a:lnTo>
                <a:lnTo>
                  <a:pt x="1557" y="627"/>
                </a:lnTo>
                <a:lnTo>
                  <a:pt x="1555" y="623"/>
                </a:lnTo>
                <a:lnTo>
                  <a:pt x="1554" y="623"/>
                </a:lnTo>
                <a:lnTo>
                  <a:pt x="1556" y="626"/>
                </a:lnTo>
                <a:lnTo>
                  <a:pt x="1554" y="627"/>
                </a:lnTo>
                <a:lnTo>
                  <a:pt x="1561" y="638"/>
                </a:lnTo>
                <a:lnTo>
                  <a:pt x="1558" y="640"/>
                </a:lnTo>
                <a:lnTo>
                  <a:pt x="1527" y="652"/>
                </a:lnTo>
                <a:lnTo>
                  <a:pt x="1514" y="657"/>
                </a:lnTo>
                <a:lnTo>
                  <a:pt x="1506" y="659"/>
                </a:lnTo>
                <a:lnTo>
                  <a:pt x="1504" y="659"/>
                </a:lnTo>
                <a:lnTo>
                  <a:pt x="1494" y="641"/>
                </a:lnTo>
                <a:lnTo>
                  <a:pt x="1492" y="642"/>
                </a:lnTo>
                <a:lnTo>
                  <a:pt x="1501" y="661"/>
                </a:lnTo>
                <a:lnTo>
                  <a:pt x="1489" y="663"/>
                </a:lnTo>
                <a:lnTo>
                  <a:pt x="1483" y="666"/>
                </a:lnTo>
                <a:lnTo>
                  <a:pt x="1477" y="668"/>
                </a:lnTo>
                <a:lnTo>
                  <a:pt x="1469" y="674"/>
                </a:lnTo>
                <a:lnTo>
                  <a:pt x="1468" y="677"/>
                </a:lnTo>
                <a:lnTo>
                  <a:pt x="1465" y="679"/>
                </a:lnTo>
                <a:lnTo>
                  <a:pt x="1465" y="678"/>
                </a:lnTo>
                <a:lnTo>
                  <a:pt x="1453" y="686"/>
                </a:lnTo>
                <a:lnTo>
                  <a:pt x="1450" y="690"/>
                </a:lnTo>
                <a:lnTo>
                  <a:pt x="1444" y="693"/>
                </a:lnTo>
                <a:lnTo>
                  <a:pt x="1441" y="696"/>
                </a:lnTo>
                <a:lnTo>
                  <a:pt x="1427" y="707"/>
                </a:lnTo>
                <a:lnTo>
                  <a:pt x="1424" y="709"/>
                </a:lnTo>
                <a:lnTo>
                  <a:pt x="1399" y="735"/>
                </a:lnTo>
                <a:lnTo>
                  <a:pt x="1396" y="737"/>
                </a:lnTo>
                <a:lnTo>
                  <a:pt x="1394" y="738"/>
                </a:lnTo>
                <a:lnTo>
                  <a:pt x="1393" y="740"/>
                </a:lnTo>
                <a:lnTo>
                  <a:pt x="1392" y="741"/>
                </a:lnTo>
                <a:lnTo>
                  <a:pt x="1391" y="742"/>
                </a:lnTo>
                <a:lnTo>
                  <a:pt x="1390" y="742"/>
                </a:lnTo>
                <a:lnTo>
                  <a:pt x="1390" y="743"/>
                </a:lnTo>
                <a:lnTo>
                  <a:pt x="1382" y="748"/>
                </a:lnTo>
                <a:lnTo>
                  <a:pt x="1381" y="750"/>
                </a:lnTo>
                <a:lnTo>
                  <a:pt x="1379" y="751"/>
                </a:lnTo>
                <a:lnTo>
                  <a:pt x="1374" y="753"/>
                </a:lnTo>
                <a:lnTo>
                  <a:pt x="1373" y="754"/>
                </a:lnTo>
                <a:lnTo>
                  <a:pt x="1372" y="755"/>
                </a:lnTo>
                <a:lnTo>
                  <a:pt x="1372" y="757"/>
                </a:lnTo>
                <a:lnTo>
                  <a:pt x="1371" y="757"/>
                </a:lnTo>
                <a:lnTo>
                  <a:pt x="1371" y="758"/>
                </a:lnTo>
                <a:lnTo>
                  <a:pt x="1369" y="758"/>
                </a:lnTo>
                <a:lnTo>
                  <a:pt x="1368" y="759"/>
                </a:lnTo>
                <a:lnTo>
                  <a:pt x="1367" y="760"/>
                </a:lnTo>
                <a:lnTo>
                  <a:pt x="1362" y="763"/>
                </a:lnTo>
                <a:lnTo>
                  <a:pt x="1358" y="766"/>
                </a:lnTo>
                <a:lnTo>
                  <a:pt x="1357" y="766"/>
                </a:lnTo>
                <a:lnTo>
                  <a:pt x="1357" y="767"/>
                </a:lnTo>
                <a:lnTo>
                  <a:pt x="1356" y="767"/>
                </a:lnTo>
                <a:lnTo>
                  <a:pt x="1351" y="769"/>
                </a:lnTo>
                <a:lnTo>
                  <a:pt x="1342" y="775"/>
                </a:lnTo>
                <a:lnTo>
                  <a:pt x="1320" y="787"/>
                </a:lnTo>
                <a:lnTo>
                  <a:pt x="1299" y="797"/>
                </a:lnTo>
                <a:lnTo>
                  <a:pt x="1298" y="797"/>
                </a:lnTo>
                <a:lnTo>
                  <a:pt x="1296" y="799"/>
                </a:lnTo>
                <a:lnTo>
                  <a:pt x="1295" y="796"/>
                </a:lnTo>
                <a:lnTo>
                  <a:pt x="1294" y="792"/>
                </a:lnTo>
                <a:lnTo>
                  <a:pt x="1293" y="792"/>
                </a:lnTo>
                <a:lnTo>
                  <a:pt x="1294" y="797"/>
                </a:lnTo>
                <a:lnTo>
                  <a:pt x="1294" y="800"/>
                </a:lnTo>
                <a:lnTo>
                  <a:pt x="1291" y="802"/>
                </a:lnTo>
                <a:lnTo>
                  <a:pt x="1290" y="802"/>
                </a:lnTo>
                <a:lnTo>
                  <a:pt x="1289" y="802"/>
                </a:lnTo>
                <a:lnTo>
                  <a:pt x="1289" y="803"/>
                </a:lnTo>
                <a:lnTo>
                  <a:pt x="1287" y="804"/>
                </a:lnTo>
                <a:lnTo>
                  <a:pt x="1270" y="810"/>
                </a:lnTo>
                <a:lnTo>
                  <a:pt x="1247" y="819"/>
                </a:lnTo>
                <a:lnTo>
                  <a:pt x="1231" y="826"/>
                </a:lnTo>
                <a:lnTo>
                  <a:pt x="1225" y="828"/>
                </a:lnTo>
                <a:lnTo>
                  <a:pt x="1215" y="833"/>
                </a:lnTo>
                <a:lnTo>
                  <a:pt x="1213" y="833"/>
                </a:lnTo>
                <a:lnTo>
                  <a:pt x="1192" y="842"/>
                </a:lnTo>
                <a:lnTo>
                  <a:pt x="1183" y="845"/>
                </a:lnTo>
                <a:lnTo>
                  <a:pt x="1169" y="851"/>
                </a:lnTo>
                <a:lnTo>
                  <a:pt x="1168" y="849"/>
                </a:lnTo>
                <a:lnTo>
                  <a:pt x="1166" y="849"/>
                </a:lnTo>
                <a:lnTo>
                  <a:pt x="1159" y="851"/>
                </a:lnTo>
                <a:lnTo>
                  <a:pt x="1156" y="852"/>
                </a:lnTo>
                <a:lnTo>
                  <a:pt x="1130" y="862"/>
                </a:lnTo>
                <a:lnTo>
                  <a:pt x="1101" y="877"/>
                </a:lnTo>
                <a:lnTo>
                  <a:pt x="1073" y="900"/>
                </a:lnTo>
                <a:lnTo>
                  <a:pt x="1052" y="916"/>
                </a:lnTo>
                <a:lnTo>
                  <a:pt x="1044" y="922"/>
                </a:lnTo>
                <a:lnTo>
                  <a:pt x="1043" y="922"/>
                </a:lnTo>
                <a:lnTo>
                  <a:pt x="1041" y="922"/>
                </a:lnTo>
                <a:lnTo>
                  <a:pt x="1041" y="924"/>
                </a:lnTo>
                <a:lnTo>
                  <a:pt x="1040" y="922"/>
                </a:lnTo>
                <a:lnTo>
                  <a:pt x="1040" y="921"/>
                </a:lnTo>
                <a:lnTo>
                  <a:pt x="1039" y="921"/>
                </a:lnTo>
                <a:lnTo>
                  <a:pt x="1039" y="922"/>
                </a:lnTo>
                <a:lnTo>
                  <a:pt x="1039" y="924"/>
                </a:lnTo>
                <a:lnTo>
                  <a:pt x="1037" y="926"/>
                </a:lnTo>
                <a:lnTo>
                  <a:pt x="1028" y="937"/>
                </a:lnTo>
                <a:lnTo>
                  <a:pt x="1027" y="938"/>
                </a:lnTo>
                <a:lnTo>
                  <a:pt x="1025" y="941"/>
                </a:lnTo>
                <a:lnTo>
                  <a:pt x="1022" y="943"/>
                </a:lnTo>
                <a:lnTo>
                  <a:pt x="1018" y="949"/>
                </a:lnTo>
                <a:lnTo>
                  <a:pt x="1005" y="968"/>
                </a:lnTo>
                <a:lnTo>
                  <a:pt x="967" y="1018"/>
                </a:lnTo>
                <a:lnTo>
                  <a:pt x="941" y="1054"/>
                </a:lnTo>
                <a:lnTo>
                  <a:pt x="939" y="1052"/>
                </a:lnTo>
                <a:lnTo>
                  <a:pt x="937" y="1052"/>
                </a:lnTo>
                <a:lnTo>
                  <a:pt x="937" y="1053"/>
                </a:lnTo>
                <a:lnTo>
                  <a:pt x="937" y="1055"/>
                </a:lnTo>
                <a:lnTo>
                  <a:pt x="940" y="1058"/>
                </a:lnTo>
                <a:lnTo>
                  <a:pt x="934" y="1063"/>
                </a:lnTo>
                <a:lnTo>
                  <a:pt x="932" y="1067"/>
                </a:lnTo>
                <a:lnTo>
                  <a:pt x="927" y="1072"/>
                </a:lnTo>
                <a:lnTo>
                  <a:pt x="916" y="1091"/>
                </a:lnTo>
                <a:lnTo>
                  <a:pt x="915" y="1094"/>
                </a:lnTo>
                <a:lnTo>
                  <a:pt x="913" y="1094"/>
                </a:lnTo>
                <a:lnTo>
                  <a:pt x="889" y="1086"/>
                </a:lnTo>
                <a:lnTo>
                  <a:pt x="884" y="1085"/>
                </a:lnTo>
                <a:lnTo>
                  <a:pt x="875" y="1083"/>
                </a:lnTo>
                <a:lnTo>
                  <a:pt x="871" y="1083"/>
                </a:lnTo>
                <a:lnTo>
                  <a:pt x="863" y="1079"/>
                </a:lnTo>
                <a:lnTo>
                  <a:pt x="858" y="1078"/>
                </a:lnTo>
                <a:lnTo>
                  <a:pt x="857" y="1078"/>
                </a:lnTo>
                <a:lnTo>
                  <a:pt x="851" y="1078"/>
                </a:lnTo>
                <a:lnTo>
                  <a:pt x="850" y="1078"/>
                </a:lnTo>
                <a:lnTo>
                  <a:pt x="849" y="1078"/>
                </a:lnTo>
                <a:lnTo>
                  <a:pt x="848" y="1078"/>
                </a:lnTo>
                <a:lnTo>
                  <a:pt x="845" y="1079"/>
                </a:lnTo>
                <a:lnTo>
                  <a:pt x="841" y="1081"/>
                </a:lnTo>
                <a:lnTo>
                  <a:pt x="840" y="1081"/>
                </a:lnTo>
                <a:lnTo>
                  <a:pt x="834" y="1086"/>
                </a:lnTo>
                <a:lnTo>
                  <a:pt x="833" y="1088"/>
                </a:lnTo>
                <a:lnTo>
                  <a:pt x="833" y="1091"/>
                </a:lnTo>
                <a:lnTo>
                  <a:pt x="832" y="1093"/>
                </a:lnTo>
                <a:lnTo>
                  <a:pt x="831" y="1096"/>
                </a:lnTo>
                <a:lnTo>
                  <a:pt x="832" y="1103"/>
                </a:lnTo>
                <a:lnTo>
                  <a:pt x="833" y="1109"/>
                </a:lnTo>
                <a:lnTo>
                  <a:pt x="834" y="1112"/>
                </a:lnTo>
                <a:lnTo>
                  <a:pt x="834" y="1114"/>
                </a:lnTo>
                <a:lnTo>
                  <a:pt x="834" y="1117"/>
                </a:lnTo>
                <a:lnTo>
                  <a:pt x="836" y="1125"/>
                </a:lnTo>
                <a:lnTo>
                  <a:pt x="837" y="1127"/>
                </a:lnTo>
                <a:lnTo>
                  <a:pt x="842" y="1139"/>
                </a:lnTo>
                <a:lnTo>
                  <a:pt x="842" y="1144"/>
                </a:lnTo>
                <a:lnTo>
                  <a:pt x="842" y="1146"/>
                </a:lnTo>
                <a:lnTo>
                  <a:pt x="842" y="1150"/>
                </a:lnTo>
                <a:lnTo>
                  <a:pt x="842" y="1151"/>
                </a:lnTo>
                <a:lnTo>
                  <a:pt x="841" y="1152"/>
                </a:lnTo>
                <a:lnTo>
                  <a:pt x="839" y="1152"/>
                </a:lnTo>
                <a:lnTo>
                  <a:pt x="837" y="1153"/>
                </a:lnTo>
                <a:lnTo>
                  <a:pt x="834" y="1152"/>
                </a:lnTo>
                <a:lnTo>
                  <a:pt x="822" y="1151"/>
                </a:lnTo>
                <a:lnTo>
                  <a:pt x="788" y="1142"/>
                </a:lnTo>
                <a:lnTo>
                  <a:pt x="780" y="1139"/>
                </a:lnTo>
                <a:lnTo>
                  <a:pt x="775" y="1137"/>
                </a:lnTo>
                <a:lnTo>
                  <a:pt x="768" y="1135"/>
                </a:lnTo>
                <a:lnTo>
                  <a:pt x="761" y="1131"/>
                </a:lnTo>
                <a:lnTo>
                  <a:pt x="754" y="1128"/>
                </a:lnTo>
                <a:lnTo>
                  <a:pt x="753" y="1129"/>
                </a:lnTo>
                <a:lnTo>
                  <a:pt x="752" y="1129"/>
                </a:lnTo>
                <a:lnTo>
                  <a:pt x="752" y="1130"/>
                </a:lnTo>
                <a:lnTo>
                  <a:pt x="751" y="1130"/>
                </a:lnTo>
                <a:lnTo>
                  <a:pt x="750" y="1130"/>
                </a:lnTo>
                <a:lnTo>
                  <a:pt x="747" y="1130"/>
                </a:lnTo>
                <a:lnTo>
                  <a:pt x="744" y="1128"/>
                </a:lnTo>
                <a:lnTo>
                  <a:pt x="744" y="1129"/>
                </a:lnTo>
                <a:lnTo>
                  <a:pt x="742" y="1131"/>
                </a:lnTo>
                <a:lnTo>
                  <a:pt x="738" y="1138"/>
                </a:lnTo>
                <a:lnTo>
                  <a:pt x="730" y="1151"/>
                </a:lnTo>
                <a:lnTo>
                  <a:pt x="729" y="1152"/>
                </a:lnTo>
                <a:lnTo>
                  <a:pt x="728" y="1154"/>
                </a:lnTo>
                <a:lnTo>
                  <a:pt x="721" y="1164"/>
                </a:lnTo>
                <a:lnTo>
                  <a:pt x="715" y="1176"/>
                </a:lnTo>
                <a:lnTo>
                  <a:pt x="709" y="1185"/>
                </a:lnTo>
                <a:lnTo>
                  <a:pt x="701" y="1197"/>
                </a:lnTo>
                <a:lnTo>
                  <a:pt x="692" y="1211"/>
                </a:lnTo>
                <a:lnTo>
                  <a:pt x="684" y="1225"/>
                </a:lnTo>
                <a:lnTo>
                  <a:pt x="675" y="1238"/>
                </a:lnTo>
                <a:lnTo>
                  <a:pt x="667" y="1252"/>
                </a:lnTo>
                <a:lnTo>
                  <a:pt x="658" y="1267"/>
                </a:lnTo>
                <a:lnTo>
                  <a:pt x="652" y="1276"/>
                </a:lnTo>
                <a:lnTo>
                  <a:pt x="649" y="1281"/>
                </a:lnTo>
                <a:lnTo>
                  <a:pt x="639" y="1299"/>
                </a:lnTo>
                <a:lnTo>
                  <a:pt x="630" y="1313"/>
                </a:lnTo>
                <a:lnTo>
                  <a:pt x="629" y="1313"/>
                </a:lnTo>
                <a:lnTo>
                  <a:pt x="627" y="1315"/>
                </a:lnTo>
                <a:lnTo>
                  <a:pt x="627" y="1314"/>
                </a:lnTo>
                <a:lnTo>
                  <a:pt x="626" y="1314"/>
                </a:lnTo>
                <a:lnTo>
                  <a:pt x="626" y="1313"/>
                </a:lnTo>
                <a:lnTo>
                  <a:pt x="625" y="1313"/>
                </a:lnTo>
                <a:lnTo>
                  <a:pt x="625" y="1312"/>
                </a:lnTo>
                <a:lnTo>
                  <a:pt x="624" y="1311"/>
                </a:lnTo>
                <a:lnTo>
                  <a:pt x="623" y="1307"/>
                </a:lnTo>
                <a:lnTo>
                  <a:pt x="620" y="1302"/>
                </a:lnTo>
                <a:lnTo>
                  <a:pt x="618" y="1302"/>
                </a:lnTo>
                <a:lnTo>
                  <a:pt x="617" y="1299"/>
                </a:lnTo>
                <a:lnTo>
                  <a:pt x="617" y="1298"/>
                </a:lnTo>
                <a:lnTo>
                  <a:pt x="616" y="1297"/>
                </a:lnTo>
                <a:lnTo>
                  <a:pt x="614" y="1296"/>
                </a:lnTo>
                <a:lnTo>
                  <a:pt x="613" y="1295"/>
                </a:lnTo>
                <a:lnTo>
                  <a:pt x="611" y="1293"/>
                </a:lnTo>
                <a:lnTo>
                  <a:pt x="609" y="1292"/>
                </a:lnTo>
                <a:lnTo>
                  <a:pt x="607" y="1289"/>
                </a:lnTo>
                <a:lnTo>
                  <a:pt x="606" y="1289"/>
                </a:lnTo>
                <a:lnTo>
                  <a:pt x="605" y="1288"/>
                </a:lnTo>
                <a:lnTo>
                  <a:pt x="605" y="1287"/>
                </a:lnTo>
                <a:lnTo>
                  <a:pt x="603" y="1286"/>
                </a:lnTo>
                <a:lnTo>
                  <a:pt x="601" y="1285"/>
                </a:lnTo>
                <a:lnTo>
                  <a:pt x="601" y="1284"/>
                </a:lnTo>
                <a:lnTo>
                  <a:pt x="600" y="1282"/>
                </a:lnTo>
                <a:lnTo>
                  <a:pt x="600" y="1281"/>
                </a:lnTo>
                <a:lnTo>
                  <a:pt x="599" y="1280"/>
                </a:lnTo>
                <a:lnTo>
                  <a:pt x="599" y="1279"/>
                </a:lnTo>
                <a:lnTo>
                  <a:pt x="599" y="1278"/>
                </a:lnTo>
                <a:lnTo>
                  <a:pt x="599" y="1277"/>
                </a:lnTo>
                <a:lnTo>
                  <a:pt x="599" y="1276"/>
                </a:lnTo>
                <a:lnTo>
                  <a:pt x="599" y="1274"/>
                </a:lnTo>
                <a:lnTo>
                  <a:pt x="599" y="1273"/>
                </a:lnTo>
                <a:lnTo>
                  <a:pt x="599" y="1272"/>
                </a:lnTo>
                <a:lnTo>
                  <a:pt x="599" y="1271"/>
                </a:lnTo>
                <a:lnTo>
                  <a:pt x="599" y="1269"/>
                </a:lnTo>
                <a:lnTo>
                  <a:pt x="598" y="1268"/>
                </a:lnTo>
                <a:lnTo>
                  <a:pt x="597" y="1265"/>
                </a:lnTo>
                <a:lnTo>
                  <a:pt x="595" y="1260"/>
                </a:lnTo>
                <a:lnTo>
                  <a:pt x="594" y="1256"/>
                </a:lnTo>
                <a:lnTo>
                  <a:pt x="592" y="1255"/>
                </a:lnTo>
                <a:lnTo>
                  <a:pt x="592" y="1254"/>
                </a:lnTo>
                <a:lnTo>
                  <a:pt x="591" y="1254"/>
                </a:lnTo>
                <a:lnTo>
                  <a:pt x="591" y="1253"/>
                </a:lnTo>
                <a:lnTo>
                  <a:pt x="590" y="1253"/>
                </a:lnTo>
                <a:lnTo>
                  <a:pt x="589" y="1252"/>
                </a:lnTo>
                <a:lnTo>
                  <a:pt x="588" y="1252"/>
                </a:lnTo>
                <a:lnTo>
                  <a:pt x="587" y="1252"/>
                </a:lnTo>
                <a:lnTo>
                  <a:pt x="587" y="1251"/>
                </a:lnTo>
                <a:lnTo>
                  <a:pt x="583" y="1251"/>
                </a:lnTo>
                <a:lnTo>
                  <a:pt x="585" y="1250"/>
                </a:lnTo>
                <a:lnTo>
                  <a:pt x="585" y="1248"/>
                </a:lnTo>
                <a:lnTo>
                  <a:pt x="586" y="1248"/>
                </a:lnTo>
                <a:lnTo>
                  <a:pt x="589" y="1243"/>
                </a:lnTo>
                <a:lnTo>
                  <a:pt x="590" y="1242"/>
                </a:lnTo>
                <a:lnTo>
                  <a:pt x="591" y="1240"/>
                </a:lnTo>
                <a:lnTo>
                  <a:pt x="591" y="1239"/>
                </a:lnTo>
                <a:lnTo>
                  <a:pt x="592" y="1238"/>
                </a:lnTo>
                <a:lnTo>
                  <a:pt x="594" y="1237"/>
                </a:lnTo>
                <a:lnTo>
                  <a:pt x="596" y="1232"/>
                </a:lnTo>
                <a:lnTo>
                  <a:pt x="608" y="1213"/>
                </a:lnTo>
                <a:lnTo>
                  <a:pt x="624" y="1187"/>
                </a:lnTo>
                <a:lnTo>
                  <a:pt x="625" y="1185"/>
                </a:lnTo>
                <a:lnTo>
                  <a:pt x="626" y="1183"/>
                </a:lnTo>
                <a:lnTo>
                  <a:pt x="627" y="1180"/>
                </a:lnTo>
                <a:lnTo>
                  <a:pt x="629" y="1177"/>
                </a:lnTo>
                <a:lnTo>
                  <a:pt x="630" y="1176"/>
                </a:lnTo>
                <a:lnTo>
                  <a:pt x="640" y="1158"/>
                </a:lnTo>
                <a:lnTo>
                  <a:pt x="642" y="1154"/>
                </a:lnTo>
                <a:lnTo>
                  <a:pt x="640" y="1152"/>
                </a:lnTo>
                <a:lnTo>
                  <a:pt x="639" y="1152"/>
                </a:lnTo>
                <a:lnTo>
                  <a:pt x="634" y="1146"/>
                </a:lnTo>
                <a:lnTo>
                  <a:pt x="630" y="1139"/>
                </a:lnTo>
                <a:lnTo>
                  <a:pt x="629" y="1138"/>
                </a:lnTo>
                <a:lnTo>
                  <a:pt x="625" y="1135"/>
                </a:lnTo>
                <a:lnTo>
                  <a:pt x="624" y="1131"/>
                </a:lnTo>
                <a:lnTo>
                  <a:pt x="623" y="1130"/>
                </a:lnTo>
                <a:lnTo>
                  <a:pt x="622" y="1128"/>
                </a:lnTo>
                <a:lnTo>
                  <a:pt x="622" y="1127"/>
                </a:lnTo>
                <a:lnTo>
                  <a:pt x="621" y="1125"/>
                </a:lnTo>
                <a:lnTo>
                  <a:pt x="618" y="1117"/>
                </a:lnTo>
                <a:lnTo>
                  <a:pt x="617" y="1115"/>
                </a:lnTo>
                <a:lnTo>
                  <a:pt x="617" y="1113"/>
                </a:lnTo>
                <a:lnTo>
                  <a:pt x="616" y="1112"/>
                </a:lnTo>
                <a:lnTo>
                  <a:pt x="616" y="1111"/>
                </a:lnTo>
                <a:lnTo>
                  <a:pt x="614" y="1106"/>
                </a:lnTo>
                <a:lnTo>
                  <a:pt x="614" y="1105"/>
                </a:lnTo>
                <a:lnTo>
                  <a:pt x="613" y="1102"/>
                </a:lnTo>
                <a:lnTo>
                  <a:pt x="612" y="1101"/>
                </a:lnTo>
                <a:lnTo>
                  <a:pt x="611" y="1100"/>
                </a:lnTo>
                <a:lnTo>
                  <a:pt x="608" y="1096"/>
                </a:lnTo>
                <a:lnTo>
                  <a:pt x="607" y="1095"/>
                </a:lnTo>
                <a:lnTo>
                  <a:pt x="605" y="1093"/>
                </a:lnTo>
                <a:lnTo>
                  <a:pt x="601" y="1088"/>
                </a:lnTo>
                <a:lnTo>
                  <a:pt x="600" y="1087"/>
                </a:lnTo>
                <a:lnTo>
                  <a:pt x="599" y="1086"/>
                </a:lnTo>
                <a:lnTo>
                  <a:pt x="599" y="1085"/>
                </a:lnTo>
                <a:lnTo>
                  <a:pt x="598" y="1083"/>
                </a:lnTo>
                <a:lnTo>
                  <a:pt x="603" y="1080"/>
                </a:lnTo>
                <a:lnTo>
                  <a:pt x="607" y="1079"/>
                </a:lnTo>
                <a:lnTo>
                  <a:pt x="609" y="1077"/>
                </a:lnTo>
                <a:lnTo>
                  <a:pt x="612" y="1076"/>
                </a:lnTo>
                <a:lnTo>
                  <a:pt x="613" y="1075"/>
                </a:lnTo>
                <a:lnTo>
                  <a:pt x="616" y="1072"/>
                </a:lnTo>
                <a:lnTo>
                  <a:pt x="617" y="1071"/>
                </a:lnTo>
                <a:lnTo>
                  <a:pt x="618" y="1071"/>
                </a:lnTo>
                <a:lnTo>
                  <a:pt x="620" y="1070"/>
                </a:lnTo>
                <a:lnTo>
                  <a:pt x="622" y="1069"/>
                </a:lnTo>
                <a:lnTo>
                  <a:pt x="624" y="1068"/>
                </a:lnTo>
                <a:lnTo>
                  <a:pt x="626" y="1067"/>
                </a:lnTo>
                <a:lnTo>
                  <a:pt x="627" y="1067"/>
                </a:lnTo>
                <a:lnTo>
                  <a:pt x="629" y="1067"/>
                </a:lnTo>
                <a:lnTo>
                  <a:pt x="631" y="1067"/>
                </a:lnTo>
                <a:lnTo>
                  <a:pt x="633" y="1067"/>
                </a:lnTo>
                <a:lnTo>
                  <a:pt x="638" y="1067"/>
                </a:lnTo>
                <a:lnTo>
                  <a:pt x="640" y="1067"/>
                </a:lnTo>
                <a:lnTo>
                  <a:pt x="641" y="1066"/>
                </a:lnTo>
                <a:lnTo>
                  <a:pt x="642" y="1064"/>
                </a:lnTo>
                <a:lnTo>
                  <a:pt x="643" y="1063"/>
                </a:lnTo>
                <a:lnTo>
                  <a:pt x="643" y="1062"/>
                </a:lnTo>
                <a:lnTo>
                  <a:pt x="644" y="1061"/>
                </a:lnTo>
                <a:lnTo>
                  <a:pt x="644" y="1059"/>
                </a:lnTo>
                <a:lnTo>
                  <a:pt x="643" y="1058"/>
                </a:lnTo>
                <a:lnTo>
                  <a:pt x="643" y="1056"/>
                </a:lnTo>
                <a:lnTo>
                  <a:pt x="643" y="1055"/>
                </a:lnTo>
                <a:lnTo>
                  <a:pt x="642" y="1054"/>
                </a:lnTo>
                <a:lnTo>
                  <a:pt x="642" y="1053"/>
                </a:lnTo>
                <a:lnTo>
                  <a:pt x="642" y="1052"/>
                </a:lnTo>
                <a:lnTo>
                  <a:pt x="642" y="1051"/>
                </a:lnTo>
                <a:lnTo>
                  <a:pt x="642" y="1048"/>
                </a:lnTo>
                <a:lnTo>
                  <a:pt x="643" y="1047"/>
                </a:lnTo>
                <a:lnTo>
                  <a:pt x="644" y="1046"/>
                </a:lnTo>
                <a:lnTo>
                  <a:pt x="646" y="1045"/>
                </a:lnTo>
                <a:lnTo>
                  <a:pt x="647" y="1045"/>
                </a:lnTo>
                <a:lnTo>
                  <a:pt x="647" y="1044"/>
                </a:lnTo>
                <a:lnTo>
                  <a:pt x="648" y="1044"/>
                </a:lnTo>
                <a:lnTo>
                  <a:pt x="649" y="1044"/>
                </a:lnTo>
                <a:lnTo>
                  <a:pt x="650" y="1044"/>
                </a:lnTo>
                <a:lnTo>
                  <a:pt x="652" y="1043"/>
                </a:lnTo>
                <a:lnTo>
                  <a:pt x="655" y="1043"/>
                </a:lnTo>
                <a:lnTo>
                  <a:pt x="656" y="1042"/>
                </a:lnTo>
                <a:lnTo>
                  <a:pt x="659" y="1042"/>
                </a:lnTo>
                <a:lnTo>
                  <a:pt x="660" y="1042"/>
                </a:lnTo>
                <a:lnTo>
                  <a:pt x="663" y="1042"/>
                </a:lnTo>
                <a:lnTo>
                  <a:pt x="665" y="1042"/>
                </a:lnTo>
                <a:lnTo>
                  <a:pt x="674" y="1037"/>
                </a:lnTo>
                <a:lnTo>
                  <a:pt x="675" y="1037"/>
                </a:lnTo>
                <a:lnTo>
                  <a:pt x="676" y="1037"/>
                </a:lnTo>
                <a:lnTo>
                  <a:pt x="677" y="1037"/>
                </a:lnTo>
                <a:lnTo>
                  <a:pt x="678" y="1037"/>
                </a:lnTo>
                <a:lnTo>
                  <a:pt x="680" y="1038"/>
                </a:lnTo>
                <a:lnTo>
                  <a:pt x="681" y="1039"/>
                </a:lnTo>
                <a:lnTo>
                  <a:pt x="682" y="1041"/>
                </a:lnTo>
                <a:lnTo>
                  <a:pt x="684" y="1042"/>
                </a:lnTo>
                <a:lnTo>
                  <a:pt x="684" y="1043"/>
                </a:lnTo>
                <a:lnTo>
                  <a:pt x="684" y="1044"/>
                </a:lnTo>
                <a:lnTo>
                  <a:pt x="684" y="1046"/>
                </a:lnTo>
                <a:lnTo>
                  <a:pt x="685" y="1046"/>
                </a:lnTo>
                <a:lnTo>
                  <a:pt x="685" y="1047"/>
                </a:lnTo>
                <a:lnTo>
                  <a:pt x="685" y="1048"/>
                </a:lnTo>
                <a:lnTo>
                  <a:pt x="685" y="1051"/>
                </a:lnTo>
                <a:lnTo>
                  <a:pt x="685" y="1052"/>
                </a:lnTo>
                <a:lnTo>
                  <a:pt x="686" y="1054"/>
                </a:lnTo>
                <a:lnTo>
                  <a:pt x="686" y="1055"/>
                </a:lnTo>
                <a:lnTo>
                  <a:pt x="687" y="1056"/>
                </a:lnTo>
                <a:lnTo>
                  <a:pt x="689" y="1058"/>
                </a:lnTo>
                <a:lnTo>
                  <a:pt x="690" y="1059"/>
                </a:lnTo>
                <a:lnTo>
                  <a:pt x="690" y="1060"/>
                </a:lnTo>
                <a:lnTo>
                  <a:pt x="692" y="1061"/>
                </a:lnTo>
                <a:lnTo>
                  <a:pt x="693" y="1062"/>
                </a:lnTo>
                <a:lnTo>
                  <a:pt x="694" y="1062"/>
                </a:lnTo>
                <a:lnTo>
                  <a:pt x="695" y="1062"/>
                </a:lnTo>
                <a:lnTo>
                  <a:pt x="696" y="1062"/>
                </a:lnTo>
                <a:lnTo>
                  <a:pt x="698" y="1061"/>
                </a:lnTo>
                <a:lnTo>
                  <a:pt x="699" y="1060"/>
                </a:lnTo>
                <a:lnTo>
                  <a:pt x="700" y="1060"/>
                </a:lnTo>
                <a:lnTo>
                  <a:pt x="701" y="1060"/>
                </a:lnTo>
                <a:lnTo>
                  <a:pt x="702" y="1059"/>
                </a:lnTo>
                <a:lnTo>
                  <a:pt x="703" y="1059"/>
                </a:lnTo>
                <a:lnTo>
                  <a:pt x="706" y="1058"/>
                </a:lnTo>
                <a:lnTo>
                  <a:pt x="710" y="1055"/>
                </a:lnTo>
                <a:lnTo>
                  <a:pt x="712" y="1054"/>
                </a:lnTo>
                <a:lnTo>
                  <a:pt x="712" y="1052"/>
                </a:lnTo>
                <a:lnTo>
                  <a:pt x="712" y="1051"/>
                </a:lnTo>
                <a:lnTo>
                  <a:pt x="713" y="1050"/>
                </a:lnTo>
                <a:lnTo>
                  <a:pt x="715" y="1050"/>
                </a:lnTo>
                <a:lnTo>
                  <a:pt x="716" y="1050"/>
                </a:lnTo>
                <a:lnTo>
                  <a:pt x="717" y="1050"/>
                </a:lnTo>
                <a:lnTo>
                  <a:pt x="718" y="1050"/>
                </a:lnTo>
                <a:lnTo>
                  <a:pt x="719" y="1050"/>
                </a:lnTo>
                <a:lnTo>
                  <a:pt x="720" y="1048"/>
                </a:lnTo>
                <a:lnTo>
                  <a:pt x="720" y="1047"/>
                </a:lnTo>
                <a:lnTo>
                  <a:pt x="722" y="1045"/>
                </a:lnTo>
                <a:lnTo>
                  <a:pt x="724" y="1044"/>
                </a:lnTo>
                <a:lnTo>
                  <a:pt x="725" y="1043"/>
                </a:lnTo>
                <a:lnTo>
                  <a:pt x="726" y="1039"/>
                </a:lnTo>
                <a:lnTo>
                  <a:pt x="727" y="1036"/>
                </a:lnTo>
                <a:lnTo>
                  <a:pt x="728" y="1033"/>
                </a:lnTo>
                <a:lnTo>
                  <a:pt x="729" y="1027"/>
                </a:lnTo>
                <a:lnTo>
                  <a:pt x="730" y="1019"/>
                </a:lnTo>
                <a:lnTo>
                  <a:pt x="729" y="1016"/>
                </a:lnTo>
                <a:lnTo>
                  <a:pt x="728" y="1010"/>
                </a:lnTo>
                <a:lnTo>
                  <a:pt x="725" y="1001"/>
                </a:lnTo>
                <a:lnTo>
                  <a:pt x="724" y="997"/>
                </a:lnTo>
                <a:lnTo>
                  <a:pt x="722" y="987"/>
                </a:lnTo>
                <a:lnTo>
                  <a:pt x="722" y="985"/>
                </a:lnTo>
                <a:lnTo>
                  <a:pt x="721" y="980"/>
                </a:lnTo>
                <a:lnTo>
                  <a:pt x="721" y="979"/>
                </a:lnTo>
                <a:lnTo>
                  <a:pt x="720" y="977"/>
                </a:lnTo>
                <a:lnTo>
                  <a:pt x="720" y="975"/>
                </a:lnTo>
                <a:lnTo>
                  <a:pt x="720" y="974"/>
                </a:lnTo>
                <a:lnTo>
                  <a:pt x="720" y="972"/>
                </a:lnTo>
                <a:lnTo>
                  <a:pt x="721" y="971"/>
                </a:lnTo>
                <a:lnTo>
                  <a:pt x="726" y="969"/>
                </a:lnTo>
                <a:lnTo>
                  <a:pt x="727" y="968"/>
                </a:lnTo>
                <a:lnTo>
                  <a:pt x="728" y="968"/>
                </a:lnTo>
                <a:lnTo>
                  <a:pt x="729" y="967"/>
                </a:lnTo>
                <a:lnTo>
                  <a:pt x="729" y="966"/>
                </a:lnTo>
                <a:lnTo>
                  <a:pt x="729" y="964"/>
                </a:lnTo>
                <a:lnTo>
                  <a:pt x="728" y="962"/>
                </a:lnTo>
                <a:lnTo>
                  <a:pt x="728" y="961"/>
                </a:lnTo>
                <a:lnTo>
                  <a:pt x="729" y="959"/>
                </a:lnTo>
                <a:lnTo>
                  <a:pt x="730" y="958"/>
                </a:lnTo>
                <a:lnTo>
                  <a:pt x="732" y="956"/>
                </a:lnTo>
                <a:lnTo>
                  <a:pt x="733" y="956"/>
                </a:lnTo>
                <a:lnTo>
                  <a:pt x="734" y="955"/>
                </a:lnTo>
                <a:lnTo>
                  <a:pt x="734" y="954"/>
                </a:lnTo>
                <a:lnTo>
                  <a:pt x="734" y="953"/>
                </a:lnTo>
                <a:lnTo>
                  <a:pt x="733" y="952"/>
                </a:lnTo>
                <a:lnTo>
                  <a:pt x="729" y="944"/>
                </a:lnTo>
                <a:lnTo>
                  <a:pt x="729" y="943"/>
                </a:lnTo>
                <a:lnTo>
                  <a:pt x="729" y="942"/>
                </a:lnTo>
                <a:lnTo>
                  <a:pt x="729" y="941"/>
                </a:lnTo>
                <a:lnTo>
                  <a:pt x="729" y="939"/>
                </a:lnTo>
                <a:lnTo>
                  <a:pt x="728" y="938"/>
                </a:lnTo>
                <a:lnTo>
                  <a:pt x="724" y="929"/>
                </a:lnTo>
                <a:lnTo>
                  <a:pt x="715" y="913"/>
                </a:lnTo>
                <a:lnTo>
                  <a:pt x="711" y="907"/>
                </a:lnTo>
                <a:lnTo>
                  <a:pt x="702" y="888"/>
                </a:lnTo>
                <a:lnTo>
                  <a:pt x="701" y="887"/>
                </a:lnTo>
                <a:lnTo>
                  <a:pt x="699" y="883"/>
                </a:lnTo>
                <a:lnTo>
                  <a:pt x="698" y="880"/>
                </a:lnTo>
                <a:lnTo>
                  <a:pt x="696" y="879"/>
                </a:lnTo>
                <a:lnTo>
                  <a:pt x="685" y="858"/>
                </a:lnTo>
                <a:lnTo>
                  <a:pt x="668" y="826"/>
                </a:lnTo>
                <a:lnTo>
                  <a:pt x="667" y="824"/>
                </a:lnTo>
                <a:lnTo>
                  <a:pt x="658" y="826"/>
                </a:lnTo>
                <a:lnTo>
                  <a:pt x="650" y="829"/>
                </a:lnTo>
                <a:lnTo>
                  <a:pt x="650" y="826"/>
                </a:lnTo>
                <a:lnTo>
                  <a:pt x="650" y="825"/>
                </a:lnTo>
                <a:lnTo>
                  <a:pt x="650" y="824"/>
                </a:lnTo>
                <a:lnTo>
                  <a:pt x="650" y="822"/>
                </a:lnTo>
                <a:lnTo>
                  <a:pt x="649" y="820"/>
                </a:lnTo>
                <a:lnTo>
                  <a:pt x="649" y="819"/>
                </a:lnTo>
                <a:lnTo>
                  <a:pt x="649" y="818"/>
                </a:lnTo>
                <a:lnTo>
                  <a:pt x="649" y="813"/>
                </a:lnTo>
                <a:lnTo>
                  <a:pt x="649" y="811"/>
                </a:lnTo>
                <a:lnTo>
                  <a:pt x="649" y="784"/>
                </a:lnTo>
                <a:lnTo>
                  <a:pt x="648" y="763"/>
                </a:lnTo>
                <a:lnTo>
                  <a:pt x="654" y="763"/>
                </a:lnTo>
                <a:lnTo>
                  <a:pt x="657" y="762"/>
                </a:lnTo>
                <a:lnTo>
                  <a:pt x="660" y="761"/>
                </a:lnTo>
                <a:lnTo>
                  <a:pt x="664" y="760"/>
                </a:lnTo>
                <a:lnTo>
                  <a:pt x="667" y="759"/>
                </a:lnTo>
                <a:lnTo>
                  <a:pt x="670" y="757"/>
                </a:lnTo>
                <a:lnTo>
                  <a:pt x="674" y="754"/>
                </a:lnTo>
                <a:lnTo>
                  <a:pt x="677" y="751"/>
                </a:lnTo>
                <a:lnTo>
                  <a:pt x="678" y="751"/>
                </a:lnTo>
                <a:lnTo>
                  <a:pt x="682" y="745"/>
                </a:lnTo>
                <a:lnTo>
                  <a:pt x="682" y="744"/>
                </a:lnTo>
                <a:lnTo>
                  <a:pt x="683" y="743"/>
                </a:lnTo>
                <a:lnTo>
                  <a:pt x="683" y="742"/>
                </a:lnTo>
                <a:lnTo>
                  <a:pt x="684" y="741"/>
                </a:lnTo>
                <a:lnTo>
                  <a:pt x="684" y="740"/>
                </a:lnTo>
                <a:lnTo>
                  <a:pt x="684" y="738"/>
                </a:lnTo>
                <a:lnTo>
                  <a:pt x="685" y="737"/>
                </a:lnTo>
                <a:lnTo>
                  <a:pt x="685" y="736"/>
                </a:lnTo>
                <a:lnTo>
                  <a:pt x="685" y="733"/>
                </a:lnTo>
                <a:lnTo>
                  <a:pt x="686" y="726"/>
                </a:lnTo>
                <a:lnTo>
                  <a:pt x="686" y="725"/>
                </a:lnTo>
                <a:lnTo>
                  <a:pt x="689" y="715"/>
                </a:lnTo>
                <a:lnTo>
                  <a:pt x="691" y="711"/>
                </a:lnTo>
                <a:lnTo>
                  <a:pt x="693" y="693"/>
                </a:lnTo>
                <a:lnTo>
                  <a:pt x="694" y="682"/>
                </a:lnTo>
                <a:lnTo>
                  <a:pt x="694" y="676"/>
                </a:lnTo>
                <a:lnTo>
                  <a:pt x="694" y="670"/>
                </a:lnTo>
                <a:lnTo>
                  <a:pt x="694" y="668"/>
                </a:lnTo>
                <a:lnTo>
                  <a:pt x="694" y="667"/>
                </a:lnTo>
                <a:lnTo>
                  <a:pt x="694" y="665"/>
                </a:lnTo>
                <a:lnTo>
                  <a:pt x="694" y="662"/>
                </a:lnTo>
                <a:lnTo>
                  <a:pt x="690" y="662"/>
                </a:lnTo>
                <a:lnTo>
                  <a:pt x="684" y="662"/>
                </a:lnTo>
                <a:lnTo>
                  <a:pt x="680" y="663"/>
                </a:lnTo>
                <a:lnTo>
                  <a:pt x="675" y="663"/>
                </a:lnTo>
                <a:lnTo>
                  <a:pt x="669" y="663"/>
                </a:lnTo>
                <a:lnTo>
                  <a:pt x="663" y="663"/>
                </a:lnTo>
                <a:lnTo>
                  <a:pt x="657" y="663"/>
                </a:lnTo>
                <a:lnTo>
                  <a:pt x="651" y="663"/>
                </a:lnTo>
                <a:lnTo>
                  <a:pt x="646" y="663"/>
                </a:lnTo>
                <a:lnTo>
                  <a:pt x="640" y="665"/>
                </a:lnTo>
                <a:lnTo>
                  <a:pt x="634" y="665"/>
                </a:lnTo>
                <a:lnTo>
                  <a:pt x="629" y="665"/>
                </a:lnTo>
                <a:lnTo>
                  <a:pt x="623" y="665"/>
                </a:lnTo>
                <a:lnTo>
                  <a:pt x="614" y="665"/>
                </a:lnTo>
                <a:lnTo>
                  <a:pt x="608" y="665"/>
                </a:lnTo>
                <a:lnTo>
                  <a:pt x="603" y="666"/>
                </a:lnTo>
                <a:lnTo>
                  <a:pt x="601" y="666"/>
                </a:lnTo>
                <a:lnTo>
                  <a:pt x="596" y="666"/>
                </a:lnTo>
                <a:lnTo>
                  <a:pt x="591" y="666"/>
                </a:lnTo>
                <a:lnTo>
                  <a:pt x="585" y="666"/>
                </a:lnTo>
                <a:lnTo>
                  <a:pt x="583" y="666"/>
                </a:lnTo>
                <a:lnTo>
                  <a:pt x="577" y="666"/>
                </a:lnTo>
                <a:lnTo>
                  <a:pt x="571" y="666"/>
                </a:lnTo>
                <a:lnTo>
                  <a:pt x="565" y="667"/>
                </a:lnTo>
                <a:lnTo>
                  <a:pt x="560" y="667"/>
                </a:lnTo>
                <a:lnTo>
                  <a:pt x="554" y="667"/>
                </a:lnTo>
                <a:lnTo>
                  <a:pt x="548" y="667"/>
                </a:lnTo>
                <a:lnTo>
                  <a:pt x="542" y="667"/>
                </a:lnTo>
                <a:lnTo>
                  <a:pt x="536" y="667"/>
                </a:lnTo>
                <a:lnTo>
                  <a:pt x="525" y="668"/>
                </a:lnTo>
                <a:lnTo>
                  <a:pt x="523" y="668"/>
                </a:lnTo>
                <a:lnTo>
                  <a:pt x="512" y="668"/>
                </a:lnTo>
                <a:lnTo>
                  <a:pt x="505" y="668"/>
                </a:lnTo>
                <a:lnTo>
                  <a:pt x="501" y="668"/>
                </a:lnTo>
                <a:lnTo>
                  <a:pt x="500" y="668"/>
                </a:lnTo>
                <a:lnTo>
                  <a:pt x="494" y="668"/>
                </a:lnTo>
                <a:lnTo>
                  <a:pt x="488" y="668"/>
                </a:lnTo>
                <a:lnTo>
                  <a:pt x="483" y="669"/>
                </a:lnTo>
                <a:lnTo>
                  <a:pt x="478" y="669"/>
                </a:lnTo>
                <a:lnTo>
                  <a:pt x="473" y="669"/>
                </a:lnTo>
                <a:lnTo>
                  <a:pt x="468" y="669"/>
                </a:lnTo>
                <a:lnTo>
                  <a:pt x="462" y="669"/>
                </a:lnTo>
                <a:lnTo>
                  <a:pt x="457" y="669"/>
                </a:lnTo>
                <a:lnTo>
                  <a:pt x="451" y="669"/>
                </a:lnTo>
                <a:lnTo>
                  <a:pt x="452" y="678"/>
                </a:lnTo>
                <a:lnTo>
                  <a:pt x="452" y="686"/>
                </a:lnTo>
                <a:lnTo>
                  <a:pt x="452" y="694"/>
                </a:lnTo>
                <a:lnTo>
                  <a:pt x="452" y="702"/>
                </a:lnTo>
                <a:lnTo>
                  <a:pt x="453" y="707"/>
                </a:lnTo>
                <a:lnTo>
                  <a:pt x="453" y="710"/>
                </a:lnTo>
                <a:lnTo>
                  <a:pt x="453" y="712"/>
                </a:lnTo>
                <a:lnTo>
                  <a:pt x="453" y="717"/>
                </a:lnTo>
                <a:lnTo>
                  <a:pt x="453" y="718"/>
                </a:lnTo>
                <a:lnTo>
                  <a:pt x="453" y="719"/>
                </a:lnTo>
                <a:lnTo>
                  <a:pt x="453" y="729"/>
                </a:lnTo>
                <a:lnTo>
                  <a:pt x="453" y="743"/>
                </a:lnTo>
                <a:lnTo>
                  <a:pt x="454" y="745"/>
                </a:lnTo>
                <a:lnTo>
                  <a:pt x="454" y="746"/>
                </a:lnTo>
                <a:lnTo>
                  <a:pt x="454" y="754"/>
                </a:lnTo>
                <a:lnTo>
                  <a:pt x="456" y="767"/>
                </a:lnTo>
                <a:lnTo>
                  <a:pt x="454" y="767"/>
                </a:lnTo>
                <a:lnTo>
                  <a:pt x="449" y="767"/>
                </a:lnTo>
                <a:lnTo>
                  <a:pt x="443" y="767"/>
                </a:lnTo>
                <a:lnTo>
                  <a:pt x="442" y="767"/>
                </a:lnTo>
                <a:lnTo>
                  <a:pt x="436" y="767"/>
                </a:lnTo>
                <a:lnTo>
                  <a:pt x="431" y="767"/>
                </a:lnTo>
                <a:lnTo>
                  <a:pt x="424" y="768"/>
                </a:lnTo>
                <a:lnTo>
                  <a:pt x="418" y="768"/>
                </a:lnTo>
                <a:lnTo>
                  <a:pt x="417" y="768"/>
                </a:lnTo>
                <a:lnTo>
                  <a:pt x="413" y="768"/>
                </a:lnTo>
                <a:lnTo>
                  <a:pt x="406" y="768"/>
                </a:lnTo>
                <a:lnTo>
                  <a:pt x="400" y="768"/>
                </a:lnTo>
                <a:lnTo>
                  <a:pt x="393" y="768"/>
                </a:lnTo>
                <a:lnTo>
                  <a:pt x="388" y="768"/>
                </a:lnTo>
                <a:lnTo>
                  <a:pt x="382" y="768"/>
                </a:lnTo>
                <a:lnTo>
                  <a:pt x="375" y="768"/>
                </a:lnTo>
                <a:lnTo>
                  <a:pt x="372" y="768"/>
                </a:lnTo>
                <a:lnTo>
                  <a:pt x="371" y="769"/>
                </a:lnTo>
                <a:lnTo>
                  <a:pt x="370" y="769"/>
                </a:lnTo>
                <a:lnTo>
                  <a:pt x="367" y="771"/>
                </a:lnTo>
                <a:lnTo>
                  <a:pt x="366" y="771"/>
                </a:lnTo>
                <a:lnTo>
                  <a:pt x="366" y="770"/>
                </a:lnTo>
                <a:lnTo>
                  <a:pt x="365" y="770"/>
                </a:lnTo>
                <a:lnTo>
                  <a:pt x="364" y="769"/>
                </a:lnTo>
                <a:lnTo>
                  <a:pt x="363" y="769"/>
                </a:lnTo>
                <a:lnTo>
                  <a:pt x="362" y="769"/>
                </a:lnTo>
                <a:lnTo>
                  <a:pt x="361" y="769"/>
                </a:lnTo>
                <a:lnTo>
                  <a:pt x="359" y="769"/>
                </a:lnTo>
                <a:lnTo>
                  <a:pt x="358" y="769"/>
                </a:lnTo>
                <a:lnTo>
                  <a:pt x="358" y="778"/>
                </a:lnTo>
                <a:lnTo>
                  <a:pt x="358" y="786"/>
                </a:lnTo>
                <a:lnTo>
                  <a:pt x="358" y="787"/>
                </a:lnTo>
                <a:lnTo>
                  <a:pt x="358" y="790"/>
                </a:lnTo>
                <a:lnTo>
                  <a:pt x="359" y="795"/>
                </a:lnTo>
                <a:lnTo>
                  <a:pt x="359" y="797"/>
                </a:lnTo>
                <a:lnTo>
                  <a:pt x="359" y="799"/>
                </a:lnTo>
                <a:lnTo>
                  <a:pt x="358" y="808"/>
                </a:lnTo>
                <a:lnTo>
                  <a:pt x="358" y="812"/>
                </a:lnTo>
                <a:lnTo>
                  <a:pt x="358" y="816"/>
                </a:lnTo>
                <a:lnTo>
                  <a:pt x="358" y="817"/>
                </a:lnTo>
                <a:lnTo>
                  <a:pt x="357" y="817"/>
                </a:lnTo>
                <a:lnTo>
                  <a:pt x="356" y="817"/>
                </a:lnTo>
                <a:lnTo>
                  <a:pt x="355" y="818"/>
                </a:lnTo>
                <a:lnTo>
                  <a:pt x="350" y="818"/>
                </a:lnTo>
                <a:lnTo>
                  <a:pt x="347" y="818"/>
                </a:lnTo>
                <a:lnTo>
                  <a:pt x="345" y="818"/>
                </a:lnTo>
                <a:lnTo>
                  <a:pt x="336" y="818"/>
                </a:lnTo>
                <a:lnTo>
                  <a:pt x="335" y="819"/>
                </a:lnTo>
                <a:lnTo>
                  <a:pt x="333" y="819"/>
                </a:lnTo>
                <a:lnTo>
                  <a:pt x="328" y="819"/>
                </a:lnTo>
                <a:lnTo>
                  <a:pt x="322" y="819"/>
                </a:lnTo>
                <a:lnTo>
                  <a:pt x="316" y="819"/>
                </a:lnTo>
                <a:lnTo>
                  <a:pt x="312" y="819"/>
                </a:lnTo>
                <a:lnTo>
                  <a:pt x="311" y="818"/>
                </a:lnTo>
                <a:lnTo>
                  <a:pt x="310" y="818"/>
                </a:lnTo>
                <a:lnTo>
                  <a:pt x="310" y="817"/>
                </a:lnTo>
                <a:lnTo>
                  <a:pt x="307" y="815"/>
                </a:lnTo>
                <a:lnTo>
                  <a:pt x="304" y="807"/>
                </a:lnTo>
                <a:lnTo>
                  <a:pt x="297" y="794"/>
                </a:lnTo>
                <a:lnTo>
                  <a:pt x="296" y="793"/>
                </a:lnTo>
                <a:lnTo>
                  <a:pt x="294" y="794"/>
                </a:lnTo>
                <a:lnTo>
                  <a:pt x="292" y="795"/>
                </a:lnTo>
                <a:lnTo>
                  <a:pt x="286" y="799"/>
                </a:lnTo>
                <a:lnTo>
                  <a:pt x="280" y="801"/>
                </a:lnTo>
                <a:lnTo>
                  <a:pt x="273" y="804"/>
                </a:lnTo>
                <a:lnTo>
                  <a:pt x="263" y="811"/>
                </a:lnTo>
                <a:lnTo>
                  <a:pt x="261" y="811"/>
                </a:lnTo>
                <a:lnTo>
                  <a:pt x="261" y="805"/>
                </a:lnTo>
                <a:lnTo>
                  <a:pt x="261" y="796"/>
                </a:lnTo>
                <a:lnTo>
                  <a:pt x="261" y="795"/>
                </a:lnTo>
                <a:lnTo>
                  <a:pt x="261" y="792"/>
                </a:lnTo>
                <a:lnTo>
                  <a:pt x="261" y="790"/>
                </a:lnTo>
                <a:lnTo>
                  <a:pt x="261" y="782"/>
                </a:lnTo>
                <a:lnTo>
                  <a:pt x="261" y="771"/>
                </a:lnTo>
                <a:lnTo>
                  <a:pt x="259" y="771"/>
                </a:lnTo>
                <a:lnTo>
                  <a:pt x="254" y="771"/>
                </a:lnTo>
                <a:lnTo>
                  <a:pt x="250" y="771"/>
                </a:lnTo>
                <a:lnTo>
                  <a:pt x="249" y="771"/>
                </a:lnTo>
                <a:lnTo>
                  <a:pt x="247" y="746"/>
                </a:lnTo>
                <a:lnTo>
                  <a:pt x="247" y="723"/>
                </a:lnTo>
                <a:lnTo>
                  <a:pt x="242" y="723"/>
                </a:lnTo>
                <a:lnTo>
                  <a:pt x="236" y="723"/>
                </a:lnTo>
                <a:lnTo>
                  <a:pt x="235" y="723"/>
                </a:lnTo>
                <a:lnTo>
                  <a:pt x="229" y="723"/>
                </a:lnTo>
                <a:lnTo>
                  <a:pt x="224" y="723"/>
                </a:lnTo>
                <a:lnTo>
                  <a:pt x="221" y="723"/>
                </a:lnTo>
                <a:lnTo>
                  <a:pt x="220" y="723"/>
                </a:lnTo>
                <a:lnTo>
                  <a:pt x="218" y="723"/>
                </a:lnTo>
                <a:lnTo>
                  <a:pt x="215" y="724"/>
                </a:lnTo>
                <a:lnTo>
                  <a:pt x="192" y="727"/>
                </a:lnTo>
                <a:lnTo>
                  <a:pt x="176" y="729"/>
                </a:lnTo>
                <a:lnTo>
                  <a:pt x="175" y="729"/>
                </a:lnTo>
                <a:lnTo>
                  <a:pt x="169" y="730"/>
                </a:lnTo>
                <a:lnTo>
                  <a:pt x="168" y="730"/>
                </a:lnTo>
                <a:lnTo>
                  <a:pt x="163" y="730"/>
                </a:lnTo>
                <a:lnTo>
                  <a:pt x="157" y="730"/>
                </a:lnTo>
                <a:lnTo>
                  <a:pt x="150" y="730"/>
                </a:lnTo>
                <a:lnTo>
                  <a:pt x="145" y="732"/>
                </a:lnTo>
                <a:lnTo>
                  <a:pt x="139" y="732"/>
                </a:lnTo>
                <a:lnTo>
                  <a:pt x="133" y="732"/>
                </a:lnTo>
                <a:lnTo>
                  <a:pt x="132" y="732"/>
                </a:lnTo>
                <a:lnTo>
                  <a:pt x="126" y="732"/>
                </a:lnTo>
                <a:lnTo>
                  <a:pt x="125" y="732"/>
                </a:lnTo>
                <a:lnTo>
                  <a:pt x="122" y="732"/>
                </a:lnTo>
                <a:lnTo>
                  <a:pt x="118" y="732"/>
                </a:lnTo>
                <a:lnTo>
                  <a:pt x="117" y="732"/>
                </a:lnTo>
                <a:lnTo>
                  <a:pt x="117" y="729"/>
                </a:lnTo>
                <a:lnTo>
                  <a:pt x="117" y="728"/>
                </a:lnTo>
                <a:lnTo>
                  <a:pt x="117" y="726"/>
                </a:lnTo>
                <a:lnTo>
                  <a:pt x="116" y="724"/>
                </a:lnTo>
                <a:lnTo>
                  <a:pt x="116" y="723"/>
                </a:lnTo>
                <a:lnTo>
                  <a:pt x="115" y="720"/>
                </a:lnTo>
                <a:lnTo>
                  <a:pt x="116" y="719"/>
                </a:lnTo>
                <a:lnTo>
                  <a:pt x="115" y="713"/>
                </a:lnTo>
                <a:lnTo>
                  <a:pt x="114" y="701"/>
                </a:lnTo>
                <a:lnTo>
                  <a:pt x="113" y="683"/>
                </a:lnTo>
                <a:lnTo>
                  <a:pt x="112" y="663"/>
                </a:lnTo>
                <a:lnTo>
                  <a:pt x="111" y="652"/>
                </a:lnTo>
                <a:lnTo>
                  <a:pt x="111" y="642"/>
                </a:lnTo>
                <a:lnTo>
                  <a:pt x="109" y="628"/>
                </a:lnTo>
                <a:lnTo>
                  <a:pt x="107" y="628"/>
                </a:lnTo>
                <a:lnTo>
                  <a:pt x="107" y="618"/>
                </a:lnTo>
                <a:lnTo>
                  <a:pt x="107" y="616"/>
                </a:lnTo>
                <a:lnTo>
                  <a:pt x="107" y="593"/>
                </a:lnTo>
                <a:lnTo>
                  <a:pt x="107" y="587"/>
                </a:lnTo>
                <a:lnTo>
                  <a:pt x="106" y="584"/>
                </a:lnTo>
                <a:lnTo>
                  <a:pt x="106" y="579"/>
                </a:lnTo>
                <a:lnTo>
                  <a:pt x="106" y="562"/>
                </a:lnTo>
                <a:lnTo>
                  <a:pt x="106" y="561"/>
                </a:lnTo>
                <a:lnTo>
                  <a:pt x="106" y="560"/>
                </a:lnTo>
                <a:lnTo>
                  <a:pt x="106" y="546"/>
                </a:lnTo>
                <a:lnTo>
                  <a:pt x="105" y="531"/>
                </a:lnTo>
                <a:lnTo>
                  <a:pt x="105" y="511"/>
                </a:lnTo>
                <a:lnTo>
                  <a:pt x="105" y="503"/>
                </a:lnTo>
                <a:lnTo>
                  <a:pt x="105" y="502"/>
                </a:lnTo>
                <a:lnTo>
                  <a:pt x="105" y="498"/>
                </a:lnTo>
                <a:lnTo>
                  <a:pt x="104" y="493"/>
                </a:lnTo>
                <a:lnTo>
                  <a:pt x="104" y="487"/>
                </a:lnTo>
                <a:lnTo>
                  <a:pt x="104" y="484"/>
                </a:lnTo>
                <a:lnTo>
                  <a:pt x="104" y="483"/>
                </a:lnTo>
                <a:lnTo>
                  <a:pt x="104" y="482"/>
                </a:lnTo>
                <a:lnTo>
                  <a:pt x="102" y="482"/>
                </a:lnTo>
                <a:lnTo>
                  <a:pt x="96" y="482"/>
                </a:lnTo>
                <a:lnTo>
                  <a:pt x="63" y="483"/>
                </a:lnTo>
                <a:lnTo>
                  <a:pt x="63" y="474"/>
                </a:lnTo>
                <a:lnTo>
                  <a:pt x="63" y="467"/>
                </a:lnTo>
                <a:lnTo>
                  <a:pt x="62" y="451"/>
                </a:lnTo>
                <a:lnTo>
                  <a:pt x="62" y="441"/>
                </a:lnTo>
                <a:lnTo>
                  <a:pt x="62" y="437"/>
                </a:lnTo>
                <a:lnTo>
                  <a:pt x="62" y="436"/>
                </a:lnTo>
                <a:lnTo>
                  <a:pt x="62" y="434"/>
                </a:lnTo>
                <a:lnTo>
                  <a:pt x="62" y="415"/>
                </a:lnTo>
                <a:lnTo>
                  <a:pt x="61" y="405"/>
                </a:lnTo>
                <a:lnTo>
                  <a:pt x="61" y="393"/>
                </a:lnTo>
                <a:lnTo>
                  <a:pt x="61" y="390"/>
                </a:lnTo>
                <a:lnTo>
                  <a:pt x="60" y="370"/>
                </a:lnTo>
                <a:lnTo>
                  <a:pt x="60" y="351"/>
                </a:lnTo>
                <a:lnTo>
                  <a:pt x="60" y="338"/>
                </a:lnTo>
                <a:lnTo>
                  <a:pt x="59" y="326"/>
                </a:lnTo>
                <a:lnTo>
                  <a:pt x="59" y="314"/>
                </a:lnTo>
                <a:lnTo>
                  <a:pt x="59" y="302"/>
                </a:lnTo>
                <a:lnTo>
                  <a:pt x="59" y="290"/>
                </a:lnTo>
                <a:lnTo>
                  <a:pt x="54" y="290"/>
                </a:lnTo>
                <a:lnTo>
                  <a:pt x="53" y="290"/>
                </a:lnTo>
                <a:lnTo>
                  <a:pt x="48" y="290"/>
                </a:lnTo>
                <a:lnTo>
                  <a:pt x="45" y="290"/>
                </a:lnTo>
                <a:lnTo>
                  <a:pt x="42" y="290"/>
                </a:lnTo>
                <a:lnTo>
                  <a:pt x="38" y="290"/>
                </a:lnTo>
                <a:lnTo>
                  <a:pt x="35" y="290"/>
                </a:lnTo>
                <a:lnTo>
                  <a:pt x="31" y="290"/>
                </a:lnTo>
                <a:lnTo>
                  <a:pt x="30" y="290"/>
                </a:lnTo>
                <a:lnTo>
                  <a:pt x="28" y="290"/>
                </a:lnTo>
                <a:lnTo>
                  <a:pt x="27" y="290"/>
                </a:lnTo>
                <a:lnTo>
                  <a:pt x="23" y="291"/>
                </a:lnTo>
                <a:lnTo>
                  <a:pt x="21" y="291"/>
                </a:lnTo>
                <a:lnTo>
                  <a:pt x="13" y="291"/>
                </a:lnTo>
                <a:lnTo>
                  <a:pt x="10" y="291"/>
                </a:lnTo>
                <a:lnTo>
                  <a:pt x="7" y="291"/>
                </a:lnTo>
                <a:lnTo>
                  <a:pt x="5" y="276"/>
                </a:lnTo>
                <a:lnTo>
                  <a:pt x="5" y="275"/>
                </a:lnTo>
                <a:lnTo>
                  <a:pt x="5" y="259"/>
                </a:lnTo>
                <a:lnTo>
                  <a:pt x="5" y="242"/>
                </a:lnTo>
                <a:lnTo>
                  <a:pt x="5" y="240"/>
                </a:lnTo>
                <a:lnTo>
                  <a:pt x="4" y="226"/>
                </a:lnTo>
                <a:lnTo>
                  <a:pt x="4" y="210"/>
                </a:lnTo>
                <a:lnTo>
                  <a:pt x="3" y="194"/>
                </a:lnTo>
                <a:lnTo>
                  <a:pt x="3" y="182"/>
                </a:lnTo>
                <a:lnTo>
                  <a:pt x="2" y="169"/>
                </a:lnTo>
                <a:lnTo>
                  <a:pt x="2" y="165"/>
                </a:lnTo>
                <a:lnTo>
                  <a:pt x="2" y="157"/>
                </a:lnTo>
                <a:lnTo>
                  <a:pt x="2" y="151"/>
                </a:lnTo>
                <a:lnTo>
                  <a:pt x="2" y="148"/>
                </a:lnTo>
                <a:lnTo>
                  <a:pt x="2" y="146"/>
                </a:lnTo>
                <a:lnTo>
                  <a:pt x="2" y="142"/>
                </a:lnTo>
                <a:lnTo>
                  <a:pt x="1" y="122"/>
                </a:lnTo>
                <a:lnTo>
                  <a:pt x="1" y="104"/>
                </a:lnTo>
                <a:lnTo>
                  <a:pt x="1" y="97"/>
                </a:lnTo>
                <a:lnTo>
                  <a:pt x="1" y="85"/>
                </a:lnTo>
                <a:lnTo>
                  <a:pt x="1" y="84"/>
                </a:lnTo>
                <a:lnTo>
                  <a:pt x="0" y="74"/>
                </a:lnTo>
                <a:lnTo>
                  <a:pt x="0" y="72"/>
                </a:lnTo>
                <a:lnTo>
                  <a:pt x="0" y="55"/>
                </a:lnTo>
                <a:lnTo>
                  <a:pt x="0" y="52"/>
                </a:lnTo>
                <a:lnTo>
                  <a:pt x="0" y="51"/>
                </a:lnTo>
                <a:lnTo>
                  <a:pt x="0" y="50"/>
                </a:lnTo>
                <a:lnTo>
                  <a:pt x="1" y="50"/>
                </a:lnTo>
                <a:lnTo>
                  <a:pt x="3" y="50"/>
                </a:lnTo>
                <a:lnTo>
                  <a:pt x="12" y="50"/>
                </a:lnTo>
                <a:lnTo>
                  <a:pt x="29" y="50"/>
                </a:lnTo>
                <a:lnTo>
                  <a:pt x="31" y="50"/>
                </a:lnTo>
                <a:lnTo>
                  <a:pt x="34" y="50"/>
                </a:lnTo>
                <a:lnTo>
                  <a:pt x="35" y="50"/>
                </a:lnTo>
                <a:lnTo>
                  <a:pt x="38" y="50"/>
                </a:lnTo>
                <a:lnTo>
                  <a:pt x="43" y="50"/>
                </a:lnTo>
                <a:lnTo>
                  <a:pt x="45" y="49"/>
                </a:lnTo>
                <a:lnTo>
                  <a:pt x="46" y="49"/>
                </a:lnTo>
                <a:lnTo>
                  <a:pt x="47" y="49"/>
                </a:lnTo>
                <a:lnTo>
                  <a:pt x="51" y="49"/>
                </a:lnTo>
                <a:lnTo>
                  <a:pt x="53" y="49"/>
                </a:lnTo>
                <a:lnTo>
                  <a:pt x="54" y="49"/>
                </a:lnTo>
                <a:lnTo>
                  <a:pt x="60" y="49"/>
                </a:lnTo>
                <a:lnTo>
                  <a:pt x="71" y="49"/>
                </a:lnTo>
                <a:lnTo>
                  <a:pt x="72" y="49"/>
                </a:lnTo>
                <a:lnTo>
                  <a:pt x="87" y="48"/>
                </a:lnTo>
                <a:lnTo>
                  <a:pt x="91" y="48"/>
                </a:lnTo>
                <a:lnTo>
                  <a:pt x="95" y="48"/>
                </a:lnTo>
                <a:lnTo>
                  <a:pt x="105" y="47"/>
                </a:lnTo>
                <a:lnTo>
                  <a:pt x="111" y="47"/>
                </a:lnTo>
                <a:lnTo>
                  <a:pt x="114" y="47"/>
                </a:lnTo>
                <a:lnTo>
                  <a:pt x="123" y="47"/>
                </a:lnTo>
                <a:lnTo>
                  <a:pt x="132" y="47"/>
                </a:lnTo>
                <a:lnTo>
                  <a:pt x="133" y="47"/>
                </a:lnTo>
                <a:lnTo>
                  <a:pt x="142" y="46"/>
                </a:lnTo>
                <a:lnTo>
                  <a:pt x="143" y="46"/>
                </a:lnTo>
                <a:lnTo>
                  <a:pt x="151" y="46"/>
                </a:lnTo>
                <a:lnTo>
                  <a:pt x="152" y="46"/>
                </a:lnTo>
                <a:lnTo>
                  <a:pt x="155" y="46"/>
                </a:lnTo>
                <a:lnTo>
                  <a:pt x="156" y="46"/>
                </a:lnTo>
                <a:lnTo>
                  <a:pt x="160" y="46"/>
                </a:lnTo>
                <a:lnTo>
                  <a:pt x="161" y="46"/>
                </a:lnTo>
                <a:lnTo>
                  <a:pt x="185" y="44"/>
                </a:lnTo>
                <a:lnTo>
                  <a:pt x="191" y="44"/>
                </a:lnTo>
                <a:lnTo>
                  <a:pt x="192" y="44"/>
                </a:lnTo>
                <a:lnTo>
                  <a:pt x="197" y="44"/>
                </a:lnTo>
                <a:lnTo>
                  <a:pt x="202" y="43"/>
                </a:lnTo>
                <a:lnTo>
                  <a:pt x="203" y="43"/>
                </a:lnTo>
                <a:lnTo>
                  <a:pt x="207" y="43"/>
                </a:lnTo>
                <a:lnTo>
                  <a:pt x="209" y="43"/>
                </a:lnTo>
                <a:lnTo>
                  <a:pt x="210" y="43"/>
                </a:lnTo>
                <a:lnTo>
                  <a:pt x="216" y="43"/>
                </a:lnTo>
                <a:lnTo>
                  <a:pt x="221" y="43"/>
                </a:lnTo>
                <a:lnTo>
                  <a:pt x="224" y="43"/>
                </a:lnTo>
                <a:lnTo>
                  <a:pt x="227" y="43"/>
                </a:lnTo>
                <a:lnTo>
                  <a:pt x="229" y="43"/>
                </a:lnTo>
                <a:lnTo>
                  <a:pt x="233" y="42"/>
                </a:lnTo>
                <a:lnTo>
                  <a:pt x="240" y="42"/>
                </a:lnTo>
                <a:lnTo>
                  <a:pt x="245" y="42"/>
                </a:lnTo>
                <a:lnTo>
                  <a:pt x="250" y="42"/>
                </a:lnTo>
                <a:lnTo>
                  <a:pt x="252" y="42"/>
                </a:lnTo>
                <a:lnTo>
                  <a:pt x="254" y="42"/>
                </a:lnTo>
                <a:lnTo>
                  <a:pt x="256" y="42"/>
                </a:lnTo>
                <a:lnTo>
                  <a:pt x="258" y="42"/>
                </a:lnTo>
                <a:lnTo>
                  <a:pt x="261" y="42"/>
                </a:lnTo>
                <a:lnTo>
                  <a:pt x="263" y="42"/>
                </a:lnTo>
                <a:lnTo>
                  <a:pt x="267" y="41"/>
                </a:lnTo>
                <a:lnTo>
                  <a:pt x="269" y="41"/>
                </a:lnTo>
                <a:lnTo>
                  <a:pt x="272" y="41"/>
                </a:lnTo>
                <a:lnTo>
                  <a:pt x="275" y="41"/>
                </a:lnTo>
                <a:lnTo>
                  <a:pt x="292" y="41"/>
                </a:lnTo>
                <a:lnTo>
                  <a:pt x="294" y="41"/>
                </a:lnTo>
                <a:lnTo>
                  <a:pt x="295" y="41"/>
                </a:lnTo>
                <a:lnTo>
                  <a:pt x="299" y="41"/>
                </a:lnTo>
                <a:lnTo>
                  <a:pt x="301" y="41"/>
                </a:lnTo>
                <a:lnTo>
                  <a:pt x="305" y="40"/>
                </a:lnTo>
                <a:lnTo>
                  <a:pt x="307" y="40"/>
                </a:lnTo>
                <a:lnTo>
                  <a:pt x="309" y="40"/>
                </a:lnTo>
                <a:lnTo>
                  <a:pt x="312" y="40"/>
                </a:lnTo>
                <a:lnTo>
                  <a:pt x="316" y="40"/>
                </a:lnTo>
                <a:lnTo>
                  <a:pt x="318" y="40"/>
                </a:lnTo>
                <a:lnTo>
                  <a:pt x="320" y="40"/>
                </a:lnTo>
                <a:lnTo>
                  <a:pt x="321" y="40"/>
                </a:lnTo>
                <a:lnTo>
                  <a:pt x="323" y="40"/>
                </a:lnTo>
                <a:lnTo>
                  <a:pt x="329" y="40"/>
                </a:lnTo>
                <a:lnTo>
                  <a:pt x="335" y="40"/>
                </a:lnTo>
                <a:lnTo>
                  <a:pt x="336" y="40"/>
                </a:lnTo>
                <a:lnTo>
                  <a:pt x="337" y="40"/>
                </a:lnTo>
                <a:lnTo>
                  <a:pt x="338" y="40"/>
                </a:lnTo>
                <a:lnTo>
                  <a:pt x="339" y="40"/>
                </a:lnTo>
                <a:lnTo>
                  <a:pt x="348" y="39"/>
                </a:lnTo>
                <a:lnTo>
                  <a:pt x="350" y="39"/>
                </a:lnTo>
                <a:lnTo>
                  <a:pt x="351" y="39"/>
                </a:lnTo>
                <a:lnTo>
                  <a:pt x="353" y="39"/>
                </a:lnTo>
                <a:lnTo>
                  <a:pt x="355" y="39"/>
                </a:lnTo>
                <a:lnTo>
                  <a:pt x="356" y="39"/>
                </a:lnTo>
                <a:lnTo>
                  <a:pt x="361" y="39"/>
                </a:lnTo>
                <a:lnTo>
                  <a:pt x="363" y="39"/>
                </a:lnTo>
                <a:lnTo>
                  <a:pt x="364" y="39"/>
                </a:lnTo>
                <a:lnTo>
                  <a:pt x="366" y="39"/>
                </a:lnTo>
                <a:lnTo>
                  <a:pt x="367" y="39"/>
                </a:lnTo>
                <a:lnTo>
                  <a:pt x="372" y="39"/>
                </a:lnTo>
                <a:lnTo>
                  <a:pt x="378" y="38"/>
                </a:lnTo>
                <a:lnTo>
                  <a:pt x="379" y="38"/>
                </a:lnTo>
                <a:lnTo>
                  <a:pt x="381" y="38"/>
                </a:lnTo>
                <a:lnTo>
                  <a:pt x="382" y="38"/>
                </a:lnTo>
                <a:lnTo>
                  <a:pt x="384" y="38"/>
                </a:lnTo>
                <a:lnTo>
                  <a:pt x="388" y="38"/>
                </a:lnTo>
                <a:lnTo>
                  <a:pt x="390" y="38"/>
                </a:lnTo>
                <a:lnTo>
                  <a:pt x="396" y="38"/>
                </a:lnTo>
                <a:lnTo>
                  <a:pt x="400" y="38"/>
                </a:lnTo>
                <a:lnTo>
                  <a:pt x="401" y="38"/>
                </a:lnTo>
                <a:lnTo>
                  <a:pt x="406" y="38"/>
                </a:lnTo>
                <a:lnTo>
                  <a:pt x="409" y="37"/>
                </a:lnTo>
                <a:lnTo>
                  <a:pt x="410" y="37"/>
                </a:lnTo>
                <a:lnTo>
                  <a:pt x="411" y="37"/>
                </a:lnTo>
                <a:lnTo>
                  <a:pt x="413" y="37"/>
                </a:lnTo>
                <a:lnTo>
                  <a:pt x="414" y="37"/>
                </a:lnTo>
                <a:lnTo>
                  <a:pt x="415" y="37"/>
                </a:lnTo>
                <a:lnTo>
                  <a:pt x="416" y="37"/>
                </a:lnTo>
                <a:lnTo>
                  <a:pt x="417" y="37"/>
                </a:lnTo>
                <a:lnTo>
                  <a:pt x="418" y="37"/>
                </a:lnTo>
                <a:lnTo>
                  <a:pt x="419" y="37"/>
                </a:lnTo>
                <a:lnTo>
                  <a:pt x="420" y="37"/>
                </a:lnTo>
                <a:lnTo>
                  <a:pt x="422" y="37"/>
                </a:lnTo>
                <a:lnTo>
                  <a:pt x="423" y="37"/>
                </a:lnTo>
                <a:lnTo>
                  <a:pt x="424" y="37"/>
                </a:lnTo>
                <a:lnTo>
                  <a:pt x="428" y="37"/>
                </a:lnTo>
                <a:lnTo>
                  <a:pt x="430" y="37"/>
                </a:lnTo>
                <a:lnTo>
                  <a:pt x="431" y="37"/>
                </a:lnTo>
                <a:lnTo>
                  <a:pt x="432" y="37"/>
                </a:lnTo>
                <a:lnTo>
                  <a:pt x="434" y="37"/>
                </a:lnTo>
                <a:lnTo>
                  <a:pt x="434" y="35"/>
                </a:lnTo>
                <a:lnTo>
                  <a:pt x="435" y="35"/>
                </a:lnTo>
                <a:lnTo>
                  <a:pt x="436" y="35"/>
                </a:lnTo>
                <a:lnTo>
                  <a:pt x="437" y="35"/>
                </a:lnTo>
                <a:lnTo>
                  <a:pt x="439" y="35"/>
                </a:lnTo>
                <a:lnTo>
                  <a:pt x="442" y="35"/>
                </a:lnTo>
                <a:lnTo>
                  <a:pt x="443" y="35"/>
                </a:lnTo>
                <a:lnTo>
                  <a:pt x="444" y="35"/>
                </a:lnTo>
                <a:lnTo>
                  <a:pt x="448" y="35"/>
                </a:lnTo>
                <a:lnTo>
                  <a:pt x="450" y="35"/>
                </a:lnTo>
                <a:lnTo>
                  <a:pt x="451" y="35"/>
                </a:lnTo>
                <a:lnTo>
                  <a:pt x="451" y="34"/>
                </a:lnTo>
                <a:lnTo>
                  <a:pt x="452" y="34"/>
                </a:lnTo>
                <a:lnTo>
                  <a:pt x="453" y="34"/>
                </a:lnTo>
                <a:lnTo>
                  <a:pt x="454" y="34"/>
                </a:lnTo>
                <a:lnTo>
                  <a:pt x="456" y="34"/>
                </a:lnTo>
                <a:lnTo>
                  <a:pt x="457" y="34"/>
                </a:lnTo>
                <a:lnTo>
                  <a:pt x="462" y="34"/>
                </a:lnTo>
                <a:lnTo>
                  <a:pt x="468" y="34"/>
                </a:lnTo>
                <a:lnTo>
                  <a:pt x="469" y="34"/>
                </a:lnTo>
                <a:lnTo>
                  <a:pt x="475" y="34"/>
                </a:lnTo>
                <a:lnTo>
                  <a:pt x="480" y="34"/>
                </a:lnTo>
                <a:lnTo>
                  <a:pt x="486" y="34"/>
                </a:lnTo>
                <a:lnTo>
                  <a:pt x="487" y="34"/>
                </a:lnTo>
                <a:lnTo>
                  <a:pt x="493" y="34"/>
                </a:lnTo>
                <a:lnTo>
                  <a:pt x="494" y="34"/>
                </a:lnTo>
                <a:lnTo>
                  <a:pt x="499" y="33"/>
                </a:lnTo>
                <a:lnTo>
                  <a:pt x="504" y="33"/>
                </a:lnTo>
                <a:lnTo>
                  <a:pt x="510" y="33"/>
                </a:lnTo>
                <a:lnTo>
                  <a:pt x="511" y="33"/>
                </a:lnTo>
                <a:lnTo>
                  <a:pt x="517" y="33"/>
                </a:lnTo>
                <a:lnTo>
                  <a:pt x="518" y="33"/>
                </a:lnTo>
                <a:lnTo>
                  <a:pt x="522" y="33"/>
                </a:lnTo>
                <a:lnTo>
                  <a:pt x="523" y="33"/>
                </a:lnTo>
                <a:lnTo>
                  <a:pt x="529" y="33"/>
                </a:lnTo>
                <a:lnTo>
                  <a:pt x="540" y="32"/>
                </a:lnTo>
                <a:lnTo>
                  <a:pt x="551" y="32"/>
                </a:lnTo>
                <a:lnTo>
                  <a:pt x="553" y="32"/>
                </a:lnTo>
                <a:lnTo>
                  <a:pt x="556" y="32"/>
                </a:lnTo>
                <a:lnTo>
                  <a:pt x="561" y="32"/>
                </a:lnTo>
                <a:lnTo>
                  <a:pt x="562" y="32"/>
                </a:lnTo>
                <a:lnTo>
                  <a:pt x="566" y="32"/>
                </a:lnTo>
                <a:lnTo>
                  <a:pt x="571" y="32"/>
                </a:lnTo>
                <a:lnTo>
                  <a:pt x="572" y="32"/>
                </a:lnTo>
                <a:lnTo>
                  <a:pt x="578" y="32"/>
                </a:lnTo>
                <a:lnTo>
                  <a:pt x="580" y="31"/>
                </a:lnTo>
                <a:lnTo>
                  <a:pt x="581" y="31"/>
                </a:lnTo>
                <a:lnTo>
                  <a:pt x="582" y="31"/>
                </a:lnTo>
                <a:lnTo>
                  <a:pt x="583" y="31"/>
                </a:lnTo>
                <a:lnTo>
                  <a:pt x="588" y="31"/>
                </a:lnTo>
                <a:lnTo>
                  <a:pt x="589" y="31"/>
                </a:lnTo>
                <a:lnTo>
                  <a:pt x="594" y="31"/>
                </a:lnTo>
                <a:lnTo>
                  <a:pt x="595" y="31"/>
                </a:lnTo>
                <a:lnTo>
                  <a:pt x="598" y="31"/>
                </a:lnTo>
                <a:lnTo>
                  <a:pt x="599" y="31"/>
                </a:lnTo>
                <a:lnTo>
                  <a:pt x="604" y="31"/>
                </a:lnTo>
                <a:lnTo>
                  <a:pt x="609" y="30"/>
                </a:lnTo>
                <a:lnTo>
                  <a:pt x="615" y="30"/>
                </a:lnTo>
                <a:lnTo>
                  <a:pt x="620" y="30"/>
                </a:lnTo>
                <a:lnTo>
                  <a:pt x="621" y="30"/>
                </a:lnTo>
                <a:lnTo>
                  <a:pt x="625" y="30"/>
                </a:lnTo>
                <a:lnTo>
                  <a:pt x="631" y="30"/>
                </a:lnTo>
                <a:lnTo>
                  <a:pt x="635" y="30"/>
                </a:lnTo>
                <a:lnTo>
                  <a:pt x="637" y="30"/>
                </a:lnTo>
                <a:lnTo>
                  <a:pt x="639" y="30"/>
                </a:lnTo>
                <a:lnTo>
                  <a:pt x="640" y="30"/>
                </a:lnTo>
                <a:lnTo>
                  <a:pt x="642" y="30"/>
                </a:lnTo>
                <a:lnTo>
                  <a:pt x="643" y="30"/>
                </a:lnTo>
                <a:lnTo>
                  <a:pt x="644" y="30"/>
                </a:lnTo>
                <a:lnTo>
                  <a:pt x="646" y="30"/>
                </a:lnTo>
                <a:lnTo>
                  <a:pt x="647" y="29"/>
                </a:lnTo>
                <a:lnTo>
                  <a:pt x="649" y="29"/>
                </a:lnTo>
                <a:lnTo>
                  <a:pt x="650" y="29"/>
                </a:lnTo>
                <a:lnTo>
                  <a:pt x="652" y="29"/>
                </a:lnTo>
                <a:lnTo>
                  <a:pt x="654" y="29"/>
                </a:lnTo>
                <a:lnTo>
                  <a:pt x="656" y="29"/>
                </a:lnTo>
                <a:lnTo>
                  <a:pt x="659" y="29"/>
                </a:lnTo>
                <a:lnTo>
                  <a:pt x="663" y="29"/>
                </a:lnTo>
                <a:lnTo>
                  <a:pt x="665" y="29"/>
                </a:lnTo>
                <a:lnTo>
                  <a:pt x="666" y="29"/>
                </a:lnTo>
                <a:lnTo>
                  <a:pt x="670" y="29"/>
                </a:lnTo>
                <a:lnTo>
                  <a:pt x="672" y="29"/>
                </a:lnTo>
                <a:lnTo>
                  <a:pt x="673" y="29"/>
                </a:lnTo>
                <a:lnTo>
                  <a:pt x="674" y="29"/>
                </a:lnTo>
                <a:lnTo>
                  <a:pt x="678" y="29"/>
                </a:lnTo>
                <a:lnTo>
                  <a:pt x="686" y="27"/>
                </a:lnTo>
                <a:lnTo>
                  <a:pt x="693" y="27"/>
                </a:lnTo>
                <a:lnTo>
                  <a:pt x="694" y="27"/>
                </a:lnTo>
                <a:lnTo>
                  <a:pt x="696" y="27"/>
                </a:lnTo>
                <a:lnTo>
                  <a:pt x="698" y="27"/>
                </a:lnTo>
                <a:lnTo>
                  <a:pt x="701" y="27"/>
                </a:lnTo>
                <a:lnTo>
                  <a:pt x="702" y="27"/>
                </a:lnTo>
                <a:lnTo>
                  <a:pt x="707" y="27"/>
                </a:lnTo>
                <a:lnTo>
                  <a:pt x="708" y="27"/>
                </a:lnTo>
                <a:lnTo>
                  <a:pt x="709" y="27"/>
                </a:lnTo>
                <a:lnTo>
                  <a:pt x="711" y="27"/>
                </a:lnTo>
                <a:lnTo>
                  <a:pt x="712" y="27"/>
                </a:lnTo>
                <a:lnTo>
                  <a:pt x="715" y="27"/>
                </a:lnTo>
                <a:lnTo>
                  <a:pt x="716" y="27"/>
                </a:lnTo>
                <a:lnTo>
                  <a:pt x="718" y="27"/>
                </a:lnTo>
                <a:lnTo>
                  <a:pt x="721" y="26"/>
                </a:lnTo>
                <a:lnTo>
                  <a:pt x="722" y="26"/>
                </a:lnTo>
                <a:lnTo>
                  <a:pt x="725" y="26"/>
                </a:lnTo>
                <a:lnTo>
                  <a:pt x="726" y="26"/>
                </a:lnTo>
                <a:lnTo>
                  <a:pt x="727" y="26"/>
                </a:lnTo>
                <a:lnTo>
                  <a:pt x="728" y="26"/>
                </a:lnTo>
                <a:lnTo>
                  <a:pt x="730" y="26"/>
                </a:lnTo>
                <a:lnTo>
                  <a:pt x="733" y="26"/>
                </a:lnTo>
                <a:lnTo>
                  <a:pt x="734" y="26"/>
                </a:lnTo>
                <a:lnTo>
                  <a:pt x="735" y="26"/>
                </a:lnTo>
                <a:lnTo>
                  <a:pt x="736" y="26"/>
                </a:lnTo>
                <a:lnTo>
                  <a:pt x="738" y="26"/>
                </a:lnTo>
                <a:lnTo>
                  <a:pt x="741" y="26"/>
                </a:lnTo>
                <a:lnTo>
                  <a:pt x="744" y="26"/>
                </a:lnTo>
                <a:lnTo>
                  <a:pt x="745" y="26"/>
                </a:lnTo>
                <a:lnTo>
                  <a:pt x="750" y="26"/>
                </a:lnTo>
                <a:lnTo>
                  <a:pt x="754" y="26"/>
                </a:lnTo>
                <a:lnTo>
                  <a:pt x="755" y="26"/>
                </a:lnTo>
                <a:lnTo>
                  <a:pt x="765" y="25"/>
                </a:lnTo>
                <a:lnTo>
                  <a:pt x="767" y="25"/>
                </a:lnTo>
                <a:lnTo>
                  <a:pt x="770" y="25"/>
                </a:lnTo>
                <a:lnTo>
                  <a:pt x="773" y="25"/>
                </a:lnTo>
                <a:lnTo>
                  <a:pt x="779" y="25"/>
                </a:lnTo>
                <a:lnTo>
                  <a:pt x="784" y="25"/>
                </a:lnTo>
                <a:lnTo>
                  <a:pt x="794" y="25"/>
                </a:lnTo>
                <a:lnTo>
                  <a:pt x="799" y="25"/>
                </a:lnTo>
                <a:lnTo>
                  <a:pt x="804" y="25"/>
                </a:lnTo>
                <a:lnTo>
                  <a:pt x="805" y="24"/>
                </a:lnTo>
                <a:lnTo>
                  <a:pt x="806" y="24"/>
                </a:lnTo>
                <a:lnTo>
                  <a:pt x="807" y="24"/>
                </a:lnTo>
                <a:lnTo>
                  <a:pt x="808" y="24"/>
                </a:lnTo>
                <a:lnTo>
                  <a:pt x="816" y="24"/>
                </a:lnTo>
                <a:lnTo>
                  <a:pt x="818" y="24"/>
                </a:lnTo>
                <a:lnTo>
                  <a:pt x="819" y="24"/>
                </a:lnTo>
                <a:lnTo>
                  <a:pt x="824" y="24"/>
                </a:lnTo>
                <a:lnTo>
                  <a:pt x="825" y="24"/>
                </a:lnTo>
                <a:lnTo>
                  <a:pt x="827" y="24"/>
                </a:lnTo>
                <a:lnTo>
                  <a:pt x="828" y="24"/>
                </a:lnTo>
                <a:lnTo>
                  <a:pt x="829" y="24"/>
                </a:lnTo>
                <a:lnTo>
                  <a:pt x="833" y="24"/>
                </a:lnTo>
                <a:lnTo>
                  <a:pt x="834" y="24"/>
                </a:lnTo>
                <a:lnTo>
                  <a:pt x="844" y="24"/>
                </a:lnTo>
                <a:lnTo>
                  <a:pt x="866" y="23"/>
                </a:lnTo>
                <a:lnTo>
                  <a:pt x="867" y="23"/>
                </a:lnTo>
                <a:lnTo>
                  <a:pt x="868" y="23"/>
                </a:lnTo>
                <a:lnTo>
                  <a:pt x="870" y="23"/>
                </a:lnTo>
                <a:lnTo>
                  <a:pt x="871" y="23"/>
                </a:lnTo>
                <a:lnTo>
                  <a:pt x="872" y="23"/>
                </a:lnTo>
                <a:lnTo>
                  <a:pt x="873" y="23"/>
                </a:lnTo>
                <a:lnTo>
                  <a:pt x="881" y="22"/>
                </a:lnTo>
                <a:lnTo>
                  <a:pt x="882" y="22"/>
                </a:lnTo>
                <a:lnTo>
                  <a:pt x="883" y="22"/>
                </a:lnTo>
                <a:lnTo>
                  <a:pt x="885" y="22"/>
                </a:lnTo>
                <a:lnTo>
                  <a:pt x="888" y="22"/>
                </a:lnTo>
                <a:lnTo>
                  <a:pt x="889" y="22"/>
                </a:lnTo>
                <a:lnTo>
                  <a:pt x="891" y="22"/>
                </a:lnTo>
                <a:lnTo>
                  <a:pt x="894" y="22"/>
                </a:lnTo>
                <a:lnTo>
                  <a:pt x="899" y="22"/>
                </a:lnTo>
                <a:lnTo>
                  <a:pt x="903" y="21"/>
                </a:lnTo>
                <a:lnTo>
                  <a:pt x="905" y="21"/>
                </a:lnTo>
                <a:lnTo>
                  <a:pt x="910" y="21"/>
                </a:lnTo>
                <a:lnTo>
                  <a:pt x="911" y="21"/>
                </a:lnTo>
                <a:lnTo>
                  <a:pt x="916" y="21"/>
                </a:lnTo>
                <a:lnTo>
                  <a:pt x="922" y="21"/>
                </a:lnTo>
                <a:lnTo>
                  <a:pt x="923" y="21"/>
                </a:lnTo>
                <a:lnTo>
                  <a:pt x="927" y="22"/>
                </a:lnTo>
                <a:lnTo>
                  <a:pt x="928" y="22"/>
                </a:lnTo>
                <a:lnTo>
                  <a:pt x="931" y="22"/>
                </a:lnTo>
                <a:lnTo>
                  <a:pt x="932" y="22"/>
                </a:lnTo>
                <a:lnTo>
                  <a:pt x="933" y="22"/>
                </a:lnTo>
                <a:lnTo>
                  <a:pt x="934" y="22"/>
                </a:lnTo>
                <a:lnTo>
                  <a:pt x="935" y="22"/>
                </a:lnTo>
                <a:lnTo>
                  <a:pt x="939" y="23"/>
                </a:lnTo>
                <a:lnTo>
                  <a:pt x="943" y="23"/>
                </a:lnTo>
                <a:lnTo>
                  <a:pt x="950" y="23"/>
                </a:lnTo>
                <a:lnTo>
                  <a:pt x="951" y="23"/>
                </a:lnTo>
                <a:lnTo>
                  <a:pt x="952" y="23"/>
                </a:lnTo>
                <a:lnTo>
                  <a:pt x="953" y="23"/>
                </a:lnTo>
                <a:lnTo>
                  <a:pt x="956" y="23"/>
                </a:lnTo>
                <a:lnTo>
                  <a:pt x="957" y="23"/>
                </a:lnTo>
                <a:lnTo>
                  <a:pt x="958" y="23"/>
                </a:lnTo>
                <a:lnTo>
                  <a:pt x="959" y="23"/>
                </a:lnTo>
                <a:lnTo>
                  <a:pt x="960" y="23"/>
                </a:lnTo>
                <a:lnTo>
                  <a:pt x="965" y="22"/>
                </a:lnTo>
                <a:lnTo>
                  <a:pt x="969" y="22"/>
                </a:lnTo>
                <a:lnTo>
                  <a:pt x="972" y="22"/>
                </a:lnTo>
                <a:lnTo>
                  <a:pt x="974" y="22"/>
                </a:lnTo>
                <a:lnTo>
                  <a:pt x="975" y="22"/>
                </a:lnTo>
                <a:lnTo>
                  <a:pt x="979" y="22"/>
                </a:lnTo>
                <a:lnTo>
                  <a:pt x="983" y="22"/>
                </a:lnTo>
                <a:lnTo>
                  <a:pt x="984" y="22"/>
                </a:lnTo>
                <a:lnTo>
                  <a:pt x="986" y="22"/>
                </a:lnTo>
                <a:lnTo>
                  <a:pt x="988" y="22"/>
                </a:lnTo>
                <a:lnTo>
                  <a:pt x="995" y="21"/>
                </a:lnTo>
                <a:lnTo>
                  <a:pt x="996" y="21"/>
                </a:lnTo>
                <a:lnTo>
                  <a:pt x="997" y="21"/>
                </a:lnTo>
                <a:lnTo>
                  <a:pt x="998" y="21"/>
                </a:lnTo>
                <a:lnTo>
                  <a:pt x="1001" y="21"/>
                </a:lnTo>
                <a:lnTo>
                  <a:pt x="1002" y="21"/>
                </a:lnTo>
                <a:lnTo>
                  <a:pt x="1006" y="21"/>
                </a:lnTo>
                <a:lnTo>
                  <a:pt x="1008" y="21"/>
                </a:lnTo>
                <a:lnTo>
                  <a:pt x="1011" y="21"/>
                </a:lnTo>
                <a:lnTo>
                  <a:pt x="1013" y="21"/>
                </a:lnTo>
                <a:lnTo>
                  <a:pt x="1023" y="21"/>
                </a:lnTo>
                <a:lnTo>
                  <a:pt x="1025" y="22"/>
                </a:lnTo>
                <a:lnTo>
                  <a:pt x="1029" y="21"/>
                </a:lnTo>
                <a:lnTo>
                  <a:pt x="1030" y="21"/>
                </a:lnTo>
                <a:lnTo>
                  <a:pt x="1031" y="21"/>
                </a:lnTo>
                <a:lnTo>
                  <a:pt x="1035" y="21"/>
                </a:lnTo>
                <a:lnTo>
                  <a:pt x="1036" y="21"/>
                </a:lnTo>
                <a:lnTo>
                  <a:pt x="1039" y="21"/>
                </a:lnTo>
                <a:lnTo>
                  <a:pt x="1040" y="21"/>
                </a:lnTo>
                <a:lnTo>
                  <a:pt x="1045" y="21"/>
                </a:lnTo>
                <a:lnTo>
                  <a:pt x="1046" y="21"/>
                </a:lnTo>
                <a:lnTo>
                  <a:pt x="1053" y="21"/>
                </a:lnTo>
                <a:lnTo>
                  <a:pt x="1054" y="21"/>
                </a:lnTo>
                <a:lnTo>
                  <a:pt x="1058" y="21"/>
                </a:lnTo>
                <a:lnTo>
                  <a:pt x="1060" y="21"/>
                </a:lnTo>
                <a:lnTo>
                  <a:pt x="1062" y="21"/>
                </a:lnTo>
                <a:lnTo>
                  <a:pt x="1064" y="21"/>
                </a:lnTo>
                <a:lnTo>
                  <a:pt x="1065" y="21"/>
                </a:lnTo>
                <a:lnTo>
                  <a:pt x="1066" y="21"/>
                </a:lnTo>
                <a:lnTo>
                  <a:pt x="1067" y="21"/>
                </a:lnTo>
                <a:lnTo>
                  <a:pt x="1069" y="21"/>
                </a:lnTo>
                <a:lnTo>
                  <a:pt x="1070" y="21"/>
                </a:lnTo>
                <a:lnTo>
                  <a:pt x="1072" y="21"/>
                </a:lnTo>
                <a:lnTo>
                  <a:pt x="1074" y="21"/>
                </a:lnTo>
                <a:lnTo>
                  <a:pt x="1075" y="21"/>
                </a:lnTo>
                <a:lnTo>
                  <a:pt x="1077" y="21"/>
                </a:lnTo>
                <a:lnTo>
                  <a:pt x="1078" y="21"/>
                </a:lnTo>
                <a:lnTo>
                  <a:pt x="1079" y="21"/>
                </a:lnTo>
                <a:lnTo>
                  <a:pt x="1080" y="21"/>
                </a:lnTo>
                <a:lnTo>
                  <a:pt x="1082" y="21"/>
                </a:lnTo>
                <a:lnTo>
                  <a:pt x="1083" y="21"/>
                </a:lnTo>
                <a:lnTo>
                  <a:pt x="1084" y="21"/>
                </a:lnTo>
                <a:lnTo>
                  <a:pt x="1086" y="21"/>
                </a:lnTo>
                <a:lnTo>
                  <a:pt x="1088" y="21"/>
                </a:lnTo>
                <a:lnTo>
                  <a:pt x="1089" y="21"/>
                </a:lnTo>
                <a:lnTo>
                  <a:pt x="1091" y="21"/>
                </a:lnTo>
                <a:lnTo>
                  <a:pt x="1093" y="21"/>
                </a:lnTo>
                <a:lnTo>
                  <a:pt x="1095" y="21"/>
                </a:lnTo>
                <a:lnTo>
                  <a:pt x="1096" y="21"/>
                </a:lnTo>
                <a:lnTo>
                  <a:pt x="1097" y="21"/>
                </a:lnTo>
                <a:lnTo>
                  <a:pt x="1099" y="20"/>
                </a:lnTo>
                <a:lnTo>
                  <a:pt x="1100" y="20"/>
                </a:lnTo>
                <a:lnTo>
                  <a:pt x="1101" y="20"/>
                </a:lnTo>
                <a:lnTo>
                  <a:pt x="1104" y="20"/>
                </a:lnTo>
                <a:lnTo>
                  <a:pt x="1105" y="20"/>
                </a:lnTo>
                <a:lnTo>
                  <a:pt x="1109" y="20"/>
                </a:lnTo>
                <a:lnTo>
                  <a:pt x="1115" y="20"/>
                </a:lnTo>
                <a:lnTo>
                  <a:pt x="1116" y="20"/>
                </a:lnTo>
                <a:lnTo>
                  <a:pt x="1118" y="20"/>
                </a:lnTo>
                <a:lnTo>
                  <a:pt x="1121" y="20"/>
                </a:lnTo>
                <a:lnTo>
                  <a:pt x="1122" y="20"/>
                </a:lnTo>
                <a:lnTo>
                  <a:pt x="1124" y="20"/>
                </a:lnTo>
                <a:lnTo>
                  <a:pt x="1126" y="20"/>
                </a:lnTo>
                <a:lnTo>
                  <a:pt x="1130" y="20"/>
                </a:lnTo>
                <a:lnTo>
                  <a:pt x="1132" y="20"/>
                </a:lnTo>
                <a:lnTo>
                  <a:pt x="1133" y="20"/>
                </a:lnTo>
                <a:lnTo>
                  <a:pt x="1135" y="20"/>
                </a:lnTo>
                <a:lnTo>
                  <a:pt x="1136" y="18"/>
                </a:lnTo>
                <a:lnTo>
                  <a:pt x="1141" y="18"/>
                </a:lnTo>
                <a:lnTo>
                  <a:pt x="1142" y="18"/>
                </a:lnTo>
                <a:lnTo>
                  <a:pt x="1148" y="18"/>
                </a:lnTo>
                <a:lnTo>
                  <a:pt x="1149" y="18"/>
                </a:lnTo>
                <a:lnTo>
                  <a:pt x="1156" y="18"/>
                </a:lnTo>
                <a:lnTo>
                  <a:pt x="1158" y="18"/>
                </a:lnTo>
                <a:lnTo>
                  <a:pt x="1159" y="18"/>
                </a:lnTo>
                <a:lnTo>
                  <a:pt x="1160" y="18"/>
                </a:lnTo>
                <a:lnTo>
                  <a:pt x="1161" y="18"/>
                </a:lnTo>
                <a:lnTo>
                  <a:pt x="1164" y="18"/>
                </a:lnTo>
                <a:lnTo>
                  <a:pt x="1166" y="18"/>
                </a:lnTo>
                <a:lnTo>
                  <a:pt x="1167" y="18"/>
                </a:lnTo>
                <a:lnTo>
                  <a:pt x="1169" y="18"/>
                </a:lnTo>
                <a:lnTo>
                  <a:pt x="1170" y="17"/>
                </a:lnTo>
                <a:lnTo>
                  <a:pt x="1172" y="17"/>
                </a:lnTo>
                <a:lnTo>
                  <a:pt x="1173" y="17"/>
                </a:lnTo>
                <a:lnTo>
                  <a:pt x="1175" y="17"/>
                </a:lnTo>
                <a:lnTo>
                  <a:pt x="1176" y="17"/>
                </a:lnTo>
                <a:lnTo>
                  <a:pt x="1179" y="17"/>
                </a:lnTo>
                <a:lnTo>
                  <a:pt x="1181" y="17"/>
                </a:lnTo>
                <a:lnTo>
                  <a:pt x="1185" y="17"/>
                </a:lnTo>
                <a:lnTo>
                  <a:pt x="1190" y="17"/>
                </a:lnTo>
                <a:lnTo>
                  <a:pt x="1191" y="17"/>
                </a:lnTo>
                <a:lnTo>
                  <a:pt x="1193" y="17"/>
                </a:lnTo>
                <a:lnTo>
                  <a:pt x="1195" y="17"/>
                </a:lnTo>
                <a:lnTo>
                  <a:pt x="1198" y="17"/>
                </a:lnTo>
                <a:lnTo>
                  <a:pt x="1201" y="17"/>
                </a:lnTo>
                <a:lnTo>
                  <a:pt x="1207" y="16"/>
                </a:lnTo>
                <a:lnTo>
                  <a:pt x="1208" y="16"/>
                </a:lnTo>
                <a:lnTo>
                  <a:pt x="1209" y="16"/>
                </a:lnTo>
                <a:lnTo>
                  <a:pt x="1211" y="16"/>
                </a:lnTo>
                <a:lnTo>
                  <a:pt x="1213" y="16"/>
                </a:lnTo>
                <a:lnTo>
                  <a:pt x="1217" y="16"/>
                </a:lnTo>
                <a:lnTo>
                  <a:pt x="1218" y="16"/>
                </a:lnTo>
                <a:lnTo>
                  <a:pt x="1227" y="16"/>
                </a:lnTo>
                <a:lnTo>
                  <a:pt x="1230" y="16"/>
                </a:lnTo>
                <a:lnTo>
                  <a:pt x="1231" y="16"/>
                </a:lnTo>
                <a:lnTo>
                  <a:pt x="1241" y="15"/>
                </a:lnTo>
                <a:lnTo>
                  <a:pt x="1243" y="15"/>
                </a:lnTo>
                <a:lnTo>
                  <a:pt x="1245" y="15"/>
                </a:lnTo>
                <a:lnTo>
                  <a:pt x="1254" y="15"/>
                </a:lnTo>
                <a:lnTo>
                  <a:pt x="1255" y="15"/>
                </a:lnTo>
                <a:lnTo>
                  <a:pt x="1261" y="15"/>
                </a:lnTo>
                <a:lnTo>
                  <a:pt x="1263" y="15"/>
                </a:lnTo>
                <a:lnTo>
                  <a:pt x="1264" y="15"/>
                </a:lnTo>
                <a:lnTo>
                  <a:pt x="1268" y="15"/>
                </a:lnTo>
                <a:lnTo>
                  <a:pt x="1273" y="15"/>
                </a:lnTo>
                <a:lnTo>
                  <a:pt x="1274" y="15"/>
                </a:lnTo>
                <a:lnTo>
                  <a:pt x="1279" y="15"/>
                </a:lnTo>
                <a:lnTo>
                  <a:pt x="1280" y="15"/>
                </a:lnTo>
                <a:lnTo>
                  <a:pt x="1286" y="14"/>
                </a:lnTo>
                <a:lnTo>
                  <a:pt x="1289" y="14"/>
                </a:lnTo>
                <a:lnTo>
                  <a:pt x="1291" y="14"/>
                </a:lnTo>
                <a:lnTo>
                  <a:pt x="1294" y="14"/>
                </a:lnTo>
                <a:lnTo>
                  <a:pt x="1297" y="14"/>
                </a:lnTo>
                <a:lnTo>
                  <a:pt x="1304" y="14"/>
                </a:lnTo>
                <a:lnTo>
                  <a:pt x="1310" y="14"/>
                </a:lnTo>
                <a:lnTo>
                  <a:pt x="1313" y="14"/>
                </a:lnTo>
                <a:lnTo>
                  <a:pt x="1314" y="14"/>
                </a:lnTo>
                <a:lnTo>
                  <a:pt x="1315" y="14"/>
                </a:lnTo>
                <a:lnTo>
                  <a:pt x="1316" y="14"/>
                </a:lnTo>
                <a:lnTo>
                  <a:pt x="1317" y="14"/>
                </a:lnTo>
                <a:lnTo>
                  <a:pt x="1320" y="13"/>
                </a:lnTo>
                <a:lnTo>
                  <a:pt x="1324" y="13"/>
                </a:lnTo>
                <a:lnTo>
                  <a:pt x="1328" y="13"/>
                </a:lnTo>
                <a:lnTo>
                  <a:pt x="1329" y="13"/>
                </a:lnTo>
                <a:lnTo>
                  <a:pt x="1330" y="13"/>
                </a:lnTo>
                <a:lnTo>
                  <a:pt x="1339" y="13"/>
                </a:lnTo>
                <a:lnTo>
                  <a:pt x="1340" y="13"/>
                </a:lnTo>
                <a:lnTo>
                  <a:pt x="1342" y="13"/>
                </a:lnTo>
                <a:lnTo>
                  <a:pt x="1346" y="13"/>
                </a:lnTo>
                <a:lnTo>
                  <a:pt x="1347" y="13"/>
                </a:lnTo>
                <a:lnTo>
                  <a:pt x="1348" y="12"/>
                </a:lnTo>
                <a:lnTo>
                  <a:pt x="1350" y="12"/>
                </a:lnTo>
                <a:lnTo>
                  <a:pt x="1353" y="12"/>
                </a:lnTo>
                <a:lnTo>
                  <a:pt x="1354" y="12"/>
                </a:lnTo>
                <a:lnTo>
                  <a:pt x="1355" y="12"/>
                </a:lnTo>
                <a:lnTo>
                  <a:pt x="1356" y="12"/>
                </a:lnTo>
                <a:lnTo>
                  <a:pt x="1362" y="12"/>
                </a:lnTo>
                <a:lnTo>
                  <a:pt x="1363" y="12"/>
                </a:lnTo>
                <a:lnTo>
                  <a:pt x="1364" y="12"/>
                </a:lnTo>
                <a:lnTo>
                  <a:pt x="1365" y="12"/>
                </a:lnTo>
                <a:lnTo>
                  <a:pt x="1366" y="12"/>
                </a:lnTo>
                <a:lnTo>
                  <a:pt x="1372" y="12"/>
                </a:lnTo>
                <a:lnTo>
                  <a:pt x="1373" y="12"/>
                </a:lnTo>
                <a:lnTo>
                  <a:pt x="1375" y="12"/>
                </a:lnTo>
                <a:lnTo>
                  <a:pt x="1376" y="12"/>
                </a:lnTo>
                <a:lnTo>
                  <a:pt x="1380" y="10"/>
                </a:lnTo>
                <a:lnTo>
                  <a:pt x="1389" y="10"/>
                </a:lnTo>
                <a:lnTo>
                  <a:pt x="1390" y="10"/>
                </a:lnTo>
                <a:lnTo>
                  <a:pt x="1391" y="10"/>
                </a:lnTo>
                <a:lnTo>
                  <a:pt x="1392" y="10"/>
                </a:lnTo>
                <a:lnTo>
                  <a:pt x="1396" y="9"/>
                </a:lnTo>
                <a:lnTo>
                  <a:pt x="1397" y="9"/>
                </a:lnTo>
                <a:lnTo>
                  <a:pt x="1399" y="9"/>
                </a:lnTo>
                <a:lnTo>
                  <a:pt x="1400" y="9"/>
                </a:lnTo>
                <a:lnTo>
                  <a:pt x="1402" y="9"/>
                </a:lnTo>
                <a:lnTo>
                  <a:pt x="1408" y="9"/>
                </a:lnTo>
                <a:lnTo>
                  <a:pt x="1412" y="9"/>
                </a:lnTo>
                <a:lnTo>
                  <a:pt x="1414" y="9"/>
                </a:lnTo>
                <a:lnTo>
                  <a:pt x="1420" y="9"/>
                </a:lnTo>
                <a:lnTo>
                  <a:pt x="1422" y="9"/>
                </a:lnTo>
                <a:lnTo>
                  <a:pt x="1423" y="9"/>
                </a:lnTo>
                <a:lnTo>
                  <a:pt x="1425" y="8"/>
                </a:lnTo>
                <a:lnTo>
                  <a:pt x="1431" y="8"/>
                </a:lnTo>
                <a:lnTo>
                  <a:pt x="1432" y="8"/>
                </a:lnTo>
                <a:lnTo>
                  <a:pt x="1433" y="8"/>
                </a:lnTo>
                <a:lnTo>
                  <a:pt x="1437" y="8"/>
                </a:lnTo>
                <a:lnTo>
                  <a:pt x="1443" y="8"/>
                </a:lnTo>
                <a:lnTo>
                  <a:pt x="1449" y="8"/>
                </a:lnTo>
                <a:lnTo>
                  <a:pt x="1452" y="8"/>
                </a:lnTo>
                <a:lnTo>
                  <a:pt x="1455" y="7"/>
                </a:lnTo>
                <a:lnTo>
                  <a:pt x="1459" y="7"/>
                </a:lnTo>
                <a:lnTo>
                  <a:pt x="1461" y="7"/>
                </a:lnTo>
                <a:lnTo>
                  <a:pt x="1465" y="7"/>
                </a:lnTo>
                <a:lnTo>
                  <a:pt x="1466" y="7"/>
                </a:lnTo>
                <a:lnTo>
                  <a:pt x="1467" y="7"/>
                </a:lnTo>
                <a:lnTo>
                  <a:pt x="1472" y="7"/>
                </a:lnTo>
                <a:lnTo>
                  <a:pt x="1474" y="7"/>
                </a:lnTo>
                <a:lnTo>
                  <a:pt x="1478" y="7"/>
                </a:lnTo>
                <a:lnTo>
                  <a:pt x="1479" y="7"/>
                </a:lnTo>
                <a:lnTo>
                  <a:pt x="1485" y="7"/>
                </a:lnTo>
                <a:lnTo>
                  <a:pt x="1486" y="7"/>
                </a:lnTo>
                <a:lnTo>
                  <a:pt x="1487" y="7"/>
                </a:lnTo>
                <a:lnTo>
                  <a:pt x="1492" y="7"/>
                </a:lnTo>
                <a:lnTo>
                  <a:pt x="1497" y="6"/>
                </a:lnTo>
                <a:lnTo>
                  <a:pt x="1507" y="6"/>
                </a:lnTo>
                <a:lnTo>
                  <a:pt x="1509" y="6"/>
                </a:lnTo>
                <a:lnTo>
                  <a:pt x="1510" y="6"/>
                </a:lnTo>
                <a:lnTo>
                  <a:pt x="1518" y="6"/>
                </a:lnTo>
                <a:lnTo>
                  <a:pt x="1521" y="6"/>
                </a:lnTo>
                <a:lnTo>
                  <a:pt x="1523" y="6"/>
                </a:lnTo>
                <a:lnTo>
                  <a:pt x="1524" y="6"/>
                </a:lnTo>
                <a:lnTo>
                  <a:pt x="1531" y="5"/>
                </a:lnTo>
                <a:lnTo>
                  <a:pt x="1533" y="5"/>
                </a:lnTo>
                <a:lnTo>
                  <a:pt x="1536" y="5"/>
                </a:lnTo>
                <a:lnTo>
                  <a:pt x="1537" y="5"/>
                </a:lnTo>
                <a:lnTo>
                  <a:pt x="1539" y="5"/>
                </a:lnTo>
                <a:lnTo>
                  <a:pt x="1540" y="5"/>
                </a:lnTo>
                <a:lnTo>
                  <a:pt x="1544" y="5"/>
                </a:lnTo>
                <a:lnTo>
                  <a:pt x="1546" y="5"/>
                </a:lnTo>
                <a:lnTo>
                  <a:pt x="1552" y="5"/>
                </a:lnTo>
                <a:lnTo>
                  <a:pt x="1554" y="5"/>
                </a:lnTo>
                <a:lnTo>
                  <a:pt x="1556" y="5"/>
                </a:lnTo>
                <a:lnTo>
                  <a:pt x="1557" y="5"/>
                </a:lnTo>
                <a:lnTo>
                  <a:pt x="1558" y="4"/>
                </a:lnTo>
                <a:lnTo>
                  <a:pt x="1560" y="4"/>
                </a:lnTo>
                <a:lnTo>
                  <a:pt x="1561" y="4"/>
                </a:lnTo>
                <a:lnTo>
                  <a:pt x="1563" y="4"/>
                </a:lnTo>
                <a:lnTo>
                  <a:pt x="1564" y="4"/>
                </a:lnTo>
                <a:lnTo>
                  <a:pt x="1565" y="4"/>
                </a:lnTo>
                <a:lnTo>
                  <a:pt x="1566" y="4"/>
                </a:lnTo>
                <a:lnTo>
                  <a:pt x="1567" y="4"/>
                </a:lnTo>
                <a:lnTo>
                  <a:pt x="1569" y="4"/>
                </a:lnTo>
                <a:lnTo>
                  <a:pt x="1570" y="4"/>
                </a:lnTo>
                <a:lnTo>
                  <a:pt x="1571" y="4"/>
                </a:lnTo>
                <a:lnTo>
                  <a:pt x="1572" y="4"/>
                </a:lnTo>
                <a:lnTo>
                  <a:pt x="1575" y="4"/>
                </a:lnTo>
                <a:lnTo>
                  <a:pt x="1580" y="2"/>
                </a:lnTo>
                <a:lnTo>
                  <a:pt x="1581" y="2"/>
                </a:lnTo>
                <a:lnTo>
                  <a:pt x="1583" y="2"/>
                </a:lnTo>
                <a:lnTo>
                  <a:pt x="1586" y="2"/>
                </a:lnTo>
                <a:lnTo>
                  <a:pt x="1587" y="2"/>
                </a:lnTo>
                <a:lnTo>
                  <a:pt x="1595" y="2"/>
                </a:lnTo>
                <a:lnTo>
                  <a:pt x="1600" y="2"/>
                </a:lnTo>
                <a:lnTo>
                  <a:pt x="1601" y="2"/>
                </a:lnTo>
                <a:lnTo>
                  <a:pt x="1605" y="1"/>
                </a:lnTo>
                <a:lnTo>
                  <a:pt x="1606" y="1"/>
                </a:lnTo>
                <a:lnTo>
                  <a:pt x="1608" y="1"/>
                </a:lnTo>
                <a:lnTo>
                  <a:pt x="1614" y="1"/>
                </a:lnTo>
                <a:lnTo>
                  <a:pt x="1619" y="1"/>
                </a:lnTo>
                <a:lnTo>
                  <a:pt x="1624" y="1"/>
                </a:lnTo>
                <a:lnTo>
                  <a:pt x="1629" y="1"/>
                </a:lnTo>
                <a:lnTo>
                  <a:pt x="1631" y="1"/>
                </a:lnTo>
                <a:lnTo>
                  <a:pt x="1635" y="1"/>
                </a:lnTo>
                <a:lnTo>
                  <a:pt x="1636" y="1"/>
                </a:lnTo>
                <a:lnTo>
                  <a:pt x="1640" y="1"/>
                </a:lnTo>
                <a:lnTo>
                  <a:pt x="1641" y="1"/>
                </a:lnTo>
                <a:lnTo>
                  <a:pt x="1643" y="1"/>
                </a:lnTo>
                <a:lnTo>
                  <a:pt x="1644" y="1"/>
                </a:lnTo>
                <a:lnTo>
                  <a:pt x="1647" y="1"/>
                </a:lnTo>
                <a:lnTo>
                  <a:pt x="1649" y="1"/>
                </a:lnTo>
                <a:lnTo>
                  <a:pt x="1655" y="1"/>
                </a:lnTo>
                <a:lnTo>
                  <a:pt x="1656" y="0"/>
                </a:lnTo>
                <a:lnTo>
                  <a:pt x="1660" y="0"/>
                </a:lnTo>
                <a:lnTo>
                  <a:pt x="1661" y="0"/>
                </a:lnTo>
                <a:lnTo>
                  <a:pt x="1666" y="0"/>
                </a:lnTo>
                <a:lnTo>
                  <a:pt x="1667" y="0"/>
                </a:lnTo>
                <a:lnTo>
                  <a:pt x="1668" y="0"/>
                </a:lnTo>
                <a:lnTo>
                  <a:pt x="1676" y="0"/>
                </a:lnTo>
                <a:lnTo>
                  <a:pt x="1677" y="0"/>
                </a:lnTo>
                <a:lnTo>
                  <a:pt x="1679" y="0"/>
                </a:lnTo>
                <a:lnTo>
                  <a:pt x="1682" y="0"/>
                </a:lnTo>
                <a:lnTo>
                  <a:pt x="1684" y="0"/>
                </a:lnTo>
                <a:lnTo>
                  <a:pt x="1686" y="0"/>
                </a:lnTo>
                <a:lnTo>
                  <a:pt x="1692" y="0"/>
                </a:lnTo>
                <a:lnTo>
                  <a:pt x="1693" y="0"/>
                </a:lnTo>
                <a:lnTo>
                  <a:pt x="1694" y="0"/>
                </a:lnTo>
                <a:lnTo>
                  <a:pt x="1696" y="0"/>
                </a:lnTo>
                <a:lnTo>
                  <a:pt x="1698" y="0"/>
                </a:lnTo>
                <a:lnTo>
                  <a:pt x="1705" y="0"/>
                </a:lnTo>
                <a:lnTo>
                  <a:pt x="1708" y="0"/>
                </a:lnTo>
                <a:lnTo>
                  <a:pt x="1709" y="0"/>
                </a:lnTo>
                <a:lnTo>
                  <a:pt x="1711" y="0"/>
                </a:lnTo>
                <a:lnTo>
                  <a:pt x="1712" y="0"/>
                </a:lnTo>
                <a:lnTo>
                  <a:pt x="1713" y="0"/>
                </a:lnTo>
                <a:lnTo>
                  <a:pt x="1716" y="0"/>
                </a:lnTo>
                <a:lnTo>
                  <a:pt x="1718" y="0"/>
                </a:lnTo>
                <a:lnTo>
                  <a:pt x="1712" y="7"/>
                </a:lnTo>
                <a:lnTo>
                  <a:pt x="1710" y="12"/>
                </a:lnTo>
                <a:lnTo>
                  <a:pt x="1709" y="13"/>
                </a:lnTo>
                <a:lnTo>
                  <a:pt x="1707" y="17"/>
                </a:lnTo>
                <a:lnTo>
                  <a:pt x="1705" y="18"/>
                </a:lnTo>
                <a:lnTo>
                  <a:pt x="1705" y="20"/>
                </a:lnTo>
                <a:lnTo>
                  <a:pt x="1702" y="25"/>
                </a:lnTo>
                <a:lnTo>
                  <a:pt x="1699" y="32"/>
                </a:lnTo>
                <a:lnTo>
                  <a:pt x="1696" y="37"/>
                </a:lnTo>
                <a:lnTo>
                  <a:pt x="1694" y="40"/>
                </a:lnTo>
                <a:lnTo>
                  <a:pt x="1693" y="41"/>
                </a:lnTo>
                <a:lnTo>
                  <a:pt x="1692" y="44"/>
                </a:lnTo>
                <a:lnTo>
                  <a:pt x="1690" y="48"/>
                </a:lnTo>
                <a:lnTo>
                  <a:pt x="1690" y="49"/>
                </a:lnTo>
                <a:lnTo>
                  <a:pt x="1690" y="50"/>
                </a:lnTo>
                <a:lnTo>
                  <a:pt x="1687" y="54"/>
                </a:lnTo>
                <a:lnTo>
                  <a:pt x="1685" y="57"/>
                </a:lnTo>
                <a:lnTo>
                  <a:pt x="1684" y="59"/>
                </a:lnTo>
                <a:lnTo>
                  <a:pt x="1682" y="63"/>
                </a:lnTo>
                <a:lnTo>
                  <a:pt x="1681" y="66"/>
                </a:lnTo>
                <a:lnTo>
                  <a:pt x="1678" y="68"/>
                </a:lnTo>
                <a:lnTo>
                  <a:pt x="1677" y="72"/>
                </a:lnTo>
                <a:lnTo>
                  <a:pt x="1675" y="75"/>
                </a:lnTo>
                <a:lnTo>
                  <a:pt x="1674" y="77"/>
                </a:lnTo>
                <a:lnTo>
                  <a:pt x="1671" y="81"/>
                </a:lnTo>
                <a:lnTo>
                  <a:pt x="1668" y="88"/>
                </a:lnTo>
                <a:lnTo>
                  <a:pt x="1667" y="91"/>
                </a:lnTo>
                <a:lnTo>
                  <a:pt x="1665" y="93"/>
                </a:lnTo>
                <a:close/>
                <a:moveTo>
                  <a:pt x="909" y="400"/>
                </a:moveTo>
                <a:lnTo>
                  <a:pt x="913" y="405"/>
                </a:lnTo>
                <a:lnTo>
                  <a:pt x="913" y="407"/>
                </a:lnTo>
                <a:lnTo>
                  <a:pt x="914" y="408"/>
                </a:lnTo>
                <a:lnTo>
                  <a:pt x="915" y="410"/>
                </a:lnTo>
                <a:lnTo>
                  <a:pt x="916" y="411"/>
                </a:lnTo>
                <a:lnTo>
                  <a:pt x="916" y="412"/>
                </a:lnTo>
                <a:lnTo>
                  <a:pt x="918" y="416"/>
                </a:lnTo>
                <a:lnTo>
                  <a:pt x="919" y="419"/>
                </a:lnTo>
                <a:lnTo>
                  <a:pt x="920" y="418"/>
                </a:lnTo>
                <a:lnTo>
                  <a:pt x="927" y="414"/>
                </a:lnTo>
                <a:lnTo>
                  <a:pt x="942" y="407"/>
                </a:lnTo>
                <a:lnTo>
                  <a:pt x="957" y="400"/>
                </a:lnTo>
                <a:lnTo>
                  <a:pt x="971" y="393"/>
                </a:lnTo>
                <a:lnTo>
                  <a:pt x="987" y="385"/>
                </a:lnTo>
                <a:lnTo>
                  <a:pt x="1002" y="377"/>
                </a:lnTo>
                <a:lnTo>
                  <a:pt x="1017" y="370"/>
                </a:lnTo>
                <a:lnTo>
                  <a:pt x="1030" y="363"/>
                </a:lnTo>
                <a:lnTo>
                  <a:pt x="1031" y="363"/>
                </a:lnTo>
                <a:lnTo>
                  <a:pt x="1038" y="358"/>
                </a:lnTo>
                <a:lnTo>
                  <a:pt x="1048" y="353"/>
                </a:lnTo>
                <a:lnTo>
                  <a:pt x="1051" y="352"/>
                </a:lnTo>
                <a:lnTo>
                  <a:pt x="1054" y="351"/>
                </a:lnTo>
                <a:lnTo>
                  <a:pt x="1061" y="347"/>
                </a:lnTo>
                <a:lnTo>
                  <a:pt x="1061" y="348"/>
                </a:lnTo>
                <a:lnTo>
                  <a:pt x="1063" y="351"/>
                </a:lnTo>
                <a:lnTo>
                  <a:pt x="1073" y="368"/>
                </a:lnTo>
                <a:lnTo>
                  <a:pt x="1083" y="384"/>
                </a:lnTo>
                <a:lnTo>
                  <a:pt x="1083" y="385"/>
                </a:lnTo>
                <a:lnTo>
                  <a:pt x="1084" y="386"/>
                </a:lnTo>
                <a:lnTo>
                  <a:pt x="1086" y="387"/>
                </a:lnTo>
                <a:lnTo>
                  <a:pt x="1088" y="392"/>
                </a:lnTo>
                <a:lnTo>
                  <a:pt x="1092" y="401"/>
                </a:lnTo>
                <a:lnTo>
                  <a:pt x="1097" y="408"/>
                </a:lnTo>
                <a:lnTo>
                  <a:pt x="1098" y="407"/>
                </a:lnTo>
                <a:lnTo>
                  <a:pt x="1108" y="402"/>
                </a:lnTo>
                <a:lnTo>
                  <a:pt x="1109" y="401"/>
                </a:lnTo>
                <a:lnTo>
                  <a:pt x="1116" y="398"/>
                </a:lnTo>
                <a:lnTo>
                  <a:pt x="1120" y="403"/>
                </a:lnTo>
                <a:lnTo>
                  <a:pt x="1126" y="417"/>
                </a:lnTo>
                <a:lnTo>
                  <a:pt x="1130" y="424"/>
                </a:lnTo>
                <a:lnTo>
                  <a:pt x="1131" y="426"/>
                </a:lnTo>
                <a:lnTo>
                  <a:pt x="1132" y="430"/>
                </a:lnTo>
                <a:lnTo>
                  <a:pt x="1138" y="441"/>
                </a:lnTo>
                <a:lnTo>
                  <a:pt x="1139" y="442"/>
                </a:lnTo>
                <a:lnTo>
                  <a:pt x="1140" y="444"/>
                </a:lnTo>
                <a:lnTo>
                  <a:pt x="1147" y="458"/>
                </a:lnTo>
                <a:lnTo>
                  <a:pt x="1148" y="460"/>
                </a:lnTo>
                <a:lnTo>
                  <a:pt x="1149" y="462"/>
                </a:lnTo>
                <a:lnTo>
                  <a:pt x="1150" y="465"/>
                </a:lnTo>
                <a:lnTo>
                  <a:pt x="1150" y="466"/>
                </a:lnTo>
                <a:lnTo>
                  <a:pt x="1153" y="473"/>
                </a:lnTo>
                <a:lnTo>
                  <a:pt x="1155" y="474"/>
                </a:lnTo>
                <a:lnTo>
                  <a:pt x="1155" y="476"/>
                </a:lnTo>
                <a:lnTo>
                  <a:pt x="1202" y="453"/>
                </a:lnTo>
                <a:lnTo>
                  <a:pt x="1225" y="442"/>
                </a:lnTo>
                <a:lnTo>
                  <a:pt x="1226" y="441"/>
                </a:lnTo>
                <a:lnTo>
                  <a:pt x="1219" y="428"/>
                </a:lnTo>
                <a:lnTo>
                  <a:pt x="1217" y="425"/>
                </a:lnTo>
                <a:lnTo>
                  <a:pt x="1216" y="423"/>
                </a:lnTo>
                <a:lnTo>
                  <a:pt x="1215" y="422"/>
                </a:lnTo>
                <a:lnTo>
                  <a:pt x="1215" y="420"/>
                </a:lnTo>
                <a:lnTo>
                  <a:pt x="1211" y="414"/>
                </a:lnTo>
                <a:lnTo>
                  <a:pt x="1209" y="409"/>
                </a:lnTo>
                <a:lnTo>
                  <a:pt x="1207" y="405"/>
                </a:lnTo>
                <a:lnTo>
                  <a:pt x="1212" y="405"/>
                </a:lnTo>
                <a:lnTo>
                  <a:pt x="1217" y="405"/>
                </a:lnTo>
                <a:lnTo>
                  <a:pt x="1217" y="402"/>
                </a:lnTo>
                <a:lnTo>
                  <a:pt x="1217" y="398"/>
                </a:lnTo>
                <a:lnTo>
                  <a:pt x="1217" y="392"/>
                </a:lnTo>
                <a:lnTo>
                  <a:pt x="1217" y="389"/>
                </a:lnTo>
                <a:lnTo>
                  <a:pt x="1216" y="385"/>
                </a:lnTo>
                <a:lnTo>
                  <a:pt x="1216" y="380"/>
                </a:lnTo>
                <a:lnTo>
                  <a:pt x="1216" y="375"/>
                </a:lnTo>
                <a:lnTo>
                  <a:pt x="1216" y="372"/>
                </a:lnTo>
                <a:lnTo>
                  <a:pt x="1216" y="370"/>
                </a:lnTo>
                <a:lnTo>
                  <a:pt x="1216" y="366"/>
                </a:lnTo>
                <a:lnTo>
                  <a:pt x="1216" y="361"/>
                </a:lnTo>
                <a:lnTo>
                  <a:pt x="1216" y="356"/>
                </a:lnTo>
                <a:lnTo>
                  <a:pt x="1216" y="355"/>
                </a:lnTo>
                <a:lnTo>
                  <a:pt x="1216" y="350"/>
                </a:lnTo>
                <a:lnTo>
                  <a:pt x="1216" y="347"/>
                </a:lnTo>
                <a:lnTo>
                  <a:pt x="1216" y="343"/>
                </a:lnTo>
                <a:lnTo>
                  <a:pt x="1216" y="338"/>
                </a:lnTo>
                <a:lnTo>
                  <a:pt x="1216" y="335"/>
                </a:lnTo>
                <a:lnTo>
                  <a:pt x="1216" y="331"/>
                </a:lnTo>
                <a:lnTo>
                  <a:pt x="1216" y="330"/>
                </a:lnTo>
                <a:lnTo>
                  <a:pt x="1216" y="328"/>
                </a:lnTo>
                <a:lnTo>
                  <a:pt x="1216" y="309"/>
                </a:lnTo>
                <a:lnTo>
                  <a:pt x="1209" y="309"/>
                </a:lnTo>
                <a:lnTo>
                  <a:pt x="1203" y="309"/>
                </a:lnTo>
                <a:lnTo>
                  <a:pt x="1196" y="308"/>
                </a:lnTo>
                <a:lnTo>
                  <a:pt x="1192" y="308"/>
                </a:lnTo>
                <a:lnTo>
                  <a:pt x="1178" y="309"/>
                </a:lnTo>
                <a:lnTo>
                  <a:pt x="1177" y="309"/>
                </a:lnTo>
                <a:lnTo>
                  <a:pt x="1165" y="309"/>
                </a:lnTo>
                <a:lnTo>
                  <a:pt x="1158" y="309"/>
                </a:lnTo>
                <a:lnTo>
                  <a:pt x="1158" y="307"/>
                </a:lnTo>
                <a:lnTo>
                  <a:pt x="1156" y="302"/>
                </a:lnTo>
                <a:lnTo>
                  <a:pt x="1153" y="298"/>
                </a:lnTo>
                <a:lnTo>
                  <a:pt x="1151" y="293"/>
                </a:lnTo>
                <a:lnTo>
                  <a:pt x="1150" y="292"/>
                </a:lnTo>
                <a:lnTo>
                  <a:pt x="1149" y="289"/>
                </a:lnTo>
                <a:lnTo>
                  <a:pt x="1147" y="284"/>
                </a:lnTo>
                <a:lnTo>
                  <a:pt x="1144" y="280"/>
                </a:lnTo>
                <a:lnTo>
                  <a:pt x="1143" y="278"/>
                </a:lnTo>
                <a:lnTo>
                  <a:pt x="1139" y="281"/>
                </a:lnTo>
                <a:lnTo>
                  <a:pt x="1134" y="283"/>
                </a:lnTo>
                <a:lnTo>
                  <a:pt x="1130" y="285"/>
                </a:lnTo>
                <a:lnTo>
                  <a:pt x="1127" y="286"/>
                </a:lnTo>
                <a:lnTo>
                  <a:pt x="1125" y="288"/>
                </a:lnTo>
                <a:lnTo>
                  <a:pt x="1123" y="289"/>
                </a:lnTo>
                <a:lnTo>
                  <a:pt x="1121" y="289"/>
                </a:lnTo>
                <a:lnTo>
                  <a:pt x="1118" y="291"/>
                </a:lnTo>
                <a:lnTo>
                  <a:pt x="1116" y="291"/>
                </a:lnTo>
                <a:lnTo>
                  <a:pt x="1114" y="292"/>
                </a:lnTo>
                <a:lnTo>
                  <a:pt x="1113" y="293"/>
                </a:lnTo>
                <a:lnTo>
                  <a:pt x="1107" y="295"/>
                </a:lnTo>
                <a:lnTo>
                  <a:pt x="1099" y="300"/>
                </a:lnTo>
                <a:lnTo>
                  <a:pt x="1096" y="302"/>
                </a:lnTo>
                <a:lnTo>
                  <a:pt x="1091" y="305"/>
                </a:lnTo>
                <a:lnTo>
                  <a:pt x="1086" y="307"/>
                </a:lnTo>
                <a:lnTo>
                  <a:pt x="1083" y="308"/>
                </a:lnTo>
                <a:lnTo>
                  <a:pt x="1079" y="310"/>
                </a:lnTo>
                <a:lnTo>
                  <a:pt x="1073" y="313"/>
                </a:lnTo>
                <a:lnTo>
                  <a:pt x="1069" y="315"/>
                </a:lnTo>
                <a:lnTo>
                  <a:pt x="1067" y="316"/>
                </a:lnTo>
                <a:lnTo>
                  <a:pt x="1065" y="317"/>
                </a:lnTo>
                <a:lnTo>
                  <a:pt x="1064" y="318"/>
                </a:lnTo>
                <a:lnTo>
                  <a:pt x="1062" y="319"/>
                </a:lnTo>
                <a:lnTo>
                  <a:pt x="1060" y="320"/>
                </a:lnTo>
                <a:lnTo>
                  <a:pt x="1058" y="320"/>
                </a:lnTo>
                <a:lnTo>
                  <a:pt x="1056" y="322"/>
                </a:lnTo>
                <a:lnTo>
                  <a:pt x="1054" y="323"/>
                </a:lnTo>
                <a:lnTo>
                  <a:pt x="1053" y="324"/>
                </a:lnTo>
                <a:lnTo>
                  <a:pt x="1048" y="326"/>
                </a:lnTo>
                <a:lnTo>
                  <a:pt x="1047" y="324"/>
                </a:lnTo>
                <a:lnTo>
                  <a:pt x="1046" y="323"/>
                </a:lnTo>
                <a:lnTo>
                  <a:pt x="1039" y="311"/>
                </a:lnTo>
                <a:lnTo>
                  <a:pt x="1036" y="306"/>
                </a:lnTo>
                <a:lnTo>
                  <a:pt x="1025" y="288"/>
                </a:lnTo>
                <a:lnTo>
                  <a:pt x="1025" y="286"/>
                </a:lnTo>
                <a:lnTo>
                  <a:pt x="1022" y="284"/>
                </a:lnTo>
                <a:lnTo>
                  <a:pt x="1022" y="283"/>
                </a:lnTo>
                <a:lnTo>
                  <a:pt x="1021" y="282"/>
                </a:lnTo>
                <a:lnTo>
                  <a:pt x="1021" y="281"/>
                </a:lnTo>
                <a:lnTo>
                  <a:pt x="1019" y="276"/>
                </a:lnTo>
                <a:lnTo>
                  <a:pt x="1017" y="273"/>
                </a:lnTo>
                <a:lnTo>
                  <a:pt x="1009" y="260"/>
                </a:lnTo>
                <a:lnTo>
                  <a:pt x="1006" y="257"/>
                </a:lnTo>
                <a:lnTo>
                  <a:pt x="1005" y="255"/>
                </a:lnTo>
                <a:lnTo>
                  <a:pt x="1002" y="250"/>
                </a:lnTo>
                <a:lnTo>
                  <a:pt x="995" y="238"/>
                </a:lnTo>
                <a:lnTo>
                  <a:pt x="984" y="218"/>
                </a:lnTo>
                <a:lnTo>
                  <a:pt x="984" y="217"/>
                </a:lnTo>
                <a:lnTo>
                  <a:pt x="983" y="216"/>
                </a:lnTo>
                <a:lnTo>
                  <a:pt x="982" y="216"/>
                </a:lnTo>
                <a:lnTo>
                  <a:pt x="972" y="216"/>
                </a:lnTo>
                <a:lnTo>
                  <a:pt x="968" y="216"/>
                </a:lnTo>
                <a:lnTo>
                  <a:pt x="965" y="216"/>
                </a:lnTo>
                <a:lnTo>
                  <a:pt x="963" y="216"/>
                </a:lnTo>
                <a:lnTo>
                  <a:pt x="961" y="217"/>
                </a:lnTo>
                <a:lnTo>
                  <a:pt x="959" y="217"/>
                </a:lnTo>
                <a:lnTo>
                  <a:pt x="957" y="217"/>
                </a:lnTo>
                <a:lnTo>
                  <a:pt x="953" y="217"/>
                </a:lnTo>
                <a:lnTo>
                  <a:pt x="949" y="217"/>
                </a:lnTo>
                <a:lnTo>
                  <a:pt x="943" y="217"/>
                </a:lnTo>
                <a:lnTo>
                  <a:pt x="942" y="217"/>
                </a:lnTo>
                <a:lnTo>
                  <a:pt x="939" y="217"/>
                </a:lnTo>
                <a:lnTo>
                  <a:pt x="925" y="218"/>
                </a:lnTo>
                <a:lnTo>
                  <a:pt x="922" y="218"/>
                </a:lnTo>
                <a:lnTo>
                  <a:pt x="916" y="218"/>
                </a:lnTo>
                <a:lnTo>
                  <a:pt x="908" y="218"/>
                </a:lnTo>
                <a:lnTo>
                  <a:pt x="906" y="219"/>
                </a:lnTo>
                <a:lnTo>
                  <a:pt x="905" y="219"/>
                </a:lnTo>
                <a:lnTo>
                  <a:pt x="891" y="219"/>
                </a:lnTo>
                <a:lnTo>
                  <a:pt x="883" y="219"/>
                </a:lnTo>
                <a:lnTo>
                  <a:pt x="877" y="219"/>
                </a:lnTo>
                <a:lnTo>
                  <a:pt x="867" y="219"/>
                </a:lnTo>
                <a:lnTo>
                  <a:pt x="863" y="219"/>
                </a:lnTo>
                <a:lnTo>
                  <a:pt x="854" y="219"/>
                </a:lnTo>
                <a:lnTo>
                  <a:pt x="849" y="221"/>
                </a:lnTo>
                <a:lnTo>
                  <a:pt x="837" y="221"/>
                </a:lnTo>
                <a:lnTo>
                  <a:pt x="828" y="221"/>
                </a:lnTo>
                <a:lnTo>
                  <a:pt x="822" y="221"/>
                </a:lnTo>
                <a:lnTo>
                  <a:pt x="824" y="226"/>
                </a:lnTo>
                <a:lnTo>
                  <a:pt x="827" y="232"/>
                </a:lnTo>
                <a:lnTo>
                  <a:pt x="830" y="236"/>
                </a:lnTo>
                <a:lnTo>
                  <a:pt x="832" y="242"/>
                </a:lnTo>
                <a:lnTo>
                  <a:pt x="836" y="248"/>
                </a:lnTo>
                <a:lnTo>
                  <a:pt x="838" y="252"/>
                </a:lnTo>
                <a:lnTo>
                  <a:pt x="840" y="258"/>
                </a:lnTo>
                <a:lnTo>
                  <a:pt x="842" y="264"/>
                </a:lnTo>
                <a:lnTo>
                  <a:pt x="844" y="265"/>
                </a:lnTo>
                <a:lnTo>
                  <a:pt x="846" y="268"/>
                </a:lnTo>
                <a:lnTo>
                  <a:pt x="847" y="272"/>
                </a:lnTo>
                <a:lnTo>
                  <a:pt x="849" y="275"/>
                </a:lnTo>
                <a:lnTo>
                  <a:pt x="853" y="283"/>
                </a:lnTo>
                <a:lnTo>
                  <a:pt x="860" y="300"/>
                </a:lnTo>
                <a:lnTo>
                  <a:pt x="865" y="307"/>
                </a:lnTo>
                <a:lnTo>
                  <a:pt x="865" y="308"/>
                </a:lnTo>
                <a:lnTo>
                  <a:pt x="871" y="317"/>
                </a:lnTo>
                <a:lnTo>
                  <a:pt x="871" y="318"/>
                </a:lnTo>
                <a:lnTo>
                  <a:pt x="873" y="323"/>
                </a:lnTo>
                <a:lnTo>
                  <a:pt x="875" y="327"/>
                </a:lnTo>
                <a:lnTo>
                  <a:pt x="877" y="332"/>
                </a:lnTo>
                <a:lnTo>
                  <a:pt x="880" y="336"/>
                </a:lnTo>
                <a:lnTo>
                  <a:pt x="882" y="340"/>
                </a:lnTo>
                <a:lnTo>
                  <a:pt x="882" y="341"/>
                </a:lnTo>
                <a:lnTo>
                  <a:pt x="884" y="345"/>
                </a:lnTo>
                <a:lnTo>
                  <a:pt x="884" y="347"/>
                </a:lnTo>
                <a:lnTo>
                  <a:pt x="885" y="347"/>
                </a:lnTo>
                <a:lnTo>
                  <a:pt x="885" y="348"/>
                </a:lnTo>
                <a:lnTo>
                  <a:pt x="887" y="350"/>
                </a:lnTo>
                <a:lnTo>
                  <a:pt x="888" y="351"/>
                </a:lnTo>
                <a:lnTo>
                  <a:pt x="888" y="353"/>
                </a:lnTo>
                <a:lnTo>
                  <a:pt x="891" y="359"/>
                </a:lnTo>
                <a:lnTo>
                  <a:pt x="892" y="361"/>
                </a:lnTo>
                <a:lnTo>
                  <a:pt x="896" y="367"/>
                </a:lnTo>
                <a:lnTo>
                  <a:pt x="896" y="369"/>
                </a:lnTo>
                <a:lnTo>
                  <a:pt x="897" y="373"/>
                </a:lnTo>
                <a:lnTo>
                  <a:pt x="898" y="375"/>
                </a:lnTo>
                <a:lnTo>
                  <a:pt x="899" y="376"/>
                </a:lnTo>
                <a:lnTo>
                  <a:pt x="899" y="378"/>
                </a:lnTo>
                <a:lnTo>
                  <a:pt x="899" y="380"/>
                </a:lnTo>
                <a:lnTo>
                  <a:pt x="900" y="381"/>
                </a:lnTo>
                <a:lnTo>
                  <a:pt x="900" y="382"/>
                </a:lnTo>
                <a:lnTo>
                  <a:pt x="901" y="385"/>
                </a:lnTo>
                <a:lnTo>
                  <a:pt x="903" y="390"/>
                </a:lnTo>
                <a:lnTo>
                  <a:pt x="906" y="394"/>
                </a:lnTo>
                <a:lnTo>
                  <a:pt x="909" y="399"/>
                </a:lnTo>
                <a:lnTo>
                  <a:pt x="909" y="40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63" name="Text Box 18">
            <a:extLst>
              <a:ext uri="{FF2B5EF4-FFF2-40B4-BE49-F238E27FC236}">
                <a16:creationId xmlns:a16="http://schemas.microsoft.com/office/drawing/2014/main" id="{3EFCCD7E-24D6-8712-4AA1-F016E2D90196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247445" y="1652431"/>
            <a:ext cx="11353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dirty="0">
                <a:latin typeface="+mj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64" name="Text Box 18">
            <a:extLst>
              <a:ext uri="{FF2B5EF4-FFF2-40B4-BE49-F238E27FC236}">
                <a16:creationId xmlns:a16="http://schemas.microsoft.com/office/drawing/2014/main" id="{71F5873F-EAFA-9B71-CFE0-5A8858F117A0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664765" y="3648871"/>
            <a:ext cx="11353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dirty="0">
                <a:latin typeface="+mj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65" name="Text Box 18">
            <a:extLst>
              <a:ext uri="{FF2B5EF4-FFF2-40B4-BE49-F238E27FC236}">
                <a16:creationId xmlns:a16="http://schemas.microsoft.com/office/drawing/2014/main" id="{F56FB4F8-46E6-54D9-F791-60137600E807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565705" y="1058071"/>
            <a:ext cx="11353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dirty="0">
                <a:latin typeface="+mj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66" name="Text Box 18">
            <a:extLst>
              <a:ext uri="{FF2B5EF4-FFF2-40B4-BE49-F238E27FC236}">
                <a16:creationId xmlns:a16="http://schemas.microsoft.com/office/drawing/2014/main" id="{609D9BD4-0667-3881-C796-2E9DAB3E34FF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855265" y="3069751"/>
            <a:ext cx="11353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dirty="0">
                <a:latin typeface="+mj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67" name="Text Box 18">
            <a:extLst>
              <a:ext uri="{FF2B5EF4-FFF2-40B4-BE49-F238E27FC236}">
                <a16:creationId xmlns:a16="http://schemas.microsoft.com/office/drawing/2014/main" id="{8BDFA8A4-A8DA-1FFD-1E09-75A64749ED5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5874065" y="2924971"/>
            <a:ext cx="11353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000" dirty="0">
                <a:latin typeface="+mj-lt"/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5821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B180-E481-1BD5-B9DD-A5F82AC57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B7D91-92F6-6F0D-52BE-8EAD58CC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Oakland County: </a:t>
            </a:r>
            <a:br>
              <a:rPr lang="en-US" altLang="zh-CN" dirty="0"/>
            </a:br>
            <a:r>
              <a:rPr lang="en-US" altLang="zh-CN" dirty="0"/>
              <a:t>The Automation Alley Citadel</a:t>
            </a:r>
          </a:p>
        </p:txBody>
      </p:sp>
      <p:sp>
        <p:nvSpPr>
          <p:cNvPr id="945" name="Freeform 282">
            <a:extLst>
              <a:ext uri="{FF2B5EF4-FFF2-40B4-BE49-F238E27FC236}">
                <a16:creationId xmlns:a16="http://schemas.microsoft.com/office/drawing/2014/main" id="{9F00B16C-A059-6F5B-D059-C24EFAE4D0E5}"/>
              </a:ext>
            </a:extLst>
          </p:cNvPr>
          <p:cNvSpPr>
            <a:spLocks/>
          </p:cNvSpPr>
          <p:nvPr/>
        </p:nvSpPr>
        <p:spPr bwMode="auto">
          <a:xfrm>
            <a:off x="755576" y="987574"/>
            <a:ext cx="3576638" cy="3687763"/>
          </a:xfrm>
          <a:custGeom>
            <a:avLst/>
            <a:gdLst>
              <a:gd name="T0" fmla="*/ 2192 w 2253"/>
              <a:gd name="T1" fmla="*/ 2243 h 2323"/>
              <a:gd name="T2" fmla="*/ 2098 w 2253"/>
              <a:gd name="T3" fmla="*/ 2245 h 2323"/>
              <a:gd name="T4" fmla="*/ 2023 w 2253"/>
              <a:gd name="T5" fmla="*/ 2248 h 2323"/>
              <a:gd name="T6" fmla="*/ 1958 w 2253"/>
              <a:gd name="T7" fmla="*/ 2249 h 2323"/>
              <a:gd name="T8" fmla="*/ 1858 w 2253"/>
              <a:gd name="T9" fmla="*/ 2252 h 2323"/>
              <a:gd name="T10" fmla="*/ 1802 w 2253"/>
              <a:gd name="T11" fmla="*/ 2255 h 2323"/>
              <a:gd name="T12" fmla="*/ 1723 w 2253"/>
              <a:gd name="T13" fmla="*/ 2257 h 2323"/>
              <a:gd name="T14" fmla="*/ 1636 w 2253"/>
              <a:gd name="T15" fmla="*/ 2260 h 2323"/>
              <a:gd name="T16" fmla="*/ 1492 w 2253"/>
              <a:gd name="T17" fmla="*/ 2265 h 2323"/>
              <a:gd name="T18" fmla="*/ 1431 w 2253"/>
              <a:gd name="T19" fmla="*/ 2267 h 2323"/>
              <a:gd name="T20" fmla="*/ 1349 w 2253"/>
              <a:gd name="T21" fmla="*/ 2269 h 2323"/>
              <a:gd name="T22" fmla="*/ 1199 w 2253"/>
              <a:gd name="T23" fmla="*/ 2274 h 2323"/>
              <a:gd name="T24" fmla="*/ 1022 w 2253"/>
              <a:gd name="T25" fmla="*/ 2281 h 2323"/>
              <a:gd name="T26" fmla="*/ 927 w 2253"/>
              <a:gd name="T27" fmla="*/ 2285 h 2323"/>
              <a:gd name="T28" fmla="*/ 830 w 2253"/>
              <a:gd name="T29" fmla="*/ 2289 h 2323"/>
              <a:gd name="T30" fmla="*/ 750 w 2253"/>
              <a:gd name="T31" fmla="*/ 2292 h 2323"/>
              <a:gd name="T32" fmla="*/ 653 w 2253"/>
              <a:gd name="T33" fmla="*/ 2297 h 2323"/>
              <a:gd name="T34" fmla="*/ 389 w 2253"/>
              <a:gd name="T35" fmla="*/ 2308 h 2323"/>
              <a:gd name="T36" fmla="*/ 272 w 2253"/>
              <a:gd name="T37" fmla="*/ 2315 h 2323"/>
              <a:gd name="T38" fmla="*/ 192 w 2253"/>
              <a:gd name="T39" fmla="*/ 2318 h 2323"/>
              <a:gd name="T40" fmla="*/ 122 w 2253"/>
              <a:gd name="T41" fmla="*/ 2322 h 2323"/>
              <a:gd name="T42" fmla="*/ 90 w 2253"/>
              <a:gd name="T43" fmla="*/ 2293 h 2323"/>
              <a:gd name="T44" fmla="*/ 87 w 2253"/>
              <a:gd name="T45" fmla="*/ 2238 h 2323"/>
              <a:gd name="T46" fmla="*/ 85 w 2253"/>
              <a:gd name="T47" fmla="*/ 2186 h 2323"/>
              <a:gd name="T48" fmla="*/ 78 w 2253"/>
              <a:gd name="T49" fmla="*/ 2058 h 2323"/>
              <a:gd name="T50" fmla="*/ 73 w 2253"/>
              <a:gd name="T51" fmla="*/ 1971 h 2323"/>
              <a:gd name="T52" fmla="*/ 64 w 2253"/>
              <a:gd name="T53" fmla="*/ 1798 h 2323"/>
              <a:gd name="T54" fmla="*/ 61 w 2253"/>
              <a:gd name="T55" fmla="*/ 1730 h 2323"/>
              <a:gd name="T56" fmla="*/ 55 w 2253"/>
              <a:gd name="T57" fmla="*/ 1630 h 2323"/>
              <a:gd name="T58" fmla="*/ 46 w 2253"/>
              <a:gd name="T59" fmla="*/ 1461 h 2323"/>
              <a:gd name="T60" fmla="*/ 39 w 2253"/>
              <a:gd name="T61" fmla="*/ 1307 h 2323"/>
              <a:gd name="T62" fmla="*/ 32 w 2253"/>
              <a:gd name="T63" fmla="*/ 1184 h 2323"/>
              <a:gd name="T64" fmla="*/ 30 w 2253"/>
              <a:gd name="T65" fmla="*/ 1127 h 2323"/>
              <a:gd name="T66" fmla="*/ 28 w 2253"/>
              <a:gd name="T67" fmla="*/ 1067 h 2323"/>
              <a:gd name="T68" fmla="*/ 23 w 2253"/>
              <a:gd name="T69" fmla="*/ 955 h 2323"/>
              <a:gd name="T70" fmla="*/ 19 w 2253"/>
              <a:gd name="T71" fmla="*/ 845 h 2323"/>
              <a:gd name="T72" fmla="*/ 16 w 2253"/>
              <a:gd name="T73" fmla="*/ 740 h 2323"/>
              <a:gd name="T74" fmla="*/ 9 w 2253"/>
              <a:gd name="T75" fmla="*/ 462 h 2323"/>
              <a:gd name="T76" fmla="*/ 6 w 2253"/>
              <a:gd name="T77" fmla="*/ 366 h 2323"/>
              <a:gd name="T78" fmla="*/ 2 w 2253"/>
              <a:gd name="T79" fmla="*/ 219 h 2323"/>
              <a:gd name="T80" fmla="*/ 31 w 2253"/>
              <a:gd name="T81" fmla="*/ 89 h 2323"/>
              <a:gd name="T82" fmla="*/ 201 w 2253"/>
              <a:gd name="T83" fmla="*/ 84 h 2323"/>
              <a:gd name="T84" fmla="*/ 399 w 2253"/>
              <a:gd name="T85" fmla="*/ 80 h 2323"/>
              <a:gd name="T86" fmla="*/ 644 w 2253"/>
              <a:gd name="T87" fmla="*/ 72 h 2323"/>
              <a:gd name="T88" fmla="*/ 850 w 2253"/>
              <a:gd name="T89" fmla="*/ 65 h 2323"/>
              <a:gd name="T90" fmla="*/ 1054 w 2253"/>
              <a:gd name="T91" fmla="*/ 38 h 2323"/>
              <a:gd name="T92" fmla="*/ 1201 w 2253"/>
              <a:gd name="T93" fmla="*/ 33 h 2323"/>
              <a:gd name="T94" fmla="*/ 1472 w 2253"/>
              <a:gd name="T95" fmla="*/ 26 h 2323"/>
              <a:gd name="T96" fmla="*/ 1938 w 2253"/>
              <a:gd name="T97" fmla="*/ 8 h 2323"/>
              <a:gd name="T98" fmla="*/ 2159 w 2253"/>
              <a:gd name="T99" fmla="*/ 1 h 2323"/>
              <a:gd name="T100" fmla="*/ 2191 w 2253"/>
              <a:gd name="T101" fmla="*/ 362 h 2323"/>
              <a:gd name="T102" fmla="*/ 2199 w 2253"/>
              <a:gd name="T103" fmla="*/ 602 h 2323"/>
              <a:gd name="T104" fmla="*/ 2209 w 2253"/>
              <a:gd name="T105" fmla="*/ 906 h 2323"/>
              <a:gd name="T106" fmla="*/ 2213 w 2253"/>
              <a:gd name="T107" fmla="*/ 1058 h 2323"/>
              <a:gd name="T108" fmla="*/ 2217 w 2253"/>
              <a:gd name="T109" fmla="*/ 1155 h 2323"/>
              <a:gd name="T110" fmla="*/ 2222 w 2253"/>
              <a:gd name="T111" fmla="*/ 1332 h 2323"/>
              <a:gd name="T112" fmla="*/ 2229 w 2253"/>
              <a:gd name="T113" fmla="*/ 1527 h 2323"/>
              <a:gd name="T114" fmla="*/ 2235 w 2253"/>
              <a:gd name="T115" fmla="*/ 1697 h 2323"/>
              <a:gd name="T116" fmla="*/ 2243 w 2253"/>
              <a:gd name="T117" fmla="*/ 1874 h 2323"/>
              <a:gd name="T118" fmla="*/ 2246 w 2253"/>
              <a:gd name="T119" fmla="*/ 2013 h 2323"/>
              <a:gd name="T120" fmla="*/ 2251 w 2253"/>
              <a:gd name="T121" fmla="*/ 2159 h 2323"/>
              <a:gd name="T122" fmla="*/ 2253 w 2253"/>
              <a:gd name="T123" fmla="*/ 2234 h 2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3" h="2323">
                <a:moveTo>
                  <a:pt x="2253" y="2242"/>
                </a:moveTo>
                <a:lnTo>
                  <a:pt x="2252" y="2242"/>
                </a:lnTo>
                <a:lnTo>
                  <a:pt x="2248" y="2242"/>
                </a:lnTo>
                <a:lnTo>
                  <a:pt x="2245" y="2242"/>
                </a:lnTo>
                <a:lnTo>
                  <a:pt x="2244" y="2242"/>
                </a:lnTo>
                <a:lnTo>
                  <a:pt x="2242" y="2242"/>
                </a:lnTo>
                <a:lnTo>
                  <a:pt x="2240" y="2242"/>
                </a:lnTo>
                <a:lnTo>
                  <a:pt x="2239" y="2242"/>
                </a:lnTo>
                <a:lnTo>
                  <a:pt x="2235" y="2243"/>
                </a:lnTo>
                <a:lnTo>
                  <a:pt x="2232" y="2243"/>
                </a:lnTo>
                <a:lnTo>
                  <a:pt x="2231" y="2243"/>
                </a:lnTo>
                <a:lnTo>
                  <a:pt x="2230" y="2243"/>
                </a:lnTo>
                <a:lnTo>
                  <a:pt x="2227" y="2243"/>
                </a:lnTo>
                <a:lnTo>
                  <a:pt x="2225" y="2243"/>
                </a:lnTo>
                <a:lnTo>
                  <a:pt x="2223" y="2243"/>
                </a:lnTo>
                <a:lnTo>
                  <a:pt x="2222" y="2243"/>
                </a:lnTo>
                <a:lnTo>
                  <a:pt x="2220" y="2243"/>
                </a:lnTo>
                <a:lnTo>
                  <a:pt x="2217" y="2243"/>
                </a:lnTo>
                <a:lnTo>
                  <a:pt x="2213" y="2243"/>
                </a:lnTo>
                <a:lnTo>
                  <a:pt x="2212" y="2243"/>
                </a:lnTo>
                <a:lnTo>
                  <a:pt x="2211" y="2243"/>
                </a:lnTo>
                <a:lnTo>
                  <a:pt x="2210" y="2243"/>
                </a:lnTo>
                <a:lnTo>
                  <a:pt x="2209" y="2243"/>
                </a:lnTo>
                <a:lnTo>
                  <a:pt x="2208" y="2244"/>
                </a:lnTo>
                <a:lnTo>
                  <a:pt x="2206" y="2244"/>
                </a:lnTo>
                <a:lnTo>
                  <a:pt x="2205" y="2244"/>
                </a:lnTo>
                <a:lnTo>
                  <a:pt x="2201" y="2244"/>
                </a:lnTo>
                <a:lnTo>
                  <a:pt x="2197" y="2243"/>
                </a:lnTo>
                <a:lnTo>
                  <a:pt x="2196" y="2243"/>
                </a:lnTo>
                <a:lnTo>
                  <a:pt x="2194" y="2243"/>
                </a:lnTo>
                <a:lnTo>
                  <a:pt x="2193" y="2243"/>
                </a:lnTo>
                <a:lnTo>
                  <a:pt x="2192" y="2243"/>
                </a:lnTo>
                <a:lnTo>
                  <a:pt x="2191" y="2243"/>
                </a:lnTo>
                <a:lnTo>
                  <a:pt x="2189" y="2243"/>
                </a:lnTo>
                <a:lnTo>
                  <a:pt x="2188" y="2243"/>
                </a:lnTo>
                <a:lnTo>
                  <a:pt x="2185" y="2242"/>
                </a:lnTo>
                <a:lnTo>
                  <a:pt x="2180" y="2242"/>
                </a:lnTo>
                <a:lnTo>
                  <a:pt x="2176" y="2242"/>
                </a:lnTo>
                <a:lnTo>
                  <a:pt x="2171" y="2242"/>
                </a:lnTo>
                <a:lnTo>
                  <a:pt x="2168" y="2243"/>
                </a:lnTo>
                <a:lnTo>
                  <a:pt x="2163" y="2243"/>
                </a:lnTo>
                <a:lnTo>
                  <a:pt x="2161" y="2243"/>
                </a:lnTo>
                <a:lnTo>
                  <a:pt x="2160" y="2243"/>
                </a:lnTo>
                <a:lnTo>
                  <a:pt x="2159" y="2243"/>
                </a:lnTo>
                <a:lnTo>
                  <a:pt x="2157" y="2243"/>
                </a:lnTo>
                <a:lnTo>
                  <a:pt x="2156" y="2243"/>
                </a:lnTo>
                <a:lnTo>
                  <a:pt x="2154" y="2243"/>
                </a:lnTo>
                <a:lnTo>
                  <a:pt x="2148" y="2244"/>
                </a:lnTo>
                <a:lnTo>
                  <a:pt x="2147" y="2244"/>
                </a:lnTo>
                <a:lnTo>
                  <a:pt x="2145" y="2244"/>
                </a:lnTo>
                <a:lnTo>
                  <a:pt x="2144" y="2244"/>
                </a:lnTo>
                <a:lnTo>
                  <a:pt x="2143" y="2244"/>
                </a:lnTo>
                <a:lnTo>
                  <a:pt x="2126" y="2244"/>
                </a:lnTo>
                <a:lnTo>
                  <a:pt x="2119" y="2244"/>
                </a:lnTo>
                <a:lnTo>
                  <a:pt x="2118" y="2244"/>
                </a:lnTo>
                <a:lnTo>
                  <a:pt x="2115" y="2244"/>
                </a:lnTo>
                <a:lnTo>
                  <a:pt x="2114" y="2244"/>
                </a:lnTo>
                <a:lnTo>
                  <a:pt x="2113" y="2244"/>
                </a:lnTo>
                <a:lnTo>
                  <a:pt x="2111" y="2244"/>
                </a:lnTo>
                <a:lnTo>
                  <a:pt x="2107" y="2244"/>
                </a:lnTo>
                <a:lnTo>
                  <a:pt x="2106" y="2244"/>
                </a:lnTo>
                <a:lnTo>
                  <a:pt x="2100" y="2245"/>
                </a:lnTo>
                <a:lnTo>
                  <a:pt x="2099" y="2245"/>
                </a:lnTo>
                <a:lnTo>
                  <a:pt x="2098" y="2245"/>
                </a:lnTo>
                <a:lnTo>
                  <a:pt x="2097" y="2245"/>
                </a:lnTo>
                <a:lnTo>
                  <a:pt x="2096" y="2245"/>
                </a:lnTo>
                <a:lnTo>
                  <a:pt x="2092" y="2245"/>
                </a:lnTo>
                <a:lnTo>
                  <a:pt x="2089" y="2245"/>
                </a:lnTo>
                <a:lnTo>
                  <a:pt x="2088" y="2245"/>
                </a:lnTo>
                <a:lnTo>
                  <a:pt x="2081" y="2245"/>
                </a:lnTo>
                <a:lnTo>
                  <a:pt x="2078" y="2245"/>
                </a:lnTo>
                <a:lnTo>
                  <a:pt x="2073" y="2245"/>
                </a:lnTo>
                <a:lnTo>
                  <a:pt x="2071" y="2245"/>
                </a:lnTo>
                <a:lnTo>
                  <a:pt x="2068" y="2247"/>
                </a:lnTo>
                <a:lnTo>
                  <a:pt x="2067" y="2247"/>
                </a:lnTo>
                <a:lnTo>
                  <a:pt x="2059" y="2247"/>
                </a:lnTo>
                <a:lnTo>
                  <a:pt x="2056" y="2247"/>
                </a:lnTo>
                <a:lnTo>
                  <a:pt x="2055" y="2247"/>
                </a:lnTo>
                <a:lnTo>
                  <a:pt x="2051" y="2247"/>
                </a:lnTo>
                <a:lnTo>
                  <a:pt x="2049" y="2247"/>
                </a:lnTo>
                <a:lnTo>
                  <a:pt x="2047" y="2247"/>
                </a:lnTo>
                <a:lnTo>
                  <a:pt x="2045" y="2247"/>
                </a:lnTo>
                <a:lnTo>
                  <a:pt x="2044" y="2247"/>
                </a:lnTo>
                <a:lnTo>
                  <a:pt x="2042" y="2247"/>
                </a:lnTo>
                <a:lnTo>
                  <a:pt x="2041" y="2247"/>
                </a:lnTo>
                <a:lnTo>
                  <a:pt x="2039" y="2247"/>
                </a:lnTo>
                <a:lnTo>
                  <a:pt x="2038" y="2247"/>
                </a:lnTo>
                <a:lnTo>
                  <a:pt x="2037" y="2247"/>
                </a:lnTo>
                <a:lnTo>
                  <a:pt x="2035" y="2247"/>
                </a:lnTo>
                <a:lnTo>
                  <a:pt x="2031" y="2247"/>
                </a:lnTo>
                <a:lnTo>
                  <a:pt x="2030" y="2247"/>
                </a:lnTo>
                <a:lnTo>
                  <a:pt x="2029" y="2247"/>
                </a:lnTo>
                <a:lnTo>
                  <a:pt x="2027" y="2247"/>
                </a:lnTo>
                <a:lnTo>
                  <a:pt x="2025" y="2248"/>
                </a:lnTo>
                <a:lnTo>
                  <a:pt x="2024" y="2248"/>
                </a:lnTo>
                <a:lnTo>
                  <a:pt x="2023" y="2248"/>
                </a:lnTo>
                <a:lnTo>
                  <a:pt x="2020" y="2248"/>
                </a:lnTo>
                <a:lnTo>
                  <a:pt x="2019" y="2248"/>
                </a:lnTo>
                <a:lnTo>
                  <a:pt x="2016" y="2248"/>
                </a:lnTo>
                <a:lnTo>
                  <a:pt x="2015" y="2248"/>
                </a:lnTo>
                <a:lnTo>
                  <a:pt x="2014" y="2248"/>
                </a:lnTo>
                <a:lnTo>
                  <a:pt x="2013" y="2248"/>
                </a:lnTo>
                <a:lnTo>
                  <a:pt x="2007" y="2248"/>
                </a:lnTo>
                <a:lnTo>
                  <a:pt x="2003" y="2248"/>
                </a:lnTo>
                <a:lnTo>
                  <a:pt x="2002" y="2248"/>
                </a:lnTo>
                <a:lnTo>
                  <a:pt x="1998" y="2248"/>
                </a:lnTo>
                <a:lnTo>
                  <a:pt x="1997" y="2248"/>
                </a:lnTo>
                <a:lnTo>
                  <a:pt x="1996" y="2248"/>
                </a:lnTo>
                <a:lnTo>
                  <a:pt x="1993" y="2248"/>
                </a:lnTo>
                <a:lnTo>
                  <a:pt x="1992" y="2248"/>
                </a:lnTo>
                <a:lnTo>
                  <a:pt x="1990" y="2248"/>
                </a:lnTo>
                <a:lnTo>
                  <a:pt x="1987" y="2249"/>
                </a:lnTo>
                <a:lnTo>
                  <a:pt x="1985" y="2249"/>
                </a:lnTo>
                <a:lnTo>
                  <a:pt x="1984" y="2249"/>
                </a:lnTo>
                <a:lnTo>
                  <a:pt x="1983" y="2249"/>
                </a:lnTo>
                <a:lnTo>
                  <a:pt x="1980" y="2249"/>
                </a:lnTo>
                <a:lnTo>
                  <a:pt x="1979" y="2249"/>
                </a:lnTo>
                <a:lnTo>
                  <a:pt x="1977" y="2249"/>
                </a:lnTo>
                <a:lnTo>
                  <a:pt x="1976" y="2249"/>
                </a:lnTo>
                <a:lnTo>
                  <a:pt x="1975" y="2249"/>
                </a:lnTo>
                <a:lnTo>
                  <a:pt x="1973" y="2249"/>
                </a:lnTo>
                <a:lnTo>
                  <a:pt x="1972" y="2249"/>
                </a:lnTo>
                <a:lnTo>
                  <a:pt x="1971" y="2249"/>
                </a:lnTo>
                <a:lnTo>
                  <a:pt x="1970" y="2249"/>
                </a:lnTo>
                <a:lnTo>
                  <a:pt x="1967" y="2249"/>
                </a:lnTo>
                <a:lnTo>
                  <a:pt x="1962" y="2249"/>
                </a:lnTo>
                <a:lnTo>
                  <a:pt x="1959" y="2249"/>
                </a:lnTo>
                <a:lnTo>
                  <a:pt x="1958" y="2249"/>
                </a:lnTo>
                <a:lnTo>
                  <a:pt x="1954" y="2249"/>
                </a:lnTo>
                <a:lnTo>
                  <a:pt x="1951" y="2249"/>
                </a:lnTo>
                <a:lnTo>
                  <a:pt x="1950" y="2249"/>
                </a:lnTo>
                <a:lnTo>
                  <a:pt x="1946" y="2250"/>
                </a:lnTo>
                <a:lnTo>
                  <a:pt x="1943" y="2250"/>
                </a:lnTo>
                <a:lnTo>
                  <a:pt x="1942" y="2250"/>
                </a:lnTo>
                <a:lnTo>
                  <a:pt x="1938" y="2250"/>
                </a:lnTo>
                <a:lnTo>
                  <a:pt x="1935" y="2250"/>
                </a:lnTo>
                <a:lnTo>
                  <a:pt x="1934" y="2250"/>
                </a:lnTo>
                <a:lnTo>
                  <a:pt x="1930" y="2250"/>
                </a:lnTo>
                <a:lnTo>
                  <a:pt x="1929" y="2250"/>
                </a:lnTo>
                <a:lnTo>
                  <a:pt x="1928" y="2250"/>
                </a:lnTo>
                <a:lnTo>
                  <a:pt x="1926" y="2250"/>
                </a:lnTo>
                <a:lnTo>
                  <a:pt x="1923" y="2250"/>
                </a:lnTo>
                <a:lnTo>
                  <a:pt x="1921" y="2250"/>
                </a:lnTo>
                <a:lnTo>
                  <a:pt x="1918" y="2251"/>
                </a:lnTo>
                <a:lnTo>
                  <a:pt x="1915" y="2251"/>
                </a:lnTo>
                <a:lnTo>
                  <a:pt x="1914" y="2251"/>
                </a:lnTo>
                <a:lnTo>
                  <a:pt x="1910" y="2251"/>
                </a:lnTo>
                <a:lnTo>
                  <a:pt x="1908" y="2251"/>
                </a:lnTo>
                <a:lnTo>
                  <a:pt x="1906" y="2251"/>
                </a:lnTo>
                <a:lnTo>
                  <a:pt x="1899" y="2251"/>
                </a:lnTo>
                <a:lnTo>
                  <a:pt x="1890" y="2251"/>
                </a:lnTo>
                <a:lnTo>
                  <a:pt x="1885" y="2251"/>
                </a:lnTo>
                <a:lnTo>
                  <a:pt x="1882" y="2251"/>
                </a:lnTo>
                <a:lnTo>
                  <a:pt x="1881" y="2251"/>
                </a:lnTo>
                <a:lnTo>
                  <a:pt x="1876" y="2252"/>
                </a:lnTo>
                <a:lnTo>
                  <a:pt x="1872" y="2252"/>
                </a:lnTo>
                <a:lnTo>
                  <a:pt x="1867" y="2252"/>
                </a:lnTo>
                <a:lnTo>
                  <a:pt x="1864" y="2252"/>
                </a:lnTo>
                <a:lnTo>
                  <a:pt x="1863" y="2252"/>
                </a:lnTo>
                <a:lnTo>
                  <a:pt x="1858" y="2252"/>
                </a:lnTo>
                <a:lnTo>
                  <a:pt x="1854" y="2252"/>
                </a:lnTo>
                <a:lnTo>
                  <a:pt x="1849" y="2252"/>
                </a:lnTo>
                <a:lnTo>
                  <a:pt x="1845" y="2252"/>
                </a:lnTo>
                <a:lnTo>
                  <a:pt x="1840" y="2252"/>
                </a:lnTo>
                <a:lnTo>
                  <a:pt x="1835" y="2252"/>
                </a:lnTo>
                <a:lnTo>
                  <a:pt x="1834" y="2252"/>
                </a:lnTo>
                <a:lnTo>
                  <a:pt x="1834" y="2253"/>
                </a:lnTo>
                <a:lnTo>
                  <a:pt x="1833" y="2253"/>
                </a:lnTo>
                <a:lnTo>
                  <a:pt x="1832" y="2253"/>
                </a:lnTo>
                <a:lnTo>
                  <a:pt x="1831" y="2253"/>
                </a:lnTo>
                <a:lnTo>
                  <a:pt x="1830" y="2253"/>
                </a:lnTo>
                <a:lnTo>
                  <a:pt x="1829" y="2253"/>
                </a:lnTo>
                <a:lnTo>
                  <a:pt x="1826" y="2253"/>
                </a:lnTo>
                <a:lnTo>
                  <a:pt x="1825" y="2253"/>
                </a:lnTo>
                <a:lnTo>
                  <a:pt x="1824" y="2253"/>
                </a:lnTo>
                <a:lnTo>
                  <a:pt x="1822" y="2253"/>
                </a:lnTo>
                <a:lnTo>
                  <a:pt x="1821" y="2253"/>
                </a:lnTo>
                <a:lnTo>
                  <a:pt x="1820" y="2253"/>
                </a:lnTo>
                <a:lnTo>
                  <a:pt x="1818" y="2253"/>
                </a:lnTo>
                <a:lnTo>
                  <a:pt x="1817" y="2253"/>
                </a:lnTo>
                <a:lnTo>
                  <a:pt x="1816" y="2255"/>
                </a:lnTo>
                <a:lnTo>
                  <a:pt x="1815" y="2255"/>
                </a:lnTo>
                <a:lnTo>
                  <a:pt x="1814" y="2255"/>
                </a:lnTo>
                <a:lnTo>
                  <a:pt x="1811" y="2255"/>
                </a:lnTo>
                <a:lnTo>
                  <a:pt x="1809" y="2255"/>
                </a:lnTo>
                <a:lnTo>
                  <a:pt x="1808" y="2255"/>
                </a:lnTo>
                <a:lnTo>
                  <a:pt x="1807" y="2255"/>
                </a:lnTo>
                <a:lnTo>
                  <a:pt x="1806" y="2255"/>
                </a:lnTo>
                <a:lnTo>
                  <a:pt x="1805" y="2255"/>
                </a:lnTo>
                <a:lnTo>
                  <a:pt x="1804" y="2255"/>
                </a:lnTo>
                <a:lnTo>
                  <a:pt x="1803" y="2255"/>
                </a:lnTo>
                <a:lnTo>
                  <a:pt x="1802" y="2255"/>
                </a:lnTo>
                <a:lnTo>
                  <a:pt x="1799" y="2255"/>
                </a:lnTo>
                <a:lnTo>
                  <a:pt x="1797" y="2255"/>
                </a:lnTo>
                <a:lnTo>
                  <a:pt x="1794" y="2255"/>
                </a:lnTo>
                <a:lnTo>
                  <a:pt x="1790" y="2255"/>
                </a:lnTo>
                <a:lnTo>
                  <a:pt x="1789" y="2255"/>
                </a:lnTo>
                <a:lnTo>
                  <a:pt x="1786" y="2256"/>
                </a:lnTo>
                <a:lnTo>
                  <a:pt x="1783" y="2256"/>
                </a:lnTo>
                <a:lnTo>
                  <a:pt x="1781" y="2256"/>
                </a:lnTo>
                <a:lnTo>
                  <a:pt x="1780" y="2256"/>
                </a:lnTo>
                <a:lnTo>
                  <a:pt x="1779" y="2256"/>
                </a:lnTo>
                <a:lnTo>
                  <a:pt x="1777" y="2256"/>
                </a:lnTo>
                <a:lnTo>
                  <a:pt x="1772" y="2256"/>
                </a:lnTo>
                <a:lnTo>
                  <a:pt x="1769" y="2256"/>
                </a:lnTo>
                <a:lnTo>
                  <a:pt x="1768" y="2256"/>
                </a:lnTo>
                <a:lnTo>
                  <a:pt x="1766" y="2256"/>
                </a:lnTo>
                <a:lnTo>
                  <a:pt x="1765" y="2256"/>
                </a:lnTo>
                <a:lnTo>
                  <a:pt x="1763" y="2256"/>
                </a:lnTo>
                <a:lnTo>
                  <a:pt x="1760" y="2256"/>
                </a:lnTo>
                <a:lnTo>
                  <a:pt x="1757" y="2256"/>
                </a:lnTo>
                <a:lnTo>
                  <a:pt x="1755" y="2256"/>
                </a:lnTo>
                <a:lnTo>
                  <a:pt x="1754" y="2256"/>
                </a:lnTo>
                <a:lnTo>
                  <a:pt x="1747" y="2257"/>
                </a:lnTo>
                <a:lnTo>
                  <a:pt x="1746" y="2257"/>
                </a:lnTo>
                <a:lnTo>
                  <a:pt x="1745" y="2257"/>
                </a:lnTo>
                <a:lnTo>
                  <a:pt x="1744" y="2257"/>
                </a:lnTo>
                <a:lnTo>
                  <a:pt x="1740" y="2257"/>
                </a:lnTo>
                <a:lnTo>
                  <a:pt x="1736" y="2257"/>
                </a:lnTo>
                <a:lnTo>
                  <a:pt x="1734" y="2257"/>
                </a:lnTo>
                <a:lnTo>
                  <a:pt x="1731" y="2257"/>
                </a:lnTo>
                <a:lnTo>
                  <a:pt x="1727" y="2257"/>
                </a:lnTo>
                <a:lnTo>
                  <a:pt x="1725" y="2257"/>
                </a:lnTo>
                <a:lnTo>
                  <a:pt x="1723" y="2257"/>
                </a:lnTo>
                <a:lnTo>
                  <a:pt x="1722" y="2257"/>
                </a:lnTo>
                <a:lnTo>
                  <a:pt x="1718" y="2257"/>
                </a:lnTo>
                <a:lnTo>
                  <a:pt x="1714" y="2257"/>
                </a:lnTo>
                <a:lnTo>
                  <a:pt x="1713" y="2257"/>
                </a:lnTo>
                <a:lnTo>
                  <a:pt x="1712" y="2258"/>
                </a:lnTo>
                <a:lnTo>
                  <a:pt x="1700" y="2258"/>
                </a:lnTo>
                <a:lnTo>
                  <a:pt x="1697" y="2258"/>
                </a:lnTo>
                <a:lnTo>
                  <a:pt x="1695" y="2258"/>
                </a:lnTo>
                <a:lnTo>
                  <a:pt x="1693" y="2258"/>
                </a:lnTo>
                <a:lnTo>
                  <a:pt x="1691" y="2258"/>
                </a:lnTo>
                <a:lnTo>
                  <a:pt x="1690" y="2258"/>
                </a:lnTo>
                <a:lnTo>
                  <a:pt x="1686" y="2258"/>
                </a:lnTo>
                <a:lnTo>
                  <a:pt x="1684" y="2258"/>
                </a:lnTo>
                <a:lnTo>
                  <a:pt x="1682" y="2258"/>
                </a:lnTo>
                <a:lnTo>
                  <a:pt x="1680" y="2258"/>
                </a:lnTo>
                <a:lnTo>
                  <a:pt x="1677" y="2258"/>
                </a:lnTo>
                <a:lnTo>
                  <a:pt x="1673" y="2259"/>
                </a:lnTo>
                <a:lnTo>
                  <a:pt x="1668" y="2259"/>
                </a:lnTo>
                <a:lnTo>
                  <a:pt x="1666" y="2259"/>
                </a:lnTo>
                <a:lnTo>
                  <a:pt x="1665" y="2259"/>
                </a:lnTo>
                <a:lnTo>
                  <a:pt x="1664" y="2259"/>
                </a:lnTo>
                <a:lnTo>
                  <a:pt x="1661" y="2259"/>
                </a:lnTo>
                <a:lnTo>
                  <a:pt x="1660" y="2259"/>
                </a:lnTo>
                <a:lnTo>
                  <a:pt x="1659" y="2259"/>
                </a:lnTo>
                <a:lnTo>
                  <a:pt x="1654" y="2259"/>
                </a:lnTo>
                <a:lnTo>
                  <a:pt x="1650" y="2259"/>
                </a:lnTo>
                <a:lnTo>
                  <a:pt x="1649" y="2259"/>
                </a:lnTo>
                <a:lnTo>
                  <a:pt x="1648" y="2259"/>
                </a:lnTo>
                <a:lnTo>
                  <a:pt x="1645" y="2259"/>
                </a:lnTo>
                <a:lnTo>
                  <a:pt x="1641" y="2260"/>
                </a:lnTo>
                <a:lnTo>
                  <a:pt x="1638" y="2260"/>
                </a:lnTo>
                <a:lnTo>
                  <a:pt x="1636" y="2260"/>
                </a:lnTo>
                <a:lnTo>
                  <a:pt x="1632" y="2260"/>
                </a:lnTo>
                <a:lnTo>
                  <a:pt x="1614" y="2260"/>
                </a:lnTo>
                <a:lnTo>
                  <a:pt x="1610" y="2261"/>
                </a:lnTo>
                <a:lnTo>
                  <a:pt x="1609" y="2261"/>
                </a:lnTo>
                <a:lnTo>
                  <a:pt x="1607" y="2261"/>
                </a:lnTo>
                <a:lnTo>
                  <a:pt x="1600" y="2261"/>
                </a:lnTo>
                <a:lnTo>
                  <a:pt x="1592" y="2261"/>
                </a:lnTo>
                <a:lnTo>
                  <a:pt x="1585" y="2261"/>
                </a:lnTo>
                <a:lnTo>
                  <a:pt x="1579" y="2263"/>
                </a:lnTo>
                <a:lnTo>
                  <a:pt x="1576" y="2263"/>
                </a:lnTo>
                <a:lnTo>
                  <a:pt x="1572" y="2263"/>
                </a:lnTo>
                <a:lnTo>
                  <a:pt x="1564" y="2263"/>
                </a:lnTo>
                <a:lnTo>
                  <a:pt x="1562" y="2263"/>
                </a:lnTo>
                <a:lnTo>
                  <a:pt x="1558" y="2263"/>
                </a:lnTo>
                <a:lnTo>
                  <a:pt x="1547" y="2264"/>
                </a:lnTo>
                <a:lnTo>
                  <a:pt x="1546" y="2264"/>
                </a:lnTo>
                <a:lnTo>
                  <a:pt x="1538" y="2264"/>
                </a:lnTo>
                <a:lnTo>
                  <a:pt x="1533" y="2264"/>
                </a:lnTo>
                <a:lnTo>
                  <a:pt x="1531" y="2264"/>
                </a:lnTo>
                <a:lnTo>
                  <a:pt x="1529" y="2264"/>
                </a:lnTo>
                <a:lnTo>
                  <a:pt x="1528" y="2264"/>
                </a:lnTo>
                <a:lnTo>
                  <a:pt x="1527" y="2264"/>
                </a:lnTo>
                <a:lnTo>
                  <a:pt x="1526" y="2264"/>
                </a:lnTo>
                <a:lnTo>
                  <a:pt x="1522" y="2264"/>
                </a:lnTo>
                <a:lnTo>
                  <a:pt x="1519" y="2264"/>
                </a:lnTo>
                <a:lnTo>
                  <a:pt x="1516" y="2265"/>
                </a:lnTo>
                <a:lnTo>
                  <a:pt x="1515" y="2265"/>
                </a:lnTo>
                <a:lnTo>
                  <a:pt x="1503" y="2265"/>
                </a:lnTo>
                <a:lnTo>
                  <a:pt x="1496" y="2265"/>
                </a:lnTo>
                <a:lnTo>
                  <a:pt x="1494" y="2265"/>
                </a:lnTo>
                <a:lnTo>
                  <a:pt x="1493" y="2265"/>
                </a:lnTo>
                <a:lnTo>
                  <a:pt x="1492" y="2265"/>
                </a:lnTo>
                <a:lnTo>
                  <a:pt x="1490" y="2265"/>
                </a:lnTo>
                <a:lnTo>
                  <a:pt x="1489" y="2265"/>
                </a:lnTo>
                <a:lnTo>
                  <a:pt x="1488" y="2265"/>
                </a:lnTo>
                <a:lnTo>
                  <a:pt x="1487" y="2265"/>
                </a:lnTo>
                <a:lnTo>
                  <a:pt x="1485" y="2265"/>
                </a:lnTo>
                <a:lnTo>
                  <a:pt x="1484" y="2265"/>
                </a:lnTo>
                <a:lnTo>
                  <a:pt x="1479" y="2265"/>
                </a:lnTo>
                <a:lnTo>
                  <a:pt x="1476" y="2265"/>
                </a:lnTo>
                <a:lnTo>
                  <a:pt x="1475" y="2265"/>
                </a:lnTo>
                <a:lnTo>
                  <a:pt x="1475" y="2266"/>
                </a:lnTo>
                <a:lnTo>
                  <a:pt x="1471" y="2266"/>
                </a:lnTo>
                <a:lnTo>
                  <a:pt x="1470" y="2266"/>
                </a:lnTo>
                <a:lnTo>
                  <a:pt x="1467" y="2266"/>
                </a:lnTo>
                <a:lnTo>
                  <a:pt x="1466" y="2266"/>
                </a:lnTo>
                <a:lnTo>
                  <a:pt x="1464" y="2266"/>
                </a:lnTo>
                <a:lnTo>
                  <a:pt x="1461" y="2266"/>
                </a:lnTo>
                <a:lnTo>
                  <a:pt x="1458" y="2266"/>
                </a:lnTo>
                <a:lnTo>
                  <a:pt x="1457" y="2266"/>
                </a:lnTo>
                <a:lnTo>
                  <a:pt x="1454" y="2266"/>
                </a:lnTo>
                <a:lnTo>
                  <a:pt x="1453" y="2266"/>
                </a:lnTo>
                <a:lnTo>
                  <a:pt x="1452" y="2266"/>
                </a:lnTo>
                <a:lnTo>
                  <a:pt x="1451" y="2266"/>
                </a:lnTo>
                <a:lnTo>
                  <a:pt x="1450" y="2266"/>
                </a:lnTo>
                <a:lnTo>
                  <a:pt x="1449" y="2266"/>
                </a:lnTo>
                <a:lnTo>
                  <a:pt x="1447" y="2266"/>
                </a:lnTo>
                <a:lnTo>
                  <a:pt x="1444" y="2266"/>
                </a:lnTo>
                <a:lnTo>
                  <a:pt x="1440" y="2266"/>
                </a:lnTo>
                <a:lnTo>
                  <a:pt x="1438" y="2267"/>
                </a:lnTo>
                <a:lnTo>
                  <a:pt x="1437" y="2267"/>
                </a:lnTo>
                <a:lnTo>
                  <a:pt x="1435" y="2267"/>
                </a:lnTo>
                <a:lnTo>
                  <a:pt x="1432" y="2267"/>
                </a:lnTo>
                <a:lnTo>
                  <a:pt x="1431" y="2267"/>
                </a:lnTo>
                <a:lnTo>
                  <a:pt x="1428" y="2267"/>
                </a:lnTo>
                <a:lnTo>
                  <a:pt x="1426" y="2267"/>
                </a:lnTo>
                <a:lnTo>
                  <a:pt x="1420" y="2267"/>
                </a:lnTo>
                <a:lnTo>
                  <a:pt x="1418" y="2267"/>
                </a:lnTo>
                <a:lnTo>
                  <a:pt x="1416" y="2267"/>
                </a:lnTo>
                <a:lnTo>
                  <a:pt x="1412" y="2267"/>
                </a:lnTo>
                <a:lnTo>
                  <a:pt x="1411" y="2267"/>
                </a:lnTo>
                <a:lnTo>
                  <a:pt x="1410" y="2267"/>
                </a:lnTo>
                <a:lnTo>
                  <a:pt x="1408" y="2267"/>
                </a:lnTo>
                <a:lnTo>
                  <a:pt x="1407" y="2267"/>
                </a:lnTo>
                <a:lnTo>
                  <a:pt x="1405" y="2268"/>
                </a:lnTo>
                <a:lnTo>
                  <a:pt x="1403" y="2268"/>
                </a:lnTo>
                <a:lnTo>
                  <a:pt x="1402" y="2268"/>
                </a:lnTo>
                <a:lnTo>
                  <a:pt x="1399" y="2268"/>
                </a:lnTo>
                <a:lnTo>
                  <a:pt x="1398" y="2268"/>
                </a:lnTo>
                <a:lnTo>
                  <a:pt x="1394" y="2268"/>
                </a:lnTo>
                <a:lnTo>
                  <a:pt x="1393" y="2268"/>
                </a:lnTo>
                <a:lnTo>
                  <a:pt x="1390" y="2268"/>
                </a:lnTo>
                <a:lnTo>
                  <a:pt x="1385" y="2268"/>
                </a:lnTo>
                <a:lnTo>
                  <a:pt x="1381" y="2268"/>
                </a:lnTo>
                <a:lnTo>
                  <a:pt x="1376" y="2268"/>
                </a:lnTo>
                <a:lnTo>
                  <a:pt x="1375" y="2268"/>
                </a:lnTo>
                <a:lnTo>
                  <a:pt x="1373" y="2268"/>
                </a:lnTo>
                <a:lnTo>
                  <a:pt x="1372" y="2268"/>
                </a:lnTo>
                <a:lnTo>
                  <a:pt x="1371" y="2268"/>
                </a:lnTo>
                <a:lnTo>
                  <a:pt x="1369" y="2268"/>
                </a:lnTo>
                <a:lnTo>
                  <a:pt x="1368" y="2268"/>
                </a:lnTo>
                <a:lnTo>
                  <a:pt x="1367" y="2268"/>
                </a:lnTo>
                <a:lnTo>
                  <a:pt x="1366" y="2268"/>
                </a:lnTo>
                <a:lnTo>
                  <a:pt x="1364" y="2269"/>
                </a:lnTo>
                <a:lnTo>
                  <a:pt x="1352" y="2269"/>
                </a:lnTo>
                <a:lnTo>
                  <a:pt x="1349" y="2269"/>
                </a:lnTo>
                <a:lnTo>
                  <a:pt x="1343" y="2269"/>
                </a:lnTo>
                <a:lnTo>
                  <a:pt x="1342" y="2269"/>
                </a:lnTo>
                <a:lnTo>
                  <a:pt x="1336" y="2269"/>
                </a:lnTo>
                <a:lnTo>
                  <a:pt x="1321" y="2270"/>
                </a:lnTo>
                <a:lnTo>
                  <a:pt x="1312" y="2270"/>
                </a:lnTo>
                <a:lnTo>
                  <a:pt x="1306" y="2270"/>
                </a:lnTo>
                <a:lnTo>
                  <a:pt x="1304" y="2270"/>
                </a:lnTo>
                <a:lnTo>
                  <a:pt x="1302" y="2270"/>
                </a:lnTo>
                <a:lnTo>
                  <a:pt x="1297" y="2270"/>
                </a:lnTo>
                <a:lnTo>
                  <a:pt x="1293" y="2272"/>
                </a:lnTo>
                <a:lnTo>
                  <a:pt x="1289" y="2272"/>
                </a:lnTo>
                <a:lnTo>
                  <a:pt x="1287" y="2272"/>
                </a:lnTo>
                <a:lnTo>
                  <a:pt x="1286" y="2272"/>
                </a:lnTo>
                <a:lnTo>
                  <a:pt x="1281" y="2272"/>
                </a:lnTo>
                <a:lnTo>
                  <a:pt x="1277" y="2272"/>
                </a:lnTo>
                <a:lnTo>
                  <a:pt x="1276" y="2272"/>
                </a:lnTo>
                <a:lnTo>
                  <a:pt x="1267" y="2272"/>
                </a:lnTo>
                <a:lnTo>
                  <a:pt x="1265" y="2272"/>
                </a:lnTo>
                <a:lnTo>
                  <a:pt x="1264" y="2272"/>
                </a:lnTo>
                <a:lnTo>
                  <a:pt x="1263" y="2272"/>
                </a:lnTo>
                <a:lnTo>
                  <a:pt x="1262" y="2272"/>
                </a:lnTo>
                <a:lnTo>
                  <a:pt x="1252" y="2273"/>
                </a:lnTo>
                <a:lnTo>
                  <a:pt x="1239" y="2273"/>
                </a:lnTo>
                <a:lnTo>
                  <a:pt x="1235" y="2273"/>
                </a:lnTo>
                <a:lnTo>
                  <a:pt x="1234" y="2273"/>
                </a:lnTo>
                <a:lnTo>
                  <a:pt x="1221" y="2274"/>
                </a:lnTo>
                <a:lnTo>
                  <a:pt x="1217" y="2274"/>
                </a:lnTo>
                <a:lnTo>
                  <a:pt x="1212" y="2274"/>
                </a:lnTo>
                <a:lnTo>
                  <a:pt x="1208" y="2274"/>
                </a:lnTo>
                <a:lnTo>
                  <a:pt x="1205" y="2274"/>
                </a:lnTo>
                <a:lnTo>
                  <a:pt x="1203" y="2274"/>
                </a:lnTo>
                <a:lnTo>
                  <a:pt x="1199" y="2274"/>
                </a:lnTo>
                <a:lnTo>
                  <a:pt x="1195" y="2275"/>
                </a:lnTo>
                <a:lnTo>
                  <a:pt x="1191" y="2275"/>
                </a:lnTo>
                <a:lnTo>
                  <a:pt x="1177" y="2275"/>
                </a:lnTo>
                <a:lnTo>
                  <a:pt x="1167" y="2276"/>
                </a:lnTo>
                <a:lnTo>
                  <a:pt x="1143" y="2276"/>
                </a:lnTo>
                <a:lnTo>
                  <a:pt x="1140" y="2276"/>
                </a:lnTo>
                <a:lnTo>
                  <a:pt x="1139" y="2276"/>
                </a:lnTo>
                <a:lnTo>
                  <a:pt x="1133" y="2277"/>
                </a:lnTo>
                <a:lnTo>
                  <a:pt x="1131" y="2277"/>
                </a:lnTo>
                <a:lnTo>
                  <a:pt x="1121" y="2277"/>
                </a:lnTo>
                <a:lnTo>
                  <a:pt x="1118" y="2277"/>
                </a:lnTo>
                <a:lnTo>
                  <a:pt x="1117" y="2277"/>
                </a:lnTo>
                <a:lnTo>
                  <a:pt x="1116" y="2277"/>
                </a:lnTo>
                <a:lnTo>
                  <a:pt x="1108" y="2278"/>
                </a:lnTo>
                <a:lnTo>
                  <a:pt x="1106" y="2278"/>
                </a:lnTo>
                <a:lnTo>
                  <a:pt x="1105" y="2278"/>
                </a:lnTo>
                <a:lnTo>
                  <a:pt x="1103" y="2278"/>
                </a:lnTo>
                <a:lnTo>
                  <a:pt x="1101" y="2278"/>
                </a:lnTo>
                <a:lnTo>
                  <a:pt x="1099" y="2278"/>
                </a:lnTo>
                <a:lnTo>
                  <a:pt x="1098" y="2278"/>
                </a:lnTo>
                <a:lnTo>
                  <a:pt x="1095" y="2278"/>
                </a:lnTo>
                <a:lnTo>
                  <a:pt x="1093" y="2278"/>
                </a:lnTo>
                <a:lnTo>
                  <a:pt x="1090" y="2278"/>
                </a:lnTo>
                <a:lnTo>
                  <a:pt x="1088" y="2278"/>
                </a:lnTo>
                <a:lnTo>
                  <a:pt x="1076" y="2278"/>
                </a:lnTo>
                <a:lnTo>
                  <a:pt x="1075" y="2278"/>
                </a:lnTo>
                <a:lnTo>
                  <a:pt x="1071" y="2280"/>
                </a:lnTo>
                <a:lnTo>
                  <a:pt x="1070" y="2280"/>
                </a:lnTo>
                <a:lnTo>
                  <a:pt x="1060" y="2280"/>
                </a:lnTo>
                <a:lnTo>
                  <a:pt x="1053" y="2280"/>
                </a:lnTo>
                <a:lnTo>
                  <a:pt x="1041" y="2281"/>
                </a:lnTo>
                <a:lnTo>
                  <a:pt x="1022" y="2281"/>
                </a:lnTo>
                <a:lnTo>
                  <a:pt x="1021" y="2281"/>
                </a:lnTo>
                <a:lnTo>
                  <a:pt x="1015" y="2281"/>
                </a:lnTo>
                <a:lnTo>
                  <a:pt x="1012" y="2281"/>
                </a:lnTo>
                <a:lnTo>
                  <a:pt x="1011" y="2282"/>
                </a:lnTo>
                <a:lnTo>
                  <a:pt x="1010" y="2282"/>
                </a:lnTo>
                <a:lnTo>
                  <a:pt x="1009" y="2282"/>
                </a:lnTo>
                <a:lnTo>
                  <a:pt x="995" y="2282"/>
                </a:lnTo>
                <a:lnTo>
                  <a:pt x="992" y="2282"/>
                </a:lnTo>
                <a:lnTo>
                  <a:pt x="991" y="2282"/>
                </a:lnTo>
                <a:lnTo>
                  <a:pt x="987" y="2282"/>
                </a:lnTo>
                <a:lnTo>
                  <a:pt x="985" y="2282"/>
                </a:lnTo>
                <a:lnTo>
                  <a:pt x="979" y="2283"/>
                </a:lnTo>
                <a:lnTo>
                  <a:pt x="971" y="2283"/>
                </a:lnTo>
                <a:lnTo>
                  <a:pt x="970" y="2283"/>
                </a:lnTo>
                <a:lnTo>
                  <a:pt x="968" y="2283"/>
                </a:lnTo>
                <a:lnTo>
                  <a:pt x="967" y="2283"/>
                </a:lnTo>
                <a:lnTo>
                  <a:pt x="965" y="2283"/>
                </a:lnTo>
                <a:lnTo>
                  <a:pt x="963" y="2283"/>
                </a:lnTo>
                <a:lnTo>
                  <a:pt x="959" y="2283"/>
                </a:lnTo>
                <a:lnTo>
                  <a:pt x="958" y="2283"/>
                </a:lnTo>
                <a:lnTo>
                  <a:pt x="957" y="2283"/>
                </a:lnTo>
                <a:lnTo>
                  <a:pt x="955" y="2284"/>
                </a:lnTo>
                <a:lnTo>
                  <a:pt x="953" y="2284"/>
                </a:lnTo>
                <a:lnTo>
                  <a:pt x="951" y="2284"/>
                </a:lnTo>
                <a:lnTo>
                  <a:pt x="950" y="2284"/>
                </a:lnTo>
                <a:lnTo>
                  <a:pt x="946" y="2284"/>
                </a:lnTo>
                <a:lnTo>
                  <a:pt x="944" y="2284"/>
                </a:lnTo>
                <a:lnTo>
                  <a:pt x="941" y="2284"/>
                </a:lnTo>
                <a:lnTo>
                  <a:pt x="938" y="2284"/>
                </a:lnTo>
                <a:lnTo>
                  <a:pt x="935" y="2284"/>
                </a:lnTo>
                <a:lnTo>
                  <a:pt x="932" y="2285"/>
                </a:lnTo>
                <a:lnTo>
                  <a:pt x="927" y="2285"/>
                </a:lnTo>
                <a:lnTo>
                  <a:pt x="925" y="2285"/>
                </a:lnTo>
                <a:lnTo>
                  <a:pt x="923" y="2285"/>
                </a:lnTo>
                <a:lnTo>
                  <a:pt x="920" y="2285"/>
                </a:lnTo>
                <a:lnTo>
                  <a:pt x="918" y="2285"/>
                </a:lnTo>
                <a:lnTo>
                  <a:pt x="917" y="2285"/>
                </a:lnTo>
                <a:lnTo>
                  <a:pt x="916" y="2285"/>
                </a:lnTo>
                <a:lnTo>
                  <a:pt x="915" y="2285"/>
                </a:lnTo>
                <a:lnTo>
                  <a:pt x="914" y="2285"/>
                </a:lnTo>
                <a:lnTo>
                  <a:pt x="912" y="2285"/>
                </a:lnTo>
                <a:lnTo>
                  <a:pt x="910" y="2285"/>
                </a:lnTo>
                <a:lnTo>
                  <a:pt x="909" y="2285"/>
                </a:lnTo>
                <a:lnTo>
                  <a:pt x="908" y="2285"/>
                </a:lnTo>
                <a:lnTo>
                  <a:pt x="900" y="2286"/>
                </a:lnTo>
                <a:lnTo>
                  <a:pt x="889" y="2286"/>
                </a:lnTo>
                <a:lnTo>
                  <a:pt x="888" y="2286"/>
                </a:lnTo>
                <a:lnTo>
                  <a:pt x="886" y="2286"/>
                </a:lnTo>
                <a:lnTo>
                  <a:pt x="883" y="2286"/>
                </a:lnTo>
                <a:lnTo>
                  <a:pt x="881" y="2286"/>
                </a:lnTo>
                <a:lnTo>
                  <a:pt x="879" y="2288"/>
                </a:lnTo>
                <a:lnTo>
                  <a:pt x="876" y="2288"/>
                </a:lnTo>
                <a:lnTo>
                  <a:pt x="871" y="2288"/>
                </a:lnTo>
                <a:lnTo>
                  <a:pt x="865" y="2288"/>
                </a:lnTo>
                <a:lnTo>
                  <a:pt x="862" y="2288"/>
                </a:lnTo>
                <a:lnTo>
                  <a:pt x="858" y="2288"/>
                </a:lnTo>
                <a:lnTo>
                  <a:pt x="851" y="2288"/>
                </a:lnTo>
                <a:lnTo>
                  <a:pt x="841" y="2289"/>
                </a:lnTo>
                <a:lnTo>
                  <a:pt x="840" y="2289"/>
                </a:lnTo>
                <a:lnTo>
                  <a:pt x="837" y="2289"/>
                </a:lnTo>
                <a:lnTo>
                  <a:pt x="836" y="2289"/>
                </a:lnTo>
                <a:lnTo>
                  <a:pt x="832" y="2289"/>
                </a:lnTo>
                <a:lnTo>
                  <a:pt x="831" y="2289"/>
                </a:lnTo>
                <a:lnTo>
                  <a:pt x="830" y="2289"/>
                </a:lnTo>
                <a:lnTo>
                  <a:pt x="829" y="2289"/>
                </a:lnTo>
                <a:lnTo>
                  <a:pt x="828" y="2289"/>
                </a:lnTo>
                <a:lnTo>
                  <a:pt x="824" y="2289"/>
                </a:lnTo>
                <a:lnTo>
                  <a:pt x="822" y="2290"/>
                </a:lnTo>
                <a:lnTo>
                  <a:pt x="820" y="2290"/>
                </a:lnTo>
                <a:lnTo>
                  <a:pt x="817" y="2290"/>
                </a:lnTo>
                <a:lnTo>
                  <a:pt x="816" y="2290"/>
                </a:lnTo>
                <a:lnTo>
                  <a:pt x="812" y="2290"/>
                </a:lnTo>
                <a:lnTo>
                  <a:pt x="811" y="2290"/>
                </a:lnTo>
                <a:lnTo>
                  <a:pt x="810" y="2290"/>
                </a:lnTo>
                <a:lnTo>
                  <a:pt x="808" y="2290"/>
                </a:lnTo>
                <a:lnTo>
                  <a:pt x="806" y="2290"/>
                </a:lnTo>
                <a:lnTo>
                  <a:pt x="804" y="2290"/>
                </a:lnTo>
                <a:lnTo>
                  <a:pt x="803" y="2290"/>
                </a:lnTo>
                <a:lnTo>
                  <a:pt x="801" y="2290"/>
                </a:lnTo>
                <a:lnTo>
                  <a:pt x="799" y="2291"/>
                </a:lnTo>
                <a:lnTo>
                  <a:pt x="798" y="2291"/>
                </a:lnTo>
                <a:lnTo>
                  <a:pt x="796" y="2291"/>
                </a:lnTo>
                <a:lnTo>
                  <a:pt x="795" y="2291"/>
                </a:lnTo>
                <a:lnTo>
                  <a:pt x="791" y="2291"/>
                </a:lnTo>
                <a:lnTo>
                  <a:pt x="785" y="2291"/>
                </a:lnTo>
                <a:lnTo>
                  <a:pt x="780" y="2291"/>
                </a:lnTo>
                <a:lnTo>
                  <a:pt x="776" y="2291"/>
                </a:lnTo>
                <a:lnTo>
                  <a:pt x="771" y="2291"/>
                </a:lnTo>
                <a:lnTo>
                  <a:pt x="770" y="2291"/>
                </a:lnTo>
                <a:lnTo>
                  <a:pt x="767" y="2292"/>
                </a:lnTo>
                <a:lnTo>
                  <a:pt x="761" y="2292"/>
                </a:lnTo>
                <a:lnTo>
                  <a:pt x="759" y="2292"/>
                </a:lnTo>
                <a:lnTo>
                  <a:pt x="758" y="2292"/>
                </a:lnTo>
                <a:lnTo>
                  <a:pt x="755" y="2292"/>
                </a:lnTo>
                <a:lnTo>
                  <a:pt x="754" y="2292"/>
                </a:lnTo>
                <a:lnTo>
                  <a:pt x="750" y="2292"/>
                </a:lnTo>
                <a:lnTo>
                  <a:pt x="748" y="2292"/>
                </a:lnTo>
                <a:lnTo>
                  <a:pt x="747" y="2292"/>
                </a:lnTo>
                <a:lnTo>
                  <a:pt x="746" y="2292"/>
                </a:lnTo>
                <a:lnTo>
                  <a:pt x="744" y="2292"/>
                </a:lnTo>
                <a:lnTo>
                  <a:pt x="735" y="2293"/>
                </a:lnTo>
                <a:lnTo>
                  <a:pt x="734" y="2293"/>
                </a:lnTo>
                <a:lnTo>
                  <a:pt x="733" y="2293"/>
                </a:lnTo>
                <a:lnTo>
                  <a:pt x="732" y="2293"/>
                </a:lnTo>
                <a:lnTo>
                  <a:pt x="730" y="2293"/>
                </a:lnTo>
                <a:lnTo>
                  <a:pt x="729" y="2293"/>
                </a:lnTo>
                <a:lnTo>
                  <a:pt x="728" y="2293"/>
                </a:lnTo>
                <a:lnTo>
                  <a:pt x="727" y="2293"/>
                </a:lnTo>
                <a:lnTo>
                  <a:pt x="719" y="2293"/>
                </a:lnTo>
                <a:lnTo>
                  <a:pt x="718" y="2293"/>
                </a:lnTo>
                <a:lnTo>
                  <a:pt x="716" y="2294"/>
                </a:lnTo>
                <a:lnTo>
                  <a:pt x="715" y="2294"/>
                </a:lnTo>
                <a:lnTo>
                  <a:pt x="712" y="2294"/>
                </a:lnTo>
                <a:lnTo>
                  <a:pt x="705" y="2294"/>
                </a:lnTo>
                <a:lnTo>
                  <a:pt x="704" y="2294"/>
                </a:lnTo>
                <a:lnTo>
                  <a:pt x="703" y="2294"/>
                </a:lnTo>
                <a:lnTo>
                  <a:pt x="702" y="2294"/>
                </a:lnTo>
                <a:lnTo>
                  <a:pt x="700" y="2294"/>
                </a:lnTo>
                <a:lnTo>
                  <a:pt x="693" y="2294"/>
                </a:lnTo>
                <a:lnTo>
                  <a:pt x="686" y="2295"/>
                </a:lnTo>
                <a:lnTo>
                  <a:pt x="682" y="2295"/>
                </a:lnTo>
                <a:lnTo>
                  <a:pt x="677" y="2295"/>
                </a:lnTo>
                <a:lnTo>
                  <a:pt x="675" y="2295"/>
                </a:lnTo>
                <a:lnTo>
                  <a:pt x="668" y="2295"/>
                </a:lnTo>
                <a:lnTo>
                  <a:pt x="665" y="2295"/>
                </a:lnTo>
                <a:lnTo>
                  <a:pt x="660" y="2297"/>
                </a:lnTo>
                <a:lnTo>
                  <a:pt x="657" y="2297"/>
                </a:lnTo>
                <a:lnTo>
                  <a:pt x="653" y="2297"/>
                </a:lnTo>
                <a:lnTo>
                  <a:pt x="647" y="2297"/>
                </a:lnTo>
                <a:lnTo>
                  <a:pt x="623" y="2298"/>
                </a:lnTo>
                <a:lnTo>
                  <a:pt x="606" y="2299"/>
                </a:lnTo>
                <a:lnTo>
                  <a:pt x="594" y="2299"/>
                </a:lnTo>
                <a:lnTo>
                  <a:pt x="592" y="2299"/>
                </a:lnTo>
                <a:lnTo>
                  <a:pt x="591" y="2299"/>
                </a:lnTo>
                <a:lnTo>
                  <a:pt x="584" y="2300"/>
                </a:lnTo>
                <a:lnTo>
                  <a:pt x="578" y="2300"/>
                </a:lnTo>
                <a:lnTo>
                  <a:pt x="556" y="2301"/>
                </a:lnTo>
                <a:lnTo>
                  <a:pt x="522" y="2302"/>
                </a:lnTo>
                <a:lnTo>
                  <a:pt x="521" y="2302"/>
                </a:lnTo>
                <a:lnTo>
                  <a:pt x="511" y="2303"/>
                </a:lnTo>
                <a:lnTo>
                  <a:pt x="508" y="2303"/>
                </a:lnTo>
                <a:lnTo>
                  <a:pt x="505" y="2303"/>
                </a:lnTo>
                <a:lnTo>
                  <a:pt x="504" y="2303"/>
                </a:lnTo>
                <a:lnTo>
                  <a:pt x="497" y="2303"/>
                </a:lnTo>
                <a:lnTo>
                  <a:pt x="491" y="2303"/>
                </a:lnTo>
                <a:lnTo>
                  <a:pt x="484" y="2305"/>
                </a:lnTo>
                <a:lnTo>
                  <a:pt x="476" y="2305"/>
                </a:lnTo>
                <a:lnTo>
                  <a:pt x="459" y="2306"/>
                </a:lnTo>
                <a:lnTo>
                  <a:pt x="456" y="2306"/>
                </a:lnTo>
                <a:lnTo>
                  <a:pt x="452" y="2306"/>
                </a:lnTo>
                <a:lnTo>
                  <a:pt x="451" y="2306"/>
                </a:lnTo>
                <a:lnTo>
                  <a:pt x="439" y="2306"/>
                </a:lnTo>
                <a:lnTo>
                  <a:pt x="433" y="2307"/>
                </a:lnTo>
                <a:lnTo>
                  <a:pt x="423" y="2307"/>
                </a:lnTo>
                <a:lnTo>
                  <a:pt x="413" y="2308"/>
                </a:lnTo>
                <a:lnTo>
                  <a:pt x="406" y="2308"/>
                </a:lnTo>
                <a:lnTo>
                  <a:pt x="402" y="2308"/>
                </a:lnTo>
                <a:lnTo>
                  <a:pt x="391" y="2308"/>
                </a:lnTo>
                <a:lnTo>
                  <a:pt x="390" y="2308"/>
                </a:lnTo>
                <a:lnTo>
                  <a:pt x="389" y="2308"/>
                </a:lnTo>
                <a:lnTo>
                  <a:pt x="388" y="2309"/>
                </a:lnTo>
                <a:lnTo>
                  <a:pt x="387" y="2309"/>
                </a:lnTo>
                <a:lnTo>
                  <a:pt x="383" y="2309"/>
                </a:lnTo>
                <a:lnTo>
                  <a:pt x="382" y="2309"/>
                </a:lnTo>
                <a:lnTo>
                  <a:pt x="372" y="2309"/>
                </a:lnTo>
                <a:lnTo>
                  <a:pt x="368" y="2309"/>
                </a:lnTo>
                <a:lnTo>
                  <a:pt x="366" y="2309"/>
                </a:lnTo>
                <a:lnTo>
                  <a:pt x="359" y="2310"/>
                </a:lnTo>
                <a:lnTo>
                  <a:pt x="355" y="2310"/>
                </a:lnTo>
                <a:lnTo>
                  <a:pt x="353" y="2310"/>
                </a:lnTo>
                <a:lnTo>
                  <a:pt x="341" y="2310"/>
                </a:lnTo>
                <a:lnTo>
                  <a:pt x="340" y="2311"/>
                </a:lnTo>
                <a:lnTo>
                  <a:pt x="337" y="2311"/>
                </a:lnTo>
                <a:lnTo>
                  <a:pt x="330" y="2311"/>
                </a:lnTo>
                <a:lnTo>
                  <a:pt x="327" y="2311"/>
                </a:lnTo>
                <a:lnTo>
                  <a:pt x="325" y="2311"/>
                </a:lnTo>
                <a:lnTo>
                  <a:pt x="324" y="2311"/>
                </a:lnTo>
                <a:lnTo>
                  <a:pt x="323" y="2311"/>
                </a:lnTo>
                <a:lnTo>
                  <a:pt x="319" y="2311"/>
                </a:lnTo>
                <a:lnTo>
                  <a:pt x="313" y="2313"/>
                </a:lnTo>
                <a:lnTo>
                  <a:pt x="307" y="2313"/>
                </a:lnTo>
                <a:lnTo>
                  <a:pt x="306" y="2313"/>
                </a:lnTo>
                <a:lnTo>
                  <a:pt x="299" y="2313"/>
                </a:lnTo>
                <a:lnTo>
                  <a:pt x="297" y="2313"/>
                </a:lnTo>
                <a:lnTo>
                  <a:pt x="295" y="2314"/>
                </a:lnTo>
                <a:lnTo>
                  <a:pt x="290" y="2314"/>
                </a:lnTo>
                <a:lnTo>
                  <a:pt x="282" y="2314"/>
                </a:lnTo>
                <a:lnTo>
                  <a:pt x="278" y="2314"/>
                </a:lnTo>
                <a:lnTo>
                  <a:pt x="277" y="2314"/>
                </a:lnTo>
                <a:lnTo>
                  <a:pt x="276" y="2314"/>
                </a:lnTo>
                <a:lnTo>
                  <a:pt x="273" y="2314"/>
                </a:lnTo>
                <a:lnTo>
                  <a:pt x="272" y="2315"/>
                </a:lnTo>
                <a:lnTo>
                  <a:pt x="271" y="2315"/>
                </a:lnTo>
                <a:lnTo>
                  <a:pt x="267" y="2315"/>
                </a:lnTo>
                <a:lnTo>
                  <a:pt x="262" y="2315"/>
                </a:lnTo>
                <a:lnTo>
                  <a:pt x="260" y="2315"/>
                </a:lnTo>
                <a:lnTo>
                  <a:pt x="259" y="2315"/>
                </a:lnTo>
                <a:lnTo>
                  <a:pt x="252" y="2315"/>
                </a:lnTo>
                <a:lnTo>
                  <a:pt x="250" y="2316"/>
                </a:lnTo>
                <a:lnTo>
                  <a:pt x="245" y="2316"/>
                </a:lnTo>
                <a:lnTo>
                  <a:pt x="244" y="2316"/>
                </a:lnTo>
                <a:lnTo>
                  <a:pt x="242" y="2316"/>
                </a:lnTo>
                <a:lnTo>
                  <a:pt x="239" y="2316"/>
                </a:lnTo>
                <a:lnTo>
                  <a:pt x="238" y="2316"/>
                </a:lnTo>
                <a:lnTo>
                  <a:pt x="237" y="2316"/>
                </a:lnTo>
                <a:lnTo>
                  <a:pt x="236" y="2316"/>
                </a:lnTo>
                <a:lnTo>
                  <a:pt x="235" y="2316"/>
                </a:lnTo>
                <a:lnTo>
                  <a:pt x="230" y="2316"/>
                </a:lnTo>
                <a:lnTo>
                  <a:pt x="229" y="2316"/>
                </a:lnTo>
                <a:lnTo>
                  <a:pt x="228" y="2316"/>
                </a:lnTo>
                <a:lnTo>
                  <a:pt x="223" y="2317"/>
                </a:lnTo>
                <a:lnTo>
                  <a:pt x="221" y="2317"/>
                </a:lnTo>
                <a:lnTo>
                  <a:pt x="219" y="2317"/>
                </a:lnTo>
                <a:lnTo>
                  <a:pt x="215" y="2317"/>
                </a:lnTo>
                <a:lnTo>
                  <a:pt x="211" y="2317"/>
                </a:lnTo>
                <a:lnTo>
                  <a:pt x="209" y="2317"/>
                </a:lnTo>
                <a:lnTo>
                  <a:pt x="207" y="2317"/>
                </a:lnTo>
                <a:lnTo>
                  <a:pt x="206" y="2317"/>
                </a:lnTo>
                <a:lnTo>
                  <a:pt x="203" y="2318"/>
                </a:lnTo>
                <a:lnTo>
                  <a:pt x="201" y="2318"/>
                </a:lnTo>
                <a:lnTo>
                  <a:pt x="199" y="2318"/>
                </a:lnTo>
                <a:lnTo>
                  <a:pt x="198" y="2318"/>
                </a:lnTo>
                <a:lnTo>
                  <a:pt x="196" y="2318"/>
                </a:lnTo>
                <a:lnTo>
                  <a:pt x="192" y="2318"/>
                </a:lnTo>
                <a:lnTo>
                  <a:pt x="185" y="2318"/>
                </a:lnTo>
                <a:lnTo>
                  <a:pt x="184" y="2318"/>
                </a:lnTo>
                <a:lnTo>
                  <a:pt x="183" y="2318"/>
                </a:lnTo>
                <a:lnTo>
                  <a:pt x="181" y="2319"/>
                </a:lnTo>
                <a:lnTo>
                  <a:pt x="180" y="2319"/>
                </a:lnTo>
                <a:lnTo>
                  <a:pt x="176" y="2319"/>
                </a:lnTo>
                <a:lnTo>
                  <a:pt x="174" y="2319"/>
                </a:lnTo>
                <a:lnTo>
                  <a:pt x="173" y="2319"/>
                </a:lnTo>
                <a:lnTo>
                  <a:pt x="172" y="2319"/>
                </a:lnTo>
                <a:lnTo>
                  <a:pt x="169" y="2319"/>
                </a:lnTo>
                <a:lnTo>
                  <a:pt x="166" y="2319"/>
                </a:lnTo>
                <a:lnTo>
                  <a:pt x="165" y="2319"/>
                </a:lnTo>
                <a:lnTo>
                  <a:pt x="163" y="2319"/>
                </a:lnTo>
                <a:lnTo>
                  <a:pt x="160" y="2319"/>
                </a:lnTo>
                <a:lnTo>
                  <a:pt x="158" y="2320"/>
                </a:lnTo>
                <a:lnTo>
                  <a:pt x="155" y="2320"/>
                </a:lnTo>
                <a:lnTo>
                  <a:pt x="154" y="2320"/>
                </a:lnTo>
                <a:lnTo>
                  <a:pt x="152" y="2320"/>
                </a:lnTo>
                <a:lnTo>
                  <a:pt x="151" y="2320"/>
                </a:lnTo>
                <a:lnTo>
                  <a:pt x="150" y="2320"/>
                </a:lnTo>
                <a:lnTo>
                  <a:pt x="149" y="2320"/>
                </a:lnTo>
                <a:lnTo>
                  <a:pt x="148" y="2320"/>
                </a:lnTo>
                <a:lnTo>
                  <a:pt x="147" y="2320"/>
                </a:lnTo>
                <a:lnTo>
                  <a:pt x="146" y="2320"/>
                </a:lnTo>
                <a:lnTo>
                  <a:pt x="144" y="2320"/>
                </a:lnTo>
                <a:lnTo>
                  <a:pt x="141" y="2320"/>
                </a:lnTo>
                <a:lnTo>
                  <a:pt x="138" y="2320"/>
                </a:lnTo>
                <a:lnTo>
                  <a:pt x="135" y="2320"/>
                </a:lnTo>
                <a:lnTo>
                  <a:pt x="134" y="2322"/>
                </a:lnTo>
                <a:lnTo>
                  <a:pt x="131" y="2322"/>
                </a:lnTo>
                <a:lnTo>
                  <a:pt x="127" y="2322"/>
                </a:lnTo>
                <a:lnTo>
                  <a:pt x="122" y="2322"/>
                </a:lnTo>
                <a:lnTo>
                  <a:pt x="121" y="2322"/>
                </a:lnTo>
                <a:lnTo>
                  <a:pt x="120" y="2322"/>
                </a:lnTo>
                <a:lnTo>
                  <a:pt x="117" y="2322"/>
                </a:lnTo>
                <a:lnTo>
                  <a:pt x="116" y="2322"/>
                </a:lnTo>
                <a:lnTo>
                  <a:pt x="114" y="2322"/>
                </a:lnTo>
                <a:lnTo>
                  <a:pt x="113" y="2323"/>
                </a:lnTo>
                <a:lnTo>
                  <a:pt x="112" y="2323"/>
                </a:lnTo>
                <a:lnTo>
                  <a:pt x="109" y="2323"/>
                </a:lnTo>
                <a:lnTo>
                  <a:pt x="107" y="2323"/>
                </a:lnTo>
                <a:lnTo>
                  <a:pt x="106" y="2323"/>
                </a:lnTo>
                <a:lnTo>
                  <a:pt x="103" y="2323"/>
                </a:lnTo>
                <a:lnTo>
                  <a:pt x="100" y="2323"/>
                </a:lnTo>
                <a:lnTo>
                  <a:pt x="99" y="2323"/>
                </a:lnTo>
                <a:lnTo>
                  <a:pt x="95" y="2323"/>
                </a:lnTo>
                <a:lnTo>
                  <a:pt x="92" y="2323"/>
                </a:lnTo>
                <a:lnTo>
                  <a:pt x="91" y="2323"/>
                </a:lnTo>
                <a:lnTo>
                  <a:pt x="91" y="2322"/>
                </a:lnTo>
                <a:lnTo>
                  <a:pt x="91" y="2318"/>
                </a:lnTo>
                <a:lnTo>
                  <a:pt x="90" y="2316"/>
                </a:lnTo>
                <a:lnTo>
                  <a:pt x="90" y="2315"/>
                </a:lnTo>
                <a:lnTo>
                  <a:pt x="90" y="2314"/>
                </a:lnTo>
                <a:lnTo>
                  <a:pt x="90" y="2313"/>
                </a:lnTo>
                <a:lnTo>
                  <a:pt x="90" y="2311"/>
                </a:lnTo>
                <a:lnTo>
                  <a:pt x="90" y="2309"/>
                </a:lnTo>
                <a:lnTo>
                  <a:pt x="90" y="2308"/>
                </a:lnTo>
                <a:lnTo>
                  <a:pt x="90" y="2306"/>
                </a:lnTo>
                <a:lnTo>
                  <a:pt x="90" y="2302"/>
                </a:lnTo>
                <a:lnTo>
                  <a:pt x="90" y="2301"/>
                </a:lnTo>
                <a:lnTo>
                  <a:pt x="90" y="2299"/>
                </a:lnTo>
                <a:lnTo>
                  <a:pt x="90" y="2298"/>
                </a:lnTo>
                <a:lnTo>
                  <a:pt x="90" y="2295"/>
                </a:lnTo>
                <a:lnTo>
                  <a:pt x="90" y="2293"/>
                </a:lnTo>
                <a:lnTo>
                  <a:pt x="90" y="2291"/>
                </a:lnTo>
                <a:lnTo>
                  <a:pt x="89" y="2291"/>
                </a:lnTo>
                <a:lnTo>
                  <a:pt x="89" y="2290"/>
                </a:lnTo>
                <a:lnTo>
                  <a:pt x="89" y="2289"/>
                </a:lnTo>
                <a:lnTo>
                  <a:pt x="89" y="2288"/>
                </a:lnTo>
                <a:lnTo>
                  <a:pt x="89" y="2285"/>
                </a:lnTo>
                <a:lnTo>
                  <a:pt x="89" y="2284"/>
                </a:lnTo>
                <a:lnTo>
                  <a:pt x="89" y="2282"/>
                </a:lnTo>
                <a:lnTo>
                  <a:pt x="89" y="2281"/>
                </a:lnTo>
                <a:lnTo>
                  <a:pt x="89" y="2277"/>
                </a:lnTo>
                <a:lnTo>
                  <a:pt x="89" y="2276"/>
                </a:lnTo>
                <a:lnTo>
                  <a:pt x="89" y="2274"/>
                </a:lnTo>
                <a:lnTo>
                  <a:pt x="89" y="2272"/>
                </a:lnTo>
                <a:lnTo>
                  <a:pt x="89" y="2269"/>
                </a:lnTo>
                <a:lnTo>
                  <a:pt x="88" y="2268"/>
                </a:lnTo>
                <a:lnTo>
                  <a:pt x="88" y="2266"/>
                </a:lnTo>
                <a:lnTo>
                  <a:pt x="88" y="2263"/>
                </a:lnTo>
                <a:lnTo>
                  <a:pt x="88" y="2259"/>
                </a:lnTo>
                <a:lnTo>
                  <a:pt x="88" y="2257"/>
                </a:lnTo>
                <a:lnTo>
                  <a:pt x="88" y="2256"/>
                </a:lnTo>
                <a:lnTo>
                  <a:pt x="88" y="2255"/>
                </a:lnTo>
                <a:lnTo>
                  <a:pt x="88" y="2253"/>
                </a:lnTo>
                <a:lnTo>
                  <a:pt x="88" y="2252"/>
                </a:lnTo>
                <a:lnTo>
                  <a:pt x="88" y="2251"/>
                </a:lnTo>
                <a:lnTo>
                  <a:pt x="88" y="2250"/>
                </a:lnTo>
                <a:lnTo>
                  <a:pt x="88" y="2249"/>
                </a:lnTo>
                <a:lnTo>
                  <a:pt x="88" y="2248"/>
                </a:lnTo>
                <a:lnTo>
                  <a:pt x="88" y="2245"/>
                </a:lnTo>
                <a:lnTo>
                  <a:pt x="88" y="2244"/>
                </a:lnTo>
                <a:lnTo>
                  <a:pt x="87" y="2241"/>
                </a:lnTo>
                <a:lnTo>
                  <a:pt x="87" y="2239"/>
                </a:lnTo>
                <a:lnTo>
                  <a:pt x="87" y="2238"/>
                </a:lnTo>
                <a:lnTo>
                  <a:pt x="87" y="2236"/>
                </a:lnTo>
                <a:lnTo>
                  <a:pt x="87" y="2235"/>
                </a:lnTo>
                <a:lnTo>
                  <a:pt x="87" y="2233"/>
                </a:lnTo>
                <a:lnTo>
                  <a:pt x="87" y="2232"/>
                </a:lnTo>
                <a:lnTo>
                  <a:pt x="87" y="2231"/>
                </a:lnTo>
                <a:lnTo>
                  <a:pt x="87" y="2230"/>
                </a:lnTo>
                <a:lnTo>
                  <a:pt x="87" y="2227"/>
                </a:lnTo>
                <a:lnTo>
                  <a:pt x="87" y="2226"/>
                </a:lnTo>
                <a:lnTo>
                  <a:pt x="86" y="2225"/>
                </a:lnTo>
                <a:lnTo>
                  <a:pt x="86" y="2224"/>
                </a:lnTo>
                <a:lnTo>
                  <a:pt x="86" y="2222"/>
                </a:lnTo>
                <a:lnTo>
                  <a:pt x="87" y="2222"/>
                </a:lnTo>
                <a:lnTo>
                  <a:pt x="86" y="2221"/>
                </a:lnTo>
                <a:lnTo>
                  <a:pt x="86" y="2218"/>
                </a:lnTo>
                <a:lnTo>
                  <a:pt x="86" y="2216"/>
                </a:lnTo>
                <a:lnTo>
                  <a:pt x="86" y="2214"/>
                </a:lnTo>
                <a:lnTo>
                  <a:pt x="86" y="2209"/>
                </a:lnTo>
                <a:lnTo>
                  <a:pt x="86" y="2208"/>
                </a:lnTo>
                <a:lnTo>
                  <a:pt x="86" y="2207"/>
                </a:lnTo>
                <a:lnTo>
                  <a:pt x="86" y="2206"/>
                </a:lnTo>
                <a:lnTo>
                  <a:pt x="86" y="2205"/>
                </a:lnTo>
                <a:lnTo>
                  <a:pt x="86" y="2203"/>
                </a:lnTo>
                <a:lnTo>
                  <a:pt x="86" y="2202"/>
                </a:lnTo>
                <a:lnTo>
                  <a:pt x="86" y="2201"/>
                </a:lnTo>
                <a:lnTo>
                  <a:pt x="86" y="2200"/>
                </a:lnTo>
                <a:lnTo>
                  <a:pt x="86" y="2199"/>
                </a:lnTo>
                <a:lnTo>
                  <a:pt x="86" y="2198"/>
                </a:lnTo>
                <a:lnTo>
                  <a:pt x="85" y="2197"/>
                </a:lnTo>
                <a:lnTo>
                  <a:pt x="85" y="2196"/>
                </a:lnTo>
                <a:lnTo>
                  <a:pt x="85" y="2194"/>
                </a:lnTo>
                <a:lnTo>
                  <a:pt x="85" y="2192"/>
                </a:lnTo>
                <a:lnTo>
                  <a:pt x="85" y="2186"/>
                </a:lnTo>
                <a:lnTo>
                  <a:pt x="85" y="2182"/>
                </a:lnTo>
                <a:lnTo>
                  <a:pt x="85" y="2181"/>
                </a:lnTo>
                <a:lnTo>
                  <a:pt x="85" y="2180"/>
                </a:lnTo>
                <a:lnTo>
                  <a:pt x="85" y="2176"/>
                </a:lnTo>
                <a:lnTo>
                  <a:pt x="85" y="2175"/>
                </a:lnTo>
                <a:lnTo>
                  <a:pt x="85" y="2174"/>
                </a:lnTo>
                <a:lnTo>
                  <a:pt x="82" y="2141"/>
                </a:lnTo>
                <a:lnTo>
                  <a:pt x="82" y="2140"/>
                </a:lnTo>
                <a:lnTo>
                  <a:pt x="82" y="2136"/>
                </a:lnTo>
                <a:lnTo>
                  <a:pt x="82" y="2135"/>
                </a:lnTo>
                <a:lnTo>
                  <a:pt x="81" y="2133"/>
                </a:lnTo>
                <a:lnTo>
                  <a:pt x="80" y="2105"/>
                </a:lnTo>
                <a:lnTo>
                  <a:pt x="80" y="2104"/>
                </a:lnTo>
                <a:lnTo>
                  <a:pt x="80" y="2102"/>
                </a:lnTo>
                <a:lnTo>
                  <a:pt x="80" y="2101"/>
                </a:lnTo>
                <a:lnTo>
                  <a:pt x="80" y="2100"/>
                </a:lnTo>
                <a:lnTo>
                  <a:pt x="80" y="2098"/>
                </a:lnTo>
                <a:lnTo>
                  <a:pt x="80" y="2097"/>
                </a:lnTo>
                <a:lnTo>
                  <a:pt x="80" y="2093"/>
                </a:lnTo>
                <a:lnTo>
                  <a:pt x="80" y="2090"/>
                </a:lnTo>
                <a:lnTo>
                  <a:pt x="80" y="2086"/>
                </a:lnTo>
                <a:lnTo>
                  <a:pt x="79" y="2082"/>
                </a:lnTo>
                <a:lnTo>
                  <a:pt x="79" y="2079"/>
                </a:lnTo>
                <a:lnTo>
                  <a:pt x="79" y="2075"/>
                </a:lnTo>
                <a:lnTo>
                  <a:pt x="79" y="2072"/>
                </a:lnTo>
                <a:lnTo>
                  <a:pt x="79" y="2069"/>
                </a:lnTo>
                <a:lnTo>
                  <a:pt x="79" y="2068"/>
                </a:lnTo>
                <a:lnTo>
                  <a:pt x="79" y="2066"/>
                </a:lnTo>
                <a:lnTo>
                  <a:pt x="79" y="2065"/>
                </a:lnTo>
                <a:lnTo>
                  <a:pt x="79" y="2062"/>
                </a:lnTo>
                <a:lnTo>
                  <a:pt x="78" y="2059"/>
                </a:lnTo>
                <a:lnTo>
                  <a:pt x="78" y="2058"/>
                </a:lnTo>
                <a:lnTo>
                  <a:pt x="78" y="2056"/>
                </a:lnTo>
                <a:lnTo>
                  <a:pt x="78" y="2051"/>
                </a:lnTo>
                <a:lnTo>
                  <a:pt x="78" y="2047"/>
                </a:lnTo>
                <a:lnTo>
                  <a:pt x="78" y="2042"/>
                </a:lnTo>
                <a:lnTo>
                  <a:pt x="78" y="2040"/>
                </a:lnTo>
                <a:lnTo>
                  <a:pt x="78" y="2039"/>
                </a:lnTo>
                <a:lnTo>
                  <a:pt x="77" y="2035"/>
                </a:lnTo>
                <a:lnTo>
                  <a:pt x="77" y="2032"/>
                </a:lnTo>
                <a:lnTo>
                  <a:pt x="77" y="2029"/>
                </a:lnTo>
                <a:lnTo>
                  <a:pt x="77" y="2024"/>
                </a:lnTo>
                <a:lnTo>
                  <a:pt x="77" y="2023"/>
                </a:lnTo>
                <a:lnTo>
                  <a:pt x="77" y="2022"/>
                </a:lnTo>
                <a:lnTo>
                  <a:pt x="75" y="2016"/>
                </a:lnTo>
                <a:lnTo>
                  <a:pt x="75" y="2014"/>
                </a:lnTo>
                <a:lnTo>
                  <a:pt x="75" y="2010"/>
                </a:lnTo>
                <a:lnTo>
                  <a:pt x="75" y="2005"/>
                </a:lnTo>
                <a:lnTo>
                  <a:pt x="75" y="1998"/>
                </a:lnTo>
                <a:lnTo>
                  <a:pt x="75" y="1997"/>
                </a:lnTo>
                <a:lnTo>
                  <a:pt x="74" y="1994"/>
                </a:lnTo>
                <a:lnTo>
                  <a:pt x="74" y="1992"/>
                </a:lnTo>
                <a:lnTo>
                  <a:pt x="74" y="1991"/>
                </a:lnTo>
                <a:lnTo>
                  <a:pt x="74" y="1990"/>
                </a:lnTo>
                <a:lnTo>
                  <a:pt x="74" y="1989"/>
                </a:lnTo>
                <a:lnTo>
                  <a:pt x="74" y="1988"/>
                </a:lnTo>
                <a:lnTo>
                  <a:pt x="74" y="1985"/>
                </a:lnTo>
                <a:lnTo>
                  <a:pt x="74" y="1984"/>
                </a:lnTo>
                <a:lnTo>
                  <a:pt x="74" y="1981"/>
                </a:lnTo>
                <a:lnTo>
                  <a:pt x="74" y="1980"/>
                </a:lnTo>
                <a:lnTo>
                  <a:pt x="74" y="1977"/>
                </a:lnTo>
                <a:lnTo>
                  <a:pt x="73" y="1975"/>
                </a:lnTo>
                <a:lnTo>
                  <a:pt x="73" y="1972"/>
                </a:lnTo>
                <a:lnTo>
                  <a:pt x="73" y="1971"/>
                </a:lnTo>
                <a:lnTo>
                  <a:pt x="73" y="1968"/>
                </a:lnTo>
                <a:lnTo>
                  <a:pt x="73" y="1966"/>
                </a:lnTo>
                <a:lnTo>
                  <a:pt x="73" y="1963"/>
                </a:lnTo>
                <a:lnTo>
                  <a:pt x="73" y="1962"/>
                </a:lnTo>
                <a:lnTo>
                  <a:pt x="73" y="1959"/>
                </a:lnTo>
                <a:lnTo>
                  <a:pt x="73" y="1958"/>
                </a:lnTo>
                <a:lnTo>
                  <a:pt x="73" y="1955"/>
                </a:lnTo>
                <a:lnTo>
                  <a:pt x="72" y="1943"/>
                </a:lnTo>
                <a:lnTo>
                  <a:pt x="71" y="1932"/>
                </a:lnTo>
                <a:lnTo>
                  <a:pt x="71" y="1917"/>
                </a:lnTo>
                <a:lnTo>
                  <a:pt x="71" y="1916"/>
                </a:lnTo>
                <a:lnTo>
                  <a:pt x="70" y="1910"/>
                </a:lnTo>
                <a:lnTo>
                  <a:pt x="70" y="1909"/>
                </a:lnTo>
                <a:lnTo>
                  <a:pt x="70" y="1906"/>
                </a:lnTo>
                <a:lnTo>
                  <a:pt x="70" y="1897"/>
                </a:lnTo>
                <a:lnTo>
                  <a:pt x="69" y="1888"/>
                </a:lnTo>
                <a:lnTo>
                  <a:pt x="69" y="1887"/>
                </a:lnTo>
                <a:lnTo>
                  <a:pt x="69" y="1885"/>
                </a:lnTo>
                <a:lnTo>
                  <a:pt x="69" y="1882"/>
                </a:lnTo>
                <a:lnTo>
                  <a:pt x="69" y="1881"/>
                </a:lnTo>
                <a:lnTo>
                  <a:pt x="69" y="1875"/>
                </a:lnTo>
                <a:lnTo>
                  <a:pt x="68" y="1857"/>
                </a:lnTo>
                <a:lnTo>
                  <a:pt x="68" y="1854"/>
                </a:lnTo>
                <a:lnTo>
                  <a:pt x="66" y="1838"/>
                </a:lnTo>
                <a:lnTo>
                  <a:pt x="66" y="1834"/>
                </a:lnTo>
                <a:lnTo>
                  <a:pt x="66" y="1830"/>
                </a:lnTo>
                <a:lnTo>
                  <a:pt x="66" y="1815"/>
                </a:lnTo>
                <a:lnTo>
                  <a:pt x="66" y="1807"/>
                </a:lnTo>
                <a:lnTo>
                  <a:pt x="65" y="1806"/>
                </a:lnTo>
                <a:lnTo>
                  <a:pt x="65" y="1805"/>
                </a:lnTo>
                <a:lnTo>
                  <a:pt x="64" y="1804"/>
                </a:lnTo>
                <a:lnTo>
                  <a:pt x="64" y="1798"/>
                </a:lnTo>
                <a:lnTo>
                  <a:pt x="64" y="1795"/>
                </a:lnTo>
                <a:lnTo>
                  <a:pt x="64" y="1793"/>
                </a:lnTo>
                <a:lnTo>
                  <a:pt x="64" y="1792"/>
                </a:lnTo>
                <a:lnTo>
                  <a:pt x="64" y="1791"/>
                </a:lnTo>
                <a:lnTo>
                  <a:pt x="64" y="1790"/>
                </a:lnTo>
                <a:lnTo>
                  <a:pt x="64" y="1789"/>
                </a:lnTo>
                <a:lnTo>
                  <a:pt x="64" y="1787"/>
                </a:lnTo>
                <a:lnTo>
                  <a:pt x="64" y="1784"/>
                </a:lnTo>
                <a:lnTo>
                  <a:pt x="63" y="1781"/>
                </a:lnTo>
                <a:lnTo>
                  <a:pt x="63" y="1779"/>
                </a:lnTo>
                <a:lnTo>
                  <a:pt x="63" y="1778"/>
                </a:lnTo>
                <a:lnTo>
                  <a:pt x="63" y="1774"/>
                </a:lnTo>
                <a:lnTo>
                  <a:pt x="63" y="1773"/>
                </a:lnTo>
                <a:lnTo>
                  <a:pt x="63" y="1772"/>
                </a:lnTo>
                <a:lnTo>
                  <a:pt x="63" y="1770"/>
                </a:lnTo>
                <a:lnTo>
                  <a:pt x="63" y="1768"/>
                </a:lnTo>
                <a:lnTo>
                  <a:pt x="63" y="1767"/>
                </a:lnTo>
                <a:lnTo>
                  <a:pt x="63" y="1765"/>
                </a:lnTo>
                <a:lnTo>
                  <a:pt x="63" y="1763"/>
                </a:lnTo>
                <a:lnTo>
                  <a:pt x="62" y="1749"/>
                </a:lnTo>
                <a:lnTo>
                  <a:pt x="62" y="1747"/>
                </a:lnTo>
                <a:lnTo>
                  <a:pt x="62" y="1746"/>
                </a:lnTo>
                <a:lnTo>
                  <a:pt x="62" y="1745"/>
                </a:lnTo>
                <a:lnTo>
                  <a:pt x="62" y="1744"/>
                </a:lnTo>
                <a:lnTo>
                  <a:pt x="62" y="1742"/>
                </a:lnTo>
                <a:lnTo>
                  <a:pt x="61" y="1739"/>
                </a:lnTo>
                <a:lnTo>
                  <a:pt x="61" y="1736"/>
                </a:lnTo>
                <a:lnTo>
                  <a:pt x="61" y="1734"/>
                </a:lnTo>
                <a:lnTo>
                  <a:pt x="61" y="1733"/>
                </a:lnTo>
                <a:lnTo>
                  <a:pt x="61" y="1732"/>
                </a:lnTo>
                <a:lnTo>
                  <a:pt x="61" y="1731"/>
                </a:lnTo>
                <a:lnTo>
                  <a:pt x="61" y="1730"/>
                </a:lnTo>
                <a:lnTo>
                  <a:pt x="61" y="1726"/>
                </a:lnTo>
                <a:lnTo>
                  <a:pt x="60" y="1721"/>
                </a:lnTo>
                <a:lnTo>
                  <a:pt x="60" y="1716"/>
                </a:lnTo>
                <a:lnTo>
                  <a:pt x="60" y="1712"/>
                </a:lnTo>
                <a:lnTo>
                  <a:pt x="60" y="1704"/>
                </a:lnTo>
                <a:lnTo>
                  <a:pt x="59" y="1704"/>
                </a:lnTo>
                <a:lnTo>
                  <a:pt x="59" y="1703"/>
                </a:lnTo>
                <a:lnTo>
                  <a:pt x="59" y="1699"/>
                </a:lnTo>
                <a:lnTo>
                  <a:pt x="59" y="1690"/>
                </a:lnTo>
                <a:lnTo>
                  <a:pt x="59" y="1688"/>
                </a:lnTo>
                <a:lnTo>
                  <a:pt x="57" y="1687"/>
                </a:lnTo>
                <a:lnTo>
                  <a:pt x="57" y="1686"/>
                </a:lnTo>
                <a:lnTo>
                  <a:pt x="57" y="1682"/>
                </a:lnTo>
                <a:lnTo>
                  <a:pt x="57" y="1680"/>
                </a:lnTo>
                <a:lnTo>
                  <a:pt x="57" y="1676"/>
                </a:lnTo>
                <a:lnTo>
                  <a:pt x="57" y="1675"/>
                </a:lnTo>
                <a:lnTo>
                  <a:pt x="57" y="1673"/>
                </a:lnTo>
                <a:lnTo>
                  <a:pt x="57" y="1671"/>
                </a:lnTo>
                <a:lnTo>
                  <a:pt x="57" y="1669"/>
                </a:lnTo>
                <a:lnTo>
                  <a:pt x="57" y="1667"/>
                </a:lnTo>
                <a:lnTo>
                  <a:pt x="57" y="1665"/>
                </a:lnTo>
                <a:lnTo>
                  <a:pt x="57" y="1664"/>
                </a:lnTo>
                <a:lnTo>
                  <a:pt x="56" y="1662"/>
                </a:lnTo>
                <a:lnTo>
                  <a:pt x="56" y="1659"/>
                </a:lnTo>
                <a:lnTo>
                  <a:pt x="56" y="1657"/>
                </a:lnTo>
                <a:lnTo>
                  <a:pt x="56" y="1656"/>
                </a:lnTo>
                <a:lnTo>
                  <a:pt x="56" y="1655"/>
                </a:lnTo>
                <a:lnTo>
                  <a:pt x="56" y="1649"/>
                </a:lnTo>
                <a:lnTo>
                  <a:pt x="56" y="1648"/>
                </a:lnTo>
                <a:lnTo>
                  <a:pt x="56" y="1641"/>
                </a:lnTo>
                <a:lnTo>
                  <a:pt x="55" y="1631"/>
                </a:lnTo>
                <a:lnTo>
                  <a:pt x="55" y="1630"/>
                </a:lnTo>
                <a:lnTo>
                  <a:pt x="55" y="1628"/>
                </a:lnTo>
                <a:lnTo>
                  <a:pt x="55" y="1625"/>
                </a:lnTo>
                <a:lnTo>
                  <a:pt x="55" y="1624"/>
                </a:lnTo>
                <a:lnTo>
                  <a:pt x="55" y="1623"/>
                </a:lnTo>
                <a:lnTo>
                  <a:pt x="54" y="1611"/>
                </a:lnTo>
                <a:lnTo>
                  <a:pt x="54" y="1608"/>
                </a:lnTo>
                <a:lnTo>
                  <a:pt x="52" y="1575"/>
                </a:lnTo>
                <a:lnTo>
                  <a:pt x="52" y="1574"/>
                </a:lnTo>
                <a:lnTo>
                  <a:pt x="52" y="1573"/>
                </a:lnTo>
                <a:lnTo>
                  <a:pt x="52" y="1572"/>
                </a:lnTo>
                <a:lnTo>
                  <a:pt x="52" y="1566"/>
                </a:lnTo>
                <a:lnTo>
                  <a:pt x="52" y="1565"/>
                </a:lnTo>
                <a:lnTo>
                  <a:pt x="51" y="1562"/>
                </a:lnTo>
                <a:lnTo>
                  <a:pt x="51" y="1560"/>
                </a:lnTo>
                <a:lnTo>
                  <a:pt x="51" y="1558"/>
                </a:lnTo>
                <a:lnTo>
                  <a:pt x="51" y="1556"/>
                </a:lnTo>
                <a:lnTo>
                  <a:pt x="51" y="1554"/>
                </a:lnTo>
                <a:lnTo>
                  <a:pt x="51" y="1553"/>
                </a:lnTo>
                <a:lnTo>
                  <a:pt x="51" y="1552"/>
                </a:lnTo>
                <a:lnTo>
                  <a:pt x="51" y="1550"/>
                </a:lnTo>
                <a:lnTo>
                  <a:pt x="51" y="1548"/>
                </a:lnTo>
                <a:lnTo>
                  <a:pt x="51" y="1547"/>
                </a:lnTo>
                <a:lnTo>
                  <a:pt x="51" y="1546"/>
                </a:lnTo>
                <a:lnTo>
                  <a:pt x="49" y="1535"/>
                </a:lnTo>
                <a:lnTo>
                  <a:pt x="49" y="1533"/>
                </a:lnTo>
                <a:lnTo>
                  <a:pt x="48" y="1524"/>
                </a:lnTo>
                <a:lnTo>
                  <a:pt x="48" y="1523"/>
                </a:lnTo>
                <a:lnTo>
                  <a:pt x="47" y="1499"/>
                </a:lnTo>
                <a:lnTo>
                  <a:pt x="47" y="1498"/>
                </a:lnTo>
                <a:lnTo>
                  <a:pt x="47" y="1486"/>
                </a:lnTo>
                <a:lnTo>
                  <a:pt x="46" y="1463"/>
                </a:lnTo>
                <a:lnTo>
                  <a:pt x="46" y="1461"/>
                </a:lnTo>
                <a:lnTo>
                  <a:pt x="46" y="1458"/>
                </a:lnTo>
                <a:lnTo>
                  <a:pt x="46" y="1454"/>
                </a:lnTo>
                <a:lnTo>
                  <a:pt x="46" y="1453"/>
                </a:lnTo>
                <a:lnTo>
                  <a:pt x="46" y="1450"/>
                </a:lnTo>
                <a:lnTo>
                  <a:pt x="46" y="1449"/>
                </a:lnTo>
                <a:lnTo>
                  <a:pt x="45" y="1443"/>
                </a:lnTo>
                <a:lnTo>
                  <a:pt x="45" y="1436"/>
                </a:lnTo>
                <a:lnTo>
                  <a:pt x="44" y="1402"/>
                </a:lnTo>
                <a:lnTo>
                  <a:pt x="44" y="1398"/>
                </a:lnTo>
                <a:lnTo>
                  <a:pt x="43" y="1385"/>
                </a:lnTo>
                <a:lnTo>
                  <a:pt x="43" y="1378"/>
                </a:lnTo>
                <a:lnTo>
                  <a:pt x="43" y="1362"/>
                </a:lnTo>
                <a:lnTo>
                  <a:pt x="42" y="1362"/>
                </a:lnTo>
                <a:lnTo>
                  <a:pt x="42" y="1357"/>
                </a:lnTo>
                <a:lnTo>
                  <a:pt x="42" y="1353"/>
                </a:lnTo>
                <a:lnTo>
                  <a:pt x="42" y="1348"/>
                </a:lnTo>
                <a:lnTo>
                  <a:pt x="40" y="1346"/>
                </a:lnTo>
                <a:lnTo>
                  <a:pt x="40" y="1344"/>
                </a:lnTo>
                <a:lnTo>
                  <a:pt x="40" y="1343"/>
                </a:lnTo>
                <a:lnTo>
                  <a:pt x="40" y="1341"/>
                </a:lnTo>
                <a:lnTo>
                  <a:pt x="40" y="1339"/>
                </a:lnTo>
                <a:lnTo>
                  <a:pt x="40" y="1337"/>
                </a:lnTo>
                <a:lnTo>
                  <a:pt x="40" y="1334"/>
                </a:lnTo>
                <a:lnTo>
                  <a:pt x="40" y="1330"/>
                </a:lnTo>
                <a:lnTo>
                  <a:pt x="40" y="1329"/>
                </a:lnTo>
                <a:lnTo>
                  <a:pt x="40" y="1328"/>
                </a:lnTo>
                <a:lnTo>
                  <a:pt x="39" y="1326"/>
                </a:lnTo>
                <a:lnTo>
                  <a:pt x="39" y="1322"/>
                </a:lnTo>
                <a:lnTo>
                  <a:pt x="39" y="1319"/>
                </a:lnTo>
                <a:lnTo>
                  <a:pt x="39" y="1316"/>
                </a:lnTo>
                <a:lnTo>
                  <a:pt x="39" y="1313"/>
                </a:lnTo>
                <a:lnTo>
                  <a:pt x="39" y="1307"/>
                </a:lnTo>
                <a:lnTo>
                  <a:pt x="38" y="1302"/>
                </a:lnTo>
                <a:lnTo>
                  <a:pt x="38" y="1289"/>
                </a:lnTo>
                <a:lnTo>
                  <a:pt x="38" y="1288"/>
                </a:lnTo>
                <a:lnTo>
                  <a:pt x="38" y="1287"/>
                </a:lnTo>
                <a:lnTo>
                  <a:pt x="38" y="1284"/>
                </a:lnTo>
                <a:lnTo>
                  <a:pt x="37" y="1274"/>
                </a:lnTo>
                <a:lnTo>
                  <a:pt x="37" y="1271"/>
                </a:lnTo>
                <a:lnTo>
                  <a:pt x="37" y="1268"/>
                </a:lnTo>
                <a:lnTo>
                  <a:pt x="37" y="1263"/>
                </a:lnTo>
                <a:lnTo>
                  <a:pt x="36" y="1260"/>
                </a:lnTo>
                <a:lnTo>
                  <a:pt x="36" y="1259"/>
                </a:lnTo>
                <a:lnTo>
                  <a:pt x="36" y="1257"/>
                </a:lnTo>
                <a:lnTo>
                  <a:pt x="36" y="1254"/>
                </a:lnTo>
                <a:lnTo>
                  <a:pt x="36" y="1248"/>
                </a:lnTo>
                <a:lnTo>
                  <a:pt x="36" y="1246"/>
                </a:lnTo>
                <a:lnTo>
                  <a:pt x="36" y="1244"/>
                </a:lnTo>
                <a:lnTo>
                  <a:pt x="36" y="1243"/>
                </a:lnTo>
                <a:lnTo>
                  <a:pt x="36" y="1242"/>
                </a:lnTo>
                <a:lnTo>
                  <a:pt x="36" y="1240"/>
                </a:lnTo>
                <a:lnTo>
                  <a:pt x="36" y="1239"/>
                </a:lnTo>
                <a:lnTo>
                  <a:pt x="36" y="1236"/>
                </a:lnTo>
                <a:lnTo>
                  <a:pt x="36" y="1235"/>
                </a:lnTo>
                <a:lnTo>
                  <a:pt x="35" y="1231"/>
                </a:lnTo>
                <a:lnTo>
                  <a:pt x="35" y="1230"/>
                </a:lnTo>
                <a:lnTo>
                  <a:pt x="34" y="1202"/>
                </a:lnTo>
                <a:lnTo>
                  <a:pt x="34" y="1194"/>
                </a:lnTo>
                <a:lnTo>
                  <a:pt x="34" y="1193"/>
                </a:lnTo>
                <a:lnTo>
                  <a:pt x="34" y="1189"/>
                </a:lnTo>
                <a:lnTo>
                  <a:pt x="34" y="1187"/>
                </a:lnTo>
                <a:lnTo>
                  <a:pt x="32" y="1186"/>
                </a:lnTo>
                <a:lnTo>
                  <a:pt x="32" y="1185"/>
                </a:lnTo>
                <a:lnTo>
                  <a:pt x="32" y="1184"/>
                </a:lnTo>
                <a:lnTo>
                  <a:pt x="32" y="1181"/>
                </a:lnTo>
                <a:lnTo>
                  <a:pt x="32" y="1179"/>
                </a:lnTo>
                <a:lnTo>
                  <a:pt x="32" y="1178"/>
                </a:lnTo>
                <a:lnTo>
                  <a:pt x="32" y="1177"/>
                </a:lnTo>
                <a:lnTo>
                  <a:pt x="32" y="1174"/>
                </a:lnTo>
                <a:lnTo>
                  <a:pt x="32" y="1173"/>
                </a:lnTo>
                <a:lnTo>
                  <a:pt x="32" y="1172"/>
                </a:lnTo>
                <a:lnTo>
                  <a:pt x="32" y="1169"/>
                </a:lnTo>
                <a:lnTo>
                  <a:pt x="32" y="1168"/>
                </a:lnTo>
                <a:lnTo>
                  <a:pt x="32" y="1167"/>
                </a:lnTo>
                <a:lnTo>
                  <a:pt x="32" y="1164"/>
                </a:lnTo>
                <a:lnTo>
                  <a:pt x="31" y="1163"/>
                </a:lnTo>
                <a:lnTo>
                  <a:pt x="31" y="1162"/>
                </a:lnTo>
                <a:lnTo>
                  <a:pt x="31" y="1159"/>
                </a:lnTo>
                <a:lnTo>
                  <a:pt x="31" y="1156"/>
                </a:lnTo>
                <a:lnTo>
                  <a:pt x="31" y="1155"/>
                </a:lnTo>
                <a:lnTo>
                  <a:pt x="31" y="1153"/>
                </a:lnTo>
                <a:lnTo>
                  <a:pt x="31" y="1152"/>
                </a:lnTo>
                <a:lnTo>
                  <a:pt x="31" y="1151"/>
                </a:lnTo>
                <a:lnTo>
                  <a:pt x="31" y="1150"/>
                </a:lnTo>
                <a:lnTo>
                  <a:pt x="31" y="1147"/>
                </a:lnTo>
                <a:lnTo>
                  <a:pt x="31" y="1146"/>
                </a:lnTo>
                <a:lnTo>
                  <a:pt x="31" y="1144"/>
                </a:lnTo>
                <a:lnTo>
                  <a:pt x="31" y="1143"/>
                </a:lnTo>
                <a:lnTo>
                  <a:pt x="31" y="1142"/>
                </a:lnTo>
                <a:lnTo>
                  <a:pt x="30" y="1140"/>
                </a:lnTo>
                <a:lnTo>
                  <a:pt x="30" y="1137"/>
                </a:lnTo>
                <a:lnTo>
                  <a:pt x="30" y="1136"/>
                </a:lnTo>
                <a:lnTo>
                  <a:pt x="30" y="1134"/>
                </a:lnTo>
                <a:lnTo>
                  <a:pt x="30" y="1130"/>
                </a:lnTo>
                <a:lnTo>
                  <a:pt x="30" y="1128"/>
                </a:lnTo>
                <a:lnTo>
                  <a:pt x="30" y="1127"/>
                </a:lnTo>
                <a:lnTo>
                  <a:pt x="30" y="1123"/>
                </a:lnTo>
                <a:lnTo>
                  <a:pt x="30" y="1122"/>
                </a:lnTo>
                <a:lnTo>
                  <a:pt x="30" y="1121"/>
                </a:lnTo>
                <a:lnTo>
                  <a:pt x="30" y="1120"/>
                </a:lnTo>
                <a:lnTo>
                  <a:pt x="30" y="1118"/>
                </a:lnTo>
                <a:lnTo>
                  <a:pt x="30" y="1117"/>
                </a:lnTo>
                <a:lnTo>
                  <a:pt x="29" y="1114"/>
                </a:lnTo>
                <a:lnTo>
                  <a:pt x="29" y="1113"/>
                </a:lnTo>
                <a:lnTo>
                  <a:pt x="29" y="1111"/>
                </a:lnTo>
                <a:lnTo>
                  <a:pt x="29" y="1110"/>
                </a:lnTo>
                <a:lnTo>
                  <a:pt x="29" y="1109"/>
                </a:lnTo>
                <a:lnTo>
                  <a:pt x="29" y="1106"/>
                </a:lnTo>
                <a:lnTo>
                  <a:pt x="29" y="1105"/>
                </a:lnTo>
                <a:lnTo>
                  <a:pt x="29" y="1102"/>
                </a:lnTo>
                <a:lnTo>
                  <a:pt x="29" y="1100"/>
                </a:lnTo>
                <a:lnTo>
                  <a:pt x="29" y="1097"/>
                </a:lnTo>
                <a:lnTo>
                  <a:pt x="29" y="1094"/>
                </a:lnTo>
                <a:lnTo>
                  <a:pt x="29" y="1092"/>
                </a:lnTo>
                <a:lnTo>
                  <a:pt x="28" y="1088"/>
                </a:lnTo>
                <a:lnTo>
                  <a:pt x="28" y="1087"/>
                </a:lnTo>
                <a:lnTo>
                  <a:pt x="28" y="1086"/>
                </a:lnTo>
                <a:lnTo>
                  <a:pt x="28" y="1085"/>
                </a:lnTo>
                <a:lnTo>
                  <a:pt x="28" y="1083"/>
                </a:lnTo>
                <a:lnTo>
                  <a:pt x="28" y="1081"/>
                </a:lnTo>
                <a:lnTo>
                  <a:pt x="28" y="1080"/>
                </a:lnTo>
                <a:lnTo>
                  <a:pt x="28" y="1078"/>
                </a:lnTo>
                <a:lnTo>
                  <a:pt x="28" y="1076"/>
                </a:lnTo>
                <a:lnTo>
                  <a:pt x="28" y="1073"/>
                </a:lnTo>
                <a:lnTo>
                  <a:pt x="28" y="1072"/>
                </a:lnTo>
                <a:lnTo>
                  <a:pt x="28" y="1070"/>
                </a:lnTo>
                <a:lnTo>
                  <a:pt x="28" y="1069"/>
                </a:lnTo>
                <a:lnTo>
                  <a:pt x="28" y="1067"/>
                </a:lnTo>
                <a:lnTo>
                  <a:pt x="28" y="1065"/>
                </a:lnTo>
                <a:lnTo>
                  <a:pt x="27" y="1061"/>
                </a:lnTo>
                <a:lnTo>
                  <a:pt x="27" y="1059"/>
                </a:lnTo>
                <a:lnTo>
                  <a:pt x="27" y="1058"/>
                </a:lnTo>
                <a:lnTo>
                  <a:pt x="27" y="1052"/>
                </a:lnTo>
                <a:lnTo>
                  <a:pt x="27" y="1050"/>
                </a:lnTo>
                <a:lnTo>
                  <a:pt x="27" y="1047"/>
                </a:lnTo>
                <a:lnTo>
                  <a:pt x="27" y="1044"/>
                </a:lnTo>
                <a:lnTo>
                  <a:pt x="26" y="1044"/>
                </a:lnTo>
                <a:lnTo>
                  <a:pt x="26" y="1042"/>
                </a:lnTo>
                <a:lnTo>
                  <a:pt x="26" y="1031"/>
                </a:lnTo>
                <a:lnTo>
                  <a:pt x="26" y="1017"/>
                </a:lnTo>
                <a:lnTo>
                  <a:pt x="26" y="1015"/>
                </a:lnTo>
                <a:lnTo>
                  <a:pt x="26" y="1014"/>
                </a:lnTo>
                <a:lnTo>
                  <a:pt x="25" y="1012"/>
                </a:lnTo>
                <a:lnTo>
                  <a:pt x="25" y="1010"/>
                </a:lnTo>
                <a:lnTo>
                  <a:pt x="25" y="1006"/>
                </a:lnTo>
                <a:lnTo>
                  <a:pt x="25" y="997"/>
                </a:lnTo>
                <a:lnTo>
                  <a:pt x="25" y="995"/>
                </a:lnTo>
                <a:lnTo>
                  <a:pt x="25" y="993"/>
                </a:lnTo>
                <a:lnTo>
                  <a:pt x="25" y="991"/>
                </a:lnTo>
                <a:lnTo>
                  <a:pt x="25" y="989"/>
                </a:lnTo>
                <a:lnTo>
                  <a:pt x="25" y="983"/>
                </a:lnTo>
                <a:lnTo>
                  <a:pt x="25" y="978"/>
                </a:lnTo>
                <a:lnTo>
                  <a:pt x="23" y="976"/>
                </a:lnTo>
                <a:lnTo>
                  <a:pt x="23" y="973"/>
                </a:lnTo>
                <a:lnTo>
                  <a:pt x="23" y="972"/>
                </a:lnTo>
                <a:lnTo>
                  <a:pt x="23" y="969"/>
                </a:lnTo>
                <a:lnTo>
                  <a:pt x="23" y="968"/>
                </a:lnTo>
                <a:lnTo>
                  <a:pt x="23" y="967"/>
                </a:lnTo>
                <a:lnTo>
                  <a:pt x="23" y="966"/>
                </a:lnTo>
                <a:lnTo>
                  <a:pt x="23" y="955"/>
                </a:lnTo>
                <a:lnTo>
                  <a:pt x="22" y="955"/>
                </a:lnTo>
                <a:lnTo>
                  <a:pt x="22" y="954"/>
                </a:lnTo>
                <a:lnTo>
                  <a:pt x="22" y="953"/>
                </a:lnTo>
                <a:lnTo>
                  <a:pt x="22" y="952"/>
                </a:lnTo>
                <a:lnTo>
                  <a:pt x="22" y="946"/>
                </a:lnTo>
                <a:lnTo>
                  <a:pt x="22" y="943"/>
                </a:lnTo>
                <a:lnTo>
                  <a:pt x="22" y="942"/>
                </a:lnTo>
                <a:lnTo>
                  <a:pt x="22" y="941"/>
                </a:lnTo>
                <a:lnTo>
                  <a:pt x="22" y="937"/>
                </a:lnTo>
                <a:lnTo>
                  <a:pt x="22" y="935"/>
                </a:lnTo>
                <a:lnTo>
                  <a:pt x="22" y="934"/>
                </a:lnTo>
                <a:lnTo>
                  <a:pt x="22" y="933"/>
                </a:lnTo>
                <a:lnTo>
                  <a:pt x="22" y="931"/>
                </a:lnTo>
                <a:lnTo>
                  <a:pt x="22" y="927"/>
                </a:lnTo>
                <a:lnTo>
                  <a:pt x="22" y="926"/>
                </a:lnTo>
                <a:lnTo>
                  <a:pt x="21" y="924"/>
                </a:lnTo>
                <a:lnTo>
                  <a:pt x="21" y="914"/>
                </a:lnTo>
                <a:lnTo>
                  <a:pt x="21" y="911"/>
                </a:lnTo>
                <a:lnTo>
                  <a:pt x="21" y="910"/>
                </a:lnTo>
                <a:lnTo>
                  <a:pt x="21" y="908"/>
                </a:lnTo>
                <a:lnTo>
                  <a:pt x="21" y="906"/>
                </a:lnTo>
                <a:lnTo>
                  <a:pt x="21" y="899"/>
                </a:lnTo>
                <a:lnTo>
                  <a:pt x="21" y="895"/>
                </a:lnTo>
                <a:lnTo>
                  <a:pt x="20" y="891"/>
                </a:lnTo>
                <a:lnTo>
                  <a:pt x="20" y="887"/>
                </a:lnTo>
                <a:lnTo>
                  <a:pt x="20" y="879"/>
                </a:lnTo>
                <a:lnTo>
                  <a:pt x="20" y="877"/>
                </a:lnTo>
                <a:lnTo>
                  <a:pt x="19" y="862"/>
                </a:lnTo>
                <a:lnTo>
                  <a:pt x="19" y="856"/>
                </a:lnTo>
                <a:lnTo>
                  <a:pt x="19" y="851"/>
                </a:lnTo>
                <a:lnTo>
                  <a:pt x="19" y="849"/>
                </a:lnTo>
                <a:lnTo>
                  <a:pt x="19" y="845"/>
                </a:lnTo>
                <a:lnTo>
                  <a:pt x="19" y="844"/>
                </a:lnTo>
                <a:lnTo>
                  <a:pt x="19" y="843"/>
                </a:lnTo>
                <a:lnTo>
                  <a:pt x="19" y="839"/>
                </a:lnTo>
                <a:lnTo>
                  <a:pt x="19" y="834"/>
                </a:lnTo>
                <a:lnTo>
                  <a:pt x="18" y="833"/>
                </a:lnTo>
                <a:lnTo>
                  <a:pt x="18" y="825"/>
                </a:lnTo>
                <a:lnTo>
                  <a:pt x="18" y="821"/>
                </a:lnTo>
                <a:lnTo>
                  <a:pt x="18" y="819"/>
                </a:lnTo>
                <a:lnTo>
                  <a:pt x="18" y="818"/>
                </a:lnTo>
                <a:lnTo>
                  <a:pt x="18" y="817"/>
                </a:lnTo>
                <a:lnTo>
                  <a:pt x="18" y="813"/>
                </a:lnTo>
                <a:lnTo>
                  <a:pt x="18" y="812"/>
                </a:lnTo>
                <a:lnTo>
                  <a:pt x="18" y="809"/>
                </a:lnTo>
                <a:lnTo>
                  <a:pt x="18" y="805"/>
                </a:lnTo>
                <a:lnTo>
                  <a:pt x="18" y="804"/>
                </a:lnTo>
                <a:lnTo>
                  <a:pt x="18" y="799"/>
                </a:lnTo>
                <a:lnTo>
                  <a:pt x="18" y="797"/>
                </a:lnTo>
                <a:lnTo>
                  <a:pt x="18" y="796"/>
                </a:lnTo>
                <a:lnTo>
                  <a:pt x="17" y="792"/>
                </a:lnTo>
                <a:lnTo>
                  <a:pt x="17" y="791"/>
                </a:lnTo>
                <a:lnTo>
                  <a:pt x="17" y="789"/>
                </a:lnTo>
                <a:lnTo>
                  <a:pt x="17" y="787"/>
                </a:lnTo>
                <a:lnTo>
                  <a:pt x="17" y="784"/>
                </a:lnTo>
                <a:lnTo>
                  <a:pt x="17" y="782"/>
                </a:lnTo>
                <a:lnTo>
                  <a:pt x="17" y="777"/>
                </a:lnTo>
                <a:lnTo>
                  <a:pt x="17" y="774"/>
                </a:lnTo>
                <a:lnTo>
                  <a:pt x="16" y="762"/>
                </a:lnTo>
                <a:lnTo>
                  <a:pt x="16" y="755"/>
                </a:lnTo>
                <a:lnTo>
                  <a:pt x="16" y="754"/>
                </a:lnTo>
                <a:lnTo>
                  <a:pt x="16" y="751"/>
                </a:lnTo>
                <a:lnTo>
                  <a:pt x="16" y="743"/>
                </a:lnTo>
                <a:lnTo>
                  <a:pt x="16" y="740"/>
                </a:lnTo>
                <a:lnTo>
                  <a:pt x="16" y="738"/>
                </a:lnTo>
                <a:lnTo>
                  <a:pt x="16" y="733"/>
                </a:lnTo>
                <a:lnTo>
                  <a:pt x="14" y="707"/>
                </a:lnTo>
                <a:lnTo>
                  <a:pt x="14" y="687"/>
                </a:lnTo>
                <a:lnTo>
                  <a:pt x="13" y="670"/>
                </a:lnTo>
                <a:lnTo>
                  <a:pt x="13" y="658"/>
                </a:lnTo>
                <a:lnTo>
                  <a:pt x="13" y="651"/>
                </a:lnTo>
                <a:lnTo>
                  <a:pt x="13" y="636"/>
                </a:lnTo>
                <a:lnTo>
                  <a:pt x="12" y="636"/>
                </a:lnTo>
                <a:lnTo>
                  <a:pt x="12" y="633"/>
                </a:lnTo>
                <a:lnTo>
                  <a:pt x="12" y="632"/>
                </a:lnTo>
                <a:lnTo>
                  <a:pt x="12" y="625"/>
                </a:lnTo>
                <a:lnTo>
                  <a:pt x="12" y="615"/>
                </a:lnTo>
                <a:lnTo>
                  <a:pt x="12" y="613"/>
                </a:lnTo>
                <a:lnTo>
                  <a:pt x="12" y="612"/>
                </a:lnTo>
                <a:lnTo>
                  <a:pt x="12" y="610"/>
                </a:lnTo>
                <a:lnTo>
                  <a:pt x="12" y="609"/>
                </a:lnTo>
                <a:lnTo>
                  <a:pt x="12" y="607"/>
                </a:lnTo>
                <a:lnTo>
                  <a:pt x="12" y="604"/>
                </a:lnTo>
                <a:lnTo>
                  <a:pt x="11" y="574"/>
                </a:lnTo>
                <a:lnTo>
                  <a:pt x="11" y="568"/>
                </a:lnTo>
                <a:lnTo>
                  <a:pt x="11" y="567"/>
                </a:lnTo>
                <a:lnTo>
                  <a:pt x="10" y="540"/>
                </a:lnTo>
                <a:lnTo>
                  <a:pt x="10" y="537"/>
                </a:lnTo>
                <a:lnTo>
                  <a:pt x="10" y="526"/>
                </a:lnTo>
                <a:lnTo>
                  <a:pt x="10" y="508"/>
                </a:lnTo>
                <a:lnTo>
                  <a:pt x="10" y="502"/>
                </a:lnTo>
                <a:lnTo>
                  <a:pt x="10" y="501"/>
                </a:lnTo>
                <a:lnTo>
                  <a:pt x="10" y="500"/>
                </a:lnTo>
                <a:lnTo>
                  <a:pt x="10" y="496"/>
                </a:lnTo>
                <a:lnTo>
                  <a:pt x="9" y="486"/>
                </a:lnTo>
                <a:lnTo>
                  <a:pt x="9" y="462"/>
                </a:lnTo>
                <a:lnTo>
                  <a:pt x="9" y="461"/>
                </a:lnTo>
                <a:lnTo>
                  <a:pt x="9" y="459"/>
                </a:lnTo>
                <a:lnTo>
                  <a:pt x="9" y="456"/>
                </a:lnTo>
                <a:lnTo>
                  <a:pt x="8" y="451"/>
                </a:lnTo>
                <a:lnTo>
                  <a:pt x="8" y="446"/>
                </a:lnTo>
                <a:lnTo>
                  <a:pt x="8" y="445"/>
                </a:lnTo>
                <a:lnTo>
                  <a:pt x="8" y="444"/>
                </a:lnTo>
                <a:lnTo>
                  <a:pt x="8" y="443"/>
                </a:lnTo>
                <a:lnTo>
                  <a:pt x="8" y="423"/>
                </a:lnTo>
                <a:lnTo>
                  <a:pt x="8" y="418"/>
                </a:lnTo>
                <a:lnTo>
                  <a:pt x="8" y="414"/>
                </a:lnTo>
                <a:lnTo>
                  <a:pt x="8" y="409"/>
                </a:lnTo>
                <a:lnTo>
                  <a:pt x="8" y="408"/>
                </a:lnTo>
                <a:lnTo>
                  <a:pt x="8" y="404"/>
                </a:lnTo>
                <a:lnTo>
                  <a:pt x="8" y="402"/>
                </a:lnTo>
                <a:lnTo>
                  <a:pt x="8" y="401"/>
                </a:lnTo>
                <a:lnTo>
                  <a:pt x="8" y="399"/>
                </a:lnTo>
                <a:lnTo>
                  <a:pt x="8" y="398"/>
                </a:lnTo>
                <a:lnTo>
                  <a:pt x="8" y="397"/>
                </a:lnTo>
                <a:lnTo>
                  <a:pt x="8" y="395"/>
                </a:lnTo>
                <a:lnTo>
                  <a:pt x="8" y="394"/>
                </a:lnTo>
                <a:lnTo>
                  <a:pt x="8" y="389"/>
                </a:lnTo>
                <a:lnTo>
                  <a:pt x="8" y="386"/>
                </a:lnTo>
                <a:lnTo>
                  <a:pt x="8" y="385"/>
                </a:lnTo>
                <a:lnTo>
                  <a:pt x="6" y="383"/>
                </a:lnTo>
                <a:lnTo>
                  <a:pt x="6" y="379"/>
                </a:lnTo>
                <a:lnTo>
                  <a:pt x="6" y="375"/>
                </a:lnTo>
                <a:lnTo>
                  <a:pt x="6" y="374"/>
                </a:lnTo>
                <a:lnTo>
                  <a:pt x="6" y="370"/>
                </a:lnTo>
                <a:lnTo>
                  <a:pt x="6" y="369"/>
                </a:lnTo>
                <a:lnTo>
                  <a:pt x="6" y="368"/>
                </a:lnTo>
                <a:lnTo>
                  <a:pt x="6" y="366"/>
                </a:lnTo>
                <a:lnTo>
                  <a:pt x="6" y="365"/>
                </a:lnTo>
                <a:lnTo>
                  <a:pt x="6" y="361"/>
                </a:lnTo>
                <a:lnTo>
                  <a:pt x="6" y="358"/>
                </a:lnTo>
                <a:lnTo>
                  <a:pt x="6" y="357"/>
                </a:lnTo>
                <a:lnTo>
                  <a:pt x="6" y="356"/>
                </a:lnTo>
                <a:lnTo>
                  <a:pt x="6" y="354"/>
                </a:lnTo>
                <a:lnTo>
                  <a:pt x="6" y="353"/>
                </a:lnTo>
                <a:lnTo>
                  <a:pt x="6" y="352"/>
                </a:lnTo>
                <a:lnTo>
                  <a:pt x="6" y="334"/>
                </a:lnTo>
                <a:lnTo>
                  <a:pt x="6" y="326"/>
                </a:lnTo>
                <a:lnTo>
                  <a:pt x="6" y="316"/>
                </a:lnTo>
                <a:lnTo>
                  <a:pt x="6" y="312"/>
                </a:lnTo>
                <a:lnTo>
                  <a:pt x="5" y="303"/>
                </a:lnTo>
                <a:lnTo>
                  <a:pt x="5" y="291"/>
                </a:lnTo>
                <a:lnTo>
                  <a:pt x="4" y="287"/>
                </a:lnTo>
                <a:lnTo>
                  <a:pt x="4" y="283"/>
                </a:lnTo>
                <a:lnTo>
                  <a:pt x="3" y="256"/>
                </a:lnTo>
                <a:lnTo>
                  <a:pt x="3" y="249"/>
                </a:lnTo>
                <a:lnTo>
                  <a:pt x="3" y="244"/>
                </a:lnTo>
                <a:lnTo>
                  <a:pt x="3" y="243"/>
                </a:lnTo>
                <a:lnTo>
                  <a:pt x="3" y="242"/>
                </a:lnTo>
                <a:lnTo>
                  <a:pt x="3" y="241"/>
                </a:lnTo>
                <a:lnTo>
                  <a:pt x="3" y="240"/>
                </a:lnTo>
                <a:lnTo>
                  <a:pt x="3" y="239"/>
                </a:lnTo>
                <a:lnTo>
                  <a:pt x="3" y="238"/>
                </a:lnTo>
                <a:lnTo>
                  <a:pt x="2" y="238"/>
                </a:lnTo>
                <a:lnTo>
                  <a:pt x="2" y="236"/>
                </a:lnTo>
                <a:lnTo>
                  <a:pt x="2" y="233"/>
                </a:lnTo>
                <a:lnTo>
                  <a:pt x="2" y="232"/>
                </a:lnTo>
                <a:lnTo>
                  <a:pt x="2" y="228"/>
                </a:lnTo>
                <a:lnTo>
                  <a:pt x="2" y="225"/>
                </a:lnTo>
                <a:lnTo>
                  <a:pt x="2" y="219"/>
                </a:lnTo>
                <a:lnTo>
                  <a:pt x="2" y="213"/>
                </a:lnTo>
                <a:lnTo>
                  <a:pt x="2" y="209"/>
                </a:lnTo>
                <a:lnTo>
                  <a:pt x="2" y="206"/>
                </a:lnTo>
                <a:lnTo>
                  <a:pt x="2" y="205"/>
                </a:lnTo>
                <a:lnTo>
                  <a:pt x="2" y="201"/>
                </a:lnTo>
                <a:lnTo>
                  <a:pt x="1" y="183"/>
                </a:lnTo>
                <a:lnTo>
                  <a:pt x="1" y="180"/>
                </a:lnTo>
                <a:lnTo>
                  <a:pt x="1" y="178"/>
                </a:lnTo>
                <a:lnTo>
                  <a:pt x="1" y="176"/>
                </a:lnTo>
                <a:lnTo>
                  <a:pt x="1" y="174"/>
                </a:lnTo>
                <a:lnTo>
                  <a:pt x="1" y="169"/>
                </a:lnTo>
                <a:lnTo>
                  <a:pt x="1" y="168"/>
                </a:lnTo>
                <a:lnTo>
                  <a:pt x="1" y="166"/>
                </a:lnTo>
                <a:lnTo>
                  <a:pt x="1" y="164"/>
                </a:lnTo>
                <a:lnTo>
                  <a:pt x="1" y="160"/>
                </a:lnTo>
                <a:lnTo>
                  <a:pt x="1" y="156"/>
                </a:lnTo>
                <a:lnTo>
                  <a:pt x="0" y="153"/>
                </a:lnTo>
                <a:lnTo>
                  <a:pt x="0" y="152"/>
                </a:lnTo>
                <a:lnTo>
                  <a:pt x="0" y="151"/>
                </a:lnTo>
                <a:lnTo>
                  <a:pt x="0" y="143"/>
                </a:lnTo>
                <a:lnTo>
                  <a:pt x="0" y="139"/>
                </a:lnTo>
                <a:lnTo>
                  <a:pt x="0" y="138"/>
                </a:lnTo>
                <a:lnTo>
                  <a:pt x="0" y="131"/>
                </a:lnTo>
                <a:lnTo>
                  <a:pt x="0" y="127"/>
                </a:lnTo>
                <a:lnTo>
                  <a:pt x="0" y="126"/>
                </a:lnTo>
                <a:lnTo>
                  <a:pt x="0" y="121"/>
                </a:lnTo>
                <a:lnTo>
                  <a:pt x="0" y="109"/>
                </a:lnTo>
                <a:lnTo>
                  <a:pt x="0" y="94"/>
                </a:lnTo>
                <a:lnTo>
                  <a:pt x="0" y="91"/>
                </a:lnTo>
                <a:lnTo>
                  <a:pt x="0" y="89"/>
                </a:lnTo>
                <a:lnTo>
                  <a:pt x="28" y="89"/>
                </a:lnTo>
                <a:lnTo>
                  <a:pt x="31" y="89"/>
                </a:lnTo>
                <a:lnTo>
                  <a:pt x="37" y="89"/>
                </a:lnTo>
                <a:lnTo>
                  <a:pt x="39" y="89"/>
                </a:lnTo>
                <a:lnTo>
                  <a:pt x="44" y="88"/>
                </a:lnTo>
                <a:lnTo>
                  <a:pt x="70" y="88"/>
                </a:lnTo>
                <a:lnTo>
                  <a:pt x="72" y="88"/>
                </a:lnTo>
                <a:lnTo>
                  <a:pt x="74" y="88"/>
                </a:lnTo>
                <a:lnTo>
                  <a:pt x="75" y="88"/>
                </a:lnTo>
                <a:lnTo>
                  <a:pt x="77" y="88"/>
                </a:lnTo>
                <a:lnTo>
                  <a:pt x="127" y="85"/>
                </a:lnTo>
                <a:lnTo>
                  <a:pt x="127" y="86"/>
                </a:lnTo>
                <a:lnTo>
                  <a:pt x="137" y="85"/>
                </a:lnTo>
                <a:lnTo>
                  <a:pt x="144" y="85"/>
                </a:lnTo>
                <a:lnTo>
                  <a:pt x="147" y="85"/>
                </a:lnTo>
                <a:lnTo>
                  <a:pt x="148" y="85"/>
                </a:lnTo>
                <a:lnTo>
                  <a:pt x="149" y="85"/>
                </a:lnTo>
                <a:lnTo>
                  <a:pt x="154" y="85"/>
                </a:lnTo>
                <a:lnTo>
                  <a:pt x="157" y="85"/>
                </a:lnTo>
                <a:lnTo>
                  <a:pt x="159" y="85"/>
                </a:lnTo>
                <a:lnTo>
                  <a:pt x="161" y="85"/>
                </a:lnTo>
                <a:lnTo>
                  <a:pt x="164" y="85"/>
                </a:lnTo>
                <a:lnTo>
                  <a:pt x="166" y="85"/>
                </a:lnTo>
                <a:lnTo>
                  <a:pt x="167" y="85"/>
                </a:lnTo>
                <a:lnTo>
                  <a:pt x="169" y="85"/>
                </a:lnTo>
                <a:lnTo>
                  <a:pt x="173" y="85"/>
                </a:lnTo>
                <a:lnTo>
                  <a:pt x="176" y="85"/>
                </a:lnTo>
                <a:lnTo>
                  <a:pt x="178" y="84"/>
                </a:lnTo>
                <a:lnTo>
                  <a:pt x="181" y="84"/>
                </a:lnTo>
                <a:lnTo>
                  <a:pt x="183" y="84"/>
                </a:lnTo>
                <a:lnTo>
                  <a:pt x="190" y="84"/>
                </a:lnTo>
                <a:lnTo>
                  <a:pt x="196" y="84"/>
                </a:lnTo>
                <a:lnTo>
                  <a:pt x="199" y="84"/>
                </a:lnTo>
                <a:lnTo>
                  <a:pt x="201" y="84"/>
                </a:lnTo>
                <a:lnTo>
                  <a:pt x="204" y="84"/>
                </a:lnTo>
                <a:lnTo>
                  <a:pt x="208" y="84"/>
                </a:lnTo>
                <a:lnTo>
                  <a:pt x="211" y="84"/>
                </a:lnTo>
                <a:lnTo>
                  <a:pt x="215" y="84"/>
                </a:lnTo>
                <a:lnTo>
                  <a:pt x="216" y="84"/>
                </a:lnTo>
                <a:lnTo>
                  <a:pt x="217" y="84"/>
                </a:lnTo>
                <a:lnTo>
                  <a:pt x="219" y="84"/>
                </a:lnTo>
                <a:lnTo>
                  <a:pt x="219" y="83"/>
                </a:lnTo>
                <a:lnTo>
                  <a:pt x="236" y="83"/>
                </a:lnTo>
                <a:lnTo>
                  <a:pt x="238" y="83"/>
                </a:lnTo>
                <a:lnTo>
                  <a:pt x="282" y="82"/>
                </a:lnTo>
                <a:lnTo>
                  <a:pt x="301" y="82"/>
                </a:lnTo>
                <a:lnTo>
                  <a:pt x="306" y="82"/>
                </a:lnTo>
                <a:lnTo>
                  <a:pt x="311" y="82"/>
                </a:lnTo>
                <a:lnTo>
                  <a:pt x="315" y="82"/>
                </a:lnTo>
                <a:lnTo>
                  <a:pt x="319" y="81"/>
                </a:lnTo>
                <a:lnTo>
                  <a:pt x="334" y="81"/>
                </a:lnTo>
                <a:lnTo>
                  <a:pt x="337" y="81"/>
                </a:lnTo>
                <a:lnTo>
                  <a:pt x="339" y="81"/>
                </a:lnTo>
                <a:lnTo>
                  <a:pt x="341" y="81"/>
                </a:lnTo>
                <a:lnTo>
                  <a:pt x="342" y="81"/>
                </a:lnTo>
                <a:lnTo>
                  <a:pt x="344" y="81"/>
                </a:lnTo>
                <a:lnTo>
                  <a:pt x="345" y="81"/>
                </a:lnTo>
                <a:lnTo>
                  <a:pt x="346" y="81"/>
                </a:lnTo>
                <a:lnTo>
                  <a:pt x="347" y="81"/>
                </a:lnTo>
                <a:lnTo>
                  <a:pt x="348" y="81"/>
                </a:lnTo>
                <a:lnTo>
                  <a:pt x="351" y="81"/>
                </a:lnTo>
                <a:lnTo>
                  <a:pt x="353" y="81"/>
                </a:lnTo>
                <a:lnTo>
                  <a:pt x="366" y="81"/>
                </a:lnTo>
                <a:lnTo>
                  <a:pt x="387" y="80"/>
                </a:lnTo>
                <a:lnTo>
                  <a:pt x="391" y="80"/>
                </a:lnTo>
                <a:lnTo>
                  <a:pt x="399" y="80"/>
                </a:lnTo>
                <a:lnTo>
                  <a:pt x="401" y="80"/>
                </a:lnTo>
                <a:lnTo>
                  <a:pt x="403" y="80"/>
                </a:lnTo>
                <a:lnTo>
                  <a:pt x="407" y="80"/>
                </a:lnTo>
                <a:lnTo>
                  <a:pt x="409" y="80"/>
                </a:lnTo>
                <a:lnTo>
                  <a:pt x="420" y="80"/>
                </a:lnTo>
                <a:lnTo>
                  <a:pt x="425" y="80"/>
                </a:lnTo>
                <a:lnTo>
                  <a:pt x="437" y="79"/>
                </a:lnTo>
                <a:lnTo>
                  <a:pt x="439" y="79"/>
                </a:lnTo>
                <a:lnTo>
                  <a:pt x="440" y="79"/>
                </a:lnTo>
                <a:lnTo>
                  <a:pt x="442" y="79"/>
                </a:lnTo>
                <a:lnTo>
                  <a:pt x="443" y="79"/>
                </a:lnTo>
                <a:lnTo>
                  <a:pt x="471" y="77"/>
                </a:lnTo>
                <a:lnTo>
                  <a:pt x="474" y="77"/>
                </a:lnTo>
                <a:lnTo>
                  <a:pt x="475" y="77"/>
                </a:lnTo>
                <a:lnTo>
                  <a:pt x="482" y="76"/>
                </a:lnTo>
                <a:lnTo>
                  <a:pt x="510" y="75"/>
                </a:lnTo>
                <a:lnTo>
                  <a:pt x="513" y="75"/>
                </a:lnTo>
                <a:lnTo>
                  <a:pt x="514" y="75"/>
                </a:lnTo>
                <a:lnTo>
                  <a:pt x="519" y="75"/>
                </a:lnTo>
                <a:lnTo>
                  <a:pt x="528" y="74"/>
                </a:lnTo>
                <a:lnTo>
                  <a:pt x="531" y="74"/>
                </a:lnTo>
                <a:lnTo>
                  <a:pt x="536" y="74"/>
                </a:lnTo>
                <a:lnTo>
                  <a:pt x="537" y="74"/>
                </a:lnTo>
                <a:lnTo>
                  <a:pt x="547" y="74"/>
                </a:lnTo>
                <a:lnTo>
                  <a:pt x="583" y="73"/>
                </a:lnTo>
                <a:lnTo>
                  <a:pt x="607" y="72"/>
                </a:lnTo>
                <a:lnTo>
                  <a:pt x="610" y="72"/>
                </a:lnTo>
                <a:lnTo>
                  <a:pt x="613" y="72"/>
                </a:lnTo>
                <a:lnTo>
                  <a:pt x="615" y="72"/>
                </a:lnTo>
                <a:lnTo>
                  <a:pt x="617" y="72"/>
                </a:lnTo>
                <a:lnTo>
                  <a:pt x="621" y="72"/>
                </a:lnTo>
                <a:lnTo>
                  <a:pt x="644" y="72"/>
                </a:lnTo>
                <a:lnTo>
                  <a:pt x="646" y="71"/>
                </a:lnTo>
                <a:lnTo>
                  <a:pt x="657" y="71"/>
                </a:lnTo>
                <a:lnTo>
                  <a:pt x="676" y="71"/>
                </a:lnTo>
                <a:lnTo>
                  <a:pt x="682" y="69"/>
                </a:lnTo>
                <a:lnTo>
                  <a:pt x="683" y="69"/>
                </a:lnTo>
                <a:lnTo>
                  <a:pt x="691" y="69"/>
                </a:lnTo>
                <a:lnTo>
                  <a:pt x="692" y="69"/>
                </a:lnTo>
                <a:lnTo>
                  <a:pt x="698" y="69"/>
                </a:lnTo>
                <a:lnTo>
                  <a:pt x="700" y="69"/>
                </a:lnTo>
                <a:lnTo>
                  <a:pt x="702" y="69"/>
                </a:lnTo>
                <a:lnTo>
                  <a:pt x="711" y="69"/>
                </a:lnTo>
                <a:lnTo>
                  <a:pt x="718" y="68"/>
                </a:lnTo>
                <a:lnTo>
                  <a:pt x="721" y="68"/>
                </a:lnTo>
                <a:lnTo>
                  <a:pt x="728" y="68"/>
                </a:lnTo>
                <a:lnTo>
                  <a:pt x="729" y="68"/>
                </a:lnTo>
                <a:lnTo>
                  <a:pt x="732" y="68"/>
                </a:lnTo>
                <a:lnTo>
                  <a:pt x="746" y="67"/>
                </a:lnTo>
                <a:lnTo>
                  <a:pt x="747" y="67"/>
                </a:lnTo>
                <a:lnTo>
                  <a:pt x="750" y="67"/>
                </a:lnTo>
                <a:lnTo>
                  <a:pt x="765" y="67"/>
                </a:lnTo>
                <a:lnTo>
                  <a:pt x="767" y="67"/>
                </a:lnTo>
                <a:lnTo>
                  <a:pt x="768" y="67"/>
                </a:lnTo>
                <a:lnTo>
                  <a:pt x="785" y="66"/>
                </a:lnTo>
                <a:lnTo>
                  <a:pt x="802" y="66"/>
                </a:lnTo>
                <a:lnTo>
                  <a:pt x="807" y="66"/>
                </a:lnTo>
                <a:lnTo>
                  <a:pt x="811" y="66"/>
                </a:lnTo>
                <a:lnTo>
                  <a:pt x="814" y="66"/>
                </a:lnTo>
                <a:lnTo>
                  <a:pt x="815" y="66"/>
                </a:lnTo>
                <a:lnTo>
                  <a:pt x="828" y="66"/>
                </a:lnTo>
                <a:lnTo>
                  <a:pt x="832" y="66"/>
                </a:lnTo>
                <a:lnTo>
                  <a:pt x="842" y="65"/>
                </a:lnTo>
                <a:lnTo>
                  <a:pt x="850" y="65"/>
                </a:lnTo>
                <a:lnTo>
                  <a:pt x="853" y="65"/>
                </a:lnTo>
                <a:lnTo>
                  <a:pt x="856" y="65"/>
                </a:lnTo>
                <a:lnTo>
                  <a:pt x="857" y="65"/>
                </a:lnTo>
                <a:lnTo>
                  <a:pt x="872" y="65"/>
                </a:lnTo>
                <a:lnTo>
                  <a:pt x="872" y="64"/>
                </a:lnTo>
                <a:lnTo>
                  <a:pt x="877" y="64"/>
                </a:lnTo>
                <a:lnTo>
                  <a:pt x="877" y="57"/>
                </a:lnTo>
                <a:lnTo>
                  <a:pt x="877" y="47"/>
                </a:lnTo>
                <a:lnTo>
                  <a:pt x="877" y="44"/>
                </a:lnTo>
                <a:lnTo>
                  <a:pt x="877" y="42"/>
                </a:lnTo>
                <a:lnTo>
                  <a:pt x="888" y="42"/>
                </a:lnTo>
                <a:lnTo>
                  <a:pt x="889" y="42"/>
                </a:lnTo>
                <a:lnTo>
                  <a:pt x="890" y="42"/>
                </a:lnTo>
                <a:lnTo>
                  <a:pt x="891" y="42"/>
                </a:lnTo>
                <a:lnTo>
                  <a:pt x="894" y="42"/>
                </a:lnTo>
                <a:lnTo>
                  <a:pt x="896" y="42"/>
                </a:lnTo>
                <a:lnTo>
                  <a:pt x="898" y="42"/>
                </a:lnTo>
                <a:lnTo>
                  <a:pt x="902" y="42"/>
                </a:lnTo>
                <a:lnTo>
                  <a:pt x="905" y="42"/>
                </a:lnTo>
                <a:lnTo>
                  <a:pt x="915" y="42"/>
                </a:lnTo>
                <a:lnTo>
                  <a:pt x="920" y="41"/>
                </a:lnTo>
                <a:lnTo>
                  <a:pt x="934" y="41"/>
                </a:lnTo>
                <a:lnTo>
                  <a:pt x="961" y="40"/>
                </a:lnTo>
                <a:lnTo>
                  <a:pt x="979" y="40"/>
                </a:lnTo>
                <a:lnTo>
                  <a:pt x="984" y="40"/>
                </a:lnTo>
                <a:lnTo>
                  <a:pt x="998" y="39"/>
                </a:lnTo>
                <a:lnTo>
                  <a:pt x="1012" y="39"/>
                </a:lnTo>
                <a:lnTo>
                  <a:pt x="1026" y="39"/>
                </a:lnTo>
                <a:lnTo>
                  <a:pt x="1035" y="38"/>
                </a:lnTo>
                <a:lnTo>
                  <a:pt x="1039" y="38"/>
                </a:lnTo>
                <a:lnTo>
                  <a:pt x="1045" y="38"/>
                </a:lnTo>
                <a:lnTo>
                  <a:pt x="1054" y="38"/>
                </a:lnTo>
                <a:lnTo>
                  <a:pt x="1082" y="36"/>
                </a:lnTo>
                <a:lnTo>
                  <a:pt x="1088" y="36"/>
                </a:lnTo>
                <a:lnTo>
                  <a:pt x="1090" y="36"/>
                </a:lnTo>
                <a:lnTo>
                  <a:pt x="1091" y="36"/>
                </a:lnTo>
                <a:lnTo>
                  <a:pt x="1092" y="36"/>
                </a:lnTo>
                <a:lnTo>
                  <a:pt x="1098" y="36"/>
                </a:lnTo>
                <a:lnTo>
                  <a:pt x="1099" y="36"/>
                </a:lnTo>
                <a:lnTo>
                  <a:pt x="1110" y="36"/>
                </a:lnTo>
                <a:lnTo>
                  <a:pt x="1129" y="35"/>
                </a:lnTo>
                <a:lnTo>
                  <a:pt x="1144" y="35"/>
                </a:lnTo>
                <a:lnTo>
                  <a:pt x="1145" y="35"/>
                </a:lnTo>
                <a:lnTo>
                  <a:pt x="1156" y="35"/>
                </a:lnTo>
                <a:lnTo>
                  <a:pt x="1157" y="34"/>
                </a:lnTo>
                <a:lnTo>
                  <a:pt x="1158" y="34"/>
                </a:lnTo>
                <a:lnTo>
                  <a:pt x="1159" y="34"/>
                </a:lnTo>
                <a:lnTo>
                  <a:pt x="1162" y="34"/>
                </a:lnTo>
                <a:lnTo>
                  <a:pt x="1166" y="34"/>
                </a:lnTo>
                <a:lnTo>
                  <a:pt x="1167" y="34"/>
                </a:lnTo>
                <a:lnTo>
                  <a:pt x="1168" y="34"/>
                </a:lnTo>
                <a:lnTo>
                  <a:pt x="1169" y="34"/>
                </a:lnTo>
                <a:lnTo>
                  <a:pt x="1176" y="34"/>
                </a:lnTo>
                <a:lnTo>
                  <a:pt x="1177" y="34"/>
                </a:lnTo>
                <a:lnTo>
                  <a:pt x="1178" y="34"/>
                </a:lnTo>
                <a:lnTo>
                  <a:pt x="1182" y="34"/>
                </a:lnTo>
                <a:lnTo>
                  <a:pt x="1183" y="34"/>
                </a:lnTo>
                <a:lnTo>
                  <a:pt x="1184" y="34"/>
                </a:lnTo>
                <a:lnTo>
                  <a:pt x="1185" y="34"/>
                </a:lnTo>
                <a:lnTo>
                  <a:pt x="1191" y="34"/>
                </a:lnTo>
                <a:lnTo>
                  <a:pt x="1192" y="34"/>
                </a:lnTo>
                <a:lnTo>
                  <a:pt x="1196" y="34"/>
                </a:lnTo>
                <a:lnTo>
                  <a:pt x="1199" y="33"/>
                </a:lnTo>
                <a:lnTo>
                  <a:pt x="1201" y="33"/>
                </a:lnTo>
                <a:lnTo>
                  <a:pt x="1211" y="33"/>
                </a:lnTo>
                <a:lnTo>
                  <a:pt x="1237" y="32"/>
                </a:lnTo>
                <a:lnTo>
                  <a:pt x="1261" y="32"/>
                </a:lnTo>
                <a:lnTo>
                  <a:pt x="1262" y="32"/>
                </a:lnTo>
                <a:lnTo>
                  <a:pt x="1263" y="32"/>
                </a:lnTo>
                <a:lnTo>
                  <a:pt x="1264" y="32"/>
                </a:lnTo>
                <a:lnTo>
                  <a:pt x="1282" y="31"/>
                </a:lnTo>
                <a:lnTo>
                  <a:pt x="1288" y="31"/>
                </a:lnTo>
                <a:lnTo>
                  <a:pt x="1291" y="31"/>
                </a:lnTo>
                <a:lnTo>
                  <a:pt x="1306" y="31"/>
                </a:lnTo>
                <a:lnTo>
                  <a:pt x="1311" y="31"/>
                </a:lnTo>
                <a:lnTo>
                  <a:pt x="1319" y="30"/>
                </a:lnTo>
                <a:lnTo>
                  <a:pt x="1339" y="30"/>
                </a:lnTo>
                <a:lnTo>
                  <a:pt x="1342" y="30"/>
                </a:lnTo>
                <a:lnTo>
                  <a:pt x="1354" y="29"/>
                </a:lnTo>
                <a:lnTo>
                  <a:pt x="1369" y="29"/>
                </a:lnTo>
                <a:lnTo>
                  <a:pt x="1375" y="29"/>
                </a:lnTo>
                <a:lnTo>
                  <a:pt x="1389" y="27"/>
                </a:lnTo>
                <a:lnTo>
                  <a:pt x="1400" y="27"/>
                </a:lnTo>
                <a:lnTo>
                  <a:pt x="1407" y="27"/>
                </a:lnTo>
                <a:lnTo>
                  <a:pt x="1419" y="27"/>
                </a:lnTo>
                <a:lnTo>
                  <a:pt x="1423" y="27"/>
                </a:lnTo>
                <a:lnTo>
                  <a:pt x="1427" y="27"/>
                </a:lnTo>
                <a:lnTo>
                  <a:pt x="1428" y="27"/>
                </a:lnTo>
                <a:lnTo>
                  <a:pt x="1433" y="27"/>
                </a:lnTo>
                <a:lnTo>
                  <a:pt x="1438" y="27"/>
                </a:lnTo>
                <a:lnTo>
                  <a:pt x="1444" y="27"/>
                </a:lnTo>
                <a:lnTo>
                  <a:pt x="1457" y="26"/>
                </a:lnTo>
                <a:lnTo>
                  <a:pt x="1458" y="26"/>
                </a:lnTo>
                <a:lnTo>
                  <a:pt x="1462" y="26"/>
                </a:lnTo>
                <a:lnTo>
                  <a:pt x="1469" y="26"/>
                </a:lnTo>
                <a:lnTo>
                  <a:pt x="1472" y="26"/>
                </a:lnTo>
                <a:lnTo>
                  <a:pt x="1494" y="25"/>
                </a:lnTo>
                <a:lnTo>
                  <a:pt x="1502" y="25"/>
                </a:lnTo>
                <a:lnTo>
                  <a:pt x="1516" y="24"/>
                </a:lnTo>
                <a:lnTo>
                  <a:pt x="1529" y="24"/>
                </a:lnTo>
                <a:lnTo>
                  <a:pt x="1537" y="24"/>
                </a:lnTo>
                <a:lnTo>
                  <a:pt x="1544" y="23"/>
                </a:lnTo>
                <a:lnTo>
                  <a:pt x="1567" y="23"/>
                </a:lnTo>
                <a:lnTo>
                  <a:pt x="1567" y="22"/>
                </a:lnTo>
                <a:lnTo>
                  <a:pt x="1582" y="22"/>
                </a:lnTo>
                <a:lnTo>
                  <a:pt x="1591" y="22"/>
                </a:lnTo>
                <a:lnTo>
                  <a:pt x="1607" y="21"/>
                </a:lnTo>
                <a:lnTo>
                  <a:pt x="1630" y="21"/>
                </a:lnTo>
                <a:lnTo>
                  <a:pt x="1654" y="19"/>
                </a:lnTo>
                <a:lnTo>
                  <a:pt x="1666" y="19"/>
                </a:lnTo>
                <a:lnTo>
                  <a:pt x="1683" y="18"/>
                </a:lnTo>
                <a:lnTo>
                  <a:pt x="1702" y="17"/>
                </a:lnTo>
                <a:lnTo>
                  <a:pt x="1712" y="17"/>
                </a:lnTo>
                <a:lnTo>
                  <a:pt x="1721" y="17"/>
                </a:lnTo>
                <a:lnTo>
                  <a:pt x="1737" y="16"/>
                </a:lnTo>
                <a:lnTo>
                  <a:pt x="1738" y="16"/>
                </a:lnTo>
                <a:lnTo>
                  <a:pt x="1744" y="16"/>
                </a:lnTo>
                <a:lnTo>
                  <a:pt x="1766" y="15"/>
                </a:lnTo>
                <a:lnTo>
                  <a:pt x="1808" y="14"/>
                </a:lnTo>
                <a:lnTo>
                  <a:pt x="1812" y="14"/>
                </a:lnTo>
                <a:lnTo>
                  <a:pt x="1813" y="14"/>
                </a:lnTo>
                <a:lnTo>
                  <a:pt x="1822" y="14"/>
                </a:lnTo>
                <a:lnTo>
                  <a:pt x="1823" y="14"/>
                </a:lnTo>
                <a:lnTo>
                  <a:pt x="1832" y="13"/>
                </a:lnTo>
                <a:lnTo>
                  <a:pt x="1867" y="12"/>
                </a:lnTo>
                <a:lnTo>
                  <a:pt x="1881" y="12"/>
                </a:lnTo>
                <a:lnTo>
                  <a:pt x="1889" y="10"/>
                </a:lnTo>
                <a:lnTo>
                  <a:pt x="1938" y="8"/>
                </a:lnTo>
                <a:lnTo>
                  <a:pt x="1959" y="7"/>
                </a:lnTo>
                <a:lnTo>
                  <a:pt x="1963" y="7"/>
                </a:lnTo>
                <a:lnTo>
                  <a:pt x="1973" y="7"/>
                </a:lnTo>
                <a:lnTo>
                  <a:pt x="1979" y="7"/>
                </a:lnTo>
                <a:lnTo>
                  <a:pt x="1997" y="6"/>
                </a:lnTo>
                <a:lnTo>
                  <a:pt x="1998" y="6"/>
                </a:lnTo>
                <a:lnTo>
                  <a:pt x="2001" y="6"/>
                </a:lnTo>
                <a:lnTo>
                  <a:pt x="2009" y="6"/>
                </a:lnTo>
                <a:lnTo>
                  <a:pt x="2015" y="5"/>
                </a:lnTo>
                <a:lnTo>
                  <a:pt x="2016" y="5"/>
                </a:lnTo>
                <a:lnTo>
                  <a:pt x="2018" y="5"/>
                </a:lnTo>
                <a:lnTo>
                  <a:pt x="2023" y="5"/>
                </a:lnTo>
                <a:lnTo>
                  <a:pt x="2029" y="5"/>
                </a:lnTo>
                <a:lnTo>
                  <a:pt x="2048" y="4"/>
                </a:lnTo>
                <a:lnTo>
                  <a:pt x="2049" y="4"/>
                </a:lnTo>
                <a:lnTo>
                  <a:pt x="2054" y="4"/>
                </a:lnTo>
                <a:lnTo>
                  <a:pt x="2064" y="4"/>
                </a:lnTo>
                <a:lnTo>
                  <a:pt x="2071" y="4"/>
                </a:lnTo>
                <a:lnTo>
                  <a:pt x="2072" y="4"/>
                </a:lnTo>
                <a:lnTo>
                  <a:pt x="2078" y="2"/>
                </a:lnTo>
                <a:lnTo>
                  <a:pt x="2079" y="2"/>
                </a:lnTo>
                <a:lnTo>
                  <a:pt x="2087" y="2"/>
                </a:lnTo>
                <a:lnTo>
                  <a:pt x="2088" y="2"/>
                </a:lnTo>
                <a:lnTo>
                  <a:pt x="2090" y="2"/>
                </a:lnTo>
                <a:lnTo>
                  <a:pt x="2100" y="2"/>
                </a:lnTo>
                <a:lnTo>
                  <a:pt x="2101" y="2"/>
                </a:lnTo>
                <a:lnTo>
                  <a:pt x="2107" y="2"/>
                </a:lnTo>
                <a:lnTo>
                  <a:pt x="2111" y="2"/>
                </a:lnTo>
                <a:lnTo>
                  <a:pt x="2118" y="1"/>
                </a:lnTo>
                <a:lnTo>
                  <a:pt x="2124" y="1"/>
                </a:lnTo>
                <a:lnTo>
                  <a:pt x="2143" y="1"/>
                </a:lnTo>
                <a:lnTo>
                  <a:pt x="2159" y="1"/>
                </a:lnTo>
                <a:lnTo>
                  <a:pt x="2180" y="0"/>
                </a:lnTo>
                <a:lnTo>
                  <a:pt x="2180" y="9"/>
                </a:lnTo>
                <a:lnTo>
                  <a:pt x="2182" y="42"/>
                </a:lnTo>
                <a:lnTo>
                  <a:pt x="2183" y="66"/>
                </a:lnTo>
                <a:lnTo>
                  <a:pt x="2183" y="72"/>
                </a:lnTo>
                <a:lnTo>
                  <a:pt x="2183" y="79"/>
                </a:lnTo>
                <a:lnTo>
                  <a:pt x="2183" y="80"/>
                </a:lnTo>
                <a:lnTo>
                  <a:pt x="2183" y="96"/>
                </a:lnTo>
                <a:lnTo>
                  <a:pt x="2183" y="97"/>
                </a:lnTo>
                <a:lnTo>
                  <a:pt x="2184" y="99"/>
                </a:lnTo>
                <a:lnTo>
                  <a:pt x="2184" y="105"/>
                </a:lnTo>
                <a:lnTo>
                  <a:pt x="2184" y="110"/>
                </a:lnTo>
                <a:lnTo>
                  <a:pt x="2184" y="118"/>
                </a:lnTo>
                <a:lnTo>
                  <a:pt x="2184" y="127"/>
                </a:lnTo>
                <a:lnTo>
                  <a:pt x="2184" y="131"/>
                </a:lnTo>
                <a:lnTo>
                  <a:pt x="2184" y="136"/>
                </a:lnTo>
                <a:lnTo>
                  <a:pt x="2185" y="153"/>
                </a:lnTo>
                <a:lnTo>
                  <a:pt x="2185" y="177"/>
                </a:lnTo>
                <a:lnTo>
                  <a:pt x="2186" y="189"/>
                </a:lnTo>
                <a:lnTo>
                  <a:pt x="2186" y="190"/>
                </a:lnTo>
                <a:lnTo>
                  <a:pt x="2186" y="197"/>
                </a:lnTo>
                <a:lnTo>
                  <a:pt x="2186" y="202"/>
                </a:lnTo>
                <a:lnTo>
                  <a:pt x="2187" y="226"/>
                </a:lnTo>
                <a:lnTo>
                  <a:pt x="2187" y="243"/>
                </a:lnTo>
                <a:lnTo>
                  <a:pt x="2188" y="266"/>
                </a:lnTo>
                <a:lnTo>
                  <a:pt x="2188" y="269"/>
                </a:lnTo>
                <a:lnTo>
                  <a:pt x="2188" y="287"/>
                </a:lnTo>
                <a:lnTo>
                  <a:pt x="2189" y="301"/>
                </a:lnTo>
                <a:lnTo>
                  <a:pt x="2191" y="331"/>
                </a:lnTo>
                <a:lnTo>
                  <a:pt x="2191" y="337"/>
                </a:lnTo>
                <a:lnTo>
                  <a:pt x="2191" y="357"/>
                </a:lnTo>
                <a:lnTo>
                  <a:pt x="2191" y="362"/>
                </a:lnTo>
                <a:lnTo>
                  <a:pt x="2191" y="365"/>
                </a:lnTo>
                <a:lnTo>
                  <a:pt x="2192" y="367"/>
                </a:lnTo>
                <a:lnTo>
                  <a:pt x="2192" y="370"/>
                </a:lnTo>
                <a:lnTo>
                  <a:pt x="2192" y="373"/>
                </a:lnTo>
                <a:lnTo>
                  <a:pt x="2192" y="374"/>
                </a:lnTo>
                <a:lnTo>
                  <a:pt x="2192" y="375"/>
                </a:lnTo>
                <a:lnTo>
                  <a:pt x="2192" y="376"/>
                </a:lnTo>
                <a:lnTo>
                  <a:pt x="2192" y="378"/>
                </a:lnTo>
                <a:lnTo>
                  <a:pt x="2192" y="383"/>
                </a:lnTo>
                <a:lnTo>
                  <a:pt x="2192" y="389"/>
                </a:lnTo>
                <a:lnTo>
                  <a:pt x="2192" y="412"/>
                </a:lnTo>
                <a:lnTo>
                  <a:pt x="2192" y="417"/>
                </a:lnTo>
                <a:lnTo>
                  <a:pt x="2193" y="426"/>
                </a:lnTo>
                <a:lnTo>
                  <a:pt x="2193" y="444"/>
                </a:lnTo>
                <a:lnTo>
                  <a:pt x="2193" y="449"/>
                </a:lnTo>
                <a:lnTo>
                  <a:pt x="2194" y="457"/>
                </a:lnTo>
                <a:lnTo>
                  <a:pt x="2194" y="478"/>
                </a:lnTo>
                <a:lnTo>
                  <a:pt x="2195" y="499"/>
                </a:lnTo>
                <a:lnTo>
                  <a:pt x="2195" y="501"/>
                </a:lnTo>
                <a:lnTo>
                  <a:pt x="2195" y="502"/>
                </a:lnTo>
                <a:lnTo>
                  <a:pt x="2195" y="503"/>
                </a:lnTo>
                <a:lnTo>
                  <a:pt x="2196" y="516"/>
                </a:lnTo>
                <a:lnTo>
                  <a:pt x="2196" y="525"/>
                </a:lnTo>
                <a:lnTo>
                  <a:pt x="2196" y="526"/>
                </a:lnTo>
                <a:lnTo>
                  <a:pt x="2196" y="527"/>
                </a:lnTo>
                <a:lnTo>
                  <a:pt x="2196" y="537"/>
                </a:lnTo>
                <a:lnTo>
                  <a:pt x="2196" y="548"/>
                </a:lnTo>
                <a:lnTo>
                  <a:pt x="2197" y="562"/>
                </a:lnTo>
                <a:lnTo>
                  <a:pt x="2197" y="565"/>
                </a:lnTo>
                <a:lnTo>
                  <a:pt x="2197" y="573"/>
                </a:lnTo>
                <a:lnTo>
                  <a:pt x="2197" y="591"/>
                </a:lnTo>
                <a:lnTo>
                  <a:pt x="2199" y="602"/>
                </a:lnTo>
                <a:lnTo>
                  <a:pt x="2200" y="624"/>
                </a:lnTo>
                <a:lnTo>
                  <a:pt x="2200" y="636"/>
                </a:lnTo>
                <a:lnTo>
                  <a:pt x="2200" y="638"/>
                </a:lnTo>
                <a:lnTo>
                  <a:pt x="2200" y="644"/>
                </a:lnTo>
                <a:lnTo>
                  <a:pt x="2200" y="646"/>
                </a:lnTo>
                <a:lnTo>
                  <a:pt x="2201" y="663"/>
                </a:lnTo>
                <a:lnTo>
                  <a:pt x="2201" y="679"/>
                </a:lnTo>
                <a:lnTo>
                  <a:pt x="2202" y="704"/>
                </a:lnTo>
                <a:lnTo>
                  <a:pt x="2203" y="742"/>
                </a:lnTo>
                <a:lnTo>
                  <a:pt x="2203" y="746"/>
                </a:lnTo>
                <a:lnTo>
                  <a:pt x="2203" y="747"/>
                </a:lnTo>
                <a:lnTo>
                  <a:pt x="2203" y="749"/>
                </a:lnTo>
                <a:lnTo>
                  <a:pt x="2203" y="750"/>
                </a:lnTo>
                <a:lnTo>
                  <a:pt x="2204" y="755"/>
                </a:lnTo>
                <a:lnTo>
                  <a:pt x="2204" y="772"/>
                </a:lnTo>
                <a:lnTo>
                  <a:pt x="2205" y="787"/>
                </a:lnTo>
                <a:lnTo>
                  <a:pt x="2205" y="792"/>
                </a:lnTo>
                <a:lnTo>
                  <a:pt x="2205" y="793"/>
                </a:lnTo>
                <a:lnTo>
                  <a:pt x="2205" y="804"/>
                </a:lnTo>
                <a:lnTo>
                  <a:pt x="2205" y="811"/>
                </a:lnTo>
                <a:lnTo>
                  <a:pt x="2205" y="813"/>
                </a:lnTo>
                <a:lnTo>
                  <a:pt x="2206" y="824"/>
                </a:lnTo>
                <a:lnTo>
                  <a:pt x="2206" y="827"/>
                </a:lnTo>
                <a:lnTo>
                  <a:pt x="2206" y="855"/>
                </a:lnTo>
                <a:lnTo>
                  <a:pt x="2206" y="859"/>
                </a:lnTo>
                <a:lnTo>
                  <a:pt x="2206" y="861"/>
                </a:lnTo>
                <a:lnTo>
                  <a:pt x="2208" y="880"/>
                </a:lnTo>
                <a:lnTo>
                  <a:pt x="2208" y="893"/>
                </a:lnTo>
                <a:lnTo>
                  <a:pt x="2208" y="897"/>
                </a:lnTo>
                <a:lnTo>
                  <a:pt x="2209" y="901"/>
                </a:lnTo>
                <a:lnTo>
                  <a:pt x="2209" y="902"/>
                </a:lnTo>
                <a:lnTo>
                  <a:pt x="2209" y="906"/>
                </a:lnTo>
                <a:lnTo>
                  <a:pt x="2209" y="910"/>
                </a:lnTo>
                <a:lnTo>
                  <a:pt x="2209" y="911"/>
                </a:lnTo>
                <a:lnTo>
                  <a:pt x="2209" y="916"/>
                </a:lnTo>
                <a:lnTo>
                  <a:pt x="2209" y="921"/>
                </a:lnTo>
                <a:lnTo>
                  <a:pt x="2209" y="926"/>
                </a:lnTo>
                <a:lnTo>
                  <a:pt x="2209" y="934"/>
                </a:lnTo>
                <a:lnTo>
                  <a:pt x="2210" y="936"/>
                </a:lnTo>
                <a:lnTo>
                  <a:pt x="2210" y="938"/>
                </a:lnTo>
                <a:lnTo>
                  <a:pt x="2210" y="939"/>
                </a:lnTo>
                <a:lnTo>
                  <a:pt x="2210" y="943"/>
                </a:lnTo>
                <a:lnTo>
                  <a:pt x="2210" y="944"/>
                </a:lnTo>
                <a:lnTo>
                  <a:pt x="2210" y="960"/>
                </a:lnTo>
                <a:lnTo>
                  <a:pt x="2210" y="972"/>
                </a:lnTo>
                <a:lnTo>
                  <a:pt x="2211" y="976"/>
                </a:lnTo>
                <a:lnTo>
                  <a:pt x="2211" y="977"/>
                </a:lnTo>
                <a:lnTo>
                  <a:pt x="2211" y="978"/>
                </a:lnTo>
                <a:lnTo>
                  <a:pt x="2211" y="980"/>
                </a:lnTo>
                <a:lnTo>
                  <a:pt x="2211" y="987"/>
                </a:lnTo>
                <a:lnTo>
                  <a:pt x="2211" y="994"/>
                </a:lnTo>
                <a:lnTo>
                  <a:pt x="2211" y="996"/>
                </a:lnTo>
                <a:lnTo>
                  <a:pt x="2211" y="1006"/>
                </a:lnTo>
                <a:lnTo>
                  <a:pt x="2211" y="1012"/>
                </a:lnTo>
                <a:lnTo>
                  <a:pt x="2212" y="1015"/>
                </a:lnTo>
                <a:lnTo>
                  <a:pt x="2212" y="1017"/>
                </a:lnTo>
                <a:lnTo>
                  <a:pt x="2212" y="1023"/>
                </a:lnTo>
                <a:lnTo>
                  <a:pt x="2212" y="1026"/>
                </a:lnTo>
                <a:lnTo>
                  <a:pt x="2212" y="1029"/>
                </a:lnTo>
                <a:lnTo>
                  <a:pt x="2212" y="1036"/>
                </a:lnTo>
                <a:lnTo>
                  <a:pt x="2213" y="1046"/>
                </a:lnTo>
                <a:lnTo>
                  <a:pt x="2213" y="1050"/>
                </a:lnTo>
                <a:lnTo>
                  <a:pt x="2213" y="1052"/>
                </a:lnTo>
                <a:lnTo>
                  <a:pt x="2213" y="1058"/>
                </a:lnTo>
                <a:lnTo>
                  <a:pt x="2213" y="1060"/>
                </a:lnTo>
                <a:lnTo>
                  <a:pt x="2213" y="1064"/>
                </a:lnTo>
                <a:lnTo>
                  <a:pt x="2213" y="1067"/>
                </a:lnTo>
                <a:lnTo>
                  <a:pt x="2213" y="1070"/>
                </a:lnTo>
                <a:lnTo>
                  <a:pt x="2213" y="1073"/>
                </a:lnTo>
                <a:lnTo>
                  <a:pt x="2214" y="1078"/>
                </a:lnTo>
                <a:lnTo>
                  <a:pt x="2214" y="1080"/>
                </a:lnTo>
                <a:lnTo>
                  <a:pt x="2214" y="1083"/>
                </a:lnTo>
                <a:lnTo>
                  <a:pt x="2214" y="1084"/>
                </a:lnTo>
                <a:lnTo>
                  <a:pt x="2214" y="1086"/>
                </a:lnTo>
                <a:lnTo>
                  <a:pt x="2214" y="1088"/>
                </a:lnTo>
                <a:lnTo>
                  <a:pt x="2214" y="1090"/>
                </a:lnTo>
                <a:lnTo>
                  <a:pt x="2214" y="1092"/>
                </a:lnTo>
                <a:lnTo>
                  <a:pt x="2214" y="1093"/>
                </a:lnTo>
                <a:lnTo>
                  <a:pt x="2213" y="1094"/>
                </a:lnTo>
                <a:lnTo>
                  <a:pt x="2214" y="1094"/>
                </a:lnTo>
                <a:lnTo>
                  <a:pt x="2214" y="1097"/>
                </a:lnTo>
                <a:lnTo>
                  <a:pt x="2214" y="1101"/>
                </a:lnTo>
                <a:lnTo>
                  <a:pt x="2216" y="1102"/>
                </a:lnTo>
                <a:lnTo>
                  <a:pt x="2216" y="1104"/>
                </a:lnTo>
                <a:lnTo>
                  <a:pt x="2216" y="1105"/>
                </a:lnTo>
                <a:lnTo>
                  <a:pt x="2216" y="1106"/>
                </a:lnTo>
                <a:lnTo>
                  <a:pt x="2216" y="1114"/>
                </a:lnTo>
                <a:lnTo>
                  <a:pt x="2216" y="1117"/>
                </a:lnTo>
                <a:lnTo>
                  <a:pt x="2216" y="1119"/>
                </a:lnTo>
                <a:lnTo>
                  <a:pt x="2216" y="1121"/>
                </a:lnTo>
                <a:lnTo>
                  <a:pt x="2216" y="1122"/>
                </a:lnTo>
                <a:lnTo>
                  <a:pt x="2216" y="1123"/>
                </a:lnTo>
                <a:lnTo>
                  <a:pt x="2216" y="1127"/>
                </a:lnTo>
                <a:lnTo>
                  <a:pt x="2216" y="1137"/>
                </a:lnTo>
                <a:lnTo>
                  <a:pt x="2216" y="1143"/>
                </a:lnTo>
                <a:lnTo>
                  <a:pt x="2217" y="1155"/>
                </a:lnTo>
                <a:lnTo>
                  <a:pt x="2217" y="1161"/>
                </a:lnTo>
                <a:lnTo>
                  <a:pt x="2217" y="1162"/>
                </a:lnTo>
                <a:lnTo>
                  <a:pt x="2217" y="1163"/>
                </a:lnTo>
                <a:lnTo>
                  <a:pt x="2217" y="1169"/>
                </a:lnTo>
                <a:lnTo>
                  <a:pt x="2218" y="1188"/>
                </a:lnTo>
                <a:lnTo>
                  <a:pt x="2218" y="1197"/>
                </a:lnTo>
                <a:lnTo>
                  <a:pt x="2218" y="1206"/>
                </a:lnTo>
                <a:lnTo>
                  <a:pt x="2219" y="1215"/>
                </a:lnTo>
                <a:lnTo>
                  <a:pt x="2219" y="1220"/>
                </a:lnTo>
                <a:lnTo>
                  <a:pt x="2219" y="1223"/>
                </a:lnTo>
                <a:lnTo>
                  <a:pt x="2219" y="1231"/>
                </a:lnTo>
                <a:lnTo>
                  <a:pt x="2219" y="1235"/>
                </a:lnTo>
                <a:lnTo>
                  <a:pt x="2219" y="1245"/>
                </a:lnTo>
                <a:lnTo>
                  <a:pt x="2219" y="1246"/>
                </a:lnTo>
                <a:lnTo>
                  <a:pt x="2220" y="1252"/>
                </a:lnTo>
                <a:lnTo>
                  <a:pt x="2220" y="1256"/>
                </a:lnTo>
                <a:lnTo>
                  <a:pt x="2220" y="1263"/>
                </a:lnTo>
                <a:lnTo>
                  <a:pt x="2220" y="1266"/>
                </a:lnTo>
                <a:lnTo>
                  <a:pt x="2220" y="1271"/>
                </a:lnTo>
                <a:lnTo>
                  <a:pt x="2221" y="1289"/>
                </a:lnTo>
                <a:lnTo>
                  <a:pt x="2221" y="1293"/>
                </a:lnTo>
                <a:lnTo>
                  <a:pt x="2221" y="1298"/>
                </a:lnTo>
                <a:lnTo>
                  <a:pt x="2221" y="1299"/>
                </a:lnTo>
                <a:lnTo>
                  <a:pt x="2221" y="1307"/>
                </a:lnTo>
                <a:lnTo>
                  <a:pt x="2221" y="1309"/>
                </a:lnTo>
                <a:lnTo>
                  <a:pt x="2221" y="1311"/>
                </a:lnTo>
                <a:lnTo>
                  <a:pt x="2221" y="1313"/>
                </a:lnTo>
                <a:lnTo>
                  <a:pt x="2222" y="1314"/>
                </a:lnTo>
                <a:lnTo>
                  <a:pt x="2222" y="1316"/>
                </a:lnTo>
                <a:lnTo>
                  <a:pt x="2222" y="1320"/>
                </a:lnTo>
                <a:lnTo>
                  <a:pt x="2222" y="1328"/>
                </a:lnTo>
                <a:lnTo>
                  <a:pt x="2222" y="1332"/>
                </a:lnTo>
                <a:lnTo>
                  <a:pt x="2222" y="1334"/>
                </a:lnTo>
                <a:lnTo>
                  <a:pt x="2222" y="1338"/>
                </a:lnTo>
                <a:lnTo>
                  <a:pt x="2222" y="1339"/>
                </a:lnTo>
                <a:lnTo>
                  <a:pt x="2223" y="1345"/>
                </a:lnTo>
                <a:lnTo>
                  <a:pt x="2223" y="1354"/>
                </a:lnTo>
                <a:lnTo>
                  <a:pt x="2223" y="1366"/>
                </a:lnTo>
                <a:lnTo>
                  <a:pt x="2225" y="1394"/>
                </a:lnTo>
                <a:lnTo>
                  <a:pt x="2225" y="1396"/>
                </a:lnTo>
                <a:lnTo>
                  <a:pt x="2225" y="1398"/>
                </a:lnTo>
                <a:lnTo>
                  <a:pt x="2225" y="1402"/>
                </a:lnTo>
                <a:lnTo>
                  <a:pt x="2225" y="1408"/>
                </a:lnTo>
                <a:lnTo>
                  <a:pt x="2225" y="1414"/>
                </a:lnTo>
                <a:lnTo>
                  <a:pt x="2226" y="1419"/>
                </a:lnTo>
                <a:lnTo>
                  <a:pt x="2226" y="1423"/>
                </a:lnTo>
                <a:lnTo>
                  <a:pt x="2226" y="1430"/>
                </a:lnTo>
                <a:lnTo>
                  <a:pt x="2226" y="1437"/>
                </a:lnTo>
                <a:lnTo>
                  <a:pt x="2227" y="1446"/>
                </a:lnTo>
                <a:lnTo>
                  <a:pt x="2227" y="1449"/>
                </a:lnTo>
                <a:lnTo>
                  <a:pt x="2227" y="1450"/>
                </a:lnTo>
                <a:lnTo>
                  <a:pt x="2227" y="1455"/>
                </a:lnTo>
                <a:lnTo>
                  <a:pt x="2227" y="1461"/>
                </a:lnTo>
                <a:lnTo>
                  <a:pt x="2227" y="1462"/>
                </a:lnTo>
                <a:lnTo>
                  <a:pt x="2227" y="1471"/>
                </a:lnTo>
                <a:lnTo>
                  <a:pt x="2227" y="1472"/>
                </a:lnTo>
                <a:lnTo>
                  <a:pt x="2228" y="1475"/>
                </a:lnTo>
                <a:lnTo>
                  <a:pt x="2228" y="1477"/>
                </a:lnTo>
                <a:lnTo>
                  <a:pt x="2228" y="1479"/>
                </a:lnTo>
                <a:lnTo>
                  <a:pt x="2228" y="1487"/>
                </a:lnTo>
                <a:lnTo>
                  <a:pt x="2229" y="1504"/>
                </a:lnTo>
                <a:lnTo>
                  <a:pt x="2229" y="1515"/>
                </a:lnTo>
                <a:lnTo>
                  <a:pt x="2229" y="1520"/>
                </a:lnTo>
                <a:lnTo>
                  <a:pt x="2229" y="1527"/>
                </a:lnTo>
                <a:lnTo>
                  <a:pt x="2229" y="1528"/>
                </a:lnTo>
                <a:lnTo>
                  <a:pt x="2229" y="1529"/>
                </a:lnTo>
                <a:lnTo>
                  <a:pt x="2229" y="1533"/>
                </a:lnTo>
                <a:lnTo>
                  <a:pt x="2229" y="1535"/>
                </a:lnTo>
                <a:lnTo>
                  <a:pt x="2229" y="1537"/>
                </a:lnTo>
                <a:lnTo>
                  <a:pt x="2230" y="1544"/>
                </a:lnTo>
                <a:lnTo>
                  <a:pt x="2230" y="1549"/>
                </a:lnTo>
                <a:lnTo>
                  <a:pt x="2230" y="1569"/>
                </a:lnTo>
                <a:lnTo>
                  <a:pt x="2230" y="1578"/>
                </a:lnTo>
                <a:lnTo>
                  <a:pt x="2231" y="1587"/>
                </a:lnTo>
                <a:lnTo>
                  <a:pt x="2231" y="1594"/>
                </a:lnTo>
                <a:lnTo>
                  <a:pt x="2231" y="1595"/>
                </a:lnTo>
                <a:lnTo>
                  <a:pt x="2231" y="1607"/>
                </a:lnTo>
                <a:lnTo>
                  <a:pt x="2231" y="1612"/>
                </a:lnTo>
                <a:lnTo>
                  <a:pt x="2231" y="1615"/>
                </a:lnTo>
                <a:lnTo>
                  <a:pt x="2231" y="1616"/>
                </a:lnTo>
                <a:lnTo>
                  <a:pt x="2232" y="1630"/>
                </a:lnTo>
                <a:lnTo>
                  <a:pt x="2232" y="1634"/>
                </a:lnTo>
                <a:lnTo>
                  <a:pt x="2232" y="1650"/>
                </a:lnTo>
                <a:lnTo>
                  <a:pt x="2232" y="1652"/>
                </a:lnTo>
                <a:lnTo>
                  <a:pt x="2234" y="1663"/>
                </a:lnTo>
                <a:lnTo>
                  <a:pt x="2234" y="1669"/>
                </a:lnTo>
                <a:lnTo>
                  <a:pt x="2234" y="1670"/>
                </a:lnTo>
                <a:lnTo>
                  <a:pt x="2234" y="1671"/>
                </a:lnTo>
                <a:lnTo>
                  <a:pt x="2234" y="1678"/>
                </a:lnTo>
                <a:lnTo>
                  <a:pt x="2234" y="1680"/>
                </a:lnTo>
                <a:lnTo>
                  <a:pt x="2234" y="1681"/>
                </a:lnTo>
                <a:lnTo>
                  <a:pt x="2234" y="1682"/>
                </a:lnTo>
                <a:lnTo>
                  <a:pt x="2234" y="1683"/>
                </a:lnTo>
                <a:lnTo>
                  <a:pt x="2234" y="1686"/>
                </a:lnTo>
                <a:lnTo>
                  <a:pt x="2234" y="1690"/>
                </a:lnTo>
                <a:lnTo>
                  <a:pt x="2235" y="1697"/>
                </a:lnTo>
                <a:lnTo>
                  <a:pt x="2235" y="1699"/>
                </a:lnTo>
                <a:lnTo>
                  <a:pt x="2235" y="1703"/>
                </a:lnTo>
                <a:lnTo>
                  <a:pt x="2235" y="1704"/>
                </a:lnTo>
                <a:lnTo>
                  <a:pt x="2235" y="1708"/>
                </a:lnTo>
                <a:lnTo>
                  <a:pt x="2235" y="1713"/>
                </a:lnTo>
                <a:lnTo>
                  <a:pt x="2235" y="1715"/>
                </a:lnTo>
                <a:lnTo>
                  <a:pt x="2235" y="1724"/>
                </a:lnTo>
                <a:lnTo>
                  <a:pt x="2236" y="1729"/>
                </a:lnTo>
                <a:lnTo>
                  <a:pt x="2236" y="1734"/>
                </a:lnTo>
                <a:lnTo>
                  <a:pt x="2236" y="1744"/>
                </a:lnTo>
                <a:lnTo>
                  <a:pt x="2237" y="1751"/>
                </a:lnTo>
                <a:lnTo>
                  <a:pt x="2237" y="1753"/>
                </a:lnTo>
                <a:lnTo>
                  <a:pt x="2237" y="1755"/>
                </a:lnTo>
                <a:lnTo>
                  <a:pt x="2237" y="1761"/>
                </a:lnTo>
                <a:lnTo>
                  <a:pt x="2238" y="1768"/>
                </a:lnTo>
                <a:lnTo>
                  <a:pt x="2238" y="1774"/>
                </a:lnTo>
                <a:lnTo>
                  <a:pt x="2238" y="1775"/>
                </a:lnTo>
                <a:lnTo>
                  <a:pt x="2238" y="1776"/>
                </a:lnTo>
                <a:lnTo>
                  <a:pt x="2240" y="1798"/>
                </a:lnTo>
                <a:lnTo>
                  <a:pt x="2240" y="1808"/>
                </a:lnTo>
                <a:lnTo>
                  <a:pt x="2240" y="1817"/>
                </a:lnTo>
                <a:lnTo>
                  <a:pt x="2240" y="1824"/>
                </a:lnTo>
                <a:lnTo>
                  <a:pt x="2240" y="1831"/>
                </a:lnTo>
                <a:lnTo>
                  <a:pt x="2242" y="1847"/>
                </a:lnTo>
                <a:lnTo>
                  <a:pt x="2242" y="1848"/>
                </a:lnTo>
                <a:lnTo>
                  <a:pt x="2242" y="1849"/>
                </a:lnTo>
                <a:lnTo>
                  <a:pt x="2242" y="1851"/>
                </a:lnTo>
                <a:lnTo>
                  <a:pt x="2242" y="1858"/>
                </a:lnTo>
                <a:lnTo>
                  <a:pt x="2242" y="1864"/>
                </a:lnTo>
                <a:lnTo>
                  <a:pt x="2243" y="1870"/>
                </a:lnTo>
                <a:lnTo>
                  <a:pt x="2243" y="1873"/>
                </a:lnTo>
                <a:lnTo>
                  <a:pt x="2243" y="1874"/>
                </a:lnTo>
                <a:lnTo>
                  <a:pt x="2243" y="1883"/>
                </a:lnTo>
                <a:lnTo>
                  <a:pt x="2243" y="1892"/>
                </a:lnTo>
                <a:lnTo>
                  <a:pt x="2243" y="1895"/>
                </a:lnTo>
                <a:lnTo>
                  <a:pt x="2243" y="1901"/>
                </a:lnTo>
                <a:lnTo>
                  <a:pt x="2244" y="1908"/>
                </a:lnTo>
                <a:lnTo>
                  <a:pt x="2244" y="1909"/>
                </a:lnTo>
                <a:lnTo>
                  <a:pt x="2244" y="1910"/>
                </a:lnTo>
                <a:lnTo>
                  <a:pt x="2244" y="1912"/>
                </a:lnTo>
                <a:lnTo>
                  <a:pt x="2244" y="1914"/>
                </a:lnTo>
                <a:lnTo>
                  <a:pt x="2244" y="1915"/>
                </a:lnTo>
                <a:lnTo>
                  <a:pt x="2244" y="1921"/>
                </a:lnTo>
                <a:lnTo>
                  <a:pt x="2244" y="1925"/>
                </a:lnTo>
                <a:lnTo>
                  <a:pt x="2244" y="1926"/>
                </a:lnTo>
                <a:lnTo>
                  <a:pt x="2244" y="1929"/>
                </a:lnTo>
                <a:lnTo>
                  <a:pt x="2244" y="1930"/>
                </a:lnTo>
                <a:lnTo>
                  <a:pt x="2244" y="1931"/>
                </a:lnTo>
                <a:lnTo>
                  <a:pt x="2245" y="1948"/>
                </a:lnTo>
                <a:lnTo>
                  <a:pt x="2245" y="1958"/>
                </a:lnTo>
                <a:lnTo>
                  <a:pt x="2245" y="1965"/>
                </a:lnTo>
                <a:lnTo>
                  <a:pt x="2245" y="1966"/>
                </a:lnTo>
                <a:lnTo>
                  <a:pt x="2245" y="1968"/>
                </a:lnTo>
                <a:lnTo>
                  <a:pt x="2245" y="1973"/>
                </a:lnTo>
                <a:lnTo>
                  <a:pt x="2245" y="1977"/>
                </a:lnTo>
                <a:lnTo>
                  <a:pt x="2245" y="1982"/>
                </a:lnTo>
                <a:lnTo>
                  <a:pt x="2246" y="1984"/>
                </a:lnTo>
                <a:lnTo>
                  <a:pt x="2246" y="1985"/>
                </a:lnTo>
                <a:lnTo>
                  <a:pt x="2246" y="1987"/>
                </a:lnTo>
                <a:lnTo>
                  <a:pt x="2246" y="1993"/>
                </a:lnTo>
                <a:lnTo>
                  <a:pt x="2246" y="1994"/>
                </a:lnTo>
                <a:lnTo>
                  <a:pt x="2246" y="2004"/>
                </a:lnTo>
                <a:lnTo>
                  <a:pt x="2246" y="2012"/>
                </a:lnTo>
                <a:lnTo>
                  <a:pt x="2246" y="2013"/>
                </a:lnTo>
                <a:lnTo>
                  <a:pt x="2246" y="2016"/>
                </a:lnTo>
                <a:lnTo>
                  <a:pt x="2246" y="2021"/>
                </a:lnTo>
                <a:lnTo>
                  <a:pt x="2246" y="2022"/>
                </a:lnTo>
                <a:lnTo>
                  <a:pt x="2246" y="2023"/>
                </a:lnTo>
                <a:lnTo>
                  <a:pt x="2247" y="2032"/>
                </a:lnTo>
                <a:lnTo>
                  <a:pt x="2247" y="2037"/>
                </a:lnTo>
                <a:lnTo>
                  <a:pt x="2247" y="2040"/>
                </a:lnTo>
                <a:lnTo>
                  <a:pt x="2247" y="2042"/>
                </a:lnTo>
                <a:lnTo>
                  <a:pt x="2247" y="2048"/>
                </a:lnTo>
                <a:lnTo>
                  <a:pt x="2247" y="2052"/>
                </a:lnTo>
                <a:lnTo>
                  <a:pt x="2247" y="2055"/>
                </a:lnTo>
                <a:lnTo>
                  <a:pt x="2247" y="2057"/>
                </a:lnTo>
                <a:lnTo>
                  <a:pt x="2247" y="2058"/>
                </a:lnTo>
                <a:lnTo>
                  <a:pt x="2247" y="2060"/>
                </a:lnTo>
                <a:lnTo>
                  <a:pt x="2247" y="2064"/>
                </a:lnTo>
                <a:lnTo>
                  <a:pt x="2248" y="2067"/>
                </a:lnTo>
                <a:lnTo>
                  <a:pt x="2248" y="2075"/>
                </a:lnTo>
                <a:lnTo>
                  <a:pt x="2248" y="2084"/>
                </a:lnTo>
                <a:lnTo>
                  <a:pt x="2248" y="2086"/>
                </a:lnTo>
                <a:lnTo>
                  <a:pt x="2248" y="2089"/>
                </a:lnTo>
                <a:lnTo>
                  <a:pt x="2248" y="2094"/>
                </a:lnTo>
                <a:lnTo>
                  <a:pt x="2249" y="2123"/>
                </a:lnTo>
                <a:lnTo>
                  <a:pt x="2249" y="2126"/>
                </a:lnTo>
                <a:lnTo>
                  <a:pt x="2249" y="2127"/>
                </a:lnTo>
                <a:lnTo>
                  <a:pt x="2249" y="2132"/>
                </a:lnTo>
                <a:lnTo>
                  <a:pt x="2249" y="2138"/>
                </a:lnTo>
                <a:lnTo>
                  <a:pt x="2249" y="2141"/>
                </a:lnTo>
                <a:lnTo>
                  <a:pt x="2249" y="2143"/>
                </a:lnTo>
                <a:lnTo>
                  <a:pt x="2249" y="2150"/>
                </a:lnTo>
                <a:lnTo>
                  <a:pt x="2251" y="2155"/>
                </a:lnTo>
                <a:lnTo>
                  <a:pt x="2251" y="2156"/>
                </a:lnTo>
                <a:lnTo>
                  <a:pt x="2251" y="2159"/>
                </a:lnTo>
                <a:lnTo>
                  <a:pt x="2251" y="2164"/>
                </a:lnTo>
                <a:lnTo>
                  <a:pt x="2251" y="2168"/>
                </a:lnTo>
                <a:lnTo>
                  <a:pt x="2251" y="2172"/>
                </a:lnTo>
                <a:lnTo>
                  <a:pt x="2251" y="2176"/>
                </a:lnTo>
                <a:lnTo>
                  <a:pt x="2251" y="2180"/>
                </a:lnTo>
                <a:lnTo>
                  <a:pt x="2251" y="2181"/>
                </a:lnTo>
                <a:lnTo>
                  <a:pt x="2251" y="2183"/>
                </a:lnTo>
                <a:lnTo>
                  <a:pt x="2252" y="2183"/>
                </a:lnTo>
                <a:lnTo>
                  <a:pt x="2252" y="2184"/>
                </a:lnTo>
                <a:lnTo>
                  <a:pt x="2252" y="2188"/>
                </a:lnTo>
                <a:lnTo>
                  <a:pt x="2252" y="2189"/>
                </a:lnTo>
                <a:lnTo>
                  <a:pt x="2252" y="2191"/>
                </a:lnTo>
                <a:lnTo>
                  <a:pt x="2252" y="2193"/>
                </a:lnTo>
                <a:lnTo>
                  <a:pt x="2252" y="2194"/>
                </a:lnTo>
                <a:lnTo>
                  <a:pt x="2252" y="2198"/>
                </a:lnTo>
                <a:lnTo>
                  <a:pt x="2252" y="2199"/>
                </a:lnTo>
                <a:lnTo>
                  <a:pt x="2252" y="2202"/>
                </a:lnTo>
                <a:lnTo>
                  <a:pt x="2252" y="2203"/>
                </a:lnTo>
                <a:lnTo>
                  <a:pt x="2252" y="2205"/>
                </a:lnTo>
                <a:lnTo>
                  <a:pt x="2252" y="2206"/>
                </a:lnTo>
                <a:lnTo>
                  <a:pt x="2252" y="2207"/>
                </a:lnTo>
                <a:lnTo>
                  <a:pt x="2252" y="2210"/>
                </a:lnTo>
                <a:lnTo>
                  <a:pt x="2252" y="2214"/>
                </a:lnTo>
                <a:lnTo>
                  <a:pt x="2252" y="2215"/>
                </a:lnTo>
                <a:lnTo>
                  <a:pt x="2252" y="2217"/>
                </a:lnTo>
                <a:lnTo>
                  <a:pt x="2252" y="2218"/>
                </a:lnTo>
                <a:lnTo>
                  <a:pt x="2252" y="2222"/>
                </a:lnTo>
                <a:lnTo>
                  <a:pt x="2253" y="2226"/>
                </a:lnTo>
                <a:lnTo>
                  <a:pt x="2253" y="2230"/>
                </a:lnTo>
                <a:lnTo>
                  <a:pt x="2253" y="2232"/>
                </a:lnTo>
                <a:lnTo>
                  <a:pt x="2253" y="2233"/>
                </a:lnTo>
                <a:lnTo>
                  <a:pt x="2253" y="2234"/>
                </a:lnTo>
                <a:lnTo>
                  <a:pt x="2253" y="2236"/>
                </a:lnTo>
                <a:lnTo>
                  <a:pt x="2253" y="2238"/>
                </a:lnTo>
                <a:lnTo>
                  <a:pt x="2253" y="224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19" name="Freeform 356">
            <a:extLst>
              <a:ext uri="{FF2B5EF4-FFF2-40B4-BE49-F238E27FC236}">
                <a16:creationId xmlns:a16="http://schemas.microsoft.com/office/drawing/2014/main" id="{493714C2-B0BE-5BC0-B314-0FFDF444F6C7}"/>
              </a:ext>
            </a:extLst>
          </p:cNvPr>
          <p:cNvSpPr>
            <a:spLocks/>
          </p:cNvSpPr>
          <p:nvPr/>
        </p:nvSpPr>
        <p:spPr bwMode="auto">
          <a:xfrm>
            <a:off x="2241476" y="3889524"/>
            <a:ext cx="712788" cy="723900"/>
          </a:xfrm>
          <a:custGeom>
            <a:avLst/>
            <a:gdLst>
              <a:gd name="T0" fmla="*/ 435 w 449"/>
              <a:gd name="T1" fmla="*/ 36 h 456"/>
              <a:gd name="T2" fmla="*/ 436 w 449"/>
              <a:gd name="T3" fmla="*/ 67 h 456"/>
              <a:gd name="T4" fmla="*/ 437 w 449"/>
              <a:gd name="T5" fmla="*/ 102 h 456"/>
              <a:gd name="T6" fmla="*/ 438 w 449"/>
              <a:gd name="T7" fmla="*/ 129 h 456"/>
              <a:gd name="T8" fmla="*/ 439 w 449"/>
              <a:gd name="T9" fmla="*/ 168 h 456"/>
              <a:gd name="T10" fmla="*/ 440 w 449"/>
              <a:gd name="T11" fmla="*/ 198 h 456"/>
              <a:gd name="T12" fmla="*/ 441 w 449"/>
              <a:gd name="T13" fmla="*/ 240 h 456"/>
              <a:gd name="T14" fmla="*/ 444 w 449"/>
              <a:gd name="T15" fmla="*/ 294 h 456"/>
              <a:gd name="T16" fmla="*/ 445 w 449"/>
              <a:gd name="T17" fmla="*/ 330 h 456"/>
              <a:gd name="T18" fmla="*/ 446 w 449"/>
              <a:gd name="T19" fmla="*/ 356 h 456"/>
              <a:gd name="T20" fmla="*/ 447 w 449"/>
              <a:gd name="T21" fmla="*/ 372 h 456"/>
              <a:gd name="T22" fmla="*/ 448 w 449"/>
              <a:gd name="T23" fmla="*/ 404 h 456"/>
              <a:gd name="T24" fmla="*/ 449 w 449"/>
              <a:gd name="T25" fmla="*/ 439 h 456"/>
              <a:gd name="T26" fmla="*/ 430 w 449"/>
              <a:gd name="T27" fmla="*/ 440 h 456"/>
              <a:gd name="T28" fmla="*/ 366 w 449"/>
              <a:gd name="T29" fmla="*/ 442 h 456"/>
              <a:gd name="T30" fmla="*/ 328 w 449"/>
              <a:gd name="T31" fmla="*/ 444 h 456"/>
              <a:gd name="T32" fmla="*/ 269 w 449"/>
              <a:gd name="T33" fmla="*/ 446 h 456"/>
              <a:gd name="T34" fmla="*/ 243 w 449"/>
              <a:gd name="T35" fmla="*/ 390 h 456"/>
              <a:gd name="T36" fmla="*/ 265 w 449"/>
              <a:gd name="T37" fmla="*/ 372 h 456"/>
              <a:gd name="T38" fmla="*/ 293 w 449"/>
              <a:gd name="T39" fmla="*/ 373 h 456"/>
              <a:gd name="T40" fmla="*/ 314 w 449"/>
              <a:gd name="T41" fmla="*/ 374 h 456"/>
              <a:gd name="T42" fmla="*/ 320 w 449"/>
              <a:gd name="T43" fmla="*/ 337 h 456"/>
              <a:gd name="T44" fmla="*/ 305 w 449"/>
              <a:gd name="T45" fmla="*/ 335 h 456"/>
              <a:gd name="T46" fmla="*/ 299 w 449"/>
              <a:gd name="T47" fmla="*/ 314 h 456"/>
              <a:gd name="T48" fmla="*/ 272 w 449"/>
              <a:gd name="T49" fmla="*/ 298 h 456"/>
              <a:gd name="T50" fmla="*/ 236 w 449"/>
              <a:gd name="T51" fmla="*/ 301 h 456"/>
              <a:gd name="T52" fmla="*/ 199 w 449"/>
              <a:gd name="T53" fmla="*/ 298 h 456"/>
              <a:gd name="T54" fmla="*/ 168 w 449"/>
              <a:gd name="T55" fmla="*/ 304 h 456"/>
              <a:gd name="T56" fmla="*/ 117 w 449"/>
              <a:gd name="T57" fmla="*/ 305 h 456"/>
              <a:gd name="T58" fmla="*/ 82 w 449"/>
              <a:gd name="T59" fmla="*/ 313 h 456"/>
              <a:gd name="T60" fmla="*/ 88 w 449"/>
              <a:gd name="T61" fmla="*/ 332 h 456"/>
              <a:gd name="T62" fmla="*/ 126 w 449"/>
              <a:gd name="T63" fmla="*/ 341 h 456"/>
              <a:gd name="T64" fmla="*/ 191 w 449"/>
              <a:gd name="T65" fmla="*/ 339 h 456"/>
              <a:gd name="T66" fmla="*/ 193 w 449"/>
              <a:gd name="T67" fmla="*/ 375 h 456"/>
              <a:gd name="T68" fmla="*/ 230 w 449"/>
              <a:gd name="T69" fmla="*/ 387 h 456"/>
              <a:gd name="T70" fmla="*/ 231 w 449"/>
              <a:gd name="T71" fmla="*/ 431 h 456"/>
              <a:gd name="T72" fmla="*/ 182 w 449"/>
              <a:gd name="T73" fmla="*/ 449 h 456"/>
              <a:gd name="T74" fmla="*/ 157 w 449"/>
              <a:gd name="T75" fmla="*/ 450 h 456"/>
              <a:gd name="T76" fmla="*/ 85 w 449"/>
              <a:gd name="T77" fmla="*/ 453 h 456"/>
              <a:gd name="T78" fmla="*/ 43 w 449"/>
              <a:gd name="T79" fmla="*/ 455 h 456"/>
              <a:gd name="T80" fmla="*/ 17 w 449"/>
              <a:gd name="T81" fmla="*/ 456 h 456"/>
              <a:gd name="T82" fmla="*/ 13 w 449"/>
              <a:gd name="T83" fmla="*/ 419 h 456"/>
              <a:gd name="T84" fmla="*/ 12 w 449"/>
              <a:gd name="T85" fmla="*/ 353 h 456"/>
              <a:gd name="T86" fmla="*/ 9 w 449"/>
              <a:gd name="T87" fmla="*/ 290 h 456"/>
              <a:gd name="T88" fmla="*/ 7 w 449"/>
              <a:gd name="T89" fmla="*/ 228 h 456"/>
              <a:gd name="T90" fmla="*/ 5 w 449"/>
              <a:gd name="T91" fmla="*/ 174 h 456"/>
              <a:gd name="T92" fmla="*/ 4 w 449"/>
              <a:gd name="T93" fmla="*/ 122 h 456"/>
              <a:gd name="T94" fmla="*/ 1 w 449"/>
              <a:gd name="T95" fmla="*/ 67 h 456"/>
              <a:gd name="T96" fmla="*/ 0 w 449"/>
              <a:gd name="T97" fmla="*/ 29 h 456"/>
              <a:gd name="T98" fmla="*/ 27 w 449"/>
              <a:gd name="T99" fmla="*/ 13 h 456"/>
              <a:gd name="T100" fmla="*/ 69 w 449"/>
              <a:gd name="T101" fmla="*/ 12 h 456"/>
              <a:gd name="T102" fmla="*/ 130 w 449"/>
              <a:gd name="T103" fmla="*/ 9 h 456"/>
              <a:gd name="T104" fmla="*/ 172 w 449"/>
              <a:gd name="T105" fmla="*/ 7 h 456"/>
              <a:gd name="T106" fmla="*/ 213 w 449"/>
              <a:gd name="T107" fmla="*/ 5 h 456"/>
              <a:gd name="T108" fmla="*/ 245 w 449"/>
              <a:gd name="T109" fmla="*/ 5 h 456"/>
              <a:gd name="T110" fmla="*/ 275 w 449"/>
              <a:gd name="T111" fmla="*/ 3 h 456"/>
              <a:gd name="T112" fmla="*/ 317 w 449"/>
              <a:gd name="T113" fmla="*/ 2 h 456"/>
              <a:gd name="T114" fmla="*/ 357 w 449"/>
              <a:gd name="T115" fmla="*/ 1 h 456"/>
              <a:gd name="T116" fmla="*/ 390 w 449"/>
              <a:gd name="T117" fmla="*/ 0 h 456"/>
              <a:gd name="T118" fmla="*/ 435 w 449"/>
              <a:gd name="T119" fmla="*/ 1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49" h="456">
                <a:moveTo>
                  <a:pt x="435" y="6"/>
                </a:moveTo>
                <a:lnTo>
                  <a:pt x="435" y="10"/>
                </a:lnTo>
                <a:lnTo>
                  <a:pt x="435" y="14"/>
                </a:lnTo>
                <a:lnTo>
                  <a:pt x="435" y="17"/>
                </a:lnTo>
                <a:lnTo>
                  <a:pt x="435" y="21"/>
                </a:lnTo>
                <a:lnTo>
                  <a:pt x="435" y="22"/>
                </a:lnTo>
                <a:lnTo>
                  <a:pt x="435" y="27"/>
                </a:lnTo>
                <a:lnTo>
                  <a:pt x="435" y="28"/>
                </a:lnTo>
                <a:lnTo>
                  <a:pt x="435" y="29"/>
                </a:lnTo>
                <a:lnTo>
                  <a:pt x="435" y="32"/>
                </a:lnTo>
                <a:lnTo>
                  <a:pt x="435" y="36"/>
                </a:lnTo>
                <a:lnTo>
                  <a:pt x="435" y="37"/>
                </a:lnTo>
                <a:lnTo>
                  <a:pt x="436" y="40"/>
                </a:lnTo>
                <a:lnTo>
                  <a:pt x="436" y="44"/>
                </a:lnTo>
                <a:lnTo>
                  <a:pt x="436" y="45"/>
                </a:lnTo>
                <a:lnTo>
                  <a:pt x="436" y="47"/>
                </a:lnTo>
                <a:lnTo>
                  <a:pt x="436" y="51"/>
                </a:lnTo>
                <a:lnTo>
                  <a:pt x="436" y="53"/>
                </a:lnTo>
                <a:lnTo>
                  <a:pt x="436" y="54"/>
                </a:lnTo>
                <a:lnTo>
                  <a:pt x="436" y="57"/>
                </a:lnTo>
                <a:lnTo>
                  <a:pt x="436" y="60"/>
                </a:lnTo>
                <a:lnTo>
                  <a:pt x="436" y="67"/>
                </a:lnTo>
                <a:lnTo>
                  <a:pt x="436" y="69"/>
                </a:lnTo>
                <a:lnTo>
                  <a:pt x="436" y="71"/>
                </a:lnTo>
                <a:lnTo>
                  <a:pt x="436" y="72"/>
                </a:lnTo>
                <a:lnTo>
                  <a:pt x="436" y="76"/>
                </a:lnTo>
                <a:lnTo>
                  <a:pt x="437" y="84"/>
                </a:lnTo>
                <a:lnTo>
                  <a:pt x="437" y="86"/>
                </a:lnTo>
                <a:lnTo>
                  <a:pt x="437" y="93"/>
                </a:lnTo>
                <a:lnTo>
                  <a:pt x="437" y="95"/>
                </a:lnTo>
                <a:lnTo>
                  <a:pt x="437" y="98"/>
                </a:lnTo>
                <a:lnTo>
                  <a:pt x="437" y="101"/>
                </a:lnTo>
                <a:lnTo>
                  <a:pt x="437" y="102"/>
                </a:lnTo>
                <a:lnTo>
                  <a:pt x="437" y="105"/>
                </a:lnTo>
                <a:lnTo>
                  <a:pt x="437" y="107"/>
                </a:lnTo>
                <a:lnTo>
                  <a:pt x="437" y="109"/>
                </a:lnTo>
                <a:lnTo>
                  <a:pt x="437" y="110"/>
                </a:lnTo>
                <a:lnTo>
                  <a:pt x="438" y="112"/>
                </a:lnTo>
                <a:lnTo>
                  <a:pt x="438" y="114"/>
                </a:lnTo>
                <a:lnTo>
                  <a:pt x="438" y="117"/>
                </a:lnTo>
                <a:lnTo>
                  <a:pt x="438" y="119"/>
                </a:lnTo>
                <a:lnTo>
                  <a:pt x="438" y="121"/>
                </a:lnTo>
                <a:lnTo>
                  <a:pt x="438" y="126"/>
                </a:lnTo>
                <a:lnTo>
                  <a:pt x="438" y="129"/>
                </a:lnTo>
                <a:lnTo>
                  <a:pt x="438" y="130"/>
                </a:lnTo>
                <a:lnTo>
                  <a:pt x="438" y="135"/>
                </a:lnTo>
                <a:lnTo>
                  <a:pt x="438" y="140"/>
                </a:lnTo>
                <a:lnTo>
                  <a:pt x="439" y="144"/>
                </a:lnTo>
                <a:lnTo>
                  <a:pt x="439" y="145"/>
                </a:lnTo>
                <a:lnTo>
                  <a:pt x="439" y="146"/>
                </a:lnTo>
                <a:lnTo>
                  <a:pt x="439" y="148"/>
                </a:lnTo>
                <a:lnTo>
                  <a:pt x="439" y="153"/>
                </a:lnTo>
                <a:lnTo>
                  <a:pt x="439" y="162"/>
                </a:lnTo>
                <a:lnTo>
                  <a:pt x="439" y="164"/>
                </a:lnTo>
                <a:lnTo>
                  <a:pt x="439" y="168"/>
                </a:lnTo>
                <a:lnTo>
                  <a:pt x="440" y="170"/>
                </a:lnTo>
                <a:lnTo>
                  <a:pt x="440" y="173"/>
                </a:lnTo>
                <a:lnTo>
                  <a:pt x="440" y="176"/>
                </a:lnTo>
                <a:lnTo>
                  <a:pt x="440" y="179"/>
                </a:lnTo>
                <a:lnTo>
                  <a:pt x="440" y="182"/>
                </a:lnTo>
                <a:lnTo>
                  <a:pt x="440" y="187"/>
                </a:lnTo>
                <a:lnTo>
                  <a:pt x="440" y="190"/>
                </a:lnTo>
                <a:lnTo>
                  <a:pt x="440" y="193"/>
                </a:lnTo>
                <a:lnTo>
                  <a:pt x="440" y="194"/>
                </a:lnTo>
                <a:lnTo>
                  <a:pt x="440" y="195"/>
                </a:lnTo>
                <a:lnTo>
                  <a:pt x="440" y="198"/>
                </a:lnTo>
                <a:lnTo>
                  <a:pt x="440" y="201"/>
                </a:lnTo>
                <a:lnTo>
                  <a:pt x="441" y="209"/>
                </a:lnTo>
                <a:lnTo>
                  <a:pt x="441" y="213"/>
                </a:lnTo>
                <a:lnTo>
                  <a:pt x="441" y="215"/>
                </a:lnTo>
                <a:lnTo>
                  <a:pt x="441" y="216"/>
                </a:lnTo>
                <a:lnTo>
                  <a:pt x="441" y="220"/>
                </a:lnTo>
                <a:lnTo>
                  <a:pt x="441" y="223"/>
                </a:lnTo>
                <a:lnTo>
                  <a:pt x="441" y="227"/>
                </a:lnTo>
                <a:lnTo>
                  <a:pt x="441" y="231"/>
                </a:lnTo>
                <a:lnTo>
                  <a:pt x="441" y="237"/>
                </a:lnTo>
                <a:lnTo>
                  <a:pt x="441" y="240"/>
                </a:lnTo>
                <a:lnTo>
                  <a:pt x="442" y="241"/>
                </a:lnTo>
                <a:lnTo>
                  <a:pt x="442" y="246"/>
                </a:lnTo>
                <a:lnTo>
                  <a:pt x="442" y="249"/>
                </a:lnTo>
                <a:lnTo>
                  <a:pt x="442" y="254"/>
                </a:lnTo>
                <a:lnTo>
                  <a:pt x="442" y="256"/>
                </a:lnTo>
                <a:lnTo>
                  <a:pt x="442" y="264"/>
                </a:lnTo>
                <a:lnTo>
                  <a:pt x="444" y="273"/>
                </a:lnTo>
                <a:lnTo>
                  <a:pt x="444" y="276"/>
                </a:lnTo>
                <a:lnTo>
                  <a:pt x="444" y="279"/>
                </a:lnTo>
                <a:lnTo>
                  <a:pt x="444" y="290"/>
                </a:lnTo>
                <a:lnTo>
                  <a:pt x="444" y="294"/>
                </a:lnTo>
                <a:lnTo>
                  <a:pt x="444" y="296"/>
                </a:lnTo>
                <a:lnTo>
                  <a:pt x="444" y="302"/>
                </a:lnTo>
                <a:lnTo>
                  <a:pt x="444" y="304"/>
                </a:lnTo>
                <a:lnTo>
                  <a:pt x="445" y="310"/>
                </a:lnTo>
                <a:lnTo>
                  <a:pt x="445" y="312"/>
                </a:lnTo>
                <a:lnTo>
                  <a:pt x="445" y="314"/>
                </a:lnTo>
                <a:lnTo>
                  <a:pt x="445" y="318"/>
                </a:lnTo>
                <a:lnTo>
                  <a:pt x="445" y="320"/>
                </a:lnTo>
                <a:lnTo>
                  <a:pt x="445" y="323"/>
                </a:lnTo>
                <a:lnTo>
                  <a:pt x="445" y="327"/>
                </a:lnTo>
                <a:lnTo>
                  <a:pt x="445" y="330"/>
                </a:lnTo>
                <a:lnTo>
                  <a:pt x="445" y="335"/>
                </a:lnTo>
                <a:lnTo>
                  <a:pt x="445" y="337"/>
                </a:lnTo>
                <a:lnTo>
                  <a:pt x="446" y="338"/>
                </a:lnTo>
                <a:lnTo>
                  <a:pt x="446" y="340"/>
                </a:lnTo>
                <a:lnTo>
                  <a:pt x="446" y="343"/>
                </a:lnTo>
                <a:lnTo>
                  <a:pt x="446" y="346"/>
                </a:lnTo>
                <a:lnTo>
                  <a:pt x="446" y="348"/>
                </a:lnTo>
                <a:lnTo>
                  <a:pt x="446" y="349"/>
                </a:lnTo>
                <a:lnTo>
                  <a:pt x="446" y="353"/>
                </a:lnTo>
                <a:lnTo>
                  <a:pt x="446" y="355"/>
                </a:lnTo>
                <a:lnTo>
                  <a:pt x="446" y="356"/>
                </a:lnTo>
                <a:lnTo>
                  <a:pt x="446" y="357"/>
                </a:lnTo>
                <a:lnTo>
                  <a:pt x="446" y="358"/>
                </a:lnTo>
                <a:lnTo>
                  <a:pt x="446" y="360"/>
                </a:lnTo>
                <a:lnTo>
                  <a:pt x="446" y="361"/>
                </a:lnTo>
                <a:lnTo>
                  <a:pt x="446" y="362"/>
                </a:lnTo>
                <a:lnTo>
                  <a:pt x="446" y="363"/>
                </a:lnTo>
                <a:lnTo>
                  <a:pt x="446" y="364"/>
                </a:lnTo>
                <a:lnTo>
                  <a:pt x="446" y="366"/>
                </a:lnTo>
                <a:lnTo>
                  <a:pt x="446" y="369"/>
                </a:lnTo>
                <a:lnTo>
                  <a:pt x="447" y="371"/>
                </a:lnTo>
                <a:lnTo>
                  <a:pt x="447" y="372"/>
                </a:lnTo>
                <a:lnTo>
                  <a:pt x="447" y="374"/>
                </a:lnTo>
                <a:lnTo>
                  <a:pt x="447" y="378"/>
                </a:lnTo>
                <a:lnTo>
                  <a:pt x="447" y="380"/>
                </a:lnTo>
                <a:lnTo>
                  <a:pt x="447" y="386"/>
                </a:lnTo>
                <a:lnTo>
                  <a:pt x="447" y="388"/>
                </a:lnTo>
                <a:lnTo>
                  <a:pt x="447" y="390"/>
                </a:lnTo>
                <a:lnTo>
                  <a:pt x="447" y="393"/>
                </a:lnTo>
                <a:lnTo>
                  <a:pt x="447" y="396"/>
                </a:lnTo>
                <a:lnTo>
                  <a:pt x="447" y="399"/>
                </a:lnTo>
                <a:lnTo>
                  <a:pt x="448" y="402"/>
                </a:lnTo>
                <a:lnTo>
                  <a:pt x="448" y="404"/>
                </a:lnTo>
                <a:lnTo>
                  <a:pt x="448" y="406"/>
                </a:lnTo>
                <a:lnTo>
                  <a:pt x="448" y="410"/>
                </a:lnTo>
                <a:lnTo>
                  <a:pt x="448" y="413"/>
                </a:lnTo>
                <a:lnTo>
                  <a:pt x="448" y="415"/>
                </a:lnTo>
                <a:lnTo>
                  <a:pt x="448" y="422"/>
                </a:lnTo>
                <a:lnTo>
                  <a:pt x="448" y="425"/>
                </a:lnTo>
                <a:lnTo>
                  <a:pt x="448" y="429"/>
                </a:lnTo>
                <a:lnTo>
                  <a:pt x="448" y="431"/>
                </a:lnTo>
                <a:lnTo>
                  <a:pt x="449" y="435"/>
                </a:lnTo>
                <a:lnTo>
                  <a:pt x="449" y="438"/>
                </a:lnTo>
                <a:lnTo>
                  <a:pt x="449" y="439"/>
                </a:lnTo>
                <a:lnTo>
                  <a:pt x="449" y="440"/>
                </a:lnTo>
                <a:lnTo>
                  <a:pt x="445" y="440"/>
                </a:lnTo>
                <a:lnTo>
                  <a:pt x="440" y="440"/>
                </a:lnTo>
                <a:lnTo>
                  <a:pt x="439" y="440"/>
                </a:lnTo>
                <a:lnTo>
                  <a:pt x="437" y="440"/>
                </a:lnTo>
                <a:lnTo>
                  <a:pt x="436" y="440"/>
                </a:lnTo>
                <a:lnTo>
                  <a:pt x="435" y="440"/>
                </a:lnTo>
                <a:lnTo>
                  <a:pt x="433" y="440"/>
                </a:lnTo>
                <a:lnTo>
                  <a:pt x="432" y="440"/>
                </a:lnTo>
                <a:lnTo>
                  <a:pt x="431" y="440"/>
                </a:lnTo>
                <a:lnTo>
                  <a:pt x="430" y="440"/>
                </a:lnTo>
                <a:lnTo>
                  <a:pt x="428" y="441"/>
                </a:lnTo>
                <a:lnTo>
                  <a:pt x="416" y="441"/>
                </a:lnTo>
                <a:lnTo>
                  <a:pt x="413" y="441"/>
                </a:lnTo>
                <a:lnTo>
                  <a:pt x="407" y="441"/>
                </a:lnTo>
                <a:lnTo>
                  <a:pt x="406" y="441"/>
                </a:lnTo>
                <a:lnTo>
                  <a:pt x="400" y="441"/>
                </a:lnTo>
                <a:lnTo>
                  <a:pt x="385" y="442"/>
                </a:lnTo>
                <a:lnTo>
                  <a:pt x="376" y="442"/>
                </a:lnTo>
                <a:lnTo>
                  <a:pt x="370" y="442"/>
                </a:lnTo>
                <a:lnTo>
                  <a:pt x="368" y="442"/>
                </a:lnTo>
                <a:lnTo>
                  <a:pt x="366" y="442"/>
                </a:lnTo>
                <a:lnTo>
                  <a:pt x="361" y="442"/>
                </a:lnTo>
                <a:lnTo>
                  <a:pt x="357" y="444"/>
                </a:lnTo>
                <a:lnTo>
                  <a:pt x="353" y="444"/>
                </a:lnTo>
                <a:lnTo>
                  <a:pt x="351" y="444"/>
                </a:lnTo>
                <a:lnTo>
                  <a:pt x="350" y="444"/>
                </a:lnTo>
                <a:lnTo>
                  <a:pt x="345" y="444"/>
                </a:lnTo>
                <a:lnTo>
                  <a:pt x="341" y="444"/>
                </a:lnTo>
                <a:lnTo>
                  <a:pt x="340" y="444"/>
                </a:lnTo>
                <a:lnTo>
                  <a:pt x="331" y="444"/>
                </a:lnTo>
                <a:lnTo>
                  <a:pt x="329" y="444"/>
                </a:lnTo>
                <a:lnTo>
                  <a:pt x="328" y="444"/>
                </a:lnTo>
                <a:lnTo>
                  <a:pt x="327" y="444"/>
                </a:lnTo>
                <a:lnTo>
                  <a:pt x="326" y="444"/>
                </a:lnTo>
                <a:lnTo>
                  <a:pt x="316" y="445"/>
                </a:lnTo>
                <a:lnTo>
                  <a:pt x="303" y="445"/>
                </a:lnTo>
                <a:lnTo>
                  <a:pt x="299" y="445"/>
                </a:lnTo>
                <a:lnTo>
                  <a:pt x="298" y="445"/>
                </a:lnTo>
                <a:lnTo>
                  <a:pt x="285" y="446"/>
                </a:lnTo>
                <a:lnTo>
                  <a:pt x="281" y="446"/>
                </a:lnTo>
                <a:lnTo>
                  <a:pt x="276" y="446"/>
                </a:lnTo>
                <a:lnTo>
                  <a:pt x="272" y="446"/>
                </a:lnTo>
                <a:lnTo>
                  <a:pt x="269" y="446"/>
                </a:lnTo>
                <a:lnTo>
                  <a:pt x="267" y="446"/>
                </a:lnTo>
                <a:lnTo>
                  <a:pt x="263" y="446"/>
                </a:lnTo>
                <a:lnTo>
                  <a:pt x="259" y="447"/>
                </a:lnTo>
                <a:lnTo>
                  <a:pt x="258" y="428"/>
                </a:lnTo>
                <a:lnTo>
                  <a:pt x="258" y="427"/>
                </a:lnTo>
                <a:lnTo>
                  <a:pt x="258" y="415"/>
                </a:lnTo>
                <a:lnTo>
                  <a:pt x="258" y="410"/>
                </a:lnTo>
                <a:lnTo>
                  <a:pt x="255" y="410"/>
                </a:lnTo>
                <a:lnTo>
                  <a:pt x="245" y="410"/>
                </a:lnTo>
                <a:lnTo>
                  <a:pt x="243" y="395"/>
                </a:lnTo>
                <a:lnTo>
                  <a:pt x="243" y="390"/>
                </a:lnTo>
                <a:lnTo>
                  <a:pt x="243" y="375"/>
                </a:lnTo>
                <a:lnTo>
                  <a:pt x="243" y="373"/>
                </a:lnTo>
                <a:lnTo>
                  <a:pt x="248" y="373"/>
                </a:lnTo>
                <a:lnTo>
                  <a:pt x="249" y="373"/>
                </a:lnTo>
                <a:lnTo>
                  <a:pt x="252" y="373"/>
                </a:lnTo>
                <a:lnTo>
                  <a:pt x="255" y="373"/>
                </a:lnTo>
                <a:lnTo>
                  <a:pt x="257" y="373"/>
                </a:lnTo>
                <a:lnTo>
                  <a:pt x="262" y="374"/>
                </a:lnTo>
                <a:lnTo>
                  <a:pt x="262" y="373"/>
                </a:lnTo>
                <a:lnTo>
                  <a:pt x="263" y="373"/>
                </a:lnTo>
                <a:lnTo>
                  <a:pt x="265" y="372"/>
                </a:lnTo>
                <a:lnTo>
                  <a:pt x="266" y="373"/>
                </a:lnTo>
                <a:lnTo>
                  <a:pt x="268" y="372"/>
                </a:lnTo>
                <a:lnTo>
                  <a:pt x="272" y="372"/>
                </a:lnTo>
                <a:lnTo>
                  <a:pt x="273" y="372"/>
                </a:lnTo>
                <a:lnTo>
                  <a:pt x="277" y="372"/>
                </a:lnTo>
                <a:lnTo>
                  <a:pt x="284" y="372"/>
                </a:lnTo>
                <a:lnTo>
                  <a:pt x="285" y="373"/>
                </a:lnTo>
                <a:lnTo>
                  <a:pt x="289" y="373"/>
                </a:lnTo>
                <a:lnTo>
                  <a:pt x="291" y="373"/>
                </a:lnTo>
                <a:lnTo>
                  <a:pt x="292" y="373"/>
                </a:lnTo>
                <a:lnTo>
                  <a:pt x="293" y="373"/>
                </a:lnTo>
                <a:lnTo>
                  <a:pt x="293" y="372"/>
                </a:lnTo>
                <a:lnTo>
                  <a:pt x="293" y="371"/>
                </a:lnTo>
                <a:lnTo>
                  <a:pt x="301" y="371"/>
                </a:lnTo>
                <a:lnTo>
                  <a:pt x="302" y="371"/>
                </a:lnTo>
                <a:lnTo>
                  <a:pt x="303" y="371"/>
                </a:lnTo>
                <a:lnTo>
                  <a:pt x="305" y="371"/>
                </a:lnTo>
                <a:lnTo>
                  <a:pt x="306" y="371"/>
                </a:lnTo>
                <a:lnTo>
                  <a:pt x="307" y="371"/>
                </a:lnTo>
                <a:lnTo>
                  <a:pt x="308" y="372"/>
                </a:lnTo>
                <a:lnTo>
                  <a:pt x="309" y="372"/>
                </a:lnTo>
                <a:lnTo>
                  <a:pt x="314" y="374"/>
                </a:lnTo>
                <a:lnTo>
                  <a:pt x="319" y="378"/>
                </a:lnTo>
                <a:lnTo>
                  <a:pt x="321" y="379"/>
                </a:lnTo>
                <a:lnTo>
                  <a:pt x="323" y="377"/>
                </a:lnTo>
                <a:lnTo>
                  <a:pt x="323" y="371"/>
                </a:lnTo>
                <a:lnTo>
                  <a:pt x="321" y="362"/>
                </a:lnTo>
                <a:lnTo>
                  <a:pt x="321" y="361"/>
                </a:lnTo>
                <a:lnTo>
                  <a:pt x="321" y="360"/>
                </a:lnTo>
                <a:lnTo>
                  <a:pt x="321" y="352"/>
                </a:lnTo>
                <a:lnTo>
                  <a:pt x="320" y="340"/>
                </a:lnTo>
                <a:lnTo>
                  <a:pt x="320" y="338"/>
                </a:lnTo>
                <a:lnTo>
                  <a:pt x="320" y="337"/>
                </a:lnTo>
                <a:lnTo>
                  <a:pt x="320" y="335"/>
                </a:lnTo>
                <a:lnTo>
                  <a:pt x="319" y="335"/>
                </a:lnTo>
                <a:lnTo>
                  <a:pt x="318" y="335"/>
                </a:lnTo>
                <a:lnTo>
                  <a:pt x="317" y="335"/>
                </a:lnTo>
                <a:lnTo>
                  <a:pt x="314" y="335"/>
                </a:lnTo>
                <a:lnTo>
                  <a:pt x="311" y="335"/>
                </a:lnTo>
                <a:lnTo>
                  <a:pt x="310" y="335"/>
                </a:lnTo>
                <a:lnTo>
                  <a:pt x="309" y="335"/>
                </a:lnTo>
                <a:lnTo>
                  <a:pt x="308" y="335"/>
                </a:lnTo>
                <a:lnTo>
                  <a:pt x="307" y="335"/>
                </a:lnTo>
                <a:lnTo>
                  <a:pt x="305" y="335"/>
                </a:lnTo>
                <a:lnTo>
                  <a:pt x="302" y="335"/>
                </a:lnTo>
                <a:lnTo>
                  <a:pt x="300" y="335"/>
                </a:lnTo>
                <a:lnTo>
                  <a:pt x="300" y="330"/>
                </a:lnTo>
                <a:lnTo>
                  <a:pt x="300" y="328"/>
                </a:lnTo>
                <a:lnTo>
                  <a:pt x="300" y="326"/>
                </a:lnTo>
                <a:lnTo>
                  <a:pt x="300" y="323"/>
                </a:lnTo>
                <a:lnTo>
                  <a:pt x="300" y="322"/>
                </a:lnTo>
                <a:lnTo>
                  <a:pt x="300" y="320"/>
                </a:lnTo>
                <a:lnTo>
                  <a:pt x="300" y="319"/>
                </a:lnTo>
                <a:lnTo>
                  <a:pt x="300" y="316"/>
                </a:lnTo>
                <a:lnTo>
                  <a:pt x="299" y="314"/>
                </a:lnTo>
                <a:lnTo>
                  <a:pt x="299" y="312"/>
                </a:lnTo>
                <a:lnTo>
                  <a:pt x="299" y="307"/>
                </a:lnTo>
                <a:lnTo>
                  <a:pt x="299" y="305"/>
                </a:lnTo>
                <a:lnTo>
                  <a:pt x="299" y="298"/>
                </a:lnTo>
                <a:lnTo>
                  <a:pt x="297" y="298"/>
                </a:lnTo>
                <a:lnTo>
                  <a:pt x="293" y="298"/>
                </a:lnTo>
                <a:lnTo>
                  <a:pt x="292" y="298"/>
                </a:lnTo>
                <a:lnTo>
                  <a:pt x="282" y="298"/>
                </a:lnTo>
                <a:lnTo>
                  <a:pt x="276" y="298"/>
                </a:lnTo>
                <a:lnTo>
                  <a:pt x="275" y="298"/>
                </a:lnTo>
                <a:lnTo>
                  <a:pt x="272" y="298"/>
                </a:lnTo>
                <a:lnTo>
                  <a:pt x="264" y="299"/>
                </a:lnTo>
                <a:lnTo>
                  <a:pt x="263" y="299"/>
                </a:lnTo>
                <a:lnTo>
                  <a:pt x="262" y="299"/>
                </a:lnTo>
                <a:lnTo>
                  <a:pt x="256" y="299"/>
                </a:lnTo>
                <a:lnTo>
                  <a:pt x="255" y="299"/>
                </a:lnTo>
                <a:lnTo>
                  <a:pt x="251" y="299"/>
                </a:lnTo>
                <a:lnTo>
                  <a:pt x="249" y="299"/>
                </a:lnTo>
                <a:lnTo>
                  <a:pt x="242" y="299"/>
                </a:lnTo>
                <a:lnTo>
                  <a:pt x="241" y="299"/>
                </a:lnTo>
                <a:lnTo>
                  <a:pt x="239" y="301"/>
                </a:lnTo>
                <a:lnTo>
                  <a:pt x="236" y="301"/>
                </a:lnTo>
                <a:lnTo>
                  <a:pt x="233" y="301"/>
                </a:lnTo>
                <a:lnTo>
                  <a:pt x="232" y="301"/>
                </a:lnTo>
                <a:lnTo>
                  <a:pt x="228" y="301"/>
                </a:lnTo>
                <a:lnTo>
                  <a:pt x="225" y="301"/>
                </a:lnTo>
                <a:lnTo>
                  <a:pt x="221" y="301"/>
                </a:lnTo>
                <a:lnTo>
                  <a:pt x="220" y="301"/>
                </a:lnTo>
                <a:lnTo>
                  <a:pt x="213" y="302"/>
                </a:lnTo>
                <a:lnTo>
                  <a:pt x="209" y="302"/>
                </a:lnTo>
                <a:lnTo>
                  <a:pt x="208" y="302"/>
                </a:lnTo>
                <a:lnTo>
                  <a:pt x="208" y="297"/>
                </a:lnTo>
                <a:lnTo>
                  <a:pt x="199" y="298"/>
                </a:lnTo>
                <a:lnTo>
                  <a:pt x="199" y="302"/>
                </a:lnTo>
                <a:lnTo>
                  <a:pt x="198" y="302"/>
                </a:lnTo>
                <a:lnTo>
                  <a:pt x="193" y="302"/>
                </a:lnTo>
                <a:lnTo>
                  <a:pt x="190" y="302"/>
                </a:lnTo>
                <a:lnTo>
                  <a:pt x="189" y="302"/>
                </a:lnTo>
                <a:lnTo>
                  <a:pt x="190" y="304"/>
                </a:lnTo>
                <a:lnTo>
                  <a:pt x="190" y="305"/>
                </a:lnTo>
                <a:lnTo>
                  <a:pt x="186" y="305"/>
                </a:lnTo>
                <a:lnTo>
                  <a:pt x="180" y="305"/>
                </a:lnTo>
                <a:lnTo>
                  <a:pt x="171" y="304"/>
                </a:lnTo>
                <a:lnTo>
                  <a:pt x="168" y="304"/>
                </a:lnTo>
                <a:lnTo>
                  <a:pt x="156" y="304"/>
                </a:lnTo>
                <a:lnTo>
                  <a:pt x="154" y="303"/>
                </a:lnTo>
                <a:lnTo>
                  <a:pt x="145" y="304"/>
                </a:lnTo>
                <a:lnTo>
                  <a:pt x="139" y="304"/>
                </a:lnTo>
                <a:lnTo>
                  <a:pt x="137" y="304"/>
                </a:lnTo>
                <a:lnTo>
                  <a:pt x="131" y="304"/>
                </a:lnTo>
                <a:lnTo>
                  <a:pt x="128" y="304"/>
                </a:lnTo>
                <a:lnTo>
                  <a:pt x="125" y="304"/>
                </a:lnTo>
                <a:lnTo>
                  <a:pt x="122" y="304"/>
                </a:lnTo>
                <a:lnTo>
                  <a:pt x="121" y="304"/>
                </a:lnTo>
                <a:lnTo>
                  <a:pt x="117" y="305"/>
                </a:lnTo>
                <a:lnTo>
                  <a:pt x="112" y="305"/>
                </a:lnTo>
                <a:lnTo>
                  <a:pt x="110" y="305"/>
                </a:lnTo>
                <a:lnTo>
                  <a:pt x="108" y="305"/>
                </a:lnTo>
                <a:lnTo>
                  <a:pt x="103" y="305"/>
                </a:lnTo>
                <a:lnTo>
                  <a:pt x="99" y="305"/>
                </a:lnTo>
                <a:lnTo>
                  <a:pt x="96" y="305"/>
                </a:lnTo>
                <a:lnTo>
                  <a:pt x="86" y="305"/>
                </a:lnTo>
                <a:lnTo>
                  <a:pt x="82" y="306"/>
                </a:lnTo>
                <a:lnTo>
                  <a:pt x="82" y="310"/>
                </a:lnTo>
                <a:lnTo>
                  <a:pt x="82" y="312"/>
                </a:lnTo>
                <a:lnTo>
                  <a:pt x="82" y="313"/>
                </a:lnTo>
                <a:lnTo>
                  <a:pt x="82" y="315"/>
                </a:lnTo>
                <a:lnTo>
                  <a:pt x="82" y="318"/>
                </a:lnTo>
                <a:lnTo>
                  <a:pt x="82" y="319"/>
                </a:lnTo>
                <a:lnTo>
                  <a:pt x="82" y="320"/>
                </a:lnTo>
                <a:lnTo>
                  <a:pt x="82" y="321"/>
                </a:lnTo>
                <a:lnTo>
                  <a:pt x="82" y="322"/>
                </a:lnTo>
                <a:lnTo>
                  <a:pt x="82" y="323"/>
                </a:lnTo>
                <a:lnTo>
                  <a:pt x="83" y="323"/>
                </a:lnTo>
                <a:lnTo>
                  <a:pt x="84" y="327"/>
                </a:lnTo>
                <a:lnTo>
                  <a:pt x="87" y="331"/>
                </a:lnTo>
                <a:lnTo>
                  <a:pt x="88" y="332"/>
                </a:lnTo>
                <a:lnTo>
                  <a:pt x="92" y="336"/>
                </a:lnTo>
                <a:lnTo>
                  <a:pt x="94" y="338"/>
                </a:lnTo>
                <a:lnTo>
                  <a:pt x="96" y="339"/>
                </a:lnTo>
                <a:lnTo>
                  <a:pt x="100" y="341"/>
                </a:lnTo>
                <a:lnTo>
                  <a:pt x="101" y="341"/>
                </a:lnTo>
                <a:lnTo>
                  <a:pt x="104" y="341"/>
                </a:lnTo>
                <a:lnTo>
                  <a:pt x="112" y="341"/>
                </a:lnTo>
                <a:lnTo>
                  <a:pt x="117" y="341"/>
                </a:lnTo>
                <a:lnTo>
                  <a:pt x="119" y="341"/>
                </a:lnTo>
                <a:lnTo>
                  <a:pt x="122" y="341"/>
                </a:lnTo>
                <a:lnTo>
                  <a:pt x="126" y="341"/>
                </a:lnTo>
                <a:lnTo>
                  <a:pt x="134" y="341"/>
                </a:lnTo>
                <a:lnTo>
                  <a:pt x="135" y="340"/>
                </a:lnTo>
                <a:lnTo>
                  <a:pt x="140" y="340"/>
                </a:lnTo>
                <a:lnTo>
                  <a:pt x="144" y="341"/>
                </a:lnTo>
                <a:lnTo>
                  <a:pt x="148" y="340"/>
                </a:lnTo>
                <a:lnTo>
                  <a:pt x="152" y="341"/>
                </a:lnTo>
                <a:lnTo>
                  <a:pt x="153" y="340"/>
                </a:lnTo>
                <a:lnTo>
                  <a:pt x="155" y="340"/>
                </a:lnTo>
                <a:lnTo>
                  <a:pt x="157" y="340"/>
                </a:lnTo>
                <a:lnTo>
                  <a:pt x="174" y="339"/>
                </a:lnTo>
                <a:lnTo>
                  <a:pt x="191" y="339"/>
                </a:lnTo>
                <a:lnTo>
                  <a:pt x="191" y="340"/>
                </a:lnTo>
                <a:lnTo>
                  <a:pt x="191" y="347"/>
                </a:lnTo>
                <a:lnTo>
                  <a:pt x="191" y="349"/>
                </a:lnTo>
                <a:lnTo>
                  <a:pt x="193" y="358"/>
                </a:lnTo>
                <a:lnTo>
                  <a:pt x="193" y="361"/>
                </a:lnTo>
                <a:lnTo>
                  <a:pt x="193" y="362"/>
                </a:lnTo>
                <a:lnTo>
                  <a:pt x="193" y="363"/>
                </a:lnTo>
                <a:lnTo>
                  <a:pt x="193" y="364"/>
                </a:lnTo>
                <a:lnTo>
                  <a:pt x="193" y="368"/>
                </a:lnTo>
                <a:lnTo>
                  <a:pt x="193" y="371"/>
                </a:lnTo>
                <a:lnTo>
                  <a:pt x="193" y="375"/>
                </a:lnTo>
                <a:lnTo>
                  <a:pt x="202" y="375"/>
                </a:lnTo>
                <a:lnTo>
                  <a:pt x="206" y="375"/>
                </a:lnTo>
                <a:lnTo>
                  <a:pt x="208" y="374"/>
                </a:lnTo>
                <a:lnTo>
                  <a:pt x="213" y="374"/>
                </a:lnTo>
                <a:lnTo>
                  <a:pt x="223" y="374"/>
                </a:lnTo>
                <a:lnTo>
                  <a:pt x="224" y="374"/>
                </a:lnTo>
                <a:lnTo>
                  <a:pt x="225" y="374"/>
                </a:lnTo>
                <a:lnTo>
                  <a:pt x="229" y="374"/>
                </a:lnTo>
                <a:lnTo>
                  <a:pt x="229" y="379"/>
                </a:lnTo>
                <a:lnTo>
                  <a:pt x="230" y="386"/>
                </a:lnTo>
                <a:lnTo>
                  <a:pt x="230" y="387"/>
                </a:lnTo>
                <a:lnTo>
                  <a:pt x="230" y="390"/>
                </a:lnTo>
                <a:lnTo>
                  <a:pt x="230" y="395"/>
                </a:lnTo>
                <a:lnTo>
                  <a:pt x="230" y="397"/>
                </a:lnTo>
                <a:lnTo>
                  <a:pt x="230" y="408"/>
                </a:lnTo>
                <a:lnTo>
                  <a:pt x="230" y="411"/>
                </a:lnTo>
                <a:lnTo>
                  <a:pt x="231" y="415"/>
                </a:lnTo>
                <a:lnTo>
                  <a:pt x="231" y="420"/>
                </a:lnTo>
                <a:lnTo>
                  <a:pt x="231" y="424"/>
                </a:lnTo>
                <a:lnTo>
                  <a:pt x="231" y="425"/>
                </a:lnTo>
                <a:lnTo>
                  <a:pt x="231" y="430"/>
                </a:lnTo>
                <a:lnTo>
                  <a:pt x="231" y="431"/>
                </a:lnTo>
                <a:lnTo>
                  <a:pt x="231" y="433"/>
                </a:lnTo>
                <a:lnTo>
                  <a:pt x="231" y="439"/>
                </a:lnTo>
                <a:lnTo>
                  <a:pt x="231" y="441"/>
                </a:lnTo>
                <a:lnTo>
                  <a:pt x="231" y="448"/>
                </a:lnTo>
                <a:lnTo>
                  <a:pt x="207" y="448"/>
                </a:lnTo>
                <a:lnTo>
                  <a:pt x="204" y="448"/>
                </a:lnTo>
                <a:lnTo>
                  <a:pt x="203" y="448"/>
                </a:lnTo>
                <a:lnTo>
                  <a:pt x="197" y="449"/>
                </a:lnTo>
                <a:lnTo>
                  <a:pt x="195" y="449"/>
                </a:lnTo>
                <a:lnTo>
                  <a:pt x="185" y="449"/>
                </a:lnTo>
                <a:lnTo>
                  <a:pt x="182" y="449"/>
                </a:lnTo>
                <a:lnTo>
                  <a:pt x="181" y="449"/>
                </a:lnTo>
                <a:lnTo>
                  <a:pt x="180" y="449"/>
                </a:lnTo>
                <a:lnTo>
                  <a:pt x="172" y="450"/>
                </a:lnTo>
                <a:lnTo>
                  <a:pt x="170" y="450"/>
                </a:lnTo>
                <a:lnTo>
                  <a:pt x="169" y="450"/>
                </a:lnTo>
                <a:lnTo>
                  <a:pt x="167" y="450"/>
                </a:lnTo>
                <a:lnTo>
                  <a:pt x="165" y="450"/>
                </a:lnTo>
                <a:lnTo>
                  <a:pt x="163" y="450"/>
                </a:lnTo>
                <a:lnTo>
                  <a:pt x="162" y="450"/>
                </a:lnTo>
                <a:lnTo>
                  <a:pt x="159" y="450"/>
                </a:lnTo>
                <a:lnTo>
                  <a:pt x="157" y="450"/>
                </a:lnTo>
                <a:lnTo>
                  <a:pt x="154" y="450"/>
                </a:lnTo>
                <a:lnTo>
                  <a:pt x="152" y="450"/>
                </a:lnTo>
                <a:lnTo>
                  <a:pt x="140" y="450"/>
                </a:lnTo>
                <a:lnTo>
                  <a:pt x="139" y="450"/>
                </a:lnTo>
                <a:lnTo>
                  <a:pt x="135" y="452"/>
                </a:lnTo>
                <a:lnTo>
                  <a:pt x="134" y="452"/>
                </a:lnTo>
                <a:lnTo>
                  <a:pt x="124" y="452"/>
                </a:lnTo>
                <a:lnTo>
                  <a:pt x="117" y="452"/>
                </a:lnTo>
                <a:lnTo>
                  <a:pt x="105" y="453"/>
                </a:lnTo>
                <a:lnTo>
                  <a:pt x="86" y="453"/>
                </a:lnTo>
                <a:lnTo>
                  <a:pt x="85" y="453"/>
                </a:lnTo>
                <a:lnTo>
                  <a:pt x="79" y="453"/>
                </a:lnTo>
                <a:lnTo>
                  <a:pt x="76" y="453"/>
                </a:lnTo>
                <a:lnTo>
                  <a:pt x="75" y="454"/>
                </a:lnTo>
                <a:lnTo>
                  <a:pt x="74" y="454"/>
                </a:lnTo>
                <a:lnTo>
                  <a:pt x="73" y="454"/>
                </a:lnTo>
                <a:lnTo>
                  <a:pt x="59" y="454"/>
                </a:lnTo>
                <a:lnTo>
                  <a:pt x="56" y="454"/>
                </a:lnTo>
                <a:lnTo>
                  <a:pt x="55" y="454"/>
                </a:lnTo>
                <a:lnTo>
                  <a:pt x="51" y="454"/>
                </a:lnTo>
                <a:lnTo>
                  <a:pt x="49" y="454"/>
                </a:lnTo>
                <a:lnTo>
                  <a:pt x="43" y="455"/>
                </a:lnTo>
                <a:lnTo>
                  <a:pt x="35" y="455"/>
                </a:lnTo>
                <a:lnTo>
                  <a:pt x="34" y="455"/>
                </a:lnTo>
                <a:lnTo>
                  <a:pt x="32" y="455"/>
                </a:lnTo>
                <a:lnTo>
                  <a:pt x="31" y="455"/>
                </a:lnTo>
                <a:lnTo>
                  <a:pt x="29" y="455"/>
                </a:lnTo>
                <a:lnTo>
                  <a:pt x="27" y="455"/>
                </a:lnTo>
                <a:lnTo>
                  <a:pt x="23" y="455"/>
                </a:lnTo>
                <a:lnTo>
                  <a:pt x="22" y="455"/>
                </a:lnTo>
                <a:lnTo>
                  <a:pt x="21" y="455"/>
                </a:lnTo>
                <a:lnTo>
                  <a:pt x="19" y="456"/>
                </a:lnTo>
                <a:lnTo>
                  <a:pt x="17" y="456"/>
                </a:lnTo>
                <a:lnTo>
                  <a:pt x="15" y="456"/>
                </a:lnTo>
                <a:lnTo>
                  <a:pt x="14" y="456"/>
                </a:lnTo>
                <a:lnTo>
                  <a:pt x="14" y="454"/>
                </a:lnTo>
                <a:lnTo>
                  <a:pt x="15" y="448"/>
                </a:lnTo>
                <a:lnTo>
                  <a:pt x="15" y="447"/>
                </a:lnTo>
                <a:lnTo>
                  <a:pt x="15" y="446"/>
                </a:lnTo>
                <a:lnTo>
                  <a:pt x="15" y="445"/>
                </a:lnTo>
                <a:lnTo>
                  <a:pt x="14" y="427"/>
                </a:lnTo>
                <a:lnTo>
                  <a:pt x="14" y="421"/>
                </a:lnTo>
                <a:lnTo>
                  <a:pt x="14" y="420"/>
                </a:lnTo>
                <a:lnTo>
                  <a:pt x="13" y="419"/>
                </a:lnTo>
                <a:lnTo>
                  <a:pt x="13" y="413"/>
                </a:lnTo>
                <a:lnTo>
                  <a:pt x="13" y="411"/>
                </a:lnTo>
                <a:lnTo>
                  <a:pt x="13" y="405"/>
                </a:lnTo>
                <a:lnTo>
                  <a:pt x="13" y="402"/>
                </a:lnTo>
                <a:lnTo>
                  <a:pt x="13" y="382"/>
                </a:lnTo>
                <a:lnTo>
                  <a:pt x="13" y="380"/>
                </a:lnTo>
                <a:lnTo>
                  <a:pt x="12" y="370"/>
                </a:lnTo>
                <a:lnTo>
                  <a:pt x="12" y="364"/>
                </a:lnTo>
                <a:lnTo>
                  <a:pt x="12" y="358"/>
                </a:lnTo>
                <a:lnTo>
                  <a:pt x="12" y="355"/>
                </a:lnTo>
                <a:lnTo>
                  <a:pt x="12" y="353"/>
                </a:lnTo>
                <a:lnTo>
                  <a:pt x="12" y="352"/>
                </a:lnTo>
                <a:lnTo>
                  <a:pt x="12" y="349"/>
                </a:lnTo>
                <a:lnTo>
                  <a:pt x="10" y="345"/>
                </a:lnTo>
                <a:lnTo>
                  <a:pt x="10" y="336"/>
                </a:lnTo>
                <a:lnTo>
                  <a:pt x="10" y="335"/>
                </a:lnTo>
                <a:lnTo>
                  <a:pt x="10" y="331"/>
                </a:lnTo>
                <a:lnTo>
                  <a:pt x="10" y="327"/>
                </a:lnTo>
                <a:lnTo>
                  <a:pt x="10" y="323"/>
                </a:lnTo>
                <a:lnTo>
                  <a:pt x="9" y="308"/>
                </a:lnTo>
                <a:lnTo>
                  <a:pt x="9" y="303"/>
                </a:lnTo>
                <a:lnTo>
                  <a:pt x="9" y="290"/>
                </a:lnTo>
                <a:lnTo>
                  <a:pt x="9" y="287"/>
                </a:lnTo>
                <a:lnTo>
                  <a:pt x="9" y="283"/>
                </a:lnTo>
                <a:lnTo>
                  <a:pt x="8" y="272"/>
                </a:lnTo>
                <a:lnTo>
                  <a:pt x="8" y="270"/>
                </a:lnTo>
                <a:lnTo>
                  <a:pt x="8" y="262"/>
                </a:lnTo>
                <a:lnTo>
                  <a:pt x="8" y="254"/>
                </a:lnTo>
                <a:lnTo>
                  <a:pt x="7" y="245"/>
                </a:lnTo>
                <a:lnTo>
                  <a:pt x="7" y="244"/>
                </a:lnTo>
                <a:lnTo>
                  <a:pt x="7" y="232"/>
                </a:lnTo>
                <a:lnTo>
                  <a:pt x="7" y="230"/>
                </a:lnTo>
                <a:lnTo>
                  <a:pt x="7" y="228"/>
                </a:lnTo>
                <a:lnTo>
                  <a:pt x="7" y="223"/>
                </a:lnTo>
                <a:lnTo>
                  <a:pt x="7" y="218"/>
                </a:lnTo>
                <a:lnTo>
                  <a:pt x="7" y="216"/>
                </a:lnTo>
                <a:lnTo>
                  <a:pt x="6" y="210"/>
                </a:lnTo>
                <a:lnTo>
                  <a:pt x="6" y="207"/>
                </a:lnTo>
                <a:lnTo>
                  <a:pt x="6" y="205"/>
                </a:lnTo>
                <a:lnTo>
                  <a:pt x="6" y="202"/>
                </a:lnTo>
                <a:lnTo>
                  <a:pt x="6" y="198"/>
                </a:lnTo>
                <a:lnTo>
                  <a:pt x="6" y="196"/>
                </a:lnTo>
                <a:lnTo>
                  <a:pt x="6" y="178"/>
                </a:lnTo>
                <a:lnTo>
                  <a:pt x="5" y="174"/>
                </a:lnTo>
                <a:lnTo>
                  <a:pt x="5" y="170"/>
                </a:lnTo>
                <a:lnTo>
                  <a:pt x="5" y="163"/>
                </a:lnTo>
                <a:lnTo>
                  <a:pt x="5" y="161"/>
                </a:lnTo>
                <a:lnTo>
                  <a:pt x="5" y="160"/>
                </a:lnTo>
                <a:lnTo>
                  <a:pt x="5" y="151"/>
                </a:lnTo>
                <a:lnTo>
                  <a:pt x="5" y="145"/>
                </a:lnTo>
                <a:lnTo>
                  <a:pt x="4" y="137"/>
                </a:lnTo>
                <a:lnTo>
                  <a:pt x="4" y="136"/>
                </a:lnTo>
                <a:lnTo>
                  <a:pt x="4" y="135"/>
                </a:lnTo>
                <a:lnTo>
                  <a:pt x="4" y="126"/>
                </a:lnTo>
                <a:lnTo>
                  <a:pt x="4" y="122"/>
                </a:lnTo>
                <a:lnTo>
                  <a:pt x="4" y="114"/>
                </a:lnTo>
                <a:lnTo>
                  <a:pt x="4" y="112"/>
                </a:lnTo>
                <a:lnTo>
                  <a:pt x="2" y="107"/>
                </a:lnTo>
                <a:lnTo>
                  <a:pt x="2" y="104"/>
                </a:lnTo>
                <a:lnTo>
                  <a:pt x="2" y="96"/>
                </a:lnTo>
                <a:lnTo>
                  <a:pt x="2" y="89"/>
                </a:lnTo>
                <a:lnTo>
                  <a:pt x="2" y="88"/>
                </a:lnTo>
                <a:lnTo>
                  <a:pt x="2" y="84"/>
                </a:lnTo>
                <a:lnTo>
                  <a:pt x="2" y="77"/>
                </a:lnTo>
                <a:lnTo>
                  <a:pt x="1" y="69"/>
                </a:lnTo>
                <a:lnTo>
                  <a:pt x="1" y="67"/>
                </a:lnTo>
                <a:lnTo>
                  <a:pt x="1" y="64"/>
                </a:lnTo>
                <a:lnTo>
                  <a:pt x="1" y="59"/>
                </a:lnTo>
                <a:lnTo>
                  <a:pt x="1" y="55"/>
                </a:lnTo>
                <a:lnTo>
                  <a:pt x="1" y="53"/>
                </a:lnTo>
                <a:lnTo>
                  <a:pt x="1" y="50"/>
                </a:lnTo>
                <a:lnTo>
                  <a:pt x="1" y="48"/>
                </a:lnTo>
                <a:lnTo>
                  <a:pt x="1" y="46"/>
                </a:lnTo>
                <a:lnTo>
                  <a:pt x="1" y="43"/>
                </a:lnTo>
                <a:lnTo>
                  <a:pt x="0" y="36"/>
                </a:lnTo>
                <a:lnTo>
                  <a:pt x="0" y="31"/>
                </a:lnTo>
                <a:lnTo>
                  <a:pt x="0" y="29"/>
                </a:lnTo>
                <a:lnTo>
                  <a:pt x="0" y="25"/>
                </a:lnTo>
                <a:lnTo>
                  <a:pt x="0" y="14"/>
                </a:lnTo>
                <a:lnTo>
                  <a:pt x="4" y="14"/>
                </a:lnTo>
                <a:lnTo>
                  <a:pt x="15" y="13"/>
                </a:lnTo>
                <a:lnTo>
                  <a:pt x="16" y="13"/>
                </a:lnTo>
                <a:lnTo>
                  <a:pt x="17" y="13"/>
                </a:lnTo>
                <a:lnTo>
                  <a:pt x="18" y="13"/>
                </a:lnTo>
                <a:lnTo>
                  <a:pt x="19" y="13"/>
                </a:lnTo>
                <a:lnTo>
                  <a:pt x="22" y="13"/>
                </a:lnTo>
                <a:lnTo>
                  <a:pt x="23" y="13"/>
                </a:lnTo>
                <a:lnTo>
                  <a:pt x="27" y="13"/>
                </a:lnTo>
                <a:lnTo>
                  <a:pt x="39" y="13"/>
                </a:lnTo>
                <a:lnTo>
                  <a:pt x="43" y="13"/>
                </a:lnTo>
                <a:lnTo>
                  <a:pt x="47" y="12"/>
                </a:lnTo>
                <a:lnTo>
                  <a:pt x="49" y="12"/>
                </a:lnTo>
                <a:lnTo>
                  <a:pt x="50" y="12"/>
                </a:lnTo>
                <a:lnTo>
                  <a:pt x="52" y="12"/>
                </a:lnTo>
                <a:lnTo>
                  <a:pt x="55" y="12"/>
                </a:lnTo>
                <a:lnTo>
                  <a:pt x="57" y="12"/>
                </a:lnTo>
                <a:lnTo>
                  <a:pt x="60" y="12"/>
                </a:lnTo>
                <a:lnTo>
                  <a:pt x="66" y="12"/>
                </a:lnTo>
                <a:lnTo>
                  <a:pt x="69" y="12"/>
                </a:lnTo>
                <a:lnTo>
                  <a:pt x="79" y="11"/>
                </a:lnTo>
                <a:lnTo>
                  <a:pt x="87" y="11"/>
                </a:lnTo>
                <a:lnTo>
                  <a:pt x="88" y="11"/>
                </a:lnTo>
                <a:lnTo>
                  <a:pt x="95" y="11"/>
                </a:lnTo>
                <a:lnTo>
                  <a:pt x="98" y="11"/>
                </a:lnTo>
                <a:lnTo>
                  <a:pt x="105" y="10"/>
                </a:lnTo>
                <a:lnTo>
                  <a:pt x="117" y="10"/>
                </a:lnTo>
                <a:lnTo>
                  <a:pt x="118" y="10"/>
                </a:lnTo>
                <a:lnTo>
                  <a:pt x="121" y="10"/>
                </a:lnTo>
                <a:lnTo>
                  <a:pt x="126" y="10"/>
                </a:lnTo>
                <a:lnTo>
                  <a:pt x="130" y="9"/>
                </a:lnTo>
                <a:lnTo>
                  <a:pt x="137" y="9"/>
                </a:lnTo>
                <a:lnTo>
                  <a:pt x="139" y="9"/>
                </a:lnTo>
                <a:lnTo>
                  <a:pt x="142" y="9"/>
                </a:lnTo>
                <a:lnTo>
                  <a:pt x="146" y="9"/>
                </a:lnTo>
                <a:lnTo>
                  <a:pt x="150" y="9"/>
                </a:lnTo>
                <a:lnTo>
                  <a:pt x="155" y="9"/>
                </a:lnTo>
                <a:lnTo>
                  <a:pt x="156" y="9"/>
                </a:lnTo>
                <a:lnTo>
                  <a:pt x="159" y="7"/>
                </a:lnTo>
                <a:lnTo>
                  <a:pt x="165" y="7"/>
                </a:lnTo>
                <a:lnTo>
                  <a:pt x="168" y="7"/>
                </a:lnTo>
                <a:lnTo>
                  <a:pt x="172" y="7"/>
                </a:lnTo>
                <a:lnTo>
                  <a:pt x="174" y="7"/>
                </a:lnTo>
                <a:lnTo>
                  <a:pt x="181" y="7"/>
                </a:lnTo>
                <a:lnTo>
                  <a:pt x="186" y="6"/>
                </a:lnTo>
                <a:lnTo>
                  <a:pt x="189" y="6"/>
                </a:lnTo>
                <a:lnTo>
                  <a:pt x="197" y="6"/>
                </a:lnTo>
                <a:lnTo>
                  <a:pt x="198" y="6"/>
                </a:lnTo>
                <a:lnTo>
                  <a:pt x="203" y="6"/>
                </a:lnTo>
                <a:lnTo>
                  <a:pt x="206" y="6"/>
                </a:lnTo>
                <a:lnTo>
                  <a:pt x="209" y="6"/>
                </a:lnTo>
                <a:lnTo>
                  <a:pt x="212" y="5"/>
                </a:lnTo>
                <a:lnTo>
                  <a:pt x="213" y="5"/>
                </a:lnTo>
                <a:lnTo>
                  <a:pt x="214" y="5"/>
                </a:lnTo>
                <a:lnTo>
                  <a:pt x="214" y="4"/>
                </a:lnTo>
                <a:lnTo>
                  <a:pt x="215" y="4"/>
                </a:lnTo>
                <a:lnTo>
                  <a:pt x="216" y="5"/>
                </a:lnTo>
                <a:lnTo>
                  <a:pt x="217" y="5"/>
                </a:lnTo>
                <a:lnTo>
                  <a:pt x="220" y="5"/>
                </a:lnTo>
                <a:lnTo>
                  <a:pt x="223" y="5"/>
                </a:lnTo>
                <a:lnTo>
                  <a:pt x="232" y="5"/>
                </a:lnTo>
                <a:lnTo>
                  <a:pt x="238" y="5"/>
                </a:lnTo>
                <a:lnTo>
                  <a:pt x="242" y="5"/>
                </a:lnTo>
                <a:lnTo>
                  <a:pt x="245" y="5"/>
                </a:lnTo>
                <a:lnTo>
                  <a:pt x="248" y="4"/>
                </a:lnTo>
                <a:lnTo>
                  <a:pt x="252" y="4"/>
                </a:lnTo>
                <a:lnTo>
                  <a:pt x="255" y="4"/>
                </a:lnTo>
                <a:lnTo>
                  <a:pt x="260" y="4"/>
                </a:lnTo>
                <a:lnTo>
                  <a:pt x="264" y="4"/>
                </a:lnTo>
                <a:lnTo>
                  <a:pt x="265" y="4"/>
                </a:lnTo>
                <a:lnTo>
                  <a:pt x="266" y="4"/>
                </a:lnTo>
                <a:lnTo>
                  <a:pt x="267" y="4"/>
                </a:lnTo>
                <a:lnTo>
                  <a:pt x="271" y="4"/>
                </a:lnTo>
                <a:lnTo>
                  <a:pt x="274" y="3"/>
                </a:lnTo>
                <a:lnTo>
                  <a:pt x="275" y="3"/>
                </a:lnTo>
                <a:lnTo>
                  <a:pt x="276" y="3"/>
                </a:lnTo>
                <a:lnTo>
                  <a:pt x="278" y="3"/>
                </a:lnTo>
                <a:lnTo>
                  <a:pt x="282" y="3"/>
                </a:lnTo>
                <a:lnTo>
                  <a:pt x="285" y="3"/>
                </a:lnTo>
                <a:lnTo>
                  <a:pt x="288" y="3"/>
                </a:lnTo>
                <a:lnTo>
                  <a:pt x="293" y="3"/>
                </a:lnTo>
                <a:lnTo>
                  <a:pt x="295" y="3"/>
                </a:lnTo>
                <a:lnTo>
                  <a:pt x="298" y="3"/>
                </a:lnTo>
                <a:lnTo>
                  <a:pt x="309" y="2"/>
                </a:lnTo>
                <a:lnTo>
                  <a:pt x="315" y="2"/>
                </a:lnTo>
                <a:lnTo>
                  <a:pt x="317" y="2"/>
                </a:lnTo>
                <a:lnTo>
                  <a:pt x="323" y="2"/>
                </a:lnTo>
                <a:lnTo>
                  <a:pt x="326" y="2"/>
                </a:lnTo>
                <a:lnTo>
                  <a:pt x="332" y="1"/>
                </a:lnTo>
                <a:lnTo>
                  <a:pt x="336" y="1"/>
                </a:lnTo>
                <a:lnTo>
                  <a:pt x="337" y="1"/>
                </a:lnTo>
                <a:lnTo>
                  <a:pt x="341" y="1"/>
                </a:lnTo>
                <a:lnTo>
                  <a:pt x="345" y="1"/>
                </a:lnTo>
                <a:lnTo>
                  <a:pt x="347" y="1"/>
                </a:lnTo>
                <a:lnTo>
                  <a:pt x="350" y="1"/>
                </a:lnTo>
                <a:lnTo>
                  <a:pt x="353" y="1"/>
                </a:lnTo>
                <a:lnTo>
                  <a:pt x="357" y="1"/>
                </a:lnTo>
                <a:lnTo>
                  <a:pt x="361" y="1"/>
                </a:lnTo>
                <a:lnTo>
                  <a:pt x="366" y="0"/>
                </a:lnTo>
                <a:lnTo>
                  <a:pt x="372" y="0"/>
                </a:lnTo>
                <a:lnTo>
                  <a:pt x="376" y="0"/>
                </a:lnTo>
                <a:lnTo>
                  <a:pt x="378" y="0"/>
                </a:lnTo>
                <a:lnTo>
                  <a:pt x="383" y="0"/>
                </a:lnTo>
                <a:lnTo>
                  <a:pt x="385" y="0"/>
                </a:lnTo>
                <a:lnTo>
                  <a:pt x="387" y="0"/>
                </a:lnTo>
                <a:lnTo>
                  <a:pt x="388" y="0"/>
                </a:lnTo>
                <a:lnTo>
                  <a:pt x="389" y="0"/>
                </a:lnTo>
                <a:lnTo>
                  <a:pt x="390" y="0"/>
                </a:lnTo>
                <a:lnTo>
                  <a:pt x="393" y="0"/>
                </a:lnTo>
                <a:lnTo>
                  <a:pt x="397" y="0"/>
                </a:lnTo>
                <a:lnTo>
                  <a:pt x="400" y="0"/>
                </a:lnTo>
                <a:lnTo>
                  <a:pt x="411" y="0"/>
                </a:lnTo>
                <a:lnTo>
                  <a:pt x="416" y="0"/>
                </a:lnTo>
                <a:lnTo>
                  <a:pt x="418" y="0"/>
                </a:lnTo>
                <a:lnTo>
                  <a:pt x="424" y="0"/>
                </a:lnTo>
                <a:lnTo>
                  <a:pt x="427" y="0"/>
                </a:lnTo>
                <a:lnTo>
                  <a:pt x="430" y="0"/>
                </a:lnTo>
                <a:lnTo>
                  <a:pt x="433" y="0"/>
                </a:lnTo>
                <a:lnTo>
                  <a:pt x="435" y="1"/>
                </a:lnTo>
                <a:lnTo>
                  <a:pt x="435" y="4"/>
                </a:lnTo>
                <a:lnTo>
                  <a:pt x="435" y="5"/>
                </a:lnTo>
                <a:lnTo>
                  <a:pt x="435" y="6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73" name="Freeform 410">
            <a:extLst>
              <a:ext uri="{FF2B5EF4-FFF2-40B4-BE49-F238E27FC236}">
                <a16:creationId xmlns:a16="http://schemas.microsoft.com/office/drawing/2014/main" id="{0BA668AE-374E-9D33-5617-B0B01C8BB6F0}"/>
              </a:ext>
            </a:extLst>
          </p:cNvPr>
          <p:cNvSpPr>
            <a:spLocks/>
          </p:cNvSpPr>
          <p:nvPr/>
        </p:nvSpPr>
        <p:spPr bwMode="auto">
          <a:xfrm>
            <a:off x="3562276" y="2411561"/>
            <a:ext cx="722313" cy="738188"/>
          </a:xfrm>
          <a:custGeom>
            <a:avLst/>
            <a:gdLst>
              <a:gd name="T0" fmla="*/ 406 w 455"/>
              <a:gd name="T1" fmla="*/ 46 h 465"/>
              <a:gd name="T2" fmla="*/ 383 w 455"/>
              <a:gd name="T3" fmla="*/ 73 h 465"/>
              <a:gd name="T4" fmla="*/ 380 w 455"/>
              <a:gd name="T5" fmla="*/ 79 h 465"/>
              <a:gd name="T6" fmla="*/ 367 w 455"/>
              <a:gd name="T7" fmla="*/ 83 h 465"/>
              <a:gd name="T8" fmla="*/ 337 w 455"/>
              <a:gd name="T9" fmla="*/ 99 h 465"/>
              <a:gd name="T10" fmla="*/ 298 w 455"/>
              <a:gd name="T11" fmla="*/ 101 h 465"/>
              <a:gd name="T12" fmla="*/ 269 w 455"/>
              <a:gd name="T13" fmla="*/ 101 h 465"/>
              <a:gd name="T14" fmla="*/ 262 w 455"/>
              <a:gd name="T15" fmla="*/ 94 h 465"/>
              <a:gd name="T16" fmla="*/ 254 w 455"/>
              <a:gd name="T17" fmla="*/ 103 h 465"/>
              <a:gd name="T18" fmla="*/ 243 w 455"/>
              <a:gd name="T19" fmla="*/ 112 h 465"/>
              <a:gd name="T20" fmla="*/ 243 w 455"/>
              <a:gd name="T21" fmla="*/ 157 h 465"/>
              <a:gd name="T22" fmla="*/ 244 w 455"/>
              <a:gd name="T23" fmla="*/ 181 h 465"/>
              <a:gd name="T24" fmla="*/ 248 w 455"/>
              <a:gd name="T25" fmla="*/ 196 h 465"/>
              <a:gd name="T26" fmla="*/ 272 w 455"/>
              <a:gd name="T27" fmla="*/ 195 h 465"/>
              <a:gd name="T28" fmla="*/ 331 w 455"/>
              <a:gd name="T29" fmla="*/ 191 h 465"/>
              <a:gd name="T30" fmla="*/ 369 w 455"/>
              <a:gd name="T31" fmla="*/ 189 h 465"/>
              <a:gd name="T32" fmla="*/ 373 w 455"/>
              <a:gd name="T33" fmla="*/ 163 h 465"/>
              <a:gd name="T34" fmla="*/ 379 w 455"/>
              <a:gd name="T35" fmla="*/ 154 h 465"/>
              <a:gd name="T36" fmla="*/ 434 w 455"/>
              <a:gd name="T37" fmla="*/ 189 h 465"/>
              <a:gd name="T38" fmla="*/ 445 w 455"/>
              <a:gd name="T39" fmla="*/ 197 h 465"/>
              <a:gd name="T40" fmla="*/ 448 w 455"/>
              <a:gd name="T41" fmla="*/ 217 h 465"/>
              <a:gd name="T42" fmla="*/ 448 w 455"/>
              <a:gd name="T43" fmla="*/ 246 h 465"/>
              <a:gd name="T44" fmla="*/ 450 w 455"/>
              <a:gd name="T45" fmla="*/ 309 h 465"/>
              <a:gd name="T46" fmla="*/ 452 w 455"/>
              <a:gd name="T47" fmla="*/ 355 h 465"/>
              <a:gd name="T48" fmla="*/ 453 w 455"/>
              <a:gd name="T49" fmla="*/ 402 h 465"/>
              <a:gd name="T50" fmla="*/ 454 w 455"/>
              <a:gd name="T51" fmla="*/ 431 h 465"/>
              <a:gd name="T52" fmla="*/ 425 w 455"/>
              <a:gd name="T53" fmla="*/ 449 h 465"/>
              <a:gd name="T54" fmla="*/ 376 w 455"/>
              <a:gd name="T55" fmla="*/ 451 h 465"/>
              <a:gd name="T56" fmla="*/ 321 w 455"/>
              <a:gd name="T57" fmla="*/ 454 h 465"/>
              <a:gd name="T58" fmla="*/ 289 w 455"/>
              <a:gd name="T59" fmla="*/ 455 h 465"/>
              <a:gd name="T60" fmla="*/ 243 w 455"/>
              <a:gd name="T61" fmla="*/ 457 h 465"/>
              <a:gd name="T62" fmla="*/ 203 w 455"/>
              <a:gd name="T63" fmla="*/ 458 h 465"/>
              <a:gd name="T64" fmla="*/ 167 w 455"/>
              <a:gd name="T65" fmla="*/ 459 h 465"/>
              <a:gd name="T66" fmla="*/ 149 w 455"/>
              <a:gd name="T67" fmla="*/ 460 h 465"/>
              <a:gd name="T68" fmla="*/ 110 w 455"/>
              <a:gd name="T69" fmla="*/ 461 h 465"/>
              <a:gd name="T70" fmla="*/ 90 w 455"/>
              <a:gd name="T71" fmla="*/ 461 h 465"/>
              <a:gd name="T72" fmla="*/ 63 w 455"/>
              <a:gd name="T73" fmla="*/ 463 h 465"/>
              <a:gd name="T74" fmla="*/ 32 w 455"/>
              <a:gd name="T75" fmla="*/ 464 h 465"/>
              <a:gd name="T76" fmla="*/ 15 w 455"/>
              <a:gd name="T77" fmla="*/ 433 h 465"/>
              <a:gd name="T78" fmla="*/ 14 w 455"/>
              <a:gd name="T79" fmla="*/ 406 h 465"/>
              <a:gd name="T80" fmla="*/ 13 w 455"/>
              <a:gd name="T81" fmla="*/ 371 h 465"/>
              <a:gd name="T82" fmla="*/ 13 w 455"/>
              <a:gd name="T83" fmla="*/ 356 h 465"/>
              <a:gd name="T84" fmla="*/ 12 w 455"/>
              <a:gd name="T85" fmla="*/ 317 h 465"/>
              <a:gd name="T86" fmla="*/ 10 w 455"/>
              <a:gd name="T87" fmla="*/ 255 h 465"/>
              <a:gd name="T88" fmla="*/ 8 w 455"/>
              <a:gd name="T89" fmla="*/ 203 h 465"/>
              <a:gd name="T90" fmla="*/ 6 w 455"/>
              <a:gd name="T91" fmla="*/ 148 h 465"/>
              <a:gd name="T92" fmla="*/ 2 w 455"/>
              <a:gd name="T93" fmla="*/ 58 h 465"/>
              <a:gd name="T94" fmla="*/ 18 w 455"/>
              <a:gd name="T95" fmla="*/ 14 h 465"/>
              <a:gd name="T96" fmla="*/ 50 w 455"/>
              <a:gd name="T97" fmla="*/ 13 h 465"/>
              <a:gd name="T98" fmla="*/ 90 w 455"/>
              <a:gd name="T99" fmla="*/ 12 h 465"/>
              <a:gd name="T100" fmla="*/ 149 w 455"/>
              <a:gd name="T101" fmla="*/ 9 h 465"/>
              <a:gd name="T102" fmla="*/ 190 w 455"/>
              <a:gd name="T103" fmla="*/ 8 h 465"/>
              <a:gd name="T104" fmla="*/ 215 w 455"/>
              <a:gd name="T105" fmla="*/ 7 h 465"/>
              <a:gd name="T106" fmla="*/ 238 w 455"/>
              <a:gd name="T107" fmla="*/ 6 h 465"/>
              <a:gd name="T108" fmla="*/ 260 w 455"/>
              <a:gd name="T109" fmla="*/ 6 h 465"/>
              <a:gd name="T110" fmla="*/ 305 w 455"/>
              <a:gd name="T111" fmla="*/ 5 h 465"/>
              <a:gd name="T112" fmla="*/ 330 w 455"/>
              <a:gd name="T113" fmla="*/ 4 h 465"/>
              <a:gd name="T114" fmla="*/ 371 w 455"/>
              <a:gd name="T115" fmla="*/ 3 h 465"/>
              <a:gd name="T116" fmla="*/ 392 w 455"/>
              <a:gd name="T117" fmla="*/ 2 h 465"/>
              <a:gd name="T118" fmla="*/ 421 w 455"/>
              <a:gd name="T119" fmla="*/ 2 h 465"/>
              <a:gd name="T120" fmla="*/ 441 w 455"/>
              <a:gd name="T121" fmla="*/ 13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55" h="465">
                <a:moveTo>
                  <a:pt x="441" y="29"/>
                </a:moveTo>
                <a:lnTo>
                  <a:pt x="441" y="37"/>
                </a:lnTo>
                <a:lnTo>
                  <a:pt x="442" y="39"/>
                </a:lnTo>
                <a:lnTo>
                  <a:pt x="442" y="41"/>
                </a:lnTo>
                <a:lnTo>
                  <a:pt x="442" y="42"/>
                </a:lnTo>
                <a:lnTo>
                  <a:pt x="417" y="44"/>
                </a:lnTo>
                <a:lnTo>
                  <a:pt x="408" y="44"/>
                </a:lnTo>
                <a:lnTo>
                  <a:pt x="406" y="46"/>
                </a:lnTo>
                <a:lnTo>
                  <a:pt x="403" y="48"/>
                </a:lnTo>
                <a:lnTo>
                  <a:pt x="400" y="53"/>
                </a:lnTo>
                <a:lnTo>
                  <a:pt x="399" y="53"/>
                </a:lnTo>
                <a:lnTo>
                  <a:pt x="395" y="57"/>
                </a:lnTo>
                <a:lnTo>
                  <a:pt x="392" y="61"/>
                </a:lnTo>
                <a:lnTo>
                  <a:pt x="386" y="67"/>
                </a:lnTo>
                <a:lnTo>
                  <a:pt x="383" y="72"/>
                </a:lnTo>
                <a:lnTo>
                  <a:pt x="383" y="73"/>
                </a:lnTo>
                <a:lnTo>
                  <a:pt x="382" y="73"/>
                </a:lnTo>
                <a:lnTo>
                  <a:pt x="382" y="74"/>
                </a:lnTo>
                <a:lnTo>
                  <a:pt x="382" y="75"/>
                </a:lnTo>
                <a:lnTo>
                  <a:pt x="382" y="76"/>
                </a:lnTo>
                <a:lnTo>
                  <a:pt x="382" y="78"/>
                </a:lnTo>
                <a:lnTo>
                  <a:pt x="381" y="78"/>
                </a:lnTo>
                <a:lnTo>
                  <a:pt x="380" y="78"/>
                </a:lnTo>
                <a:lnTo>
                  <a:pt x="380" y="79"/>
                </a:lnTo>
                <a:lnTo>
                  <a:pt x="380" y="80"/>
                </a:lnTo>
                <a:lnTo>
                  <a:pt x="380" y="82"/>
                </a:lnTo>
                <a:lnTo>
                  <a:pt x="380" y="83"/>
                </a:lnTo>
                <a:lnTo>
                  <a:pt x="377" y="83"/>
                </a:lnTo>
                <a:lnTo>
                  <a:pt x="374" y="83"/>
                </a:lnTo>
                <a:lnTo>
                  <a:pt x="369" y="83"/>
                </a:lnTo>
                <a:lnTo>
                  <a:pt x="368" y="83"/>
                </a:lnTo>
                <a:lnTo>
                  <a:pt x="367" y="83"/>
                </a:lnTo>
                <a:lnTo>
                  <a:pt x="362" y="83"/>
                </a:lnTo>
                <a:lnTo>
                  <a:pt x="360" y="83"/>
                </a:lnTo>
                <a:lnTo>
                  <a:pt x="349" y="83"/>
                </a:lnTo>
                <a:lnTo>
                  <a:pt x="348" y="83"/>
                </a:lnTo>
                <a:lnTo>
                  <a:pt x="343" y="83"/>
                </a:lnTo>
                <a:lnTo>
                  <a:pt x="337" y="84"/>
                </a:lnTo>
                <a:lnTo>
                  <a:pt x="337" y="92"/>
                </a:lnTo>
                <a:lnTo>
                  <a:pt x="337" y="99"/>
                </a:lnTo>
                <a:lnTo>
                  <a:pt x="337" y="100"/>
                </a:lnTo>
                <a:lnTo>
                  <a:pt x="334" y="100"/>
                </a:lnTo>
                <a:lnTo>
                  <a:pt x="331" y="101"/>
                </a:lnTo>
                <a:lnTo>
                  <a:pt x="328" y="101"/>
                </a:lnTo>
                <a:lnTo>
                  <a:pt x="326" y="101"/>
                </a:lnTo>
                <a:lnTo>
                  <a:pt x="308" y="101"/>
                </a:lnTo>
                <a:lnTo>
                  <a:pt x="305" y="101"/>
                </a:lnTo>
                <a:lnTo>
                  <a:pt x="298" y="101"/>
                </a:lnTo>
                <a:lnTo>
                  <a:pt x="296" y="101"/>
                </a:lnTo>
                <a:lnTo>
                  <a:pt x="294" y="101"/>
                </a:lnTo>
                <a:lnTo>
                  <a:pt x="288" y="101"/>
                </a:lnTo>
                <a:lnTo>
                  <a:pt x="286" y="101"/>
                </a:lnTo>
                <a:lnTo>
                  <a:pt x="285" y="101"/>
                </a:lnTo>
                <a:lnTo>
                  <a:pt x="280" y="101"/>
                </a:lnTo>
                <a:lnTo>
                  <a:pt x="272" y="101"/>
                </a:lnTo>
                <a:lnTo>
                  <a:pt x="269" y="101"/>
                </a:lnTo>
                <a:lnTo>
                  <a:pt x="267" y="101"/>
                </a:lnTo>
                <a:lnTo>
                  <a:pt x="265" y="101"/>
                </a:lnTo>
                <a:lnTo>
                  <a:pt x="264" y="100"/>
                </a:lnTo>
                <a:lnTo>
                  <a:pt x="264" y="99"/>
                </a:lnTo>
                <a:lnTo>
                  <a:pt x="264" y="98"/>
                </a:lnTo>
                <a:lnTo>
                  <a:pt x="264" y="95"/>
                </a:lnTo>
                <a:lnTo>
                  <a:pt x="263" y="94"/>
                </a:lnTo>
                <a:lnTo>
                  <a:pt x="262" y="94"/>
                </a:lnTo>
                <a:lnTo>
                  <a:pt x="262" y="92"/>
                </a:lnTo>
                <a:lnTo>
                  <a:pt x="261" y="92"/>
                </a:lnTo>
                <a:lnTo>
                  <a:pt x="260" y="92"/>
                </a:lnTo>
                <a:lnTo>
                  <a:pt x="260" y="96"/>
                </a:lnTo>
                <a:lnTo>
                  <a:pt x="260" y="99"/>
                </a:lnTo>
                <a:lnTo>
                  <a:pt x="260" y="101"/>
                </a:lnTo>
                <a:lnTo>
                  <a:pt x="256" y="103"/>
                </a:lnTo>
                <a:lnTo>
                  <a:pt x="254" y="103"/>
                </a:lnTo>
                <a:lnTo>
                  <a:pt x="253" y="103"/>
                </a:lnTo>
                <a:lnTo>
                  <a:pt x="252" y="103"/>
                </a:lnTo>
                <a:lnTo>
                  <a:pt x="248" y="103"/>
                </a:lnTo>
                <a:lnTo>
                  <a:pt x="246" y="103"/>
                </a:lnTo>
                <a:lnTo>
                  <a:pt x="244" y="103"/>
                </a:lnTo>
                <a:lnTo>
                  <a:pt x="243" y="101"/>
                </a:lnTo>
                <a:lnTo>
                  <a:pt x="243" y="105"/>
                </a:lnTo>
                <a:lnTo>
                  <a:pt x="243" y="112"/>
                </a:lnTo>
                <a:lnTo>
                  <a:pt x="242" y="120"/>
                </a:lnTo>
                <a:lnTo>
                  <a:pt x="242" y="126"/>
                </a:lnTo>
                <a:lnTo>
                  <a:pt x="242" y="134"/>
                </a:lnTo>
                <a:lnTo>
                  <a:pt x="242" y="139"/>
                </a:lnTo>
                <a:lnTo>
                  <a:pt x="243" y="140"/>
                </a:lnTo>
                <a:lnTo>
                  <a:pt x="243" y="148"/>
                </a:lnTo>
                <a:lnTo>
                  <a:pt x="243" y="156"/>
                </a:lnTo>
                <a:lnTo>
                  <a:pt x="243" y="157"/>
                </a:lnTo>
                <a:lnTo>
                  <a:pt x="243" y="162"/>
                </a:lnTo>
                <a:lnTo>
                  <a:pt x="243" y="163"/>
                </a:lnTo>
                <a:lnTo>
                  <a:pt x="243" y="170"/>
                </a:lnTo>
                <a:lnTo>
                  <a:pt x="243" y="171"/>
                </a:lnTo>
                <a:lnTo>
                  <a:pt x="244" y="174"/>
                </a:lnTo>
                <a:lnTo>
                  <a:pt x="244" y="176"/>
                </a:lnTo>
                <a:lnTo>
                  <a:pt x="244" y="179"/>
                </a:lnTo>
                <a:lnTo>
                  <a:pt x="244" y="181"/>
                </a:lnTo>
                <a:lnTo>
                  <a:pt x="244" y="182"/>
                </a:lnTo>
                <a:lnTo>
                  <a:pt x="244" y="183"/>
                </a:lnTo>
                <a:lnTo>
                  <a:pt x="244" y="186"/>
                </a:lnTo>
                <a:lnTo>
                  <a:pt x="244" y="195"/>
                </a:lnTo>
                <a:lnTo>
                  <a:pt x="243" y="195"/>
                </a:lnTo>
                <a:lnTo>
                  <a:pt x="243" y="196"/>
                </a:lnTo>
                <a:lnTo>
                  <a:pt x="243" y="197"/>
                </a:lnTo>
                <a:lnTo>
                  <a:pt x="248" y="196"/>
                </a:lnTo>
                <a:lnTo>
                  <a:pt x="253" y="196"/>
                </a:lnTo>
                <a:lnTo>
                  <a:pt x="257" y="196"/>
                </a:lnTo>
                <a:lnTo>
                  <a:pt x="259" y="196"/>
                </a:lnTo>
                <a:lnTo>
                  <a:pt x="260" y="196"/>
                </a:lnTo>
                <a:lnTo>
                  <a:pt x="262" y="196"/>
                </a:lnTo>
                <a:lnTo>
                  <a:pt x="268" y="195"/>
                </a:lnTo>
                <a:lnTo>
                  <a:pt x="271" y="195"/>
                </a:lnTo>
                <a:lnTo>
                  <a:pt x="272" y="195"/>
                </a:lnTo>
                <a:lnTo>
                  <a:pt x="281" y="193"/>
                </a:lnTo>
                <a:lnTo>
                  <a:pt x="282" y="193"/>
                </a:lnTo>
                <a:lnTo>
                  <a:pt x="283" y="193"/>
                </a:lnTo>
                <a:lnTo>
                  <a:pt x="285" y="193"/>
                </a:lnTo>
                <a:lnTo>
                  <a:pt x="287" y="193"/>
                </a:lnTo>
                <a:lnTo>
                  <a:pt x="298" y="193"/>
                </a:lnTo>
                <a:lnTo>
                  <a:pt x="304" y="193"/>
                </a:lnTo>
                <a:lnTo>
                  <a:pt x="331" y="191"/>
                </a:lnTo>
                <a:lnTo>
                  <a:pt x="342" y="191"/>
                </a:lnTo>
                <a:lnTo>
                  <a:pt x="350" y="190"/>
                </a:lnTo>
                <a:lnTo>
                  <a:pt x="352" y="190"/>
                </a:lnTo>
                <a:lnTo>
                  <a:pt x="355" y="190"/>
                </a:lnTo>
                <a:lnTo>
                  <a:pt x="358" y="190"/>
                </a:lnTo>
                <a:lnTo>
                  <a:pt x="363" y="189"/>
                </a:lnTo>
                <a:lnTo>
                  <a:pt x="366" y="189"/>
                </a:lnTo>
                <a:lnTo>
                  <a:pt x="369" y="189"/>
                </a:lnTo>
                <a:lnTo>
                  <a:pt x="372" y="189"/>
                </a:lnTo>
                <a:lnTo>
                  <a:pt x="373" y="189"/>
                </a:lnTo>
                <a:lnTo>
                  <a:pt x="373" y="179"/>
                </a:lnTo>
                <a:lnTo>
                  <a:pt x="373" y="175"/>
                </a:lnTo>
                <a:lnTo>
                  <a:pt x="373" y="174"/>
                </a:lnTo>
                <a:lnTo>
                  <a:pt x="373" y="173"/>
                </a:lnTo>
                <a:lnTo>
                  <a:pt x="373" y="170"/>
                </a:lnTo>
                <a:lnTo>
                  <a:pt x="373" y="163"/>
                </a:lnTo>
                <a:lnTo>
                  <a:pt x="373" y="162"/>
                </a:lnTo>
                <a:lnTo>
                  <a:pt x="373" y="161"/>
                </a:lnTo>
                <a:lnTo>
                  <a:pt x="373" y="159"/>
                </a:lnTo>
                <a:lnTo>
                  <a:pt x="373" y="158"/>
                </a:lnTo>
                <a:lnTo>
                  <a:pt x="373" y="157"/>
                </a:lnTo>
                <a:lnTo>
                  <a:pt x="373" y="154"/>
                </a:lnTo>
                <a:lnTo>
                  <a:pt x="374" y="154"/>
                </a:lnTo>
                <a:lnTo>
                  <a:pt x="379" y="154"/>
                </a:lnTo>
                <a:lnTo>
                  <a:pt x="394" y="156"/>
                </a:lnTo>
                <a:lnTo>
                  <a:pt x="400" y="156"/>
                </a:lnTo>
                <a:lnTo>
                  <a:pt x="406" y="158"/>
                </a:lnTo>
                <a:lnTo>
                  <a:pt x="410" y="161"/>
                </a:lnTo>
                <a:lnTo>
                  <a:pt x="412" y="162"/>
                </a:lnTo>
                <a:lnTo>
                  <a:pt x="415" y="164"/>
                </a:lnTo>
                <a:lnTo>
                  <a:pt x="427" y="181"/>
                </a:lnTo>
                <a:lnTo>
                  <a:pt x="434" y="189"/>
                </a:lnTo>
                <a:lnTo>
                  <a:pt x="435" y="191"/>
                </a:lnTo>
                <a:lnTo>
                  <a:pt x="443" y="192"/>
                </a:lnTo>
                <a:lnTo>
                  <a:pt x="444" y="192"/>
                </a:lnTo>
                <a:lnTo>
                  <a:pt x="446" y="191"/>
                </a:lnTo>
                <a:lnTo>
                  <a:pt x="446" y="193"/>
                </a:lnTo>
                <a:lnTo>
                  <a:pt x="446" y="195"/>
                </a:lnTo>
                <a:lnTo>
                  <a:pt x="446" y="196"/>
                </a:lnTo>
                <a:lnTo>
                  <a:pt x="445" y="197"/>
                </a:lnTo>
                <a:lnTo>
                  <a:pt x="446" y="197"/>
                </a:lnTo>
                <a:lnTo>
                  <a:pt x="446" y="200"/>
                </a:lnTo>
                <a:lnTo>
                  <a:pt x="446" y="204"/>
                </a:lnTo>
                <a:lnTo>
                  <a:pt x="448" y="205"/>
                </a:lnTo>
                <a:lnTo>
                  <a:pt x="448" y="207"/>
                </a:lnTo>
                <a:lnTo>
                  <a:pt x="448" y="208"/>
                </a:lnTo>
                <a:lnTo>
                  <a:pt x="448" y="209"/>
                </a:lnTo>
                <a:lnTo>
                  <a:pt x="448" y="217"/>
                </a:lnTo>
                <a:lnTo>
                  <a:pt x="448" y="220"/>
                </a:lnTo>
                <a:lnTo>
                  <a:pt x="448" y="222"/>
                </a:lnTo>
                <a:lnTo>
                  <a:pt x="448" y="224"/>
                </a:lnTo>
                <a:lnTo>
                  <a:pt x="448" y="225"/>
                </a:lnTo>
                <a:lnTo>
                  <a:pt x="448" y="226"/>
                </a:lnTo>
                <a:lnTo>
                  <a:pt x="448" y="230"/>
                </a:lnTo>
                <a:lnTo>
                  <a:pt x="448" y="240"/>
                </a:lnTo>
                <a:lnTo>
                  <a:pt x="448" y="246"/>
                </a:lnTo>
                <a:lnTo>
                  <a:pt x="449" y="258"/>
                </a:lnTo>
                <a:lnTo>
                  <a:pt x="449" y="264"/>
                </a:lnTo>
                <a:lnTo>
                  <a:pt x="449" y="265"/>
                </a:lnTo>
                <a:lnTo>
                  <a:pt x="449" y="266"/>
                </a:lnTo>
                <a:lnTo>
                  <a:pt x="449" y="272"/>
                </a:lnTo>
                <a:lnTo>
                  <a:pt x="450" y="291"/>
                </a:lnTo>
                <a:lnTo>
                  <a:pt x="450" y="300"/>
                </a:lnTo>
                <a:lnTo>
                  <a:pt x="450" y="309"/>
                </a:lnTo>
                <a:lnTo>
                  <a:pt x="451" y="318"/>
                </a:lnTo>
                <a:lnTo>
                  <a:pt x="451" y="323"/>
                </a:lnTo>
                <a:lnTo>
                  <a:pt x="451" y="326"/>
                </a:lnTo>
                <a:lnTo>
                  <a:pt x="451" y="334"/>
                </a:lnTo>
                <a:lnTo>
                  <a:pt x="451" y="338"/>
                </a:lnTo>
                <a:lnTo>
                  <a:pt x="451" y="348"/>
                </a:lnTo>
                <a:lnTo>
                  <a:pt x="451" y="349"/>
                </a:lnTo>
                <a:lnTo>
                  <a:pt x="452" y="355"/>
                </a:lnTo>
                <a:lnTo>
                  <a:pt x="452" y="359"/>
                </a:lnTo>
                <a:lnTo>
                  <a:pt x="452" y="366"/>
                </a:lnTo>
                <a:lnTo>
                  <a:pt x="452" y="369"/>
                </a:lnTo>
                <a:lnTo>
                  <a:pt x="452" y="374"/>
                </a:lnTo>
                <a:lnTo>
                  <a:pt x="453" y="392"/>
                </a:lnTo>
                <a:lnTo>
                  <a:pt x="453" y="396"/>
                </a:lnTo>
                <a:lnTo>
                  <a:pt x="453" y="401"/>
                </a:lnTo>
                <a:lnTo>
                  <a:pt x="453" y="402"/>
                </a:lnTo>
                <a:lnTo>
                  <a:pt x="453" y="410"/>
                </a:lnTo>
                <a:lnTo>
                  <a:pt x="453" y="412"/>
                </a:lnTo>
                <a:lnTo>
                  <a:pt x="453" y="414"/>
                </a:lnTo>
                <a:lnTo>
                  <a:pt x="453" y="416"/>
                </a:lnTo>
                <a:lnTo>
                  <a:pt x="454" y="417"/>
                </a:lnTo>
                <a:lnTo>
                  <a:pt x="454" y="419"/>
                </a:lnTo>
                <a:lnTo>
                  <a:pt x="454" y="423"/>
                </a:lnTo>
                <a:lnTo>
                  <a:pt x="454" y="431"/>
                </a:lnTo>
                <a:lnTo>
                  <a:pt x="454" y="435"/>
                </a:lnTo>
                <a:lnTo>
                  <a:pt x="454" y="437"/>
                </a:lnTo>
                <a:lnTo>
                  <a:pt x="454" y="441"/>
                </a:lnTo>
                <a:lnTo>
                  <a:pt x="454" y="442"/>
                </a:lnTo>
                <a:lnTo>
                  <a:pt x="455" y="448"/>
                </a:lnTo>
                <a:lnTo>
                  <a:pt x="449" y="448"/>
                </a:lnTo>
                <a:lnTo>
                  <a:pt x="435" y="449"/>
                </a:lnTo>
                <a:lnTo>
                  <a:pt x="425" y="449"/>
                </a:lnTo>
                <a:lnTo>
                  <a:pt x="421" y="449"/>
                </a:lnTo>
                <a:lnTo>
                  <a:pt x="416" y="449"/>
                </a:lnTo>
                <a:lnTo>
                  <a:pt x="409" y="450"/>
                </a:lnTo>
                <a:lnTo>
                  <a:pt x="406" y="450"/>
                </a:lnTo>
                <a:lnTo>
                  <a:pt x="399" y="450"/>
                </a:lnTo>
                <a:lnTo>
                  <a:pt x="386" y="450"/>
                </a:lnTo>
                <a:lnTo>
                  <a:pt x="383" y="451"/>
                </a:lnTo>
                <a:lnTo>
                  <a:pt x="376" y="451"/>
                </a:lnTo>
                <a:lnTo>
                  <a:pt x="374" y="451"/>
                </a:lnTo>
                <a:lnTo>
                  <a:pt x="362" y="452"/>
                </a:lnTo>
                <a:lnTo>
                  <a:pt x="358" y="452"/>
                </a:lnTo>
                <a:lnTo>
                  <a:pt x="350" y="452"/>
                </a:lnTo>
                <a:lnTo>
                  <a:pt x="346" y="452"/>
                </a:lnTo>
                <a:lnTo>
                  <a:pt x="336" y="454"/>
                </a:lnTo>
                <a:lnTo>
                  <a:pt x="328" y="454"/>
                </a:lnTo>
                <a:lnTo>
                  <a:pt x="321" y="454"/>
                </a:lnTo>
                <a:lnTo>
                  <a:pt x="317" y="454"/>
                </a:lnTo>
                <a:lnTo>
                  <a:pt x="316" y="454"/>
                </a:lnTo>
                <a:lnTo>
                  <a:pt x="310" y="455"/>
                </a:lnTo>
                <a:lnTo>
                  <a:pt x="300" y="455"/>
                </a:lnTo>
                <a:lnTo>
                  <a:pt x="298" y="455"/>
                </a:lnTo>
                <a:lnTo>
                  <a:pt x="296" y="455"/>
                </a:lnTo>
                <a:lnTo>
                  <a:pt x="294" y="455"/>
                </a:lnTo>
                <a:lnTo>
                  <a:pt x="289" y="455"/>
                </a:lnTo>
                <a:lnTo>
                  <a:pt x="283" y="455"/>
                </a:lnTo>
                <a:lnTo>
                  <a:pt x="278" y="455"/>
                </a:lnTo>
                <a:lnTo>
                  <a:pt x="272" y="456"/>
                </a:lnTo>
                <a:lnTo>
                  <a:pt x="269" y="456"/>
                </a:lnTo>
                <a:lnTo>
                  <a:pt x="263" y="456"/>
                </a:lnTo>
                <a:lnTo>
                  <a:pt x="254" y="456"/>
                </a:lnTo>
                <a:lnTo>
                  <a:pt x="245" y="456"/>
                </a:lnTo>
                <a:lnTo>
                  <a:pt x="243" y="457"/>
                </a:lnTo>
                <a:lnTo>
                  <a:pt x="239" y="457"/>
                </a:lnTo>
                <a:lnTo>
                  <a:pt x="236" y="457"/>
                </a:lnTo>
                <a:lnTo>
                  <a:pt x="235" y="457"/>
                </a:lnTo>
                <a:lnTo>
                  <a:pt x="229" y="457"/>
                </a:lnTo>
                <a:lnTo>
                  <a:pt x="225" y="457"/>
                </a:lnTo>
                <a:lnTo>
                  <a:pt x="217" y="457"/>
                </a:lnTo>
                <a:lnTo>
                  <a:pt x="215" y="457"/>
                </a:lnTo>
                <a:lnTo>
                  <a:pt x="203" y="458"/>
                </a:lnTo>
                <a:lnTo>
                  <a:pt x="199" y="458"/>
                </a:lnTo>
                <a:lnTo>
                  <a:pt x="196" y="458"/>
                </a:lnTo>
                <a:lnTo>
                  <a:pt x="194" y="458"/>
                </a:lnTo>
                <a:lnTo>
                  <a:pt x="190" y="458"/>
                </a:lnTo>
                <a:lnTo>
                  <a:pt x="187" y="458"/>
                </a:lnTo>
                <a:lnTo>
                  <a:pt x="185" y="458"/>
                </a:lnTo>
                <a:lnTo>
                  <a:pt x="183" y="458"/>
                </a:lnTo>
                <a:lnTo>
                  <a:pt x="167" y="459"/>
                </a:lnTo>
                <a:lnTo>
                  <a:pt x="164" y="459"/>
                </a:lnTo>
                <a:lnTo>
                  <a:pt x="162" y="459"/>
                </a:lnTo>
                <a:lnTo>
                  <a:pt x="160" y="459"/>
                </a:lnTo>
                <a:lnTo>
                  <a:pt x="158" y="459"/>
                </a:lnTo>
                <a:lnTo>
                  <a:pt x="157" y="459"/>
                </a:lnTo>
                <a:lnTo>
                  <a:pt x="153" y="459"/>
                </a:lnTo>
                <a:lnTo>
                  <a:pt x="152" y="459"/>
                </a:lnTo>
                <a:lnTo>
                  <a:pt x="149" y="460"/>
                </a:lnTo>
                <a:lnTo>
                  <a:pt x="143" y="460"/>
                </a:lnTo>
                <a:lnTo>
                  <a:pt x="127" y="460"/>
                </a:lnTo>
                <a:lnTo>
                  <a:pt x="124" y="460"/>
                </a:lnTo>
                <a:lnTo>
                  <a:pt x="121" y="460"/>
                </a:lnTo>
                <a:lnTo>
                  <a:pt x="118" y="460"/>
                </a:lnTo>
                <a:lnTo>
                  <a:pt x="116" y="460"/>
                </a:lnTo>
                <a:lnTo>
                  <a:pt x="113" y="460"/>
                </a:lnTo>
                <a:lnTo>
                  <a:pt x="110" y="461"/>
                </a:lnTo>
                <a:lnTo>
                  <a:pt x="108" y="461"/>
                </a:lnTo>
                <a:lnTo>
                  <a:pt x="107" y="461"/>
                </a:lnTo>
                <a:lnTo>
                  <a:pt x="105" y="461"/>
                </a:lnTo>
                <a:lnTo>
                  <a:pt x="99" y="461"/>
                </a:lnTo>
                <a:lnTo>
                  <a:pt x="98" y="461"/>
                </a:lnTo>
                <a:lnTo>
                  <a:pt x="95" y="461"/>
                </a:lnTo>
                <a:lnTo>
                  <a:pt x="91" y="461"/>
                </a:lnTo>
                <a:lnTo>
                  <a:pt x="90" y="461"/>
                </a:lnTo>
                <a:lnTo>
                  <a:pt x="89" y="461"/>
                </a:lnTo>
                <a:lnTo>
                  <a:pt x="87" y="461"/>
                </a:lnTo>
                <a:lnTo>
                  <a:pt x="84" y="461"/>
                </a:lnTo>
                <a:lnTo>
                  <a:pt x="80" y="463"/>
                </a:lnTo>
                <a:lnTo>
                  <a:pt x="77" y="463"/>
                </a:lnTo>
                <a:lnTo>
                  <a:pt x="75" y="463"/>
                </a:lnTo>
                <a:lnTo>
                  <a:pt x="65" y="463"/>
                </a:lnTo>
                <a:lnTo>
                  <a:pt x="63" y="463"/>
                </a:lnTo>
                <a:lnTo>
                  <a:pt x="60" y="463"/>
                </a:lnTo>
                <a:lnTo>
                  <a:pt x="58" y="463"/>
                </a:lnTo>
                <a:lnTo>
                  <a:pt x="53" y="463"/>
                </a:lnTo>
                <a:lnTo>
                  <a:pt x="50" y="464"/>
                </a:lnTo>
                <a:lnTo>
                  <a:pt x="47" y="464"/>
                </a:lnTo>
                <a:lnTo>
                  <a:pt x="44" y="464"/>
                </a:lnTo>
                <a:lnTo>
                  <a:pt x="38" y="464"/>
                </a:lnTo>
                <a:lnTo>
                  <a:pt x="32" y="464"/>
                </a:lnTo>
                <a:lnTo>
                  <a:pt x="26" y="464"/>
                </a:lnTo>
                <a:lnTo>
                  <a:pt x="17" y="465"/>
                </a:lnTo>
                <a:lnTo>
                  <a:pt x="17" y="457"/>
                </a:lnTo>
                <a:lnTo>
                  <a:pt x="17" y="450"/>
                </a:lnTo>
                <a:lnTo>
                  <a:pt x="17" y="449"/>
                </a:lnTo>
                <a:lnTo>
                  <a:pt x="17" y="443"/>
                </a:lnTo>
                <a:lnTo>
                  <a:pt x="17" y="441"/>
                </a:lnTo>
                <a:lnTo>
                  <a:pt x="15" y="433"/>
                </a:lnTo>
                <a:lnTo>
                  <a:pt x="15" y="432"/>
                </a:lnTo>
                <a:lnTo>
                  <a:pt x="15" y="430"/>
                </a:lnTo>
                <a:lnTo>
                  <a:pt x="15" y="423"/>
                </a:lnTo>
                <a:lnTo>
                  <a:pt x="15" y="422"/>
                </a:lnTo>
                <a:lnTo>
                  <a:pt x="15" y="415"/>
                </a:lnTo>
                <a:lnTo>
                  <a:pt x="15" y="410"/>
                </a:lnTo>
                <a:lnTo>
                  <a:pt x="15" y="408"/>
                </a:lnTo>
                <a:lnTo>
                  <a:pt x="14" y="406"/>
                </a:lnTo>
                <a:lnTo>
                  <a:pt x="14" y="398"/>
                </a:lnTo>
                <a:lnTo>
                  <a:pt x="14" y="393"/>
                </a:lnTo>
                <a:lnTo>
                  <a:pt x="14" y="385"/>
                </a:lnTo>
                <a:lnTo>
                  <a:pt x="14" y="384"/>
                </a:lnTo>
                <a:lnTo>
                  <a:pt x="14" y="381"/>
                </a:lnTo>
                <a:lnTo>
                  <a:pt x="14" y="379"/>
                </a:lnTo>
                <a:lnTo>
                  <a:pt x="13" y="374"/>
                </a:lnTo>
                <a:lnTo>
                  <a:pt x="13" y="371"/>
                </a:lnTo>
                <a:lnTo>
                  <a:pt x="13" y="368"/>
                </a:lnTo>
                <a:lnTo>
                  <a:pt x="13" y="364"/>
                </a:lnTo>
                <a:lnTo>
                  <a:pt x="13" y="363"/>
                </a:lnTo>
                <a:lnTo>
                  <a:pt x="13" y="360"/>
                </a:lnTo>
                <a:lnTo>
                  <a:pt x="13" y="359"/>
                </a:lnTo>
                <a:lnTo>
                  <a:pt x="13" y="358"/>
                </a:lnTo>
                <a:lnTo>
                  <a:pt x="13" y="357"/>
                </a:lnTo>
                <a:lnTo>
                  <a:pt x="13" y="356"/>
                </a:lnTo>
                <a:lnTo>
                  <a:pt x="13" y="354"/>
                </a:lnTo>
                <a:lnTo>
                  <a:pt x="13" y="351"/>
                </a:lnTo>
                <a:lnTo>
                  <a:pt x="13" y="347"/>
                </a:lnTo>
                <a:lnTo>
                  <a:pt x="13" y="346"/>
                </a:lnTo>
                <a:lnTo>
                  <a:pt x="12" y="335"/>
                </a:lnTo>
                <a:lnTo>
                  <a:pt x="12" y="334"/>
                </a:lnTo>
                <a:lnTo>
                  <a:pt x="12" y="318"/>
                </a:lnTo>
                <a:lnTo>
                  <a:pt x="12" y="317"/>
                </a:lnTo>
                <a:lnTo>
                  <a:pt x="12" y="316"/>
                </a:lnTo>
                <a:lnTo>
                  <a:pt x="11" y="308"/>
                </a:lnTo>
                <a:lnTo>
                  <a:pt x="11" y="305"/>
                </a:lnTo>
                <a:lnTo>
                  <a:pt x="11" y="302"/>
                </a:lnTo>
                <a:lnTo>
                  <a:pt x="11" y="288"/>
                </a:lnTo>
                <a:lnTo>
                  <a:pt x="11" y="285"/>
                </a:lnTo>
                <a:lnTo>
                  <a:pt x="10" y="257"/>
                </a:lnTo>
                <a:lnTo>
                  <a:pt x="10" y="255"/>
                </a:lnTo>
                <a:lnTo>
                  <a:pt x="9" y="242"/>
                </a:lnTo>
                <a:lnTo>
                  <a:pt x="9" y="231"/>
                </a:lnTo>
                <a:lnTo>
                  <a:pt x="9" y="225"/>
                </a:lnTo>
                <a:lnTo>
                  <a:pt x="9" y="222"/>
                </a:lnTo>
                <a:lnTo>
                  <a:pt x="9" y="218"/>
                </a:lnTo>
                <a:lnTo>
                  <a:pt x="9" y="216"/>
                </a:lnTo>
                <a:lnTo>
                  <a:pt x="8" y="209"/>
                </a:lnTo>
                <a:lnTo>
                  <a:pt x="8" y="203"/>
                </a:lnTo>
                <a:lnTo>
                  <a:pt x="8" y="199"/>
                </a:lnTo>
                <a:lnTo>
                  <a:pt x="8" y="186"/>
                </a:lnTo>
                <a:lnTo>
                  <a:pt x="6" y="173"/>
                </a:lnTo>
                <a:lnTo>
                  <a:pt x="6" y="172"/>
                </a:lnTo>
                <a:lnTo>
                  <a:pt x="6" y="166"/>
                </a:lnTo>
                <a:lnTo>
                  <a:pt x="6" y="165"/>
                </a:lnTo>
                <a:lnTo>
                  <a:pt x="6" y="149"/>
                </a:lnTo>
                <a:lnTo>
                  <a:pt x="6" y="148"/>
                </a:lnTo>
                <a:lnTo>
                  <a:pt x="5" y="133"/>
                </a:lnTo>
                <a:lnTo>
                  <a:pt x="5" y="129"/>
                </a:lnTo>
                <a:lnTo>
                  <a:pt x="5" y="123"/>
                </a:lnTo>
                <a:lnTo>
                  <a:pt x="4" y="95"/>
                </a:lnTo>
                <a:lnTo>
                  <a:pt x="3" y="90"/>
                </a:lnTo>
                <a:lnTo>
                  <a:pt x="2" y="70"/>
                </a:lnTo>
                <a:lnTo>
                  <a:pt x="2" y="59"/>
                </a:lnTo>
                <a:lnTo>
                  <a:pt x="2" y="58"/>
                </a:lnTo>
                <a:lnTo>
                  <a:pt x="1" y="46"/>
                </a:lnTo>
                <a:lnTo>
                  <a:pt x="1" y="40"/>
                </a:lnTo>
                <a:lnTo>
                  <a:pt x="0" y="15"/>
                </a:lnTo>
                <a:lnTo>
                  <a:pt x="2" y="15"/>
                </a:lnTo>
                <a:lnTo>
                  <a:pt x="5" y="15"/>
                </a:lnTo>
                <a:lnTo>
                  <a:pt x="11" y="14"/>
                </a:lnTo>
                <a:lnTo>
                  <a:pt x="17" y="14"/>
                </a:lnTo>
                <a:lnTo>
                  <a:pt x="18" y="14"/>
                </a:lnTo>
                <a:lnTo>
                  <a:pt x="20" y="14"/>
                </a:lnTo>
                <a:lnTo>
                  <a:pt x="23" y="14"/>
                </a:lnTo>
                <a:lnTo>
                  <a:pt x="32" y="14"/>
                </a:lnTo>
                <a:lnTo>
                  <a:pt x="36" y="14"/>
                </a:lnTo>
                <a:lnTo>
                  <a:pt x="39" y="13"/>
                </a:lnTo>
                <a:lnTo>
                  <a:pt x="46" y="13"/>
                </a:lnTo>
                <a:lnTo>
                  <a:pt x="48" y="13"/>
                </a:lnTo>
                <a:lnTo>
                  <a:pt x="50" y="13"/>
                </a:lnTo>
                <a:lnTo>
                  <a:pt x="56" y="13"/>
                </a:lnTo>
                <a:lnTo>
                  <a:pt x="62" y="13"/>
                </a:lnTo>
                <a:lnTo>
                  <a:pt x="65" y="13"/>
                </a:lnTo>
                <a:lnTo>
                  <a:pt x="69" y="13"/>
                </a:lnTo>
                <a:lnTo>
                  <a:pt x="75" y="12"/>
                </a:lnTo>
                <a:lnTo>
                  <a:pt x="86" y="12"/>
                </a:lnTo>
                <a:lnTo>
                  <a:pt x="88" y="12"/>
                </a:lnTo>
                <a:lnTo>
                  <a:pt x="90" y="12"/>
                </a:lnTo>
                <a:lnTo>
                  <a:pt x="96" y="12"/>
                </a:lnTo>
                <a:lnTo>
                  <a:pt x="97" y="12"/>
                </a:lnTo>
                <a:lnTo>
                  <a:pt x="101" y="12"/>
                </a:lnTo>
                <a:lnTo>
                  <a:pt x="108" y="11"/>
                </a:lnTo>
                <a:lnTo>
                  <a:pt x="125" y="11"/>
                </a:lnTo>
                <a:lnTo>
                  <a:pt x="142" y="9"/>
                </a:lnTo>
                <a:lnTo>
                  <a:pt x="146" y="9"/>
                </a:lnTo>
                <a:lnTo>
                  <a:pt x="149" y="9"/>
                </a:lnTo>
                <a:lnTo>
                  <a:pt x="151" y="9"/>
                </a:lnTo>
                <a:lnTo>
                  <a:pt x="164" y="9"/>
                </a:lnTo>
                <a:lnTo>
                  <a:pt x="166" y="8"/>
                </a:lnTo>
                <a:lnTo>
                  <a:pt x="168" y="8"/>
                </a:lnTo>
                <a:lnTo>
                  <a:pt x="172" y="8"/>
                </a:lnTo>
                <a:lnTo>
                  <a:pt x="184" y="8"/>
                </a:lnTo>
                <a:lnTo>
                  <a:pt x="187" y="8"/>
                </a:lnTo>
                <a:lnTo>
                  <a:pt x="190" y="8"/>
                </a:lnTo>
                <a:lnTo>
                  <a:pt x="192" y="7"/>
                </a:lnTo>
                <a:lnTo>
                  <a:pt x="198" y="7"/>
                </a:lnTo>
                <a:lnTo>
                  <a:pt x="202" y="7"/>
                </a:lnTo>
                <a:lnTo>
                  <a:pt x="204" y="7"/>
                </a:lnTo>
                <a:lnTo>
                  <a:pt x="207" y="7"/>
                </a:lnTo>
                <a:lnTo>
                  <a:pt x="210" y="7"/>
                </a:lnTo>
                <a:lnTo>
                  <a:pt x="212" y="7"/>
                </a:lnTo>
                <a:lnTo>
                  <a:pt x="215" y="7"/>
                </a:lnTo>
                <a:lnTo>
                  <a:pt x="219" y="7"/>
                </a:lnTo>
                <a:lnTo>
                  <a:pt x="221" y="7"/>
                </a:lnTo>
                <a:lnTo>
                  <a:pt x="224" y="6"/>
                </a:lnTo>
                <a:lnTo>
                  <a:pt x="225" y="6"/>
                </a:lnTo>
                <a:lnTo>
                  <a:pt x="226" y="6"/>
                </a:lnTo>
                <a:lnTo>
                  <a:pt x="231" y="6"/>
                </a:lnTo>
                <a:lnTo>
                  <a:pt x="236" y="6"/>
                </a:lnTo>
                <a:lnTo>
                  <a:pt x="238" y="6"/>
                </a:lnTo>
                <a:lnTo>
                  <a:pt x="241" y="6"/>
                </a:lnTo>
                <a:lnTo>
                  <a:pt x="242" y="6"/>
                </a:lnTo>
                <a:lnTo>
                  <a:pt x="245" y="6"/>
                </a:lnTo>
                <a:lnTo>
                  <a:pt x="246" y="6"/>
                </a:lnTo>
                <a:lnTo>
                  <a:pt x="247" y="6"/>
                </a:lnTo>
                <a:lnTo>
                  <a:pt x="248" y="6"/>
                </a:lnTo>
                <a:lnTo>
                  <a:pt x="255" y="6"/>
                </a:lnTo>
                <a:lnTo>
                  <a:pt x="260" y="6"/>
                </a:lnTo>
                <a:lnTo>
                  <a:pt x="271" y="6"/>
                </a:lnTo>
                <a:lnTo>
                  <a:pt x="290" y="5"/>
                </a:lnTo>
                <a:lnTo>
                  <a:pt x="293" y="5"/>
                </a:lnTo>
                <a:lnTo>
                  <a:pt x="294" y="5"/>
                </a:lnTo>
                <a:lnTo>
                  <a:pt x="297" y="5"/>
                </a:lnTo>
                <a:lnTo>
                  <a:pt x="299" y="5"/>
                </a:lnTo>
                <a:lnTo>
                  <a:pt x="300" y="5"/>
                </a:lnTo>
                <a:lnTo>
                  <a:pt x="305" y="5"/>
                </a:lnTo>
                <a:lnTo>
                  <a:pt x="307" y="5"/>
                </a:lnTo>
                <a:lnTo>
                  <a:pt x="308" y="5"/>
                </a:lnTo>
                <a:lnTo>
                  <a:pt x="312" y="5"/>
                </a:lnTo>
                <a:lnTo>
                  <a:pt x="315" y="5"/>
                </a:lnTo>
                <a:lnTo>
                  <a:pt x="317" y="4"/>
                </a:lnTo>
                <a:lnTo>
                  <a:pt x="324" y="4"/>
                </a:lnTo>
                <a:lnTo>
                  <a:pt x="328" y="4"/>
                </a:lnTo>
                <a:lnTo>
                  <a:pt x="330" y="4"/>
                </a:lnTo>
                <a:lnTo>
                  <a:pt x="336" y="4"/>
                </a:lnTo>
                <a:lnTo>
                  <a:pt x="337" y="4"/>
                </a:lnTo>
                <a:lnTo>
                  <a:pt x="338" y="4"/>
                </a:lnTo>
                <a:lnTo>
                  <a:pt x="355" y="3"/>
                </a:lnTo>
                <a:lnTo>
                  <a:pt x="358" y="3"/>
                </a:lnTo>
                <a:lnTo>
                  <a:pt x="364" y="3"/>
                </a:lnTo>
                <a:lnTo>
                  <a:pt x="365" y="3"/>
                </a:lnTo>
                <a:lnTo>
                  <a:pt x="371" y="3"/>
                </a:lnTo>
                <a:lnTo>
                  <a:pt x="372" y="3"/>
                </a:lnTo>
                <a:lnTo>
                  <a:pt x="374" y="3"/>
                </a:lnTo>
                <a:lnTo>
                  <a:pt x="379" y="3"/>
                </a:lnTo>
                <a:lnTo>
                  <a:pt x="382" y="3"/>
                </a:lnTo>
                <a:lnTo>
                  <a:pt x="384" y="3"/>
                </a:lnTo>
                <a:lnTo>
                  <a:pt x="386" y="3"/>
                </a:lnTo>
                <a:lnTo>
                  <a:pt x="390" y="2"/>
                </a:lnTo>
                <a:lnTo>
                  <a:pt x="392" y="2"/>
                </a:lnTo>
                <a:lnTo>
                  <a:pt x="395" y="2"/>
                </a:lnTo>
                <a:lnTo>
                  <a:pt x="398" y="2"/>
                </a:lnTo>
                <a:lnTo>
                  <a:pt x="401" y="2"/>
                </a:lnTo>
                <a:lnTo>
                  <a:pt x="406" y="2"/>
                </a:lnTo>
                <a:lnTo>
                  <a:pt x="408" y="2"/>
                </a:lnTo>
                <a:lnTo>
                  <a:pt x="414" y="2"/>
                </a:lnTo>
                <a:lnTo>
                  <a:pt x="417" y="2"/>
                </a:lnTo>
                <a:lnTo>
                  <a:pt x="421" y="2"/>
                </a:lnTo>
                <a:lnTo>
                  <a:pt x="421" y="0"/>
                </a:lnTo>
                <a:lnTo>
                  <a:pt x="423" y="0"/>
                </a:lnTo>
                <a:lnTo>
                  <a:pt x="425" y="0"/>
                </a:lnTo>
                <a:lnTo>
                  <a:pt x="440" y="0"/>
                </a:lnTo>
                <a:lnTo>
                  <a:pt x="441" y="4"/>
                </a:lnTo>
                <a:lnTo>
                  <a:pt x="441" y="5"/>
                </a:lnTo>
                <a:lnTo>
                  <a:pt x="441" y="9"/>
                </a:lnTo>
                <a:lnTo>
                  <a:pt x="441" y="13"/>
                </a:lnTo>
                <a:lnTo>
                  <a:pt x="441" y="14"/>
                </a:lnTo>
                <a:lnTo>
                  <a:pt x="441" y="19"/>
                </a:lnTo>
                <a:lnTo>
                  <a:pt x="441" y="24"/>
                </a:lnTo>
                <a:lnTo>
                  <a:pt x="441" y="2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84" name="Freeform 421">
            <a:extLst>
              <a:ext uri="{FF2B5EF4-FFF2-40B4-BE49-F238E27FC236}">
                <a16:creationId xmlns:a16="http://schemas.microsoft.com/office/drawing/2014/main" id="{0AE48CF9-96A8-050D-0E37-63E9DD9E0C42}"/>
              </a:ext>
            </a:extLst>
          </p:cNvPr>
          <p:cNvSpPr>
            <a:spLocks/>
          </p:cNvSpPr>
          <p:nvPr/>
        </p:nvSpPr>
        <p:spPr bwMode="auto">
          <a:xfrm>
            <a:off x="3589263" y="3122761"/>
            <a:ext cx="722313" cy="728663"/>
          </a:xfrm>
          <a:custGeom>
            <a:avLst/>
            <a:gdLst>
              <a:gd name="T0" fmla="*/ 453 w 455"/>
              <a:gd name="T1" fmla="*/ 429 h 459"/>
              <a:gd name="T2" fmla="*/ 425 w 455"/>
              <a:gd name="T3" fmla="*/ 455 h 459"/>
              <a:gd name="T4" fmla="*/ 385 w 455"/>
              <a:gd name="T5" fmla="*/ 456 h 459"/>
              <a:gd name="T6" fmla="*/ 357 w 455"/>
              <a:gd name="T7" fmla="*/ 458 h 459"/>
              <a:gd name="T8" fmla="*/ 345 w 455"/>
              <a:gd name="T9" fmla="*/ 458 h 459"/>
              <a:gd name="T10" fmla="*/ 325 w 455"/>
              <a:gd name="T11" fmla="*/ 458 h 459"/>
              <a:gd name="T12" fmla="*/ 306 w 455"/>
              <a:gd name="T13" fmla="*/ 441 h 459"/>
              <a:gd name="T14" fmla="*/ 298 w 455"/>
              <a:gd name="T15" fmla="*/ 421 h 459"/>
              <a:gd name="T16" fmla="*/ 269 w 455"/>
              <a:gd name="T17" fmla="*/ 422 h 459"/>
              <a:gd name="T18" fmla="*/ 233 w 455"/>
              <a:gd name="T19" fmla="*/ 421 h 459"/>
              <a:gd name="T20" fmla="*/ 231 w 455"/>
              <a:gd name="T21" fmla="*/ 385 h 459"/>
              <a:gd name="T22" fmla="*/ 190 w 455"/>
              <a:gd name="T23" fmla="*/ 386 h 459"/>
              <a:gd name="T24" fmla="*/ 159 w 455"/>
              <a:gd name="T25" fmla="*/ 401 h 459"/>
              <a:gd name="T26" fmla="*/ 158 w 455"/>
              <a:gd name="T27" fmla="*/ 426 h 459"/>
              <a:gd name="T28" fmla="*/ 133 w 455"/>
              <a:gd name="T29" fmla="*/ 428 h 459"/>
              <a:gd name="T30" fmla="*/ 115 w 455"/>
              <a:gd name="T31" fmla="*/ 428 h 459"/>
              <a:gd name="T32" fmla="*/ 87 w 455"/>
              <a:gd name="T33" fmla="*/ 431 h 459"/>
              <a:gd name="T34" fmla="*/ 79 w 455"/>
              <a:gd name="T35" fmla="*/ 433 h 459"/>
              <a:gd name="T36" fmla="*/ 58 w 455"/>
              <a:gd name="T37" fmla="*/ 402 h 459"/>
              <a:gd name="T38" fmla="*/ 66 w 455"/>
              <a:gd name="T39" fmla="*/ 389 h 459"/>
              <a:gd name="T40" fmla="*/ 84 w 455"/>
              <a:gd name="T41" fmla="*/ 378 h 459"/>
              <a:gd name="T42" fmla="*/ 83 w 455"/>
              <a:gd name="T43" fmla="*/ 355 h 459"/>
              <a:gd name="T44" fmla="*/ 43 w 455"/>
              <a:gd name="T45" fmla="*/ 353 h 459"/>
              <a:gd name="T46" fmla="*/ 29 w 455"/>
              <a:gd name="T47" fmla="*/ 350 h 459"/>
              <a:gd name="T48" fmla="*/ 26 w 455"/>
              <a:gd name="T49" fmla="*/ 351 h 459"/>
              <a:gd name="T50" fmla="*/ 11 w 455"/>
              <a:gd name="T51" fmla="*/ 339 h 459"/>
              <a:gd name="T52" fmla="*/ 10 w 455"/>
              <a:gd name="T53" fmla="*/ 307 h 459"/>
              <a:gd name="T54" fmla="*/ 9 w 455"/>
              <a:gd name="T55" fmla="*/ 276 h 459"/>
              <a:gd name="T56" fmla="*/ 7 w 455"/>
              <a:gd name="T57" fmla="*/ 237 h 459"/>
              <a:gd name="T58" fmla="*/ 6 w 455"/>
              <a:gd name="T59" fmla="*/ 221 h 459"/>
              <a:gd name="T60" fmla="*/ 6 w 455"/>
              <a:gd name="T61" fmla="*/ 197 h 459"/>
              <a:gd name="T62" fmla="*/ 5 w 455"/>
              <a:gd name="T63" fmla="*/ 172 h 459"/>
              <a:gd name="T64" fmla="*/ 4 w 455"/>
              <a:gd name="T65" fmla="*/ 137 h 459"/>
              <a:gd name="T66" fmla="*/ 3 w 455"/>
              <a:gd name="T67" fmla="*/ 99 h 459"/>
              <a:gd name="T68" fmla="*/ 2 w 455"/>
              <a:gd name="T69" fmla="*/ 71 h 459"/>
              <a:gd name="T70" fmla="*/ 1 w 455"/>
              <a:gd name="T71" fmla="*/ 50 h 459"/>
              <a:gd name="T72" fmla="*/ 1 w 455"/>
              <a:gd name="T73" fmla="*/ 23 h 459"/>
              <a:gd name="T74" fmla="*/ 33 w 455"/>
              <a:gd name="T75" fmla="*/ 16 h 459"/>
              <a:gd name="T76" fmla="*/ 60 w 455"/>
              <a:gd name="T77" fmla="*/ 15 h 459"/>
              <a:gd name="T78" fmla="*/ 78 w 455"/>
              <a:gd name="T79" fmla="*/ 13 h 459"/>
              <a:gd name="T80" fmla="*/ 96 w 455"/>
              <a:gd name="T81" fmla="*/ 12 h 459"/>
              <a:gd name="T82" fmla="*/ 132 w 455"/>
              <a:gd name="T83" fmla="*/ 12 h 459"/>
              <a:gd name="T84" fmla="*/ 145 w 455"/>
              <a:gd name="T85" fmla="*/ 11 h 459"/>
              <a:gd name="T86" fmla="*/ 173 w 455"/>
              <a:gd name="T87" fmla="*/ 10 h 459"/>
              <a:gd name="T88" fmla="*/ 208 w 455"/>
              <a:gd name="T89" fmla="*/ 9 h 459"/>
              <a:gd name="T90" fmla="*/ 237 w 455"/>
              <a:gd name="T91" fmla="*/ 8 h 459"/>
              <a:gd name="T92" fmla="*/ 272 w 455"/>
              <a:gd name="T93" fmla="*/ 7 h 459"/>
              <a:gd name="T94" fmla="*/ 300 w 455"/>
              <a:gd name="T95" fmla="*/ 6 h 459"/>
              <a:gd name="T96" fmla="*/ 341 w 455"/>
              <a:gd name="T97" fmla="*/ 4 h 459"/>
              <a:gd name="T98" fmla="*/ 389 w 455"/>
              <a:gd name="T99" fmla="*/ 2 h 459"/>
              <a:gd name="T100" fmla="*/ 438 w 455"/>
              <a:gd name="T101" fmla="*/ 0 h 459"/>
              <a:gd name="T102" fmla="*/ 440 w 455"/>
              <a:gd name="T103" fmla="*/ 53 h 459"/>
              <a:gd name="T104" fmla="*/ 441 w 455"/>
              <a:gd name="T105" fmla="*/ 85 h 459"/>
              <a:gd name="T106" fmla="*/ 442 w 455"/>
              <a:gd name="T107" fmla="*/ 117 h 459"/>
              <a:gd name="T108" fmla="*/ 443 w 455"/>
              <a:gd name="T109" fmla="*/ 142 h 459"/>
              <a:gd name="T110" fmla="*/ 444 w 455"/>
              <a:gd name="T111" fmla="*/ 184 h 459"/>
              <a:gd name="T112" fmla="*/ 445 w 455"/>
              <a:gd name="T113" fmla="*/ 233 h 459"/>
              <a:gd name="T114" fmla="*/ 446 w 455"/>
              <a:gd name="T115" fmla="*/ 271 h 459"/>
              <a:gd name="T116" fmla="*/ 449 w 455"/>
              <a:gd name="T117" fmla="*/ 325 h 459"/>
              <a:gd name="T118" fmla="*/ 449 w 455"/>
              <a:gd name="T119" fmla="*/ 338 h 459"/>
              <a:gd name="T120" fmla="*/ 450 w 455"/>
              <a:gd name="T121" fmla="*/ 358 h 459"/>
              <a:gd name="T122" fmla="*/ 450 w 455"/>
              <a:gd name="T123" fmla="*/ 37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5" h="459">
                <a:moveTo>
                  <a:pt x="451" y="399"/>
                </a:moveTo>
                <a:lnTo>
                  <a:pt x="452" y="406"/>
                </a:lnTo>
                <a:lnTo>
                  <a:pt x="452" y="408"/>
                </a:lnTo>
                <a:lnTo>
                  <a:pt x="452" y="410"/>
                </a:lnTo>
                <a:lnTo>
                  <a:pt x="452" y="416"/>
                </a:lnTo>
                <a:lnTo>
                  <a:pt x="453" y="423"/>
                </a:lnTo>
                <a:lnTo>
                  <a:pt x="453" y="429"/>
                </a:lnTo>
                <a:lnTo>
                  <a:pt x="453" y="430"/>
                </a:lnTo>
                <a:lnTo>
                  <a:pt x="453" y="431"/>
                </a:lnTo>
                <a:lnTo>
                  <a:pt x="455" y="453"/>
                </a:lnTo>
                <a:lnTo>
                  <a:pt x="442" y="454"/>
                </a:lnTo>
                <a:lnTo>
                  <a:pt x="441" y="454"/>
                </a:lnTo>
                <a:lnTo>
                  <a:pt x="431" y="454"/>
                </a:lnTo>
                <a:lnTo>
                  <a:pt x="425" y="455"/>
                </a:lnTo>
                <a:lnTo>
                  <a:pt x="421" y="455"/>
                </a:lnTo>
                <a:lnTo>
                  <a:pt x="417" y="455"/>
                </a:lnTo>
                <a:lnTo>
                  <a:pt x="410" y="455"/>
                </a:lnTo>
                <a:lnTo>
                  <a:pt x="397" y="456"/>
                </a:lnTo>
                <a:lnTo>
                  <a:pt x="392" y="456"/>
                </a:lnTo>
                <a:lnTo>
                  <a:pt x="390" y="456"/>
                </a:lnTo>
                <a:lnTo>
                  <a:pt x="385" y="456"/>
                </a:lnTo>
                <a:lnTo>
                  <a:pt x="381" y="456"/>
                </a:lnTo>
                <a:lnTo>
                  <a:pt x="380" y="456"/>
                </a:lnTo>
                <a:lnTo>
                  <a:pt x="375" y="458"/>
                </a:lnTo>
                <a:lnTo>
                  <a:pt x="372" y="458"/>
                </a:lnTo>
                <a:lnTo>
                  <a:pt x="367" y="458"/>
                </a:lnTo>
                <a:lnTo>
                  <a:pt x="363" y="458"/>
                </a:lnTo>
                <a:lnTo>
                  <a:pt x="357" y="458"/>
                </a:lnTo>
                <a:lnTo>
                  <a:pt x="355" y="458"/>
                </a:lnTo>
                <a:lnTo>
                  <a:pt x="354" y="458"/>
                </a:lnTo>
                <a:lnTo>
                  <a:pt x="350" y="458"/>
                </a:lnTo>
                <a:lnTo>
                  <a:pt x="348" y="458"/>
                </a:lnTo>
                <a:lnTo>
                  <a:pt x="347" y="458"/>
                </a:lnTo>
                <a:lnTo>
                  <a:pt x="346" y="458"/>
                </a:lnTo>
                <a:lnTo>
                  <a:pt x="345" y="458"/>
                </a:lnTo>
                <a:lnTo>
                  <a:pt x="342" y="458"/>
                </a:lnTo>
                <a:lnTo>
                  <a:pt x="341" y="458"/>
                </a:lnTo>
                <a:lnTo>
                  <a:pt x="338" y="458"/>
                </a:lnTo>
                <a:lnTo>
                  <a:pt x="332" y="458"/>
                </a:lnTo>
                <a:lnTo>
                  <a:pt x="331" y="458"/>
                </a:lnTo>
                <a:lnTo>
                  <a:pt x="325" y="458"/>
                </a:lnTo>
                <a:lnTo>
                  <a:pt x="325" y="458"/>
                </a:lnTo>
                <a:lnTo>
                  <a:pt x="315" y="459"/>
                </a:lnTo>
                <a:lnTo>
                  <a:pt x="312" y="459"/>
                </a:lnTo>
                <a:lnTo>
                  <a:pt x="308" y="459"/>
                </a:lnTo>
                <a:lnTo>
                  <a:pt x="308" y="459"/>
                </a:lnTo>
                <a:lnTo>
                  <a:pt x="307" y="459"/>
                </a:lnTo>
                <a:lnTo>
                  <a:pt x="306" y="444"/>
                </a:lnTo>
                <a:lnTo>
                  <a:pt x="306" y="441"/>
                </a:lnTo>
                <a:lnTo>
                  <a:pt x="306" y="436"/>
                </a:lnTo>
                <a:lnTo>
                  <a:pt x="306" y="428"/>
                </a:lnTo>
                <a:lnTo>
                  <a:pt x="306" y="425"/>
                </a:lnTo>
                <a:lnTo>
                  <a:pt x="306" y="421"/>
                </a:lnTo>
                <a:lnTo>
                  <a:pt x="306" y="421"/>
                </a:lnTo>
                <a:lnTo>
                  <a:pt x="299" y="421"/>
                </a:lnTo>
                <a:lnTo>
                  <a:pt x="298" y="421"/>
                </a:lnTo>
                <a:lnTo>
                  <a:pt x="295" y="421"/>
                </a:lnTo>
                <a:lnTo>
                  <a:pt x="291" y="422"/>
                </a:lnTo>
                <a:lnTo>
                  <a:pt x="280" y="422"/>
                </a:lnTo>
                <a:lnTo>
                  <a:pt x="279" y="422"/>
                </a:lnTo>
                <a:lnTo>
                  <a:pt x="279" y="422"/>
                </a:lnTo>
                <a:lnTo>
                  <a:pt x="271" y="422"/>
                </a:lnTo>
                <a:lnTo>
                  <a:pt x="269" y="422"/>
                </a:lnTo>
                <a:lnTo>
                  <a:pt x="262" y="422"/>
                </a:lnTo>
                <a:lnTo>
                  <a:pt x="253" y="423"/>
                </a:lnTo>
                <a:lnTo>
                  <a:pt x="243" y="423"/>
                </a:lnTo>
                <a:lnTo>
                  <a:pt x="235" y="423"/>
                </a:lnTo>
                <a:lnTo>
                  <a:pt x="234" y="423"/>
                </a:lnTo>
                <a:lnTo>
                  <a:pt x="233" y="423"/>
                </a:lnTo>
                <a:lnTo>
                  <a:pt x="233" y="421"/>
                </a:lnTo>
                <a:lnTo>
                  <a:pt x="233" y="419"/>
                </a:lnTo>
                <a:lnTo>
                  <a:pt x="233" y="414"/>
                </a:lnTo>
                <a:lnTo>
                  <a:pt x="233" y="409"/>
                </a:lnTo>
                <a:lnTo>
                  <a:pt x="231" y="404"/>
                </a:lnTo>
                <a:lnTo>
                  <a:pt x="231" y="397"/>
                </a:lnTo>
                <a:lnTo>
                  <a:pt x="231" y="392"/>
                </a:lnTo>
                <a:lnTo>
                  <a:pt x="231" y="385"/>
                </a:lnTo>
                <a:lnTo>
                  <a:pt x="213" y="385"/>
                </a:lnTo>
                <a:lnTo>
                  <a:pt x="211" y="386"/>
                </a:lnTo>
                <a:lnTo>
                  <a:pt x="207" y="386"/>
                </a:lnTo>
                <a:lnTo>
                  <a:pt x="205" y="386"/>
                </a:lnTo>
                <a:lnTo>
                  <a:pt x="202" y="386"/>
                </a:lnTo>
                <a:lnTo>
                  <a:pt x="195" y="386"/>
                </a:lnTo>
                <a:lnTo>
                  <a:pt x="190" y="386"/>
                </a:lnTo>
                <a:lnTo>
                  <a:pt x="187" y="386"/>
                </a:lnTo>
                <a:lnTo>
                  <a:pt x="179" y="386"/>
                </a:lnTo>
                <a:lnTo>
                  <a:pt x="169" y="387"/>
                </a:lnTo>
                <a:lnTo>
                  <a:pt x="167" y="387"/>
                </a:lnTo>
                <a:lnTo>
                  <a:pt x="159" y="387"/>
                </a:lnTo>
                <a:lnTo>
                  <a:pt x="159" y="397"/>
                </a:lnTo>
                <a:lnTo>
                  <a:pt x="159" y="401"/>
                </a:lnTo>
                <a:lnTo>
                  <a:pt x="159" y="408"/>
                </a:lnTo>
                <a:lnTo>
                  <a:pt x="159" y="410"/>
                </a:lnTo>
                <a:lnTo>
                  <a:pt x="160" y="419"/>
                </a:lnTo>
                <a:lnTo>
                  <a:pt x="160" y="423"/>
                </a:lnTo>
                <a:lnTo>
                  <a:pt x="160" y="426"/>
                </a:lnTo>
                <a:lnTo>
                  <a:pt x="159" y="426"/>
                </a:lnTo>
                <a:lnTo>
                  <a:pt x="158" y="426"/>
                </a:lnTo>
                <a:lnTo>
                  <a:pt x="148" y="426"/>
                </a:lnTo>
                <a:lnTo>
                  <a:pt x="144" y="427"/>
                </a:lnTo>
                <a:lnTo>
                  <a:pt x="143" y="427"/>
                </a:lnTo>
                <a:lnTo>
                  <a:pt x="141" y="427"/>
                </a:lnTo>
                <a:lnTo>
                  <a:pt x="139" y="427"/>
                </a:lnTo>
                <a:lnTo>
                  <a:pt x="138" y="428"/>
                </a:lnTo>
                <a:lnTo>
                  <a:pt x="133" y="428"/>
                </a:lnTo>
                <a:lnTo>
                  <a:pt x="127" y="428"/>
                </a:lnTo>
                <a:lnTo>
                  <a:pt x="125" y="428"/>
                </a:lnTo>
                <a:lnTo>
                  <a:pt x="124" y="428"/>
                </a:lnTo>
                <a:lnTo>
                  <a:pt x="123" y="428"/>
                </a:lnTo>
                <a:lnTo>
                  <a:pt x="123" y="428"/>
                </a:lnTo>
                <a:lnTo>
                  <a:pt x="123" y="428"/>
                </a:lnTo>
                <a:lnTo>
                  <a:pt x="115" y="428"/>
                </a:lnTo>
                <a:lnTo>
                  <a:pt x="90" y="428"/>
                </a:lnTo>
                <a:lnTo>
                  <a:pt x="89" y="428"/>
                </a:lnTo>
                <a:lnTo>
                  <a:pt x="87" y="428"/>
                </a:lnTo>
                <a:lnTo>
                  <a:pt x="87" y="429"/>
                </a:lnTo>
                <a:lnTo>
                  <a:pt x="87" y="429"/>
                </a:lnTo>
                <a:lnTo>
                  <a:pt x="87" y="430"/>
                </a:lnTo>
                <a:lnTo>
                  <a:pt x="87" y="431"/>
                </a:lnTo>
                <a:lnTo>
                  <a:pt x="88" y="433"/>
                </a:lnTo>
                <a:lnTo>
                  <a:pt x="88" y="439"/>
                </a:lnTo>
                <a:lnTo>
                  <a:pt x="88" y="445"/>
                </a:lnTo>
                <a:lnTo>
                  <a:pt x="86" y="442"/>
                </a:lnTo>
                <a:lnTo>
                  <a:pt x="84" y="442"/>
                </a:lnTo>
                <a:lnTo>
                  <a:pt x="79" y="433"/>
                </a:lnTo>
                <a:lnTo>
                  <a:pt x="79" y="433"/>
                </a:lnTo>
                <a:lnTo>
                  <a:pt x="75" y="426"/>
                </a:lnTo>
                <a:lnTo>
                  <a:pt x="73" y="422"/>
                </a:lnTo>
                <a:lnTo>
                  <a:pt x="72" y="421"/>
                </a:lnTo>
                <a:lnTo>
                  <a:pt x="71" y="419"/>
                </a:lnTo>
                <a:lnTo>
                  <a:pt x="69" y="417"/>
                </a:lnTo>
                <a:lnTo>
                  <a:pt x="67" y="413"/>
                </a:lnTo>
                <a:lnTo>
                  <a:pt x="58" y="402"/>
                </a:lnTo>
                <a:lnTo>
                  <a:pt x="58" y="402"/>
                </a:lnTo>
                <a:lnTo>
                  <a:pt x="58" y="391"/>
                </a:lnTo>
                <a:lnTo>
                  <a:pt x="58" y="391"/>
                </a:lnTo>
                <a:lnTo>
                  <a:pt x="61" y="391"/>
                </a:lnTo>
                <a:lnTo>
                  <a:pt x="62" y="391"/>
                </a:lnTo>
                <a:lnTo>
                  <a:pt x="65" y="389"/>
                </a:lnTo>
                <a:lnTo>
                  <a:pt x="66" y="389"/>
                </a:lnTo>
                <a:lnTo>
                  <a:pt x="66" y="389"/>
                </a:lnTo>
                <a:lnTo>
                  <a:pt x="73" y="389"/>
                </a:lnTo>
                <a:lnTo>
                  <a:pt x="86" y="389"/>
                </a:lnTo>
                <a:lnTo>
                  <a:pt x="86" y="385"/>
                </a:lnTo>
                <a:lnTo>
                  <a:pt x="84" y="379"/>
                </a:lnTo>
                <a:lnTo>
                  <a:pt x="84" y="379"/>
                </a:lnTo>
                <a:lnTo>
                  <a:pt x="84" y="378"/>
                </a:lnTo>
                <a:lnTo>
                  <a:pt x="84" y="376"/>
                </a:lnTo>
                <a:lnTo>
                  <a:pt x="84" y="375"/>
                </a:lnTo>
                <a:lnTo>
                  <a:pt x="84" y="370"/>
                </a:lnTo>
                <a:lnTo>
                  <a:pt x="84" y="369"/>
                </a:lnTo>
                <a:lnTo>
                  <a:pt x="84" y="364"/>
                </a:lnTo>
                <a:lnTo>
                  <a:pt x="84" y="360"/>
                </a:lnTo>
                <a:lnTo>
                  <a:pt x="83" y="355"/>
                </a:lnTo>
                <a:lnTo>
                  <a:pt x="80" y="355"/>
                </a:lnTo>
                <a:lnTo>
                  <a:pt x="72" y="355"/>
                </a:lnTo>
                <a:lnTo>
                  <a:pt x="60" y="355"/>
                </a:lnTo>
                <a:lnTo>
                  <a:pt x="48" y="356"/>
                </a:lnTo>
                <a:lnTo>
                  <a:pt x="47" y="353"/>
                </a:lnTo>
                <a:lnTo>
                  <a:pt x="45" y="353"/>
                </a:lnTo>
                <a:lnTo>
                  <a:pt x="43" y="353"/>
                </a:lnTo>
                <a:lnTo>
                  <a:pt x="41" y="353"/>
                </a:lnTo>
                <a:lnTo>
                  <a:pt x="39" y="352"/>
                </a:lnTo>
                <a:lnTo>
                  <a:pt x="35" y="351"/>
                </a:lnTo>
                <a:lnTo>
                  <a:pt x="31" y="350"/>
                </a:lnTo>
                <a:lnTo>
                  <a:pt x="29" y="350"/>
                </a:lnTo>
                <a:lnTo>
                  <a:pt x="29" y="350"/>
                </a:lnTo>
                <a:lnTo>
                  <a:pt x="29" y="350"/>
                </a:lnTo>
                <a:lnTo>
                  <a:pt x="28" y="350"/>
                </a:lnTo>
                <a:lnTo>
                  <a:pt x="27" y="350"/>
                </a:lnTo>
                <a:lnTo>
                  <a:pt x="27" y="350"/>
                </a:lnTo>
                <a:lnTo>
                  <a:pt x="27" y="350"/>
                </a:lnTo>
                <a:lnTo>
                  <a:pt x="27" y="350"/>
                </a:lnTo>
                <a:lnTo>
                  <a:pt x="27" y="350"/>
                </a:lnTo>
                <a:lnTo>
                  <a:pt x="26" y="351"/>
                </a:lnTo>
                <a:lnTo>
                  <a:pt x="26" y="351"/>
                </a:lnTo>
                <a:lnTo>
                  <a:pt x="24" y="350"/>
                </a:lnTo>
                <a:lnTo>
                  <a:pt x="21" y="353"/>
                </a:lnTo>
                <a:lnTo>
                  <a:pt x="21" y="353"/>
                </a:lnTo>
                <a:lnTo>
                  <a:pt x="20" y="352"/>
                </a:lnTo>
                <a:lnTo>
                  <a:pt x="19" y="350"/>
                </a:lnTo>
                <a:lnTo>
                  <a:pt x="11" y="339"/>
                </a:lnTo>
                <a:lnTo>
                  <a:pt x="11" y="337"/>
                </a:lnTo>
                <a:lnTo>
                  <a:pt x="11" y="334"/>
                </a:lnTo>
                <a:lnTo>
                  <a:pt x="11" y="333"/>
                </a:lnTo>
                <a:lnTo>
                  <a:pt x="11" y="331"/>
                </a:lnTo>
                <a:lnTo>
                  <a:pt x="10" y="322"/>
                </a:lnTo>
                <a:lnTo>
                  <a:pt x="10" y="318"/>
                </a:lnTo>
                <a:lnTo>
                  <a:pt x="10" y="307"/>
                </a:lnTo>
                <a:lnTo>
                  <a:pt x="10" y="301"/>
                </a:lnTo>
                <a:lnTo>
                  <a:pt x="10" y="296"/>
                </a:lnTo>
                <a:lnTo>
                  <a:pt x="9" y="292"/>
                </a:lnTo>
                <a:lnTo>
                  <a:pt x="9" y="287"/>
                </a:lnTo>
                <a:lnTo>
                  <a:pt x="9" y="285"/>
                </a:lnTo>
                <a:lnTo>
                  <a:pt x="9" y="280"/>
                </a:lnTo>
                <a:lnTo>
                  <a:pt x="9" y="276"/>
                </a:lnTo>
                <a:lnTo>
                  <a:pt x="9" y="270"/>
                </a:lnTo>
                <a:lnTo>
                  <a:pt x="9" y="266"/>
                </a:lnTo>
                <a:lnTo>
                  <a:pt x="9" y="264"/>
                </a:lnTo>
                <a:lnTo>
                  <a:pt x="9" y="260"/>
                </a:lnTo>
                <a:lnTo>
                  <a:pt x="7" y="254"/>
                </a:lnTo>
                <a:lnTo>
                  <a:pt x="7" y="246"/>
                </a:lnTo>
                <a:lnTo>
                  <a:pt x="7" y="237"/>
                </a:lnTo>
                <a:lnTo>
                  <a:pt x="7" y="236"/>
                </a:lnTo>
                <a:lnTo>
                  <a:pt x="7" y="230"/>
                </a:lnTo>
                <a:lnTo>
                  <a:pt x="7" y="228"/>
                </a:lnTo>
                <a:lnTo>
                  <a:pt x="7" y="225"/>
                </a:lnTo>
                <a:lnTo>
                  <a:pt x="7" y="225"/>
                </a:lnTo>
                <a:lnTo>
                  <a:pt x="6" y="221"/>
                </a:lnTo>
                <a:lnTo>
                  <a:pt x="6" y="221"/>
                </a:lnTo>
                <a:lnTo>
                  <a:pt x="6" y="218"/>
                </a:lnTo>
                <a:lnTo>
                  <a:pt x="6" y="213"/>
                </a:lnTo>
                <a:lnTo>
                  <a:pt x="6" y="210"/>
                </a:lnTo>
                <a:lnTo>
                  <a:pt x="6" y="205"/>
                </a:lnTo>
                <a:lnTo>
                  <a:pt x="6" y="202"/>
                </a:lnTo>
                <a:lnTo>
                  <a:pt x="6" y="200"/>
                </a:lnTo>
                <a:lnTo>
                  <a:pt x="6" y="197"/>
                </a:lnTo>
                <a:lnTo>
                  <a:pt x="6" y="195"/>
                </a:lnTo>
                <a:lnTo>
                  <a:pt x="6" y="193"/>
                </a:lnTo>
                <a:lnTo>
                  <a:pt x="5" y="187"/>
                </a:lnTo>
                <a:lnTo>
                  <a:pt x="5" y="185"/>
                </a:lnTo>
                <a:lnTo>
                  <a:pt x="5" y="182"/>
                </a:lnTo>
                <a:lnTo>
                  <a:pt x="5" y="178"/>
                </a:lnTo>
                <a:lnTo>
                  <a:pt x="5" y="172"/>
                </a:lnTo>
                <a:lnTo>
                  <a:pt x="5" y="169"/>
                </a:lnTo>
                <a:lnTo>
                  <a:pt x="5" y="165"/>
                </a:lnTo>
                <a:lnTo>
                  <a:pt x="5" y="161"/>
                </a:lnTo>
                <a:lnTo>
                  <a:pt x="4" y="153"/>
                </a:lnTo>
                <a:lnTo>
                  <a:pt x="4" y="151"/>
                </a:lnTo>
                <a:lnTo>
                  <a:pt x="4" y="145"/>
                </a:lnTo>
                <a:lnTo>
                  <a:pt x="4" y="137"/>
                </a:lnTo>
                <a:lnTo>
                  <a:pt x="4" y="135"/>
                </a:lnTo>
                <a:lnTo>
                  <a:pt x="4" y="128"/>
                </a:lnTo>
                <a:lnTo>
                  <a:pt x="3" y="121"/>
                </a:lnTo>
                <a:lnTo>
                  <a:pt x="3" y="113"/>
                </a:lnTo>
                <a:lnTo>
                  <a:pt x="3" y="113"/>
                </a:lnTo>
                <a:lnTo>
                  <a:pt x="3" y="105"/>
                </a:lnTo>
                <a:lnTo>
                  <a:pt x="3" y="99"/>
                </a:lnTo>
                <a:lnTo>
                  <a:pt x="2" y="90"/>
                </a:lnTo>
                <a:lnTo>
                  <a:pt x="2" y="88"/>
                </a:lnTo>
                <a:lnTo>
                  <a:pt x="2" y="83"/>
                </a:lnTo>
                <a:lnTo>
                  <a:pt x="2" y="78"/>
                </a:lnTo>
                <a:lnTo>
                  <a:pt x="2" y="77"/>
                </a:lnTo>
                <a:lnTo>
                  <a:pt x="2" y="76"/>
                </a:lnTo>
                <a:lnTo>
                  <a:pt x="2" y="71"/>
                </a:lnTo>
                <a:lnTo>
                  <a:pt x="2" y="69"/>
                </a:lnTo>
                <a:lnTo>
                  <a:pt x="2" y="62"/>
                </a:lnTo>
                <a:lnTo>
                  <a:pt x="2" y="60"/>
                </a:lnTo>
                <a:lnTo>
                  <a:pt x="2" y="59"/>
                </a:lnTo>
                <a:lnTo>
                  <a:pt x="2" y="56"/>
                </a:lnTo>
                <a:lnTo>
                  <a:pt x="1" y="53"/>
                </a:lnTo>
                <a:lnTo>
                  <a:pt x="1" y="50"/>
                </a:lnTo>
                <a:lnTo>
                  <a:pt x="1" y="46"/>
                </a:lnTo>
                <a:lnTo>
                  <a:pt x="1" y="43"/>
                </a:lnTo>
                <a:lnTo>
                  <a:pt x="1" y="42"/>
                </a:lnTo>
                <a:lnTo>
                  <a:pt x="1" y="34"/>
                </a:lnTo>
                <a:lnTo>
                  <a:pt x="1" y="31"/>
                </a:lnTo>
                <a:lnTo>
                  <a:pt x="1" y="28"/>
                </a:lnTo>
                <a:lnTo>
                  <a:pt x="1" y="23"/>
                </a:lnTo>
                <a:lnTo>
                  <a:pt x="0" y="17"/>
                </a:lnTo>
                <a:lnTo>
                  <a:pt x="9" y="16"/>
                </a:lnTo>
                <a:lnTo>
                  <a:pt x="15" y="16"/>
                </a:lnTo>
                <a:lnTo>
                  <a:pt x="21" y="16"/>
                </a:lnTo>
                <a:lnTo>
                  <a:pt x="27" y="16"/>
                </a:lnTo>
                <a:lnTo>
                  <a:pt x="30" y="16"/>
                </a:lnTo>
                <a:lnTo>
                  <a:pt x="33" y="16"/>
                </a:lnTo>
                <a:lnTo>
                  <a:pt x="36" y="15"/>
                </a:lnTo>
                <a:lnTo>
                  <a:pt x="41" y="15"/>
                </a:lnTo>
                <a:lnTo>
                  <a:pt x="43" y="15"/>
                </a:lnTo>
                <a:lnTo>
                  <a:pt x="46" y="15"/>
                </a:lnTo>
                <a:lnTo>
                  <a:pt x="48" y="15"/>
                </a:lnTo>
                <a:lnTo>
                  <a:pt x="58" y="15"/>
                </a:lnTo>
                <a:lnTo>
                  <a:pt x="60" y="15"/>
                </a:lnTo>
                <a:lnTo>
                  <a:pt x="63" y="15"/>
                </a:lnTo>
                <a:lnTo>
                  <a:pt x="67" y="13"/>
                </a:lnTo>
                <a:lnTo>
                  <a:pt x="70" y="13"/>
                </a:lnTo>
                <a:lnTo>
                  <a:pt x="72" y="13"/>
                </a:lnTo>
                <a:lnTo>
                  <a:pt x="73" y="13"/>
                </a:lnTo>
                <a:lnTo>
                  <a:pt x="74" y="13"/>
                </a:lnTo>
                <a:lnTo>
                  <a:pt x="78" y="13"/>
                </a:lnTo>
                <a:lnTo>
                  <a:pt x="81" y="13"/>
                </a:lnTo>
                <a:lnTo>
                  <a:pt x="82" y="13"/>
                </a:lnTo>
                <a:lnTo>
                  <a:pt x="88" y="13"/>
                </a:lnTo>
                <a:lnTo>
                  <a:pt x="90" y="13"/>
                </a:lnTo>
                <a:lnTo>
                  <a:pt x="91" y="13"/>
                </a:lnTo>
                <a:lnTo>
                  <a:pt x="93" y="13"/>
                </a:lnTo>
                <a:lnTo>
                  <a:pt x="96" y="12"/>
                </a:lnTo>
                <a:lnTo>
                  <a:pt x="99" y="12"/>
                </a:lnTo>
                <a:lnTo>
                  <a:pt x="101" y="12"/>
                </a:lnTo>
                <a:lnTo>
                  <a:pt x="104" y="12"/>
                </a:lnTo>
                <a:lnTo>
                  <a:pt x="107" y="12"/>
                </a:lnTo>
                <a:lnTo>
                  <a:pt x="110" y="12"/>
                </a:lnTo>
                <a:lnTo>
                  <a:pt x="126" y="12"/>
                </a:lnTo>
                <a:lnTo>
                  <a:pt x="132" y="12"/>
                </a:lnTo>
                <a:lnTo>
                  <a:pt x="135" y="11"/>
                </a:lnTo>
                <a:lnTo>
                  <a:pt x="136" y="11"/>
                </a:lnTo>
                <a:lnTo>
                  <a:pt x="140" y="11"/>
                </a:lnTo>
                <a:lnTo>
                  <a:pt x="141" y="11"/>
                </a:lnTo>
                <a:lnTo>
                  <a:pt x="143" y="11"/>
                </a:lnTo>
                <a:lnTo>
                  <a:pt x="145" y="11"/>
                </a:lnTo>
                <a:lnTo>
                  <a:pt x="145" y="11"/>
                </a:lnTo>
                <a:lnTo>
                  <a:pt x="147" y="11"/>
                </a:lnTo>
                <a:lnTo>
                  <a:pt x="150" y="11"/>
                </a:lnTo>
                <a:lnTo>
                  <a:pt x="150" y="11"/>
                </a:lnTo>
                <a:lnTo>
                  <a:pt x="166" y="10"/>
                </a:lnTo>
                <a:lnTo>
                  <a:pt x="168" y="10"/>
                </a:lnTo>
                <a:lnTo>
                  <a:pt x="170" y="10"/>
                </a:lnTo>
                <a:lnTo>
                  <a:pt x="173" y="10"/>
                </a:lnTo>
                <a:lnTo>
                  <a:pt x="177" y="10"/>
                </a:lnTo>
                <a:lnTo>
                  <a:pt x="179" y="10"/>
                </a:lnTo>
                <a:lnTo>
                  <a:pt x="182" y="10"/>
                </a:lnTo>
                <a:lnTo>
                  <a:pt x="186" y="10"/>
                </a:lnTo>
                <a:lnTo>
                  <a:pt x="198" y="9"/>
                </a:lnTo>
                <a:lnTo>
                  <a:pt x="200" y="9"/>
                </a:lnTo>
                <a:lnTo>
                  <a:pt x="208" y="9"/>
                </a:lnTo>
                <a:lnTo>
                  <a:pt x="212" y="9"/>
                </a:lnTo>
                <a:lnTo>
                  <a:pt x="218" y="9"/>
                </a:lnTo>
                <a:lnTo>
                  <a:pt x="219" y="9"/>
                </a:lnTo>
                <a:lnTo>
                  <a:pt x="222" y="9"/>
                </a:lnTo>
                <a:lnTo>
                  <a:pt x="226" y="9"/>
                </a:lnTo>
                <a:lnTo>
                  <a:pt x="228" y="8"/>
                </a:lnTo>
                <a:lnTo>
                  <a:pt x="237" y="8"/>
                </a:lnTo>
                <a:lnTo>
                  <a:pt x="237" y="8"/>
                </a:lnTo>
                <a:lnTo>
                  <a:pt x="246" y="8"/>
                </a:lnTo>
                <a:lnTo>
                  <a:pt x="252" y="8"/>
                </a:lnTo>
                <a:lnTo>
                  <a:pt x="255" y="8"/>
                </a:lnTo>
                <a:lnTo>
                  <a:pt x="261" y="7"/>
                </a:lnTo>
                <a:lnTo>
                  <a:pt x="266" y="7"/>
                </a:lnTo>
                <a:lnTo>
                  <a:pt x="272" y="7"/>
                </a:lnTo>
                <a:lnTo>
                  <a:pt x="277" y="7"/>
                </a:lnTo>
                <a:lnTo>
                  <a:pt x="279" y="7"/>
                </a:lnTo>
                <a:lnTo>
                  <a:pt x="281" y="7"/>
                </a:lnTo>
                <a:lnTo>
                  <a:pt x="283" y="7"/>
                </a:lnTo>
                <a:lnTo>
                  <a:pt x="293" y="7"/>
                </a:lnTo>
                <a:lnTo>
                  <a:pt x="299" y="6"/>
                </a:lnTo>
                <a:lnTo>
                  <a:pt x="300" y="6"/>
                </a:lnTo>
                <a:lnTo>
                  <a:pt x="304" y="6"/>
                </a:lnTo>
                <a:lnTo>
                  <a:pt x="311" y="6"/>
                </a:lnTo>
                <a:lnTo>
                  <a:pt x="311" y="6"/>
                </a:lnTo>
                <a:lnTo>
                  <a:pt x="319" y="6"/>
                </a:lnTo>
                <a:lnTo>
                  <a:pt x="329" y="4"/>
                </a:lnTo>
                <a:lnTo>
                  <a:pt x="333" y="4"/>
                </a:lnTo>
                <a:lnTo>
                  <a:pt x="341" y="4"/>
                </a:lnTo>
                <a:lnTo>
                  <a:pt x="345" y="4"/>
                </a:lnTo>
                <a:lnTo>
                  <a:pt x="357" y="3"/>
                </a:lnTo>
                <a:lnTo>
                  <a:pt x="359" y="3"/>
                </a:lnTo>
                <a:lnTo>
                  <a:pt x="366" y="3"/>
                </a:lnTo>
                <a:lnTo>
                  <a:pt x="369" y="2"/>
                </a:lnTo>
                <a:lnTo>
                  <a:pt x="382" y="2"/>
                </a:lnTo>
                <a:lnTo>
                  <a:pt x="389" y="2"/>
                </a:lnTo>
                <a:lnTo>
                  <a:pt x="392" y="2"/>
                </a:lnTo>
                <a:lnTo>
                  <a:pt x="399" y="1"/>
                </a:lnTo>
                <a:lnTo>
                  <a:pt x="404" y="1"/>
                </a:lnTo>
                <a:lnTo>
                  <a:pt x="408" y="1"/>
                </a:lnTo>
                <a:lnTo>
                  <a:pt x="418" y="1"/>
                </a:lnTo>
                <a:lnTo>
                  <a:pt x="432" y="0"/>
                </a:lnTo>
                <a:lnTo>
                  <a:pt x="438" y="0"/>
                </a:lnTo>
                <a:lnTo>
                  <a:pt x="438" y="9"/>
                </a:lnTo>
                <a:lnTo>
                  <a:pt x="438" y="21"/>
                </a:lnTo>
                <a:lnTo>
                  <a:pt x="440" y="49"/>
                </a:lnTo>
                <a:lnTo>
                  <a:pt x="440" y="51"/>
                </a:lnTo>
                <a:lnTo>
                  <a:pt x="440" y="53"/>
                </a:lnTo>
                <a:lnTo>
                  <a:pt x="440" y="53"/>
                </a:lnTo>
                <a:lnTo>
                  <a:pt x="440" y="53"/>
                </a:lnTo>
                <a:lnTo>
                  <a:pt x="440" y="57"/>
                </a:lnTo>
                <a:lnTo>
                  <a:pt x="440" y="63"/>
                </a:lnTo>
                <a:lnTo>
                  <a:pt x="440" y="69"/>
                </a:lnTo>
                <a:lnTo>
                  <a:pt x="441" y="74"/>
                </a:lnTo>
                <a:lnTo>
                  <a:pt x="441" y="74"/>
                </a:lnTo>
                <a:lnTo>
                  <a:pt x="441" y="78"/>
                </a:lnTo>
                <a:lnTo>
                  <a:pt x="441" y="85"/>
                </a:lnTo>
                <a:lnTo>
                  <a:pt x="441" y="92"/>
                </a:lnTo>
                <a:lnTo>
                  <a:pt x="442" y="101"/>
                </a:lnTo>
                <a:lnTo>
                  <a:pt x="442" y="104"/>
                </a:lnTo>
                <a:lnTo>
                  <a:pt x="442" y="105"/>
                </a:lnTo>
                <a:lnTo>
                  <a:pt x="442" y="110"/>
                </a:lnTo>
                <a:lnTo>
                  <a:pt x="442" y="116"/>
                </a:lnTo>
                <a:lnTo>
                  <a:pt x="442" y="117"/>
                </a:lnTo>
                <a:lnTo>
                  <a:pt x="442" y="126"/>
                </a:lnTo>
                <a:lnTo>
                  <a:pt x="442" y="127"/>
                </a:lnTo>
                <a:lnTo>
                  <a:pt x="443" y="130"/>
                </a:lnTo>
                <a:lnTo>
                  <a:pt x="443" y="132"/>
                </a:lnTo>
                <a:lnTo>
                  <a:pt x="443" y="132"/>
                </a:lnTo>
                <a:lnTo>
                  <a:pt x="443" y="134"/>
                </a:lnTo>
                <a:lnTo>
                  <a:pt x="443" y="142"/>
                </a:lnTo>
                <a:lnTo>
                  <a:pt x="444" y="159"/>
                </a:lnTo>
                <a:lnTo>
                  <a:pt x="444" y="170"/>
                </a:lnTo>
                <a:lnTo>
                  <a:pt x="444" y="170"/>
                </a:lnTo>
                <a:lnTo>
                  <a:pt x="444" y="175"/>
                </a:lnTo>
                <a:lnTo>
                  <a:pt x="444" y="182"/>
                </a:lnTo>
                <a:lnTo>
                  <a:pt x="444" y="183"/>
                </a:lnTo>
                <a:lnTo>
                  <a:pt x="444" y="184"/>
                </a:lnTo>
                <a:lnTo>
                  <a:pt x="444" y="188"/>
                </a:lnTo>
                <a:lnTo>
                  <a:pt x="444" y="190"/>
                </a:lnTo>
                <a:lnTo>
                  <a:pt x="444" y="192"/>
                </a:lnTo>
                <a:lnTo>
                  <a:pt x="445" y="199"/>
                </a:lnTo>
                <a:lnTo>
                  <a:pt x="445" y="204"/>
                </a:lnTo>
                <a:lnTo>
                  <a:pt x="445" y="224"/>
                </a:lnTo>
                <a:lnTo>
                  <a:pt x="445" y="233"/>
                </a:lnTo>
                <a:lnTo>
                  <a:pt x="446" y="242"/>
                </a:lnTo>
                <a:lnTo>
                  <a:pt x="446" y="249"/>
                </a:lnTo>
                <a:lnTo>
                  <a:pt x="446" y="250"/>
                </a:lnTo>
                <a:lnTo>
                  <a:pt x="446" y="262"/>
                </a:lnTo>
                <a:lnTo>
                  <a:pt x="446" y="267"/>
                </a:lnTo>
                <a:lnTo>
                  <a:pt x="446" y="270"/>
                </a:lnTo>
                <a:lnTo>
                  <a:pt x="446" y="271"/>
                </a:lnTo>
                <a:lnTo>
                  <a:pt x="447" y="285"/>
                </a:lnTo>
                <a:lnTo>
                  <a:pt x="447" y="289"/>
                </a:lnTo>
                <a:lnTo>
                  <a:pt x="447" y="305"/>
                </a:lnTo>
                <a:lnTo>
                  <a:pt x="447" y="307"/>
                </a:lnTo>
                <a:lnTo>
                  <a:pt x="449" y="318"/>
                </a:lnTo>
                <a:lnTo>
                  <a:pt x="449" y="324"/>
                </a:lnTo>
                <a:lnTo>
                  <a:pt x="449" y="325"/>
                </a:lnTo>
                <a:lnTo>
                  <a:pt x="449" y="326"/>
                </a:lnTo>
                <a:lnTo>
                  <a:pt x="449" y="333"/>
                </a:lnTo>
                <a:lnTo>
                  <a:pt x="449" y="335"/>
                </a:lnTo>
                <a:lnTo>
                  <a:pt x="449" y="336"/>
                </a:lnTo>
                <a:lnTo>
                  <a:pt x="449" y="337"/>
                </a:lnTo>
                <a:lnTo>
                  <a:pt x="449" y="337"/>
                </a:lnTo>
                <a:lnTo>
                  <a:pt x="449" y="338"/>
                </a:lnTo>
                <a:lnTo>
                  <a:pt x="449" y="341"/>
                </a:lnTo>
                <a:lnTo>
                  <a:pt x="449" y="345"/>
                </a:lnTo>
                <a:lnTo>
                  <a:pt x="449" y="345"/>
                </a:lnTo>
                <a:lnTo>
                  <a:pt x="449" y="345"/>
                </a:lnTo>
                <a:lnTo>
                  <a:pt x="450" y="352"/>
                </a:lnTo>
                <a:lnTo>
                  <a:pt x="450" y="354"/>
                </a:lnTo>
                <a:lnTo>
                  <a:pt x="450" y="358"/>
                </a:lnTo>
                <a:lnTo>
                  <a:pt x="450" y="359"/>
                </a:lnTo>
                <a:lnTo>
                  <a:pt x="450" y="359"/>
                </a:lnTo>
                <a:lnTo>
                  <a:pt x="450" y="363"/>
                </a:lnTo>
                <a:lnTo>
                  <a:pt x="450" y="363"/>
                </a:lnTo>
                <a:lnTo>
                  <a:pt x="450" y="363"/>
                </a:lnTo>
                <a:lnTo>
                  <a:pt x="450" y="368"/>
                </a:lnTo>
                <a:lnTo>
                  <a:pt x="450" y="370"/>
                </a:lnTo>
                <a:lnTo>
                  <a:pt x="450" y="379"/>
                </a:lnTo>
                <a:lnTo>
                  <a:pt x="451" y="384"/>
                </a:lnTo>
                <a:lnTo>
                  <a:pt x="451" y="389"/>
                </a:lnTo>
                <a:lnTo>
                  <a:pt x="451" y="389"/>
                </a:lnTo>
                <a:lnTo>
                  <a:pt x="451" y="399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155D4707-CDF5-BB3F-F4C1-9477C3B2178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19500" y="35597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64D54442-E796-0177-CA17-A25D40FC0452}"/>
              </a:ext>
            </a:extLst>
          </p:cNvPr>
          <p:cNvCxnSpPr>
            <a:cxnSpLocks/>
            <a:stCxn id="16" idx="1"/>
            <a:endCxn id="12" idx="4"/>
          </p:cNvCxnSpPr>
          <p:nvPr/>
        </p:nvCxnSpPr>
        <p:spPr>
          <a:xfrm rot="10800000">
            <a:off x="4061708" y="3644150"/>
            <a:ext cx="346060" cy="27760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E610FCBE-07AF-DBDF-1258-9DCCF4D8772E}"/>
              </a:ext>
            </a:extLst>
          </p:cNvPr>
          <p:cNvSpPr/>
          <p:nvPr/>
        </p:nvSpPr>
        <p:spPr>
          <a:xfrm>
            <a:off x="4407768" y="375777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Troy</a:t>
            </a: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F7C2F3EA-FAF8-6A1E-22DD-B1E01267117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33788" y="286917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B13B693E-121F-0339-94E0-4C14C364B10F}"/>
              </a:ext>
            </a:extLst>
          </p:cNvPr>
          <p:cNvCxnSpPr>
            <a:cxnSpLocks/>
            <a:stCxn id="24" idx="1"/>
            <a:endCxn id="22" idx="4"/>
          </p:cNvCxnSpPr>
          <p:nvPr/>
        </p:nvCxnSpPr>
        <p:spPr>
          <a:xfrm rot="10800000">
            <a:off x="4075996" y="2953587"/>
            <a:ext cx="346060" cy="27760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3A1ED024-249A-E4E3-F063-50A576E5173D}"/>
              </a:ext>
            </a:extLst>
          </p:cNvPr>
          <p:cNvSpPr/>
          <p:nvPr/>
        </p:nvSpPr>
        <p:spPr>
          <a:xfrm>
            <a:off x="4422056" y="306721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Rochester Hills</a:t>
            </a:r>
          </a:p>
        </p:txBody>
      </p:sp>
      <p:sp>
        <p:nvSpPr>
          <p:cNvPr id="25" name="Oval 25">
            <a:extLst>
              <a:ext uri="{FF2B5EF4-FFF2-40B4-BE49-F238E27FC236}">
                <a16:creationId xmlns:a16="http://schemas.microsoft.com/office/drawing/2014/main" id="{B622DEC5-8D27-FCDF-4FF1-0DE1A26073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61108" y="42279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6" name="肘形连接符 164">
            <a:extLst>
              <a:ext uri="{FF2B5EF4-FFF2-40B4-BE49-F238E27FC236}">
                <a16:creationId xmlns:a16="http://schemas.microsoft.com/office/drawing/2014/main" id="{81C2B665-A00C-3FAB-7AD4-EFAE839E11C4}"/>
              </a:ext>
            </a:extLst>
          </p:cNvPr>
          <p:cNvCxnSpPr>
            <a:cxnSpLocks/>
            <a:stCxn id="27" idx="1"/>
            <a:endCxn id="25" idx="4"/>
          </p:cNvCxnSpPr>
          <p:nvPr/>
        </p:nvCxnSpPr>
        <p:spPr>
          <a:xfrm rot="10800000">
            <a:off x="2803317" y="4312349"/>
            <a:ext cx="242529" cy="48746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7309F70A-2A9A-F695-BD30-3908ED5082D1}"/>
              </a:ext>
            </a:extLst>
          </p:cNvPr>
          <p:cNvSpPr/>
          <p:nvPr/>
        </p:nvSpPr>
        <p:spPr>
          <a:xfrm>
            <a:off x="3045845" y="463583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Farmington Hills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0B8F11B-6B6D-63B1-3D10-AF69FED6572E}"/>
              </a:ext>
            </a:extLst>
          </p:cNvPr>
          <p:cNvGrpSpPr/>
          <p:nvPr/>
        </p:nvGrpSpPr>
        <p:grpSpPr>
          <a:xfrm>
            <a:off x="5439657" y="2045217"/>
            <a:ext cx="2576944" cy="2449810"/>
            <a:chOff x="5659792" y="1775130"/>
            <a:chExt cx="2576944" cy="929480"/>
          </a:xfrm>
        </p:grpSpPr>
        <p:sp>
          <p:nvSpPr>
            <p:cNvPr id="47" name="Arrow: Bent 46">
              <a:extLst>
                <a:ext uri="{FF2B5EF4-FFF2-40B4-BE49-F238E27FC236}">
                  <a16:creationId xmlns:a16="http://schemas.microsoft.com/office/drawing/2014/main" id="{65580A8C-F09F-3178-8D93-CBC10519CBC2}"/>
                </a:ext>
              </a:extLst>
            </p:cNvPr>
            <p:cNvSpPr/>
            <p:nvPr/>
          </p:nvSpPr>
          <p:spPr>
            <a:xfrm flipH="1">
              <a:off x="5659792" y="1775130"/>
              <a:ext cx="1288472" cy="929480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20566"/>
              </a:avLst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8" name="Arrow: Bent 3">
              <a:extLst>
                <a:ext uri="{FF2B5EF4-FFF2-40B4-BE49-F238E27FC236}">
                  <a16:creationId xmlns:a16="http://schemas.microsoft.com/office/drawing/2014/main" id="{7D734767-C8BC-DF19-3359-818B4DF05A00}"/>
                </a:ext>
              </a:extLst>
            </p:cNvPr>
            <p:cNvSpPr/>
            <p:nvPr/>
          </p:nvSpPr>
          <p:spPr>
            <a:xfrm>
              <a:off x="6948264" y="1775130"/>
              <a:ext cx="1288472" cy="929480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20566"/>
              </a:avLst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A7BEB6B4-B6A6-7E80-B305-C43BBA475030}"/>
              </a:ext>
            </a:extLst>
          </p:cNvPr>
          <p:cNvSpPr/>
          <p:nvPr/>
        </p:nvSpPr>
        <p:spPr>
          <a:xfrm flipV="1">
            <a:off x="4656889" y="2030431"/>
            <a:ext cx="743661" cy="743661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53EA1B9-CD0E-8AA9-0E3E-DFAEEC7D21BC}"/>
              </a:ext>
            </a:extLst>
          </p:cNvPr>
          <p:cNvSpPr/>
          <p:nvPr/>
        </p:nvSpPr>
        <p:spPr>
          <a:xfrm flipV="1">
            <a:off x="6356298" y="1398683"/>
            <a:ext cx="743661" cy="743661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3B83116-B2A0-58EA-D2B2-EE42EE23CF1B}"/>
              </a:ext>
            </a:extLst>
          </p:cNvPr>
          <p:cNvSpPr/>
          <p:nvPr/>
        </p:nvSpPr>
        <p:spPr>
          <a:xfrm flipV="1">
            <a:off x="8055707" y="2030431"/>
            <a:ext cx="743661" cy="743661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59" name="Shape 2550">
            <a:extLst>
              <a:ext uri="{FF2B5EF4-FFF2-40B4-BE49-F238E27FC236}">
                <a16:creationId xmlns:a16="http://schemas.microsoft.com/office/drawing/2014/main" id="{8B88A7AE-A34A-F0A3-342B-5C6D86432978}"/>
              </a:ext>
            </a:extLst>
          </p:cNvPr>
          <p:cNvSpPr/>
          <p:nvPr/>
        </p:nvSpPr>
        <p:spPr>
          <a:xfrm>
            <a:off x="4823073" y="2193319"/>
            <a:ext cx="436483" cy="4364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0" name="Shape 2617">
            <a:extLst>
              <a:ext uri="{FF2B5EF4-FFF2-40B4-BE49-F238E27FC236}">
                <a16:creationId xmlns:a16="http://schemas.microsoft.com/office/drawing/2014/main" id="{F1ABDFC8-8309-CCDB-8D91-283AFC5A44FA}"/>
              </a:ext>
            </a:extLst>
          </p:cNvPr>
          <p:cNvSpPr/>
          <p:nvPr/>
        </p:nvSpPr>
        <p:spPr>
          <a:xfrm>
            <a:off x="6502957" y="1589910"/>
            <a:ext cx="450342" cy="368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1" name="Shape 2620">
            <a:extLst>
              <a:ext uri="{FF2B5EF4-FFF2-40B4-BE49-F238E27FC236}">
                <a16:creationId xmlns:a16="http://schemas.microsoft.com/office/drawing/2014/main" id="{CA0D7555-F5B6-4057-935D-C20865102C38}"/>
              </a:ext>
            </a:extLst>
          </p:cNvPr>
          <p:cNvSpPr/>
          <p:nvPr/>
        </p:nvSpPr>
        <p:spPr>
          <a:xfrm>
            <a:off x="8189092" y="2185493"/>
            <a:ext cx="476890" cy="4335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01689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5249</TotalTime>
  <Words>294</Words>
  <Application>Microsoft Office PowerPoint</Application>
  <PresentationFormat>On-screen Show (16:9)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Cook County:  The Global Crossroads of the North</vt:lpstr>
      <vt:lpstr>Wayne County:  The "Electric City" Renaissance</vt:lpstr>
      <vt:lpstr>Oakland County:  The Automation Alley Citadel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139</cp:revision>
  <dcterms:created xsi:type="dcterms:W3CDTF">2016-05-15T02:42:52Z</dcterms:created>
  <dcterms:modified xsi:type="dcterms:W3CDTF">2026-02-05T13:41:46Z</dcterms:modified>
</cp:coreProperties>
</file>