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43" r:id="rId2"/>
    <p:sldId id="744" r:id="rId3"/>
    <p:sldId id="741" r:id="rId4"/>
    <p:sldId id="277" r:id="rId5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CC6"/>
    <a:srgbClr val="D99694"/>
    <a:srgbClr val="F5B90F"/>
    <a:srgbClr val="F79646"/>
    <a:srgbClr val="C3B996"/>
    <a:srgbClr val="D9D9D9"/>
    <a:srgbClr val="FFFFFF"/>
    <a:srgbClr val="9BBB59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6" autoAdjust="0"/>
    <p:restoredTop sz="94185" autoAdjust="0"/>
  </p:normalViewPr>
  <p:slideViewPr>
    <p:cSldViewPr>
      <p:cViewPr varScale="1">
        <p:scale>
          <a:sx n="127" d="100"/>
          <a:sy n="127" d="100"/>
        </p:scale>
        <p:origin x="1098" y="114"/>
      </p:cViewPr>
      <p:guideLst>
        <p:guide orient="horz" pos="180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>
            <a:extLst>
              <a:ext uri="{FF2B5EF4-FFF2-40B4-BE49-F238E27FC236}">
                <a16:creationId xmlns:a16="http://schemas.microsoft.com/office/drawing/2014/main" id="{4C55C5C8-F737-8D1C-5DC3-2529825EF376}"/>
              </a:ext>
            </a:extLst>
          </p:cNvPr>
          <p:cNvSpPr>
            <a:spLocks noEditPoints="1"/>
          </p:cNvSpPr>
          <p:nvPr/>
        </p:nvSpPr>
        <p:spPr bwMode="auto">
          <a:xfrm>
            <a:off x="1737390" y="1074700"/>
            <a:ext cx="2013772" cy="3792930"/>
          </a:xfrm>
          <a:custGeom>
            <a:avLst/>
            <a:gdLst>
              <a:gd name="T0" fmla="*/ 609 w 2060"/>
              <a:gd name="T1" fmla="*/ 3480 h 3880"/>
              <a:gd name="T2" fmla="*/ 683 w 2060"/>
              <a:gd name="T3" fmla="*/ 3591 h 3880"/>
              <a:gd name="T4" fmla="*/ 792 w 2060"/>
              <a:gd name="T5" fmla="*/ 3700 h 3880"/>
              <a:gd name="T6" fmla="*/ 890 w 2060"/>
              <a:gd name="T7" fmla="*/ 3788 h 3880"/>
              <a:gd name="T8" fmla="*/ 902 w 2060"/>
              <a:gd name="T9" fmla="*/ 3838 h 3880"/>
              <a:gd name="T10" fmla="*/ 817 w 2060"/>
              <a:gd name="T11" fmla="*/ 3862 h 3880"/>
              <a:gd name="T12" fmla="*/ 724 w 2060"/>
              <a:gd name="T13" fmla="*/ 3797 h 3880"/>
              <a:gd name="T14" fmla="*/ 671 w 2060"/>
              <a:gd name="T15" fmla="*/ 3711 h 3880"/>
              <a:gd name="T16" fmla="*/ 627 w 2060"/>
              <a:gd name="T17" fmla="*/ 3626 h 3880"/>
              <a:gd name="T18" fmla="*/ 576 w 2060"/>
              <a:gd name="T19" fmla="*/ 3511 h 3880"/>
              <a:gd name="T20" fmla="*/ 725 w 2060"/>
              <a:gd name="T21" fmla="*/ 2643 h 3880"/>
              <a:gd name="T22" fmla="*/ 641 w 2060"/>
              <a:gd name="T23" fmla="*/ 2596 h 3880"/>
              <a:gd name="T24" fmla="*/ 706 w 2060"/>
              <a:gd name="T25" fmla="*/ 2655 h 3880"/>
              <a:gd name="T26" fmla="*/ 798 w 2060"/>
              <a:gd name="T27" fmla="*/ 2685 h 3880"/>
              <a:gd name="T28" fmla="*/ 911 w 2060"/>
              <a:gd name="T29" fmla="*/ 2722 h 3880"/>
              <a:gd name="T30" fmla="*/ 973 w 2060"/>
              <a:gd name="T31" fmla="*/ 2820 h 3880"/>
              <a:gd name="T32" fmla="*/ 1007 w 2060"/>
              <a:gd name="T33" fmla="*/ 2917 h 3880"/>
              <a:gd name="T34" fmla="*/ 881 w 2060"/>
              <a:gd name="T35" fmla="*/ 2891 h 3880"/>
              <a:gd name="T36" fmla="*/ 757 w 2060"/>
              <a:gd name="T37" fmla="*/ 2876 h 3880"/>
              <a:gd name="T38" fmla="*/ 736 w 2060"/>
              <a:gd name="T39" fmla="*/ 2788 h 3880"/>
              <a:gd name="T40" fmla="*/ 724 w 2060"/>
              <a:gd name="T41" fmla="*/ 2702 h 3880"/>
              <a:gd name="T42" fmla="*/ 679 w 2060"/>
              <a:gd name="T43" fmla="*/ 2690 h 3880"/>
              <a:gd name="T44" fmla="*/ 590 w 2060"/>
              <a:gd name="T45" fmla="*/ 2649 h 3880"/>
              <a:gd name="T46" fmla="*/ 1244 w 2060"/>
              <a:gd name="T47" fmla="*/ 2063 h 3880"/>
              <a:gd name="T48" fmla="*/ 354 w 2060"/>
              <a:gd name="T49" fmla="*/ 11 h 3880"/>
              <a:gd name="T50" fmla="*/ 822 w 2060"/>
              <a:gd name="T51" fmla="*/ 10 h 3880"/>
              <a:gd name="T52" fmla="*/ 1193 w 2060"/>
              <a:gd name="T53" fmla="*/ 7 h 3880"/>
              <a:gd name="T54" fmla="*/ 1736 w 2060"/>
              <a:gd name="T55" fmla="*/ 2 h 3880"/>
              <a:gd name="T56" fmla="*/ 2027 w 2060"/>
              <a:gd name="T57" fmla="*/ 175 h 3880"/>
              <a:gd name="T58" fmla="*/ 2038 w 2060"/>
              <a:gd name="T59" fmla="*/ 599 h 3880"/>
              <a:gd name="T60" fmla="*/ 2048 w 2060"/>
              <a:gd name="T61" fmla="*/ 858 h 3880"/>
              <a:gd name="T62" fmla="*/ 2003 w 2060"/>
              <a:gd name="T63" fmla="*/ 1294 h 3880"/>
              <a:gd name="T64" fmla="*/ 1905 w 2060"/>
              <a:gd name="T65" fmla="*/ 1553 h 3880"/>
              <a:gd name="T66" fmla="*/ 1701 w 2060"/>
              <a:gd name="T67" fmla="*/ 1695 h 3880"/>
              <a:gd name="T68" fmla="*/ 1535 w 2060"/>
              <a:gd name="T69" fmla="*/ 1748 h 3880"/>
              <a:gd name="T70" fmla="*/ 1433 w 2060"/>
              <a:gd name="T71" fmla="*/ 1862 h 3880"/>
              <a:gd name="T72" fmla="*/ 1345 w 2060"/>
              <a:gd name="T73" fmla="*/ 2013 h 3880"/>
              <a:gd name="T74" fmla="*/ 1273 w 2060"/>
              <a:gd name="T75" fmla="*/ 2058 h 3880"/>
              <a:gd name="T76" fmla="*/ 1188 w 2060"/>
              <a:gd name="T77" fmla="*/ 2061 h 3880"/>
              <a:gd name="T78" fmla="*/ 1163 w 2060"/>
              <a:gd name="T79" fmla="*/ 2028 h 3880"/>
              <a:gd name="T80" fmla="*/ 1152 w 2060"/>
              <a:gd name="T81" fmla="*/ 2081 h 3880"/>
              <a:gd name="T82" fmla="*/ 1071 w 2060"/>
              <a:gd name="T83" fmla="*/ 2110 h 3880"/>
              <a:gd name="T84" fmla="*/ 1101 w 2060"/>
              <a:gd name="T85" fmla="*/ 2031 h 3880"/>
              <a:gd name="T86" fmla="*/ 1057 w 2060"/>
              <a:gd name="T87" fmla="*/ 2034 h 3880"/>
              <a:gd name="T88" fmla="*/ 1065 w 2060"/>
              <a:gd name="T89" fmla="*/ 2125 h 3880"/>
              <a:gd name="T90" fmla="*/ 1018 w 2060"/>
              <a:gd name="T91" fmla="*/ 2146 h 3880"/>
              <a:gd name="T92" fmla="*/ 906 w 2060"/>
              <a:gd name="T93" fmla="*/ 2092 h 3880"/>
              <a:gd name="T94" fmla="*/ 825 w 2060"/>
              <a:gd name="T95" fmla="*/ 2039 h 3880"/>
              <a:gd name="T96" fmla="*/ 879 w 2060"/>
              <a:gd name="T97" fmla="*/ 1936 h 3880"/>
              <a:gd name="T98" fmla="*/ 852 w 2060"/>
              <a:gd name="T99" fmla="*/ 1831 h 3880"/>
              <a:gd name="T100" fmla="*/ 796 w 2060"/>
              <a:gd name="T101" fmla="*/ 1706 h 3880"/>
              <a:gd name="T102" fmla="*/ 775 w 2060"/>
              <a:gd name="T103" fmla="*/ 1624 h 3880"/>
              <a:gd name="T104" fmla="*/ 744 w 2060"/>
              <a:gd name="T105" fmla="*/ 1618 h 3880"/>
              <a:gd name="T106" fmla="*/ 636 w 2060"/>
              <a:gd name="T107" fmla="*/ 1518 h 3880"/>
              <a:gd name="T108" fmla="*/ 487 w 2060"/>
              <a:gd name="T109" fmla="*/ 1521 h 3880"/>
              <a:gd name="T110" fmla="*/ 339 w 2060"/>
              <a:gd name="T111" fmla="*/ 1528 h 3880"/>
              <a:gd name="T112" fmla="*/ 214 w 2060"/>
              <a:gd name="T113" fmla="*/ 1587 h 3880"/>
              <a:gd name="T114" fmla="*/ 83 w 2060"/>
              <a:gd name="T115" fmla="*/ 1516 h 3880"/>
              <a:gd name="T116" fmla="*/ 107 w 2060"/>
              <a:gd name="T117" fmla="*/ 1371 h 3880"/>
              <a:gd name="T118" fmla="*/ 305 w 2060"/>
              <a:gd name="T119" fmla="*/ 1268 h 3880"/>
              <a:gd name="T120" fmla="*/ 486 w 2060"/>
              <a:gd name="T121" fmla="*/ 1129 h 3880"/>
              <a:gd name="T122" fmla="*/ 359 w 2060"/>
              <a:gd name="T123" fmla="*/ 708 h 3880"/>
              <a:gd name="T124" fmla="*/ 157 w 2060"/>
              <a:gd name="T125" fmla="*/ 205 h 3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60" h="3880">
                <a:moveTo>
                  <a:pt x="822" y="3880"/>
                </a:moveTo>
                <a:lnTo>
                  <a:pt x="820" y="3880"/>
                </a:lnTo>
                <a:lnTo>
                  <a:pt x="822" y="3879"/>
                </a:lnTo>
                <a:lnTo>
                  <a:pt x="822" y="3880"/>
                </a:lnTo>
                <a:close/>
                <a:moveTo>
                  <a:pt x="814" y="3877"/>
                </a:moveTo>
                <a:lnTo>
                  <a:pt x="813" y="3877"/>
                </a:lnTo>
                <a:lnTo>
                  <a:pt x="813" y="3876"/>
                </a:lnTo>
                <a:lnTo>
                  <a:pt x="814" y="3876"/>
                </a:lnTo>
                <a:lnTo>
                  <a:pt x="814" y="3877"/>
                </a:lnTo>
                <a:close/>
                <a:moveTo>
                  <a:pt x="816" y="3871"/>
                </a:moveTo>
                <a:lnTo>
                  <a:pt x="817" y="3871"/>
                </a:lnTo>
                <a:lnTo>
                  <a:pt x="817" y="3873"/>
                </a:lnTo>
                <a:lnTo>
                  <a:pt x="816" y="3873"/>
                </a:lnTo>
                <a:lnTo>
                  <a:pt x="816" y="3874"/>
                </a:lnTo>
                <a:lnTo>
                  <a:pt x="814" y="3874"/>
                </a:lnTo>
                <a:lnTo>
                  <a:pt x="814" y="3876"/>
                </a:lnTo>
                <a:lnTo>
                  <a:pt x="813" y="3876"/>
                </a:lnTo>
                <a:lnTo>
                  <a:pt x="813" y="3874"/>
                </a:lnTo>
                <a:lnTo>
                  <a:pt x="813" y="3873"/>
                </a:lnTo>
                <a:lnTo>
                  <a:pt x="814" y="3873"/>
                </a:lnTo>
                <a:lnTo>
                  <a:pt x="814" y="3871"/>
                </a:lnTo>
                <a:lnTo>
                  <a:pt x="816" y="3871"/>
                </a:lnTo>
                <a:close/>
                <a:moveTo>
                  <a:pt x="914" y="3845"/>
                </a:moveTo>
                <a:lnTo>
                  <a:pt x="912" y="3845"/>
                </a:lnTo>
                <a:lnTo>
                  <a:pt x="912" y="3844"/>
                </a:lnTo>
                <a:lnTo>
                  <a:pt x="914" y="3844"/>
                </a:lnTo>
                <a:lnTo>
                  <a:pt x="914" y="3845"/>
                </a:lnTo>
                <a:close/>
                <a:moveTo>
                  <a:pt x="656" y="3692"/>
                </a:moveTo>
                <a:lnTo>
                  <a:pt x="656" y="3691"/>
                </a:lnTo>
                <a:lnTo>
                  <a:pt x="655" y="3691"/>
                </a:lnTo>
                <a:lnTo>
                  <a:pt x="656" y="3691"/>
                </a:lnTo>
                <a:lnTo>
                  <a:pt x="656" y="3692"/>
                </a:lnTo>
                <a:close/>
                <a:moveTo>
                  <a:pt x="652" y="3682"/>
                </a:moveTo>
                <a:lnTo>
                  <a:pt x="652" y="3683"/>
                </a:lnTo>
                <a:lnTo>
                  <a:pt x="652" y="3682"/>
                </a:lnTo>
                <a:lnTo>
                  <a:pt x="652" y="3680"/>
                </a:lnTo>
                <a:lnTo>
                  <a:pt x="652" y="3682"/>
                </a:lnTo>
                <a:close/>
                <a:moveTo>
                  <a:pt x="558" y="3433"/>
                </a:moveTo>
                <a:lnTo>
                  <a:pt x="558" y="3435"/>
                </a:lnTo>
                <a:lnTo>
                  <a:pt x="558" y="3436"/>
                </a:lnTo>
                <a:lnTo>
                  <a:pt x="560" y="3436"/>
                </a:lnTo>
                <a:lnTo>
                  <a:pt x="560" y="3438"/>
                </a:lnTo>
                <a:lnTo>
                  <a:pt x="561" y="3438"/>
                </a:lnTo>
                <a:lnTo>
                  <a:pt x="561" y="3439"/>
                </a:lnTo>
                <a:lnTo>
                  <a:pt x="561" y="3441"/>
                </a:lnTo>
                <a:lnTo>
                  <a:pt x="561" y="3442"/>
                </a:lnTo>
                <a:lnTo>
                  <a:pt x="561" y="3444"/>
                </a:lnTo>
                <a:lnTo>
                  <a:pt x="563" y="3444"/>
                </a:lnTo>
                <a:lnTo>
                  <a:pt x="563" y="3446"/>
                </a:lnTo>
                <a:lnTo>
                  <a:pt x="564" y="3446"/>
                </a:lnTo>
                <a:lnTo>
                  <a:pt x="566" y="3446"/>
                </a:lnTo>
                <a:lnTo>
                  <a:pt x="569" y="3447"/>
                </a:lnTo>
                <a:lnTo>
                  <a:pt x="569" y="3446"/>
                </a:lnTo>
                <a:lnTo>
                  <a:pt x="570" y="3446"/>
                </a:lnTo>
                <a:lnTo>
                  <a:pt x="572" y="3446"/>
                </a:lnTo>
                <a:lnTo>
                  <a:pt x="572" y="3444"/>
                </a:lnTo>
                <a:lnTo>
                  <a:pt x="573" y="3442"/>
                </a:lnTo>
                <a:lnTo>
                  <a:pt x="575" y="3442"/>
                </a:lnTo>
                <a:lnTo>
                  <a:pt x="576" y="3442"/>
                </a:lnTo>
                <a:lnTo>
                  <a:pt x="578" y="3442"/>
                </a:lnTo>
                <a:lnTo>
                  <a:pt x="579" y="3442"/>
                </a:lnTo>
                <a:lnTo>
                  <a:pt x="581" y="3442"/>
                </a:lnTo>
                <a:lnTo>
                  <a:pt x="581" y="3441"/>
                </a:lnTo>
                <a:lnTo>
                  <a:pt x="582" y="3441"/>
                </a:lnTo>
                <a:lnTo>
                  <a:pt x="584" y="3439"/>
                </a:lnTo>
                <a:lnTo>
                  <a:pt x="584" y="3438"/>
                </a:lnTo>
                <a:lnTo>
                  <a:pt x="585" y="3438"/>
                </a:lnTo>
                <a:lnTo>
                  <a:pt x="585" y="3436"/>
                </a:lnTo>
                <a:lnTo>
                  <a:pt x="587" y="3436"/>
                </a:lnTo>
                <a:lnTo>
                  <a:pt x="587" y="3438"/>
                </a:lnTo>
                <a:lnTo>
                  <a:pt x="587" y="3439"/>
                </a:lnTo>
                <a:lnTo>
                  <a:pt x="588" y="3439"/>
                </a:lnTo>
                <a:lnTo>
                  <a:pt x="588" y="3441"/>
                </a:lnTo>
                <a:lnTo>
                  <a:pt x="590" y="3441"/>
                </a:lnTo>
                <a:lnTo>
                  <a:pt x="590" y="3442"/>
                </a:lnTo>
                <a:lnTo>
                  <a:pt x="591" y="3442"/>
                </a:lnTo>
                <a:lnTo>
                  <a:pt x="591" y="3444"/>
                </a:lnTo>
                <a:lnTo>
                  <a:pt x="593" y="3444"/>
                </a:lnTo>
                <a:lnTo>
                  <a:pt x="593" y="3446"/>
                </a:lnTo>
                <a:lnTo>
                  <a:pt x="594" y="3444"/>
                </a:lnTo>
                <a:lnTo>
                  <a:pt x="596" y="3446"/>
                </a:lnTo>
                <a:lnTo>
                  <a:pt x="596" y="3447"/>
                </a:lnTo>
                <a:lnTo>
                  <a:pt x="597" y="3447"/>
                </a:lnTo>
                <a:lnTo>
                  <a:pt x="599" y="3449"/>
                </a:lnTo>
                <a:lnTo>
                  <a:pt x="599" y="3450"/>
                </a:lnTo>
                <a:lnTo>
                  <a:pt x="600" y="3450"/>
                </a:lnTo>
                <a:lnTo>
                  <a:pt x="600" y="3452"/>
                </a:lnTo>
                <a:lnTo>
                  <a:pt x="600" y="3453"/>
                </a:lnTo>
                <a:lnTo>
                  <a:pt x="602" y="3453"/>
                </a:lnTo>
                <a:lnTo>
                  <a:pt x="603" y="3453"/>
                </a:lnTo>
                <a:lnTo>
                  <a:pt x="603" y="3455"/>
                </a:lnTo>
                <a:lnTo>
                  <a:pt x="605" y="3455"/>
                </a:lnTo>
                <a:lnTo>
                  <a:pt x="605" y="3456"/>
                </a:lnTo>
                <a:lnTo>
                  <a:pt x="603" y="3456"/>
                </a:lnTo>
                <a:lnTo>
                  <a:pt x="603" y="3458"/>
                </a:lnTo>
                <a:lnTo>
                  <a:pt x="603" y="3459"/>
                </a:lnTo>
                <a:lnTo>
                  <a:pt x="603" y="3461"/>
                </a:lnTo>
                <a:lnTo>
                  <a:pt x="603" y="3462"/>
                </a:lnTo>
                <a:lnTo>
                  <a:pt x="602" y="3462"/>
                </a:lnTo>
                <a:lnTo>
                  <a:pt x="602" y="3464"/>
                </a:lnTo>
                <a:lnTo>
                  <a:pt x="603" y="3464"/>
                </a:lnTo>
                <a:lnTo>
                  <a:pt x="603" y="3465"/>
                </a:lnTo>
                <a:lnTo>
                  <a:pt x="603" y="3467"/>
                </a:lnTo>
                <a:lnTo>
                  <a:pt x="603" y="3468"/>
                </a:lnTo>
                <a:lnTo>
                  <a:pt x="605" y="3468"/>
                </a:lnTo>
                <a:lnTo>
                  <a:pt x="605" y="3470"/>
                </a:lnTo>
                <a:lnTo>
                  <a:pt x="606" y="3471"/>
                </a:lnTo>
                <a:lnTo>
                  <a:pt x="606" y="3473"/>
                </a:lnTo>
                <a:lnTo>
                  <a:pt x="608" y="3474"/>
                </a:lnTo>
                <a:lnTo>
                  <a:pt x="608" y="3476"/>
                </a:lnTo>
                <a:lnTo>
                  <a:pt x="608" y="3477"/>
                </a:lnTo>
                <a:lnTo>
                  <a:pt x="608" y="3479"/>
                </a:lnTo>
                <a:lnTo>
                  <a:pt x="609" y="3479"/>
                </a:lnTo>
                <a:lnTo>
                  <a:pt x="609" y="3480"/>
                </a:lnTo>
                <a:lnTo>
                  <a:pt x="608" y="3480"/>
                </a:lnTo>
                <a:lnTo>
                  <a:pt x="608" y="3482"/>
                </a:lnTo>
                <a:lnTo>
                  <a:pt x="609" y="3483"/>
                </a:lnTo>
                <a:lnTo>
                  <a:pt x="609" y="3485"/>
                </a:lnTo>
                <a:lnTo>
                  <a:pt x="609" y="3486"/>
                </a:lnTo>
                <a:lnTo>
                  <a:pt x="611" y="3486"/>
                </a:lnTo>
                <a:lnTo>
                  <a:pt x="611" y="3488"/>
                </a:lnTo>
                <a:lnTo>
                  <a:pt x="611" y="3489"/>
                </a:lnTo>
                <a:lnTo>
                  <a:pt x="612" y="3489"/>
                </a:lnTo>
                <a:lnTo>
                  <a:pt x="612" y="3491"/>
                </a:lnTo>
                <a:lnTo>
                  <a:pt x="614" y="3491"/>
                </a:lnTo>
                <a:lnTo>
                  <a:pt x="615" y="3491"/>
                </a:lnTo>
                <a:lnTo>
                  <a:pt x="617" y="3491"/>
                </a:lnTo>
                <a:lnTo>
                  <a:pt x="618" y="3491"/>
                </a:lnTo>
                <a:lnTo>
                  <a:pt x="618" y="3489"/>
                </a:lnTo>
                <a:lnTo>
                  <a:pt x="620" y="3489"/>
                </a:lnTo>
                <a:lnTo>
                  <a:pt x="621" y="3489"/>
                </a:lnTo>
                <a:lnTo>
                  <a:pt x="621" y="3491"/>
                </a:lnTo>
                <a:lnTo>
                  <a:pt x="623" y="3491"/>
                </a:lnTo>
                <a:lnTo>
                  <a:pt x="623" y="3492"/>
                </a:lnTo>
                <a:lnTo>
                  <a:pt x="624" y="3494"/>
                </a:lnTo>
                <a:lnTo>
                  <a:pt x="626" y="3494"/>
                </a:lnTo>
                <a:lnTo>
                  <a:pt x="626" y="3495"/>
                </a:lnTo>
                <a:lnTo>
                  <a:pt x="626" y="3497"/>
                </a:lnTo>
                <a:lnTo>
                  <a:pt x="627" y="3497"/>
                </a:lnTo>
                <a:lnTo>
                  <a:pt x="629" y="3497"/>
                </a:lnTo>
                <a:lnTo>
                  <a:pt x="629" y="3499"/>
                </a:lnTo>
                <a:lnTo>
                  <a:pt x="629" y="3500"/>
                </a:lnTo>
                <a:lnTo>
                  <a:pt x="629" y="3502"/>
                </a:lnTo>
                <a:lnTo>
                  <a:pt x="630" y="3502"/>
                </a:lnTo>
                <a:lnTo>
                  <a:pt x="630" y="3503"/>
                </a:lnTo>
                <a:lnTo>
                  <a:pt x="630" y="3505"/>
                </a:lnTo>
                <a:lnTo>
                  <a:pt x="630" y="3506"/>
                </a:lnTo>
                <a:lnTo>
                  <a:pt x="630" y="3508"/>
                </a:lnTo>
                <a:lnTo>
                  <a:pt x="632" y="3508"/>
                </a:lnTo>
                <a:lnTo>
                  <a:pt x="632" y="3509"/>
                </a:lnTo>
                <a:lnTo>
                  <a:pt x="632" y="3512"/>
                </a:lnTo>
                <a:lnTo>
                  <a:pt x="632" y="3514"/>
                </a:lnTo>
                <a:lnTo>
                  <a:pt x="632" y="3515"/>
                </a:lnTo>
                <a:lnTo>
                  <a:pt x="632" y="3517"/>
                </a:lnTo>
                <a:lnTo>
                  <a:pt x="632" y="3518"/>
                </a:lnTo>
                <a:lnTo>
                  <a:pt x="632" y="3520"/>
                </a:lnTo>
                <a:lnTo>
                  <a:pt x="633" y="3520"/>
                </a:lnTo>
                <a:lnTo>
                  <a:pt x="633" y="3521"/>
                </a:lnTo>
                <a:lnTo>
                  <a:pt x="633" y="3523"/>
                </a:lnTo>
                <a:lnTo>
                  <a:pt x="633" y="3524"/>
                </a:lnTo>
                <a:lnTo>
                  <a:pt x="635" y="3524"/>
                </a:lnTo>
                <a:lnTo>
                  <a:pt x="635" y="3526"/>
                </a:lnTo>
                <a:lnTo>
                  <a:pt x="635" y="3527"/>
                </a:lnTo>
                <a:lnTo>
                  <a:pt x="636" y="3527"/>
                </a:lnTo>
                <a:lnTo>
                  <a:pt x="636" y="3529"/>
                </a:lnTo>
                <a:lnTo>
                  <a:pt x="636" y="3530"/>
                </a:lnTo>
                <a:lnTo>
                  <a:pt x="638" y="3530"/>
                </a:lnTo>
                <a:lnTo>
                  <a:pt x="638" y="3532"/>
                </a:lnTo>
                <a:lnTo>
                  <a:pt x="639" y="3532"/>
                </a:lnTo>
                <a:lnTo>
                  <a:pt x="639" y="3533"/>
                </a:lnTo>
                <a:lnTo>
                  <a:pt x="639" y="3535"/>
                </a:lnTo>
                <a:lnTo>
                  <a:pt x="641" y="3535"/>
                </a:lnTo>
                <a:lnTo>
                  <a:pt x="641" y="3536"/>
                </a:lnTo>
                <a:lnTo>
                  <a:pt x="643" y="3536"/>
                </a:lnTo>
                <a:lnTo>
                  <a:pt x="643" y="3538"/>
                </a:lnTo>
                <a:lnTo>
                  <a:pt x="644" y="3538"/>
                </a:lnTo>
                <a:lnTo>
                  <a:pt x="644" y="3539"/>
                </a:lnTo>
                <a:lnTo>
                  <a:pt x="646" y="3541"/>
                </a:lnTo>
                <a:lnTo>
                  <a:pt x="647" y="3541"/>
                </a:lnTo>
                <a:lnTo>
                  <a:pt x="647" y="3542"/>
                </a:lnTo>
                <a:lnTo>
                  <a:pt x="649" y="3542"/>
                </a:lnTo>
                <a:lnTo>
                  <a:pt x="649" y="3544"/>
                </a:lnTo>
                <a:lnTo>
                  <a:pt x="650" y="3544"/>
                </a:lnTo>
                <a:lnTo>
                  <a:pt x="652" y="3544"/>
                </a:lnTo>
                <a:lnTo>
                  <a:pt x="653" y="3545"/>
                </a:lnTo>
                <a:lnTo>
                  <a:pt x="655" y="3545"/>
                </a:lnTo>
                <a:lnTo>
                  <a:pt x="655" y="3547"/>
                </a:lnTo>
                <a:lnTo>
                  <a:pt x="656" y="3547"/>
                </a:lnTo>
                <a:lnTo>
                  <a:pt x="656" y="3548"/>
                </a:lnTo>
                <a:lnTo>
                  <a:pt x="656" y="3550"/>
                </a:lnTo>
                <a:lnTo>
                  <a:pt x="656" y="3552"/>
                </a:lnTo>
                <a:lnTo>
                  <a:pt x="658" y="3552"/>
                </a:lnTo>
                <a:lnTo>
                  <a:pt x="658" y="3553"/>
                </a:lnTo>
                <a:lnTo>
                  <a:pt x="658" y="3555"/>
                </a:lnTo>
                <a:lnTo>
                  <a:pt x="659" y="3555"/>
                </a:lnTo>
                <a:lnTo>
                  <a:pt x="659" y="3556"/>
                </a:lnTo>
                <a:lnTo>
                  <a:pt x="661" y="3558"/>
                </a:lnTo>
                <a:lnTo>
                  <a:pt x="662" y="3559"/>
                </a:lnTo>
                <a:lnTo>
                  <a:pt x="664" y="3559"/>
                </a:lnTo>
                <a:lnTo>
                  <a:pt x="664" y="3561"/>
                </a:lnTo>
                <a:lnTo>
                  <a:pt x="665" y="3562"/>
                </a:lnTo>
                <a:lnTo>
                  <a:pt x="667" y="3564"/>
                </a:lnTo>
                <a:lnTo>
                  <a:pt x="668" y="3565"/>
                </a:lnTo>
                <a:lnTo>
                  <a:pt x="670" y="3567"/>
                </a:lnTo>
                <a:lnTo>
                  <a:pt x="671" y="3567"/>
                </a:lnTo>
                <a:lnTo>
                  <a:pt x="671" y="3568"/>
                </a:lnTo>
                <a:lnTo>
                  <a:pt x="673" y="3568"/>
                </a:lnTo>
                <a:lnTo>
                  <a:pt x="673" y="3570"/>
                </a:lnTo>
                <a:lnTo>
                  <a:pt x="674" y="3570"/>
                </a:lnTo>
                <a:lnTo>
                  <a:pt x="674" y="3571"/>
                </a:lnTo>
                <a:lnTo>
                  <a:pt x="674" y="3573"/>
                </a:lnTo>
                <a:lnTo>
                  <a:pt x="676" y="3573"/>
                </a:lnTo>
                <a:lnTo>
                  <a:pt x="676" y="3574"/>
                </a:lnTo>
                <a:lnTo>
                  <a:pt x="677" y="3574"/>
                </a:lnTo>
                <a:lnTo>
                  <a:pt x="677" y="3576"/>
                </a:lnTo>
                <a:lnTo>
                  <a:pt x="679" y="3577"/>
                </a:lnTo>
                <a:lnTo>
                  <a:pt x="679" y="3579"/>
                </a:lnTo>
                <a:lnTo>
                  <a:pt x="680" y="3579"/>
                </a:lnTo>
                <a:lnTo>
                  <a:pt x="680" y="3580"/>
                </a:lnTo>
                <a:lnTo>
                  <a:pt x="680" y="3582"/>
                </a:lnTo>
                <a:lnTo>
                  <a:pt x="682" y="3582"/>
                </a:lnTo>
                <a:lnTo>
                  <a:pt x="682" y="3583"/>
                </a:lnTo>
                <a:lnTo>
                  <a:pt x="682" y="3585"/>
                </a:lnTo>
                <a:lnTo>
                  <a:pt x="682" y="3586"/>
                </a:lnTo>
                <a:lnTo>
                  <a:pt x="682" y="3588"/>
                </a:lnTo>
                <a:lnTo>
                  <a:pt x="683" y="3588"/>
                </a:lnTo>
                <a:lnTo>
                  <a:pt x="683" y="3589"/>
                </a:lnTo>
                <a:lnTo>
                  <a:pt x="683" y="3591"/>
                </a:lnTo>
                <a:lnTo>
                  <a:pt x="685" y="3592"/>
                </a:lnTo>
                <a:lnTo>
                  <a:pt x="686" y="3594"/>
                </a:lnTo>
                <a:lnTo>
                  <a:pt x="686" y="3595"/>
                </a:lnTo>
                <a:lnTo>
                  <a:pt x="688" y="3595"/>
                </a:lnTo>
                <a:lnTo>
                  <a:pt x="688" y="3597"/>
                </a:lnTo>
                <a:lnTo>
                  <a:pt x="689" y="3597"/>
                </a:lnTo>
                <a:lnTo>
                  <a:pt x="689" y="3598"/>
                </a:lnTo>
                <a:lnTo>
                  <a:pt x="691" y="3600"/>
                </a:lnTo>
                <a:lnTo>
                  <a:pt x="692" y="3601"/>
                </a:lnTo>
                <a:lnTo>
                  <a:pt x="692" y="3603"/>
                </a:lnTo>
                <a:lnTo>
                  <a:pt x="694" y="3603"/>
                </a:lnTo>
                <a:lnTo>
                  <a:pt x="694" y="3605"/>
                </a:lnTo>
                <a:lnTo>
                  <a:pt x="695" y="3606"/>
                </a:lnTo>
                <a:lnTo>
                  <a:pt x="697" y="3608"/>
                </a:lnTo>
                <a:lnTo>
                  <a:pt x="698" y="3609"/>
                </a:lnTo>
                <a:lnTo>
                  <a:pt x="698" y="3611"/>
                </a:lnTo>
                <a:lnTo>
                  <a:pt x="698" y="3612"/>
                </a:lnTo>
                <a:lnTo>
                  <a:pt x="700" y="3612"/>
                </a:lnTo>
                <a:lnTo>
                  <a:pt x="700" y="3614"/>
                </a:lnTo>
                <a:lnTo>
                  <a:pt x="701" y="3615"/>
                </a:lnTo>
                <a:lnTo>
                  <a:pt x="701" y="3617"/>
                </a:lnTo>
                <a:lnTo>
                  <a:pt x="703" y="3617"/>
                </a:lnTo>
                <a:lnTo>
                  <a:pt x="703" y="3618"/>
                </a:lnTo>
                <a:lnTo>
                  <a:pt x="704" y="3618"/>
                </a:lnTo>
                <a:lnTo>
                  <a:pt x="706" y="3620"/>
                </a:lnTo>
                <a:lnTo>
                  <a:pt x="707" y="3621"/>
                </a:lnTo>
                <a:lnTo>
                  <a:pt x="709" y="3623"/>
                </a:lnTo>
                <a:lnTo>
                  <a:pt x="709" y="3624"/>
                </a:lnTo>
                <a:lnTo>
                  <a:pt x="709" y="3626"/>
                </a:lnTo>
                <a:lnTo>
                  <a:pt x="710" y="3626"/>
                </a:lnTo>
                <a:lnTo>
                  <a:pt x="710" y="3627"/>
                </a:lnTo>
                <a:lnTo>
                  <a:pt x="712" y="3627"/>
                </a:lnTo>
                <a:lnTo>
                  <a:pt x="712" y="3629"/>
                </a:lnTo>
                <a:lnTo>
                  <a:pt x="713" y="3630"/>
                </a:lnTo>
                <a:lnTo>
                  <a:pt x="715" y="3632"/>
                </a:lnTo>
                <a:lnTo>
                  <a:pt x="716" y="3632"/>
                </a:lnTo>
                <a:lnTo>
                  <a:pt x="716" y="3633"/>
                </a:lnTo>
                <a:lnTo>
                  <a:pt x="718" y="3635"/>
                </a:lnTo>
                <a:lnTo>
                  <a:pt x="719" y="3636"/>
                </a:lnTo>
                <a:lnTo>
                  <a:pt x="719" y="3638"/>
                </a:lnTo>
                <a:lnTo>
                  <a:pt x="721" y="3638"/>
                </a:lnTo>
                <a:lnTo>
                  <a:pt x="721" y="3639"/>
                </a:lnTo>
                <a:lnTo>
                  <a:pt x="722" y="3639"/>
                </a:lnTo>
                <a:lnTo>
                  <a:pt x="724" y="3641"/>
                </a:lnTo>
                <a:lnTo>
                  <a:pt x="724" y="3642"/>
                </a:lnTo>
                <a:lnTo>
                  <a:pt x="725" y="3642"/>
                </a:lnTo>
                <a:lnTo>
                  <a:pt x="725" y="3644"/>
                </a:lnTo>
                <a:lnTo>
                  <a:pt x="727" y="3644"/>
                </a:lnTo>
                <a:lnTo>
                  <a:pt x="727" y="3645"/>
                </a:lnTo>
                <a:lnTo>
                  <a:pt x="728" y="3645"/>
                </a:lnTo>
                <a:lnTo>
                  <a:pt x="730" y="3647"/>
                </a:lnTo>
                <a:lnTo>
                  <a:pt x="731" y="3647"/>
                </a:lnTo>
                <a:lnTo>
                  <a:pt x="731" y="3648"/>
                </a:lnTo>
                <a:lnTo>
                  <a:pt x="733" y="3648"/>
                </a:lnTo>
                <a:lnTo>
                  <a:pt x="733" y="3650"/>
                </a:lnTo>
                <a:lnTo>
                  <a:pt x="735" y="3650"/>
                </a:lnTo>
                <a:lnTo>
                  <a:pt x="735" y="3651"/>
                </a:lnTo>
                <a:lnTo>
                  <a:pt x="736" y="3651"/>
                </a:lnTo>
                <a:lnTo>
                  <a:pt x="738" y="3651"/>
                </a:lnTo>
                <a:lnTo>
                  <a:pt x="739" y="3651"/>
                </a:lnTo>
                <a:lnTo>
                  <a:pt x="739" y="3653"/>
                </a:lnTo>
                <a:lnTo>
                  <a:pt x="741" y="3653"/>
                </a:lnTo>
                <a:lnTo>
                  <a:pt x="741" y="3654"/>
                </a:lnTo>
                <a:lnTo>
                  <a:pt x="742" y="3654"/>
                </a:lnTo>
                <a:lnTo>
                  <a:pt x="744" y="3656"/>
                </a:lnTo>
                <a:lnTo>
                  <a:pt x="745" y="3656"/>
                </a:lnTo>
                <a:lnTo>
                  <a:pt x="745" y="3658"/>
                </a:lnTo>
                <a:lnTo>
                  <a:pt x="747" y="3658"/>
                </a:lnTo>
                <a:lnTo>
                  <a:pt x="748" y="3658"/>
                </a:lnTo>
                <a:lnTo>
                  <a:pt x="748" y="3659"/>
                </a:lnTo>
                <a:lnTo>
                  <a:pt x="750" y="3659"/>
                </a:lnTo>
                <a:lnTo>
                  <a:pt x="751" y="3659"/>
                </a:lnTo>
                <a:lnTo>
                  <a:pt x="751" y="3661"/>
                </a:lnTo>
                <a:lnTo>
                  <a:pt x="753" y="3661"/>
                </a:lnTo>
                <a:lnTo>
                  <a:pt x="753" y="3662"/>
                </a:lnTo>
                <a:lnTo>
                  <a:pt x="754" y="3662"/>
                </a:lnTo>
                <a:lnTo>
                  <a:pt x="756" y="3662"/>
                </a:lnTo>
                <a:lnTo>
                  <a:pt x="756" y="3664"/>
                </a:lnTo>
                <a:lnTo>
                  <a:pt x="757" y="3664"/>
                </a:lnTo>
                <a:lnTo>
                  <a:pt x="757" y="3665"/>
                </a:lnTo>
                <a:lnTo>
                  <a:pt x="759" y="3665"/>
                </a:lnTo>
                <a:lnTo>
                  <a:pt x="760" y="3667"/>
                </a:lnTo>
                <a:lnTo>
                  <a:pt x="760" y="3668"/>
                </a:lnTo>
                <a:lnTo>
                  <a:pt x="762" y="3668"/>
                </a:lnTo>
                <a:lnTo>
                  <a:pt x="763" y="3670"/>
                </a:lnTo>
                <a:lnTo>
                  <a:pt x="765" y="3671"/>
                </a:lnTo>
                <a:lnTo>
                  <a:pt x="766" y="3673"/>
                </a:lnTo>
                <a:lnTo>
                  <a:pt x="768" y="3673"/>
                </a:lnTo>
                <a:lnTo>
                  <a:pt x="769" y="3674"/>
                </a:lnTo>
                <a:lnTo>
                  <a:pt x="769" y="3676"/>
                </a:lnTo>
                <a:lnTo>
                  <a:pt x="771" y="3676"/>
                </a:lnTo>
                <a:lnTo>
                  <a:pt x="771" y="3677"/>
                </a:lnTo>
                <a:lnTo>
                  <a:pt x="772" y="3679"/>
                </a:lnTo>
                <a:lnTo>
                  <a:pt x="772" y="3680"/>
                </a:lnTo>
                <a:lnTo>
                  <a:pt x="774" y="3680"/>
                </a:lnTo>
                <a:lnTo>
                  <a:pt x="774" y="3682"/>
                </a:lnTo>
                <a:lnTo>
                  <a:pt x="775" y="3683"/>
                </a:lnTo>
                <a:lnTo>
                  <a:pt x="777" y="3685"/>
                </a:lnTo>
                <a:lnTo>
                  <a:pt x="778" y="3686"/>
                </a:lnTo>
                <a:lnTo>
                  <a:pt x="778" y="3688"/>
                </a:lnTo>
                <a:lnTo>
                  <a:pt x="780" y="3688"/>
                </a:lnTo>
                <a:lnTo>
                  <a:pt x="780" y="3689"/>
                </a:lnTo>
                <a:lnTo>
                  <a:pt x="781" y="3691"/>
                </a:lnTo>
                <a:lnTo>
                  <a:pt x="783" y="3692"/>
                </a:lnTo>
                <a:lnTo>
                  <a:pt x="783" y="3694"/>
                </a:lnTo>
                <a:lnTo>
                  <a:pt x="784" y="3694"/>
                </a:lnTo>
                <a:lnTo>
                  <a:pt x="784" y="3695"/>
                </a:lnTo>
                <a:lnTo>
                  <a:pt x="786" y="3695"/>
                </a:lnTo>
                <a:lnTo>
                  <a:pt x="787" y="3695"/>
                </a:lnTo>
                <a:lnTo>
                  <a:pt x="787" y="3697"/>
                </a:lnTo>
                <a:lnTo>
                  <a:pt x="789" y="3698"/>
                </a:lnTo>
                <a:lnTo>
                  <a:pt x="789" y="3700"/>
                </a:lnTo>
                <a:lnTo>
                  <a:pt x="790" y="3700"/>
                </a:lnTo>
                <a:lnTo>
                  <a:pt x="792" y="3700"/>
                </a:lnTo>
                <a:lnTo>
                  <a:pt x="792" y="3701"/>
                </a:lnTo>
                <a:lnTo>
                  <a:pt x="793" y="3701"/>
                </a:lnTo>
                <a:lnTo>
                  <a:pt x="793" y="3703"/>
                </a:lnTo>
                <a:lnTo>
                  <a:pt x="795" y="3703"/>
                </a:lnTo>
                <a:lnTo>
                  <a:pt x="795" y="3704"/>
                </a:lnTo>
                <a:lnTo>
                  <a:pt x="796" y="3704"/>
                </a:lnTo>
                <a:lnTo>
                  <a:pt x="798" y="3704"/>
                </a:lnTo>
                <a:lnTo>
                  <a:pt x="798" y="3706"/>
                </a:lnTo>
                <a:lnTo>
                  <a:pt x="799" y="3706"/>
                </a:lnTo>
                <a:lnTo>
                  <a:pt x="799" y="3707"/>
                </a:lnTo>
                <a:lnTo>
                  <a:pt x="801" y="3707"/>
                </a:lnTo>
                <a:lnTo>
                  <a:pt x="801" y="3709"/>
                </a:lnTo>
                <a:lnTo>
                  <a:pt x="802" y="3709"/>
                </a:lnTo>
                <a:lnTo>
                  <a:pt x="804" y="3711"/>
                </a:lnTo>
                <a:lnTo>
                  <a:pt x="805" y="3711"/>
                </a:lnTo>
                <a:lnTo>
                  <a:pt x="805" y="3712"/>
                </a:lnTo>
                <a:lnTo>
                  <a:pt x="807" y="3712"/>
                </a:lnTo>
                <a:lnTo>
                  <a:pt x="807" y="3714"/>
                </a:lnTo>
                <a:lnTo>
                  <a:pt x="808" y="3715"/>
                </a:lnTo>
                <a:lnTo>
                  <a:pt x="810" y="3715"/>
                </a:lnTo>
                <a:lnTo>
                  <a:pt x="810" y="3717"/>
                </a:lnTo>
                <a:lnTo>
                  <a:pt x="811" y="3718"/>
                </a:lnTo>
                <a:lnTo>
                  <a:pt x="813" y="3718"/>
                </a:lnTo>
                <a:lnTo>
                  <a:pt x="813" y="3720"/>
                </a:lnTo>
                <a:lnTo>
                  <a:pt x="814" y="3720"/>
                </a:lnTo>
                <a:lnTo>
                  <a:pt x="814" y="3721"/>
                </a:lnTo>
                <a:lnTo>
                  <a:pt x="816" y="3721"/>
                </a:lnTo>
                <a:lnTo>
                  <a:pt x="816" y="3723"/>
                </a:lnTo>
                <a:lnTo>
                  <a:pt x="817" y="3724"/>
                </a:lnTo>
                <a:lnTo>
                  <a:pt x="819" y="3726"/>
                </a:lnTo>
                <a:lnTo>
                  <a:pt x="820" y="3726"/>
                </a:lnTo>
                <a:lnTo>
                  <a:pt x="820" y="3727"/>
                </a:lnTo>
                <a:lnTo>
                  <a:pt x="822" y="3727"/>
                </a:lnTo>
                <a:lnTo>
                  <a:pt x="822" y="3729"/>
                </a:lnTo>
                <a:lnTo>
                  <a:pt x="823" y="3729"/>
                </a:lnTo>
                <a:lnTo>
                  <a:pt x="823" y="3730"/>
                </a:lnTo>
                <a:lnTo>
                  <a:pt x="825" y="3732"/>
                </a:lnTo>
                <a:lnTo>
                  <a:pt x="827" y="3732"/>
                </a:lnTo>
                <a:lnTo>
                  <a:pt x="827" y="3733"/>
                </a:lnTo>
                <a:lnTo>
                  <a:pt x="828" y="3733"/>
                </a:lnTo>
                <a:lnTo>
                  <a:pt x="830" y="3735"/>
                </a:lnTo>
                <a:lnTo>
                  <a:pt x="831" y="3735"/>
                </a:lnTo>
                <a:lnTo>
                  <a:pt x="831" y="3736"/>
                </a:lnTo>
                <a:lnTo>
                  <a:pt x="833" y="3736"/>
                </a:lnTo>
                <a:lnTo>
                  <a:pt x="834" y="3736"/>
                </a:lnTo>
                <a:lnTo>
                  <a:pt x="834" y="3738"/>
                </a:lnTo>
                <a:lnTo>
                  <a:pt x="836" y="3738"/>
                </a:lnTo>
                <a:lnTo>
                  <a:pt x="836" y="3739"/>
                </a:lnTo>
                <a:lnTo>
                  <a:pt x="837" y="3739"/>
                </a:lnTo>
                <a:lnTo>
                  <a:pt x="837" y="3741"/>
                </a:lnTo>
                <a:lnTo>
                  <a:pt x="837" y="3742"/>
                </a:lnTo>
                <a:lnTo>
                  <a:pt x="839" y="3742"/>
                </a:lnTo>
                <a:lnTo>
                  <a:pt x="839" y="3744"/>
                </a:lnTo>
                <a:lnTo>
                  <a:pt x="840" y="3744"/>
                </a:lnTo>
                <a:lnTo>
                  <a:pt x="840" y="3745"/>
                </a:lnTo>
                <a:lnTo>
                  <a:pt x="842" y="3745"/>
                </a:lnTo>
                <a:lnTo>
                  <a:pt x="842" y="3747"/>
                </a:lnTo>
                <a:lnTo>
                  <a:pt x="843" y="3747"/>
                </a:lnTo>
                <a:lnTo>
                  <a:pt x="843" y="3748"/>
                </a:lnTo>
                <a:lnTo>
                  <a:pt x="845" y="3748"/>
                </a:lnTo>
                <a:lnTo>
                  <a:pt x="845" y="3750"/>
                </a:lnTo>
                <a:lnTo>
                  <a:pt x="846" y="3750"/>
                </a:lnTo>
                <a:lnTo>
                  <a:pt x="848" y="3750"/>
                </a:lnTo>
                <a:lnTo>
                  <a:pt x="848" y="3751"/>
                </a:lnTo>
                <a:lnTo>
                  <a:pt x="849" y="3751"/>
                </a:lnTo>
                <a:lnTo>
                  <a:pt x="851" y="3751"/>
                </a:lnTo>
                <a:lnTo>
                  <a:pt x="851" y="3753"/>
                </a:lnTo>
                <a:lnTo>
                  <a:pt x="852" y="3753"/>
                </a:lnTo>
                <a:lnTo>
                  <a:pt x="852" y="3754"/>
                </a:lnTo>
                <a:lnTo>
                  <a:pt x="854" y="3754"/>
                </a:lnTo>
                <a:lnTo>
                  <a:pt x="854" y="3756"/>
                </a:lnTo>
                <a:lnTo>
                  <a:pt x="855" y="3756"/>
                </a:lnTo>
                <a:lnTo>
                  <a:pt x="855" y="3757"/>
                </a:lnTo>
                <a:lnTo>
                  <a:pt x="855" y="3759"/>
                </a:lnTo>
                <a:lnTo>
                  <a:pt x="857" y="3759"/>
                </a:lnTo>
                <a:lnTo>
                  <a:pt x="858" y="3759"/>
                </a:lnTo>
                <a:lnTo>
                  <a:pt x="860" y="3759"/>
                </a:lnTo>
                <a:lnTo>
                  <a:pt x="860" y="3760"/>
                </a:lnTo>
                <a:lnTo>
                  <a:pt x="860" y="3762"/>
                </a:lnTo>
                <a:lnTo>
                  <a:pt x="861" y="3762"/>
                </a:lnTo>
                <a:lnTo>
                  <a:pt x="861" y="3764"/>
                </a:lnTo>
                <a:lnTo>
                  <a:pt x="863" y="3764"/>
                </a:lnTo>
                <a:lnTo>
                  <a:pt x="863" y="3765"/>
                </a:lnTo>
                <a:lnTo>
                  <a:pt x="863" y="3767"/>
                </a:lnTo>
                <a:lnTo>
                  <a:pt x="864" y="3767"/>
                </a:lnTo>
                <a:lnTo>
                  <a:pt x="864" y="3768"/>
                </a:lnTo>
                <a:lnTo>
                  <a:pt x="866" y="3768"/>
                </a:lnTo>
                <a:lnTo>
                  <a:pt x="867" y="3768"/>
                </a:lnTo>
                <a:lnTo>
                  <a:pt x="867" y="3770"/>
                </a:lnTo>
                <a:lnTo>
                  <a:pt x="867" y="3771"/>
                </a:lnTo>
                <a:lnTo>
                  <a:pt x="869" y="3771"/>
                </a:lnTo>
                <a:lnTo>
                  <a:pt x="869" y="3773"/>
                </a:lnTo>
                <a:lnTo>
                  <a:pt x="870" y="3773"/>
                </a:lnTo>
                <a:lnTo>
                  <a:pt x="872" y="3773"/>
                </a:lnTo>
                <a:lnTo>
                  <a:pt x="873" y="3773"/>
                </a:lnTo>
                <a:lnTo>
                  <a:pt x="873" y="3774"/>
                </a:lnTo>
                <a:lnTo>
                  <a:pt x="875" y="3774"/>
                </a:lnTo>
                <a:lnTo>
                  <a:pt x="876" y="3774"/>
                </a:lnTo>
                <a:lnTo>
                  <a:pt x="876" y="3776"/>
                </a:lnTo>
                <a:lnTo>
                  <a:pt x="878" y="3777"/>
                </a:lnTo>
                <a:lnTo>
                  <a:pt x="878" y="3779"/>
                </a:lnTo>
                <a:lnTo>
                  <a:pt x="879" y="3779"/>
                </a:lnTo>
                <a:lnTo>
                  <a:pt x="879" y="3780"/>
                </a:lnTo>
                <a:lnTo>
                  <a:pt x="881" y="3782"/>
                </a:lnTo>
                <a:lnTo>
                  <a:pt x="882" y="3782"/>
                </a:lnTo>
                <a:lnTo>
                  <a:pt x="882" y="3783"/>
                </a:lnTo>
                <a:lnTo>
                  <a:pt x="884" y="3783"/>
                </a:lnTo>
                <a:lnTo>
                  <a:pt x="885" y="3783"/>
                </a:lnTo>
                <a:lnTo>
                  <a:pt x="885" y="3785"/>
                </a:lnTo>
                <a:lnTo>
                  <a:pt x="885" y="3786"/>
                </a:lnTo>
                <a:lnTo>
                  <a:pt x="887" y="3786"/>
                </a:lnTo>
                <a:lnTo>
                  <a:pt x="888" y="3786"/>
                </a:lnTo>
                <a:lnTo>
                  <a:pt x="888" y="3788"/>
                </a:lnTo>
                <a:lnTo>
                  <a:pt x="890" y="3788"/>
                </a:lnTo>
                <a:lnTo>
                  <a:pt x="890" y="3789"/>
                </a:lnTo>
                <a:lnTo>
                  <a:pt x="891" y="3789"/>
                </a:lnTo>
                <a:lnTo>
                  <a:pt x="893" y="3789"/>
                </a:lnTo>
                <a:lnTo>
                  <a:pt x="894" y="3791"/>
                </a:lnTo>
                <a:lnTo>
                  <a:pt x="894" y="3792"/>
                </a:lnTo>
                <a:lnTo>
                  <a:pt x="896" y="3792"/>
                </a:lnTo>
                <a:lnTo>
                  <a:pt x="896" y="3794"/>
                </a:lnTo>
                <a:lnTo>
                  <a:pt x="896" y="3795"/>
                </a:lnTo>
                <a:lnTo>
                  <a:pt x="896" y="3797"/>
                </a:lnTo>
                <a:lnTo>
                  <a:pt x="897" y="3797"/>
                </a:lnTo>
                <a:lnTo>
                  <a:pt x="899" y="3798"/>
                </a:lnTo>
                <a:lnTo>
                  <a:pt x="900" y="3798"/>
                </a:lnTo>
                <a:lnTo>
                  <a:pt x="902" y="3798"/>
                </a:lnTo>
                <a:lnTo>
                  <a:pt x="902" y="3800"/>
                </a:lnTo>
                <a:lnTo>
                  <a:pt x="903" y="3800"/>
                </a:lnTo>
                <a:lnTo>
                  <a:pt x="903" y="3801"/>
                </a:lnTo>
                <a:lnTo>
                  <a:pt x="905" y="3803"/>
                </a:lnTo>
                <a:lnTo>
                  <a:pt x="906" y="3803"/>
                </a:lnTo>
                <a:lnTo>
                  <a:pt x="908" y="3803"/>
                </a:lnTo>
                <a:lnTo>
                  <a:pt x="909" y="3804"/>
                </a:lnTo>
                <a:lnTo>
                  <a:pt x="911" y="3804"/>
                </a:lnTo>
                <a:lnTo>
                  <a:pt x="911" y="3806"/>
                </a:lnTo>
                <a:lnTo>
                  <a:pt x="912" y="3806"/>
                </a:lnTo>
                <a:lnTo>
                  <a:pt x="912" y="3807"/>
                </a:lnTo>
                <a:lnTo>
                  <a:pt x="914" y="3809"/>
                </a:lnTo>
                <a:lnTo>
                  <a:pt x="915" y="3809"/>
                </a:lnTo>
                <a:lnTo>
                  <a:pt x="915" y="3810"/>
                </a:lnTo>
                <a:lnTo>
                  <a:pt x="917" y="3810"/>
                </a:lnTo>
                <a:lnTo>
                  <a:pt x="917" y="3812"/>
                </a:lnTo>
                <a:lnTo>
                  <a:pt x="918" y="3813"/>
                </a:lnTo>
                <a:lnTo>
                  <a:pt x="920" y="3815"/>
                </a:lnTo>
                <a:lnTo>
                  <a:pt x="920" y="3817"/>
                </a:lnTo>
                <a:lnTo>
                  <a:pt x="922" y="3818"/>
                </a:lnTo>
                <a:lnTo>
                  <a:pt x="923" y="3820"/>
                </a:lnTo>
                <a:lnTo>
                  <a:pt x="922" y="3820"/>
                </a:lnTo>
                <a:lnTo>
                  <a:pt x="923" y="3821"/>
                </a:lnTo>
                <a:lnTo>
                  <a:pt x="925" y="3821"/>
                </a:lnTo>
                <a:lnTo>
                  <a:pt x="925" y="3823"/>
                </a:lnTo>
                <a:lnTo>
                  <a:pt x="926" y="3823"/>
                </a:lnTo>
                <a:lnTo>
                  <a:pt x="926" y="3824"/>
                </a:lnTo>
                <a:lnTo>
                  <a:pt x="928" y="3826"/>
                </a:lnTo>
                <a:lnTo>
                  <a:pt x="928" y="3827"/>
                </a:lnTo>
                <a:lnTo>
                  <a:pt x="928" y="3829"/>
                </a:lnTo>
                <a:lnTo>
                  <a:pt x="929" y="3829"/>
                </a:lnTo>
                <a:lnTo>
                  <a:pt x="929" y="3830"/>
                </a:lnTo>
                <a:lnTo>
                  <a:pt x="931" y="3830"/>
                </a:lnTo>
                <a:lnTo>
                  <a:pt x="931" y="3832"/>
                </a:lnTo>
                <a:lnTo>
                  <a:pt x="932" y="3832"/>
                </a:lnTo>
                <a:lnTo>
                  <a:pt x="932" y="3833"/>
                </a:lnTo>
                <a:lnTo>
                  <a:pt x="934" y="3833"/>
                </a:lnTo>
                <a:lnTo>
                  <a:pt x="934" y="3835"/>
                </a:lnTo>
                <a:lnTo>
                  <a:pt x="935" y="3835"/>
                </a:lnTo>
                <a:lnTo>
                  <a:pt x="935" y="3836"/>
                </a:lnTo>
                <a:lnTo>
                  <a:pt x="937" y="3836"/>
                </a:lnTo>
                <a:lnTo>
                  <a:pt x="937" y="3838"/>
                </a:lnTo>
                <a:lnTo>
                  <a:pt x="938" y="3838"/>
                </a:lnTo>
                <a:lnTo>
                  <a:pt x="938" y="3839"/>
                </a:lnTo>
                <a:lnTo>
                  <a:pt x="940" y="3839"/>
                </a:lnTo>
                <a:lnTo>
                  <a:pt x="941" y="3839"/>
                </a:lnTo>
                <a:lnTo>
                  <a:pt x="941" y="3841"/>
                </a:lnTo>
                <a:lnTo>
                  <a:pt x="941" y="3842"/>
                </a:lnTo>
                <a:lnTo>
                  <a:pt x="943" y="3842"/>
                </a:lnTo>
                <a:lnTo>
                  <a:pt x="943" y="3841"/>
                </a:lnTo>
                <a:lnTo>
                  <a:pt x="944" y="3841"/>
                </a:lnTo>
                <a:lnTo>
                  <a:pt x="946" y="3841"/>
                </a:lnTo>
                <a:lnTo>
                  <a:pt x="946" y="3842"/>
                </a:lnTo>
                <a:lnTo>
                  <a:pt x="944" y="3842"/>
                </a:lnTo>
                <a:lnTo>
                  <a:pt x="943" y="3844"/>
                </a:lnTo>
                <a:lnTo>
                  <a:pt x="943" y="3845"/>
                </a:lnTo>
                <a:lnTo>
                  <a:pt x="941" y="3845"/>
                </a:lnTo>
                <a:lnTo>
                  <a:pt x="941" y="3847"/>
                </a:lnTo>
                <a:lnTo>
                  <a:pt x="940" y="3847"/>
                </a:lnTo>
                <a:lnTo>
                  <a:pt x="940" y="3845"/>
                </a:lnTo>
                <a:lnTo>
                  <a:pt x="940" y="3847"/>
                </a:lnTo>
                <a:lnTo>
                  <a:pt x="938" y="3847"/>
                </a:lnTo>
                <a:lnTo>
                  <a:pt x="937" y="3847"/>
                </a:lnTo>
                <a:lnTo>
                  <a:pt x="937" y="3848"/>
                </a:lnTo>
                <a:lnTo>
                  <a:pt x="937" y="3850"/>
                </a:lnTo>
                <a:lnTo>
                  <a:pt x="935" y="3850"/>
                </a:lnTo>
                <a:lnTo>
                  <a:pt x="934" y="3850"/>
                </a:lnTo>
                <a:lnTo>
                  <a:pt x="934" y="3848"/>
                </a:lnTo>
                <a:lnTo>
                  <a:pt x="934" y="3847"/>
                </a:lnTo>
                <a:lnTo>
                  <a:pt x="934" y="3848"/>
                </a:lnTo>
                <a:lnTo>
                  <a:pt x="934" y="3847"/>
                </a:lnTo>
                <a:lnTo>
                  <a:pt x="932" y="3847"/>
                </a:lnTo>
                <a:lnTo>
                  <a:pt x="932" y="3845"/>
                </a:lnTo>
                <a:lnTo>
                  <a:pt x="931" y="3845"/>
                </a:lnTo>
                <a:lnTo>
                  <a:pt x="929" y="3845"/>
                </a:lnTo>
                <a:lnTo>
                  <a:pt x="929" y="3844"/>
                </a:lnTo>
                <a:lnTo>
                  <a:pt x="928" y="3844"/>
                </a:lnTo>
                <a:lnTo>
                  <a:pt x="928" y="3842"/>
                </a:lnTo>
                <a:lnTo>
                  <a:pt x="926" y="3842"/>
                </a:lnTo>
                <a:lnTo>
                  <a:pt x="925" y="3842"/>
                </a:lnTo>
                <a:lnTo>
                  <a:pt x="923" y="3842"/>
                </a:lnTo>
                <a:lnTo>
                  <a:pt x="922" y="3842"/>
                </a:lnTo>
                <a:lnTo>
                  <a:pt x="920" y="3842"/>
                </a:lnTo>
                <a:lnTo>
                  <a:pt x="918" y="3842"/>
                </a:lnTo>
                <a:lnTo>
                  <a:pt x="917" y="3842"/>
                </a:lnTo>
                <a:lnTo>
                  <a:pt x="915" y="3842"/>
                </a:lnTo>
                <a:lnTo>
                  <a:pt x="914" y="3842"/>
                </a:lnTo>
                <a:lnTo>
                  <a:pt x="912" y="3842"/>
                </a:lnTo>
                <a:lnTo>
                  <a:pt x="911" y="3842"/>
                </a:lnTo>
                <a:lnTo>
                  <a:pt x="909" y="3842"/>
                </a:lnTo>
                <a:lnTo>
                  <a:pt x="909" y="3841"/>
                </a:lnTo>
                <a:lnTo>
                  <a:pt x="908" y="3842"/>
                </a:lnTo>
                <a:lnTo>
                  <a:pt x="908" y="3841"/>
                </a:lnTo>
                <a:lnTo>
                  <a:pt x="908" y="3842"/>
                </a:lnTo>
                <a:lnTo>
                  <a:pt x="908" y="3841"/>
                </a:lnTo>
                <a:lnTo>
                  <a:pt x="908" y="3839"/>
                </a:lnTo>
                <a:lnTo>
                  <a:pt x="906" y="3839"/>
                </a:lnTo>
                <a:lnTo>
                  <a:pt x="905" y="3839"/>
                </a:lnTo>
                <a:lnTo>
                  <a:pt x="903" y="3839"/>
                </a:lnTo>
                <a:lnTo>
                  <a:pt x="903" y="3838"/>
                </a:lnTo>
                <a:lnTo>
                  <a:pt x="902" y="3838"/>
                </a:lnTo>
                <a:lnTo>
                  <a:pt x="900" y="3838"/>
                </a:lnTo>
                <a:lnTo>
                  <a:pt x="900" y="3836"/>
                </a:lnTo>
                <a:lnTo>
                  <a:pt x="899" y="3836"/>
                </a:lnTo>
                <a:lnTo>
                  <a:pt x="897" y="3835"/>
                </a:lnTo>
                <a:lnTo>
                  <a:pt x="896" y="3835"/>
                </a:lnTo>
                <a:lnTo>
                  <a:pt x="896" y="3833"/>
                </a:lnTo>
                <a:lnTo>
                  <a:pt x="894" y="3833"/>
                </a:lnTo>
                <a:lnTo>
                  <a:pt x="893" y="3833"/>
                </a:lnTo>
                <a:lnTo>
                  <a:pt x="891" y="3833"/>
                </a:lnTo>
                <a:lnTo>
                  <a:pt x="890" y="3833"/>
                </a:lnTo>
                <a:lnTo>
                  <a:pt x="888" y="3832"/>
                </a:lnTo>
                <a:lnTo>
                  <a:pt x="887" y="3832"/>
                </a:lnTo>
                <a:lnTo>
                  <a:pt x="885" y="3832"/>
                </a:lnTo>
                <a:lnTo>
                  <a:pt x="884" y="3832"/>
                </a:lnTo>
                <a:lnTo>
                  <a:pt x="882" y="3832"/>
                </a:lnTo>
                <a:lnTo>
                  <a:pt x="881" y="3833"/>
                </a:lnTo>
                <a:lnTo>
                  <a:pt x="879" y="3833"/>
                </a:lnTo>
                <a:lnTo>
                  <a:pt x="878" y="3833"/>
                </a:lnTo>
                <a:lnTo>
                  <a:pt x="876" y="3833"/>
                </a:lnTo>
                <a:lnTo>
                  <a:pt x="875" y="3833"/>
                </a:lnTo>
                <a:lnTo>
                  <a:pt x="875" y="3835"/>
                </a:lnTo>
                <a:lnTo>
                  <a:pt x="873" y="3835"/>
                </a:lnTo>
                <a:lnTo>
                  <a:pt x="872" y="3835"/>
                </a:lnTo>
                <a:lnTo>
                  <a:pt x="872" y="3836"/>
                </a:lnTo>
                <a:lnTo>
                  <a:pt x="870" y="3836"/>
                </a:lnTo>
                <a:lnTo>
                  <a:pt x="872" y="3838"/>
                </a:lnTo>
                <a:lnTo>
                  <a:pt x="870" y="3838"/>
                </a:lnTo>
                <a:lnTo>
                  <a:pt x="870" y="3839"/>
                </a:lnTo>
                <a:lnTo>
                  <a:pt x="869" y="3839"/>
                </a:lnTo>
                <a:lnTo>
                  <a:pt x="867" y="3839"/>
                </a:lnTo>
                <a:lnTo>
                  <a:pt x="866" y="3841"/>
                </a:lnTo>
                <a:lnTo>
                  <a:pt x="866" y="3839"/>
                </a:lnTo>
                <a:lnTo>
                  <a:pt x="864" y="3839"/>
                </a:lnTo>
                <a:lnTo>
                  <a:pt x="864" y="3841"/>
                </a:lnTo>
                <a:lnTo>
                  <a:pt x="863" y="3841"/>
                </a:lnTo>
                <a:lnTo>
                  <a:pt x="861" y="3841"/>
                </a:lnTo>
                <a:lnTo>
                  <a:pt x="861" y="3842"/>
                </a:lnTo>
                <a:lnTo>
                  <a:pt x="861" y="3844"/>
                </a:lnTo>
                <a:lnTo>
                  <a:pt x="861" y="3845"/>
                </a:lnTo>
                <a:lnTo>
                  <a:pt x="860" y="3847"/>
                </a:lnTo>
                <a:lnTo>
                  <a:pt x="861" y="3847"/>
                </a:lnTo>
                <a:lnTo>
                  <a:pt x="860" y="3848"/>
                </a:lnTo>
                <a:lnTo>
                  <a:pt x="860" y="3850"/>
                </a:lnTo>
                <a:lnTo>
                  <a:pt x="860" y="3851"/>
                </a:lnTo>
                <a:lnTo>
                  <a:pt x="860" y="3853"/>
                </a:lnTo>
                <a:lnTo>
                  <a:pt x="860" y="3854"/>
                </a:lnTo>
                <a:lnTo>
                  <a:pt x="858" y="3854"/>
                </a:lnTo>
                <a:lnTo>
                  <a:pt x="858" y="3856"/>
                </a:lnTo>
                <a:lnTo>
                  <a:pt x="858" y="3857"/>
                </a:lnTo>
                <a:lnTo>
                  <a:pt x="857" y="3857"/>
                </a:lnTo>
                <a:lnTo>
                  <a:pt x="857" y="3859"/>
                </a:lnTo>
                <a:lnTo>
                  <a:pt x="855" y="3859"/>
                </a:lnTo>
                <a:lnTo>
                  <a:pt x="854" y="3859"/>
                </a:lnTo>
                <a:lnTo>
                  <a:pt x="852" y="3859"/>
                </a:lnTo>
                <a:lnTo>
                  <a:pt x="851" y="3859"/>
                </a:lnTo>
                <a:lnTo>
                  <a:pt x="849" y="3859"/>
                </a:lnTo>
                <a:lnTo>
                  <a:pt x="849" y="3860"/>
                </a:lnTo>
                <a:lnTo>
                  <a:pt x="848" y="3860"/>
                </a:lnTo>
                <a:lnTo>
                  <a:pt x="846" y="3860"/>
                </a:lnTo>
                <a:lnTo>
                  <a:pt x="845" y="3860"/>
                </a:lnTo>
                <a:lnTo>
                  <a:pt x="845" y="3859"/>
                </a:lnTo>
                <a:lnTo>
                  <a:pt x="843" y="3859"/>
                </a:lnTo>
                <a:lnTo>
                  <a:pt x="842" y="3859"/>
                </a:lnTo>
                <a:lnTo>
                  <a:pt x="840" y="3859"/>
                </a:lnTo>
                <a:lnTo>
                  <a:pt x="839" y="3859"/>
                </a:lnTo>
                <a:lnTo>
                  <a:pt x="839" y="3860"/>
                </a:lnTo>
                <a:lnTo>
                  <a:pt x="837" y="3862"/>
                </a:lnTo>
                <a:lnTo>
                  <a:pt x="837" y="3863"/>
                </a:lnTo>
                <a:lnTo>
                  <a:pt x="837" y="3865"/>
                </a:lnTo>
                <a:lnTo>
                  <a:pt x="837" y="3866"/>
                </a:lnTo>
                <a:lnTo>
                  <a:pt x="836" y="3866"/>
                </a:lnTo>
                <a:lnTo>
                  <a:pt x="834" y="3866"/>
                </a:lnTo>
                <a:lnTo>
                  <a:pt x="834" y="3868"/>
                </a:lnTo>
                <a:lnTo>
                  <a:pt x="833" y="3868"/>
                </a:lnTo>
                <a:lnTo>
                  <a:pt x="833" y="3870"/>
                </a:lnTo>
                <a:lnTo>
                  <a:pt x="831" y="3868"/>
                </a:lnTo>
                <a:lnTo>
                  <a:pt x="830" y="3868"/>
                </a:lnTo>
                <a:lnTo>
                  <a:pt x="830" y="3870"/>
                </a:lnTo>
                <a:lnTo>
                  <a:pt x="830" y="3868"/>
                </a:lnTo>
                <a:lnTo>
                  <a:pt x="828" y="3868"/>
                </a:lnTo>
                <a:lnTo>
                  <a:pt x="828" y="3870"/>
                </a:lnTo>
                <a:lnTo>
                  <a:pt x="827" y="3871"/>
                </a:lnTo>
                <a:lnTo>
                  <a:pt x="827" y="3870"/>
                </a:lnTo>
                <a:lnTo>
                  <a:pt x="827" y="3871"/>
                </a:lnTo>
                <a:lnTo>
                  <a:pt x="825" y="3871"/>
                </a:lnTo>
                <a:lnTo>
                  <a:pt x="825" y="3873"/>
                </a:lnTo>
                <a:lnTo>
                  <a:pt x="825" y="3874"/>
                </a:lnTo>
                <a:lnTo>
                  <a:pt x="825" y="3876"/>
                </a:lnTo>
                <a:lnTo>
                  <a:pt x="825" y="3877"/>
                </a:lnTo>
                <a:lnTo>
                  <a:pt x="825" y="3879"/>
                </a:lnTo>
                <a:lnTo>
                  <a:pt x="823" y="3879"/>
                </a:lnTo>
                <a:lnTo>
                  <a:pt x="822" y="3879"/>
                </a:lnTo>
                <a:lnTo>
                  <a:pt x="822" y="3877"/>
                </a:lnTo>
                <a:lnTo>
                  <a:pt x="822" y="3876"/>
                </a:lnTo>
                <a:lnTo>
                  <a:pt x="823" y="3876"/>
                </a:lnTo>
                <a:lnTo>
                  <a:pt x="823" y="3874"/>
                </a:lnTo>
                <a:lnTo>
                  <a:pt x="822" y="3874"/>
                </a:lnTo>
                <a:lnTo>
                  <a:pt x="822" y="3873"/>
                </a:lnTo>
                <a:lnTo>
                  <a:pt x="820" y="3873"/>
                </a:lnTo>
                <a:lnTo>
                  <a:pt x="819" y="3873"/>
                </a:lnTo>
                <a:lnTo>
                  <a:pt x="819" y="3871"/>
                </a:lnTo>
                <a:lnTo>
                  <a:pt x="817" y="3871"/>
                </a:lnTo>
                <a:lnTo>
                  <a:pt x="817" y="3870"/>
                </a:lnTo>
                <a:lnTo>
                  <a:pt x="819" y="3870"/>
                </a:lnTo>
                <a:lnTo>
                  <a:pt x="819" y="3868"/>
                </a:lnTo>
                <a:lnTo>
                  <a:pt x="817" y="3868"/>
                </a:lnTo>
                <a:lnTo>
                  <a:pt x="819" y="3868"/>
                </a:lnTo>
                <a:lnTo>
                  <a:pt x="819" y="3866"/>
                </a:lnTo>
                <a:lnTo>
                  <a:pt x="820" y="3866"/>
                </a:lnTo>
                <a:lnTo>
                  <a:pt x="820" y="3865"/>
                </a:lnTo>
                <a:lnTo>
                  <a:pt x="819" y="3865"/>
                </a:lnTo>
                <a:lnTo>
                  <a:pt x="819" y="3863"/>
                </a:lnTo>
                <a:lnTo>
                  <a:pt x="819" y="3862"/>
                </a:lnTo>
                <a:lnTo>
                  <a:pt x="817" y="3862"/>
                </a:lnTo>
                <a:lnTo>
                  <a:pt x="817" y="3860"/>
                </a:lnTo>
                <a:lnTo>
                  <a:pt x="816" y="3860"/>
                </a:lnTo>
                <a:lnTo>
                  <a:pt x="816" y="3859"/>
                </a:lnTo>
                <a:lnTo>
                  <a:pt x="816" y="3857"/>
                </a:lnTo>
                <a:lnTo>
                  <a:pt x="814" y="3856"/>
                </a:lnTo>
                <a:lnTo>
                  <a:pt x="814" y="3854"/>
                </a:lnTo>
                <a:lnTo>
                  <a:pt x="813" y="3854"/>
                </a:lnTo>
                <a:lnTo>
                  <a:pt x="813" y="3853"/>
                </a:lnTo>
                <a:lnTo>
                  <a:pt x="811" y="3853"/>
                </a:lnTo>
                <a:lnTo>
                  <a:pt x="811" y="3851"/>
                </a:lnTo>
                <a:lnTo>
                  <a:pt x="810" y="3850"/>
                </a:lnTo>
                <a:lnTo>
                  <a:pt x="808" y="3850"/>
                </a:lnTo>
                <a:lnTo>
                  <a:pt x="807" y="3850"/>
                </a:lnTo>
                <a:lnTo>
                  <a:pt x="807" y="3848"/>
                </a:lnTo>
                <a:lnTo>
                  <a:pt x="805" y="3848"/>
                </a:lnTo>
                <a:lnTo>
                  <a:pt x="805" y="3850"/>
                </a:lnTo>
                <a:lnTo>
                  <a:pt x="804" y="3850"/>
                </a:lnTo>
                <a:lnTo>
                  <a:pt x="804" y="3851"/>
                </a:lnTo>
                <a:lnTo>
                  <a:pt x="802" y="3851"/>
                </a:lnTo>
                <a:lnTo>
                  <a:pt x="802" y="3853"/>
                </a:lnTo>
                <a:lnTo>
                  <a:pt x="802" y="3851"/>
                </a:lnTo>
                <a:lnTo>
                  <a:pt x="801" y="3850"/>
                </a:lnTo>
                <a:lnTo>
                  <a:pt x="801" y="3848"/>
                </a:lnTo>
                <a:lnTo>
                  <a:pt x="799" y="3848"/>
                </a:lnTo>
                <a:lnTo>
                  <a:pt x="799" y="3847"/>
                </a:lnTo>
                <a:lnTo>
                  <a:pt x="798" y="3847"/>
                </a:lnTo>
                <a:lnTo>
                  <a:pt x="798" y="3845"/>
                </a:lnTo>
                <a:lnTo>
                  <a:pt x="796" y="3845"/>
                </a:lnTo>
                <a:lnTo>
                  <a:pt x="796" y="3844"/>
                </a:lnTo>
                <a:lnTo>
                  <a:pt x="795" y="3844"/>
                </a:lnTo>
                <a:lnTo>
                  <a:pt x="795" y="3842"/>
                </a:lnTo>
                <a:lnTo>
                  <a:pt x="793" y="3842"/>
                </a:lnTo>
                <a:lnTo>
                  <a:pt x="793" y="3841"/>
                </a:lnTo>
                <a:lnTo>
                  <a:pt x="792" y="3841"/>
                </a:lnTo>
                <a:lnTo>
                  <a:pt x="792" y="3842"/>
                </a:lnTo>
                <a:lnTo>
                  <a:pt x="792" y="3841"/>
                </a:lnTo>
                <a:lnTo>
                  <a:pt x="790" y="3841"/>
                </a:lnTo>
                <a:lnTo>
                  <a:pt x="790" y="3842"/>
                </a:lnTo>
                <a:lnTo>
                  <a:pt x="789" y="3844"/>
                </a:lnTo>
                <a:lnTo>
                  <a:pt x="787" y="3844"/>
                </a:lnTo>
                <a:lnTo>
                  <a:pt x="786" y="3844"/>
                </a:lnTo>
                <a:lnTo>
                  <a:pt x="784" y="3844"/>
                </a:lnTo>
                <a:lnTo>
                  <a:pt x="784" y="3842"/>
                </a:lnTo>
                <a:lnTo>
                  <a:pt x="784" y="3841"/>
                </a:lnTo>
                <a:lnTo>
                  <a:pt x="783" y="3841"/>
                </a:lnTo>
                <a:lnTo>
                  <a:pt x="783" y="3839"/>
                </a:lnTo>
                <a:lnTo>
                  <a:pt x="781" y="3839"/>
                </a:lnTo>
                <a:lnTo>
                  <a:pt x="781" y="3838"/>
                </a:lnTo>
                <a:lnTo>
                  <a:pt x="781" y="3836"/>
                </a:lnTo>
                <a:lnTo>
                  <a:pt x="780" y="3836"/>
                </a:lnTo>
                <a:lnTo>
                  <a:pt x="780" y="3835"/>
                </a:lnTo>
                <a:lnTo>
                  <a:pt x="778" y="3835"/>
                </a:lnTo>
                <a:lnTo>
                  <a:pt x="778" y="3833"/>
                </a:lnTo>
                <a:lnTo>
                  <a:pt x="778" y="3832"/>
                </a:lnTo>
                <a:lnTo>
                  <a:pt x="777" y="3832"/>
                </a:lnTo>
                <a:lnTo>
                  <a:pt x="777" y="3830"/>
                </a:lnTo>
                <a:lnTo>
                  <a:pt x="777" y="3829"/>
                </a:lnTo>
                <a:lnTo>
                  <a:pt x="775" y="3829"/>
                </a:lnTo>
                <a:lnTo>
                  <a:pt x="774" y="3829"/>
                </a:lnTo>
                <a:lnTo>
                  <a:pt x="772" y="3829"/>
                </a:lnTo>
                <a:lnTo>
                  <a:pt x="772" y="3827"/>
                </a:lnTo>
                <a:lnTo>
                  <a:pt x="771" y="3827"/>
                </a:lnTo>
                <a:lnTo>
                  <a:pt x="771" y="3826"/>
                </a:lnTo>
                <a:lnTo>
                  <a:pt x="769" y="3826"/>
                </a:lnTo>
                <a:lnTo>
                  <a:pt x="769" y="3824"/>
                </a:lnTo>
                <a:lnTo>
                  <a:pt x="768" y="3823"/>
                </a:lnTo>
                <a:lnTo>
                  <a:pt x="768" y="3821"/>
                </a:lnTo>
                <a:lnTo>
                  <a:pt x="766" y="3821"/>
                </a:lnTo>
                <a:lnTo>
                  <a:pt x="765" y="3821"/>
                </a:lnTo>
                <a:lnTo>
                  <a:pt x="765" y="3820"/>
                </a:lnTo>
                <a:lnTo>
                  <a:pt x="763" y="3820"/>
                </a:lnTo>
                <a:lnTo>
                  <a:pt x="763" y="3818"/>
                </a:lnTo>
                <a:lnTo>
                  <a:pt x="762" y="3818"/>
                </a:lnTo>
                <a:lnTo>
                  <a:pt x="760" y="3818"/>
                </a:lnTo>
                <a:lnTo>
                  <a:pt x="759" y="3817"/>
                </a:lnTo>
                <a:lnTo>
                  <a:pt x="757" y="3817"/>
                </a:lnTo>
                <a:lnTo>
                  <a:pt x="756" y="3817"/>
                </a:lnTo>
                <a:lnTo>
                  <a:pt x="756" y="3815"/>
                </a:lnTo>
                <a:lnTo>
                  <a:pt x="754" y="3815"/>
                </a:lnTo>
                <a:lnTo>
                  <a:pt x="753" y="3815"/>
                </a:lnTo>
                <a:lnTo>
                  <a:pt x="753" y="3813"/>
                </a:lnTo>
                <a:lnTo>
                  <a:pt x="753" y="3812"/>
                </a:lnTo>
                <a:lnTo>
                  <a:pt x="753" y="3810"/>
                </a:lnTo>
                <a:lnTo>
                  <a:pt x="753" y="3809"/>
                </a:lnTo>
                <a:lnTo>
                  <a:pt x="751" y="3809"/>
                </a:lnTo>
                <a:lnTo>
                  <a:pt x="751" y="3807"/>
                </a:lnTo>
                <a:lnTo>
                  <a:pt x="750" y="3806"/>
                </a:lnTo>
                <a:lnTo>
                  <a:pt x="748" y="3806"/>
                </a:lnTo>
                <a:lnTo>
                  <a:pt x="747" y="3806"/>
                </a:lnTo>
                <a:lnTo>
                  <a:pt x="747" y="3804"/>
                </a:lnTo>
                <a:lnTo>
                  <a:pt x="748" y="3804"/>
                </a:lnTo>
                <a:lnTo>
                  <a:pt x="747" y="3804"/>
                </a:lnTo>
                <a:lnTo>
                  <a:pt x="747" y="3803"/>
                </a:lnTo>
                <a:lnTo>
                  <a:pt x="745" y="3803"/>
                </a:lnTo>
                <a:lnTo>
                  <a:pt x="745" y="3801"/>
                </a:lnTo>
                <a:lnTo>
                  <a:pt x="744" y="3801"/>
                </a:lnTo>
                <a:lnTo>
                  <a:pt x="742" y="3801"/>
                </a:lnTo>
                <a:lnTo>
                  <a:pt x="741" y="3801"/>
                </a:lnTo>
                <a:lnTo>
                  <a:pt x="739" y="3801"/>
                </a:lnTo>
                <a:lnTo>
                  <a:pt x="739" y="3800"/>
                </a:lnTo>
                <a:lnTo>
                  <a:pt x="738" y="3800"/>
                </a:lnTo>
                <a:lnTo>
                  <a:pt x="736" y="3800"/>
                </a:lnTo>
                <a:lnTo>
                  <a:pt x="735" y="3800"/>
                </a:lnTo>
                <a:lnTo>
                  <a:pt x="735" y="3798"/>
                </a:lnTo>
                <a:lnTo>
                  <a:pt x="733" y="3798"/>
                </a:lnTo>
                <a:lnTo>
                  <a:pt x="731" y="3798"/>
                </a:lnTo>
                <a:lnTo>
                  <a:pt x="730" y="3798"/>
                </a:lnTo>
                <a:lnTo>
                  <a:pt x="730" y="3797"/>
                </a:lnTo>
                <a:lnTo>
                  <a:pt x="730" y="3795"/>
                </a:lnTo>
                <a:lnTo>
                  <a:pt x="728" y="3795"/>
                </a:lnTo>
                <a:lnTo>
                  <a:pt x="727" y="3795"/>
                </a:lnTo>
                <a:lnTo>
                  <a:pt x="725" y="3795"/>
                </a:lnTo>
                <a:lnTo>
                  <a:pt x="724" y="3795"/>
                </a:lnTo>
                <a:lnTo>
                  <a:pt x="724" y="3797"/>
                </a:lnTo>
                <a:lnTo>
                  <a:pt x="722" y="3797"/>
                </a:lnTo>
                <a:lnTo>
                  <a:pt x="722" y="3795"/>
                </a:lnTo>
                <a:lnTo>
                  <a:pt x="721" y="3795"/>
                </a:lnTo>
                <a:lnTo>
                  <a:pt x="721" y="3794"/>
                </a:lnTo>
                <a:lnTo>
                  <a:pt x="721" y="3792"/>
                </a:lnTo>
                <a:lnTo>
                  <a:pt x="721" y="3791"/>
                </a:lnTo>
                <a:lnTo>
                  <a:pt x="722" y="3791"/>
                </a:lnTo>
                <a:lnTo>
                  <a:pt x="722" y="3789"/>
                </a:lnTo>
                <a:lnTo>
                  <a:pt x="721" y="3789"/>
                </a:lnTo>
                <a:lnTo>
                  <a:pt x="721" y="3788"/>
                </a:lnTo>
                <a:lnTo>
                  <a:pt x="719" y="3788"/>
                </a:lnTo>
                <a:lnTo>
                  <a:pt x="719" y="3786"/>
                </a:lnTo>
                <a:lnTo>
                  <a:pt x="718" y="3786"/>
                </a:lnTo>
                <a:lnTo>
                  <a:pt x="716" y="3786"/>
                </a:lnTo>
                <a:lnTo>
                  <a:pt x="716" y="3785"/>
                </a:lnTo>
                <a:lnTo>
                  <a:pt x="716" y="3783"/>
                </a:lnTo>
                <a:lnTo>
                  <a:pt x="715" y="3783"/>
                </a:lnTo>
                <a:lnTo>
                  <a:pt x="713" y="3783"/>
                </a:lnTo>
                <a:lnTo>
                  <a:pt x="712" y="3783"/>
                </a:lnTo>
                <a:lnTo>
                  <a:pt x="710" y="3783"/>
                </a:lnTo>
                <a:lnTo>
                  <a:pt x="709" y="3783"/>
                </a:lnTo>
                <a:lnTo>
                  <a:pt x="709" y="3782"/>
                </a:lnTo>
                <a:lnTo>
                  <a:pt x="707" y="3782"/>
                </a:lnTo>
                <a:lnTo>
                  <a:pt x="706" y="3782"/>
                </a:lnTo>
                <a:lnTo>
                  <a:pt x="706" y="3783"/>
                </a:lnTo>
                <a:lnTo>
                  <a:pt x="704" y="3783"/>
                </a:lnTo>
                <a:lnTo>
                  <a:pt x="704" y="3782"/>
                </a:lnTo>
                <a:lnTo>
                  <a:pt x="706" y="3782"/>
                </a:lnTo>
                <a:lnTo>
                  <a:pt x="704" y="3782"/>
                </a:lnTo>
                <a:lnTo>
                  <a:pt x="704" y="3780"/>
                </a:lnTo>
                <a:lnTo>
                  <a:pt x="704" y="3779"/>
                </a:lnTo>
                <a:lnTo>
                  <a:pt x="706" y="3779"/>
                </a:lnTo>
                <a:lnTo>
                  <a:pt x="706" y="3777"/>
                </a:lnTo>
                <a:lnTo>
                  <a:pt x="706" y="3776"/>
                </a:lnTo>
                <a:lnTo>
                  <a:pt x="706" y="3774"/>
                </a:lnTo>
                <a:lnTo>
                  <a:pt x="706" y="3773"/>
                </a:lnTo>
                <a:lnTo>
                  <a:pt x="704" y="3773"/>
                </a:lnTo>
                <a:lnTo>
                  <a:pt x="704" y="3771"/>
                </a:lnTo>
                <a:lnTo>
                  <a:pt x="704" y="3770"/>
                </a:lnTo>
                <a:lnTo>
                  <a:pt x="704" y="3768"/>
                </a:lnTo>
                <a:lnTo>
                  <a:pt x="703" y="3768"/>
                </a:lnTo>
                <a:lnTo>
                  <a:pt x="703" y="3767"/>
                </a:lnTo>
                <a:lnTo>
                  <a:pt x="703" y="3765"/>
                </a:lnTo>
                <a:lnTo>
                  <a:pt x="703" y="3764"/>
                </a:lnTo>
                <a:lnTo>
                  <a:pt x="701" y="3764"/>
                </a:lnTo>
                <a:lnTo>
                  <a:pt x="703" y="3762"/>
                </a:lnTo>
                <a:lnTo>
                  <a:pt x="701" y="3760"/>
                </a:lnTo>
                <a:lnTo>
                  <a:pt x="700" y="3759"/>
                </a:lnTo>
                <a:lnTo>
                  <a:pt x="698" y="3759"/>
                </a:lnTo>
                <a:lnTo>
                  <a:pt x="698" y="3757"/>
                </a:lnTo>
                <a:lnTo>
                  <a:pt x="697" y="3757"/>
                </a:lnTo>
                <a:lnTo>
                  <a:pt x="697" y="3756"/>
                </a:lnTo>
                <a:lnTo>
                  <a:pt x="695" y="3756"/>
                </a:lnTo>
                <a:lnTo>
                  <a:pt x="695" y="3754"/>
                </a:lnTo>
                <a:lnTo>
                  <a:pt x="695" y="3753"/>
                </a:lnTo>
                <a:lnTo>
                  <a:pt x="694" y="3753"/>
                </a:lnTo>
                <a:lnTo>
                  <a:pt x="695" y="3753"/>
                </a:lnTo>
                <a:lnTo>
                  <a:pt x="695" y="3751"/>
                </a:lnTo>
                <a:lnTo>
                  <a:pt x="694" y="3751"/>
                </a:lnTo>
                <a:lnTo>
                  <a:pt x="694" y="3750"/>
                </a:lnTo>
                <a:lnTo>
                  <a:pt x="694" y="3748"/>
                </a:lnTo>
                <a:lnTo>
                  <a:pt x="692" y="3747"/>
                </a:lnTo>
                <a:lnTo>
                  <a:pt x="692" y="3745"/>
                </a:lnTo>
                <a:lnTo>
                  <a:pt x="692" y="3744"/>
                </a:lnTo>
                <a:lnTo>
                  <a:pt x="692" y="3742"/>
                </a:lnTo>
                <a:lnTo>
                  <a:pt x="694" y="3742"/>
                </a:lnTo>
                <a:lnTo>
                  <a:pt x="694" y="3741"/>
                </a:lnTo>
                <a:lnTo>
                  <a:pt x="692" y="3741"/>
                </a:lnTo>
                <a:lnTo>
                  <a:pt x="694" y="3741"/>
                </a:lnTo>
                <a:lnTo>
                  <a:pt x="692" y="3739"/>
                </a:lnTo>
                <a:lnTo>
                  <a:pt x="694" y="3739"/>
                </a:lnTo>
                <a:lnTo>
                  <a:pt x="694" y="3738"/>
                </a:lnTo>
                <a:lnTo>
                  <a:pt x="694" y="3736"/>
                </a:lnTo>
                <a:lnTo>
                  <a:pt x="694" y="3735"/>
                </a:lnTo>
                <a:lnTo>
                  <a:pt x="695" y="3735"/>
                </a:lnTo>
                <a:lnTo>
                  <a:pt x="694" y="3733"/>
                </a:lnTo>
                <a:lnTo>
                  <a:pt x="694" y="3732"/>
                </a:lnTo>
                <a:lnTo>
                  <a:pt x="694" y="3730"/>
                </a:lnTo>
                <a:lnTo>
                  <a:pt x="692" y="3730"/>
                </a:lnTo>
                <a:lnTo>
                  <a:pt x="691" y="3730"/>
                </a:lnTo>
                <a:lnTo>
                  <a:pt x="691" y="3729"/>
                </a:lnTo>
                <a:lnTo>
                  <a:pt x="689" y="3729"/>
                </a:lnTo>
                <a:lnTo>
                  <a:pt x="689" y="3727"/>
                </a:lnTo>
                <a:lnTo>
                  <a:pt x="688" y="3727"/>
                </a:lnTo>
                <a:lnTo>
                  <a:pt x="686" y="3727"/>
                </a:lnTo>
                <a:lnTo>
                  <a:pt x="686" y="3726"/>
                </a:lnTo>
                <a:lnTo>
                  <a:pt x="685" y="3726"/>
                </a:lnTo>
                <a:lnTo>
                  <a:pt x="685" y="3724"/>
                </a:lnTo>
                <a:lnTo>
                  <a:pt x="683" y="3724"/>
                </a:lnTo>
                <a:lnTo>
                  <a:pt x="682" y="3724"/>
                </a:lnTo>
                <a:lnTo>
                  <a:pt x="682" y="3723"/>
                </a:lnTo>
                <a:lnTo>
                  <a:pt x="680" y="3723"/>
                </a:lnTo>
                <a:lnTo>
                  <a:pt x="679" y="3723"/>
                </a:lnTo>
                <a:lnTo>
                  <a:pt x="679" y="3721"/>
                </a:lnTo>
                <a:lnTo>
                  <a:pt x="679" y="3720"/>
                </a:lnTo>
                <a:lnTo>
                  <a:pt x="677" y="3720"/>
                </a:lnTo>
                <a:lnTo>
                  <a:pt x="676" y="3720"/>
                </a:lnTo>
                <a:lnTo>
                  <a:pt x="676" y="3718"/>
                </a:lnTo>
                <a:lnTo>
                  <a:pt x="674" y="3718"/>
                </a:lnTo>
                <a:lnTo>
                  <a:pt x="674" y="3720"/>
                </a:lnTo>
                <a:lnTo>
                  <a:pt x="673" y="3720"/>
                </a:lnTo>
                <a:lnTo>
                  <a:pt x="673" y="3718"/>
                </a:lnTo>
                <a:lnTo>
                  <a:pt x="674" y="3717"/>
                </a:lnTo>
                <a:lnTo>
                  <a:pt x="674" y="3718"/>
                </a:lnTo>
                <a:lnTo>
                  <a:pt x="674" y="3717"/>
                </a:lnTo>
                <a:lnTo>
                  <a:pt x="676" y="3717"/>
                </a:lnTo>
                <a:lnTo>
                  <a:pt x="676" y="3715"/>
                </a:lnTo>
                <a:lnTo>
                  <a:pt x="677" y="3715"/>
                </a:lnTo>
                <a:lnTo>
                  <a:pt x="676" y="3715"/>
                </a:lnTo>
                <a:lnTo>
                  <a:pt x="676" y="3714"/>
                </a:lnTo>
                <a:lnTo>
                  <a:pt x="676" y="3712"/>
                </a:lnTo>
                <a:lnTo>
                  <a:pt x="674" y="3712"/>
                </a:lnTo>
                <a:lnTo>
                  <a:pt x="673" y="3711"/>
                </a:lnTo>
                <a:lnTo>
                  <a:pt x="671" y="3711"/>
                </a:lnTo>
                <a:lnTo>
                  <a:pt x="671" y="3709"/>
                </a:lnTo>
                <a:lnTo>
                  <a:pt x="671" y="3707"/>
                </a:lnTo>
                <a:lnTo>
                  <a:pt x="670" y="3707"/>
                </a:lnTo>
                <a:lnTo>
                  <a:pt x="670" y="3706"/>
                </a:lnTo>
                <a:lnTo>
                  <a:pt x="668" y="3706"/>
                </a:lnTo>
                <a:lnTo>
                  <a:pt x="668" y="3704"/>
                </a:lnTo>
                <a:lnTo>
                  <a:pt x="667" y="3704"/>
                </a:lnTo>
                <a:lnTo>
                  <a:pt x="667" y="3703"/>
                </a:lnTo>
                <a:lnTo>
                  <a:pt x="665" y="3703"/>
                </a:lnTo>
                <a:lnTo>
                  <a:pt x="665" y="3701"/>
                </a:lnTo>
                <a:lnTo>
                  <a:pt x="667" y="3701"/>
                </a:lnTo>
                <a:lnTo>
                  <a:pt x="667" y="3700"/>
                </a:lnTo>
                <a:lnTo>
                  <a:pt x="665" y="3698"/>
                </a:lnTo>
                <a:lnTo>
                  <a:pt x="664" y="3697"/>
                </a:lnTo>
                <a:lnTo>
                  <a:pt x="664" y="3695"/>
                </a:lnTo>
                <a:lnTo>
                  <a:pt x="662" y="3695"/>
                </a:lnTo>
                <a:lnTo>
                  <a:pt x="662" y="3694"/>
                </a:lnTo>
                <a:lnTo>
                  <a:pt x="661" y="3694"/>
                </a:lnTo>
                <a:lnTo>
                  <a:pt x="661" y="3692"/>
                </a:lnTo>
                <a:lnTo>
                  <a:pt x="659" y="3692"/>
                </a:lnTo>
                <a:lnTo>
                  <a:pt x="659" y="3691"/>
                </a:lnTo>
                <a:lnTo>
                  <a:pt x="659" y="3689"/>
                </a:lnTo>
                <a:lnTo>
                  <a:pt x="659" y="3691"/>
                </a:lnTo>
                <a:lnTo>
                  <a:pt x="658" y="3691"/>
                </a:lnTo>
                <a:lnTo>
                  <a:pt x="658" y="3689"/>
                </a:lnTo>
                <a:lnTo>
                  <a:pt x="659" y="3689"/>
                </a:lnTo>
                <a:lnTo>
                  <a:pt x="658" y="3689"/>
                </a:lnTo>
                <a:lnTo>
                  <a:pt x="659" y="3688"/>
                </a:lnTo>
                <a:lnTo>
                  <a:pt x="659" y="3686"/>
                </a:lnTo>
                <a:lnTo>
                  <a:pt x="659" y="3685"/>
                </a:lnTo>
                <a:lnTo>
                  <a:pt x="658" y="3685"/>
                </a:lnTo>
                <a:lnTo>
                  <a:pt x="658" y="3683"/>
                </a:lnTo>
                <a:lnTo>
                  <a:pt x="658" y="3682"/>
                </a:lnTo>
                <a:lnTo>
                  <a:pt x="656" y="3682"/>
                </a:lnTo>
                <a:lnTo>
                  <a:pt x="656" y="3680"/>
                </a:lnTo>
                <a:lnTo>
                  <a:pt x="656" y="3679"/>
                </a:lnTo>
                <a:lnTo>
                  <a:pt x="655" y="3679"/>
                </a:lnTo>
                <a:lnTo>
                  <a:pt x="653" y="3679"/>
                </a:lnTo>
                <a:lnTo>
                  <a:pt x="653" y="3677"/>
                </a:lnTo>
                <a:lnTo>
                  <a:pt x="652" y="3676"/>
                </a:lnTo>
                <a:lnTo>
                  <a:pt x="652" y="3677"/>
                </a:lnTo>
                <a:lnTo>
                  <a:pt x="650" y="3677"/>
                </a:lnTo>
                <a:lnTo>
                  <a:pt x="649" y="3677"/>
                </a:lnTo>
                <a:lnTo>
                  <a:pt x="649" y="3679"/>
                </a:lnTo>
                <a:lnTo>
                  <a:pt x="647" y="3679"/>
                </a:lnTo>
                <a:lnTo>
                  <a:pt x="647" y="3680"/>
                </a:lnTo>
                <a:lnTo>
                  <a:pt x="647" y="3679"/>
                </a:lnTo>
                <a:lnTo>
                  <a:pt x="646" y="3679"/>
                </a:lnTo>
                <a:lnTo>
                  <a:pt x="646" y="3680"/>
                </a:lnTo>
                <a:lnTo>
                  <a:pt x="646" y="3679"/>
                </a:lnTo>
                <a:lnTo>
                  <a:pt x="644" y="3679"/>
                </a:lnTo>
                <a:lnTo>
                  <a:pt x="646" y="3679"/>
                </a:lnTo>
                <a:lnTo>
                  <a:pt x="644" y="3677"/>
                </a:lnTo>
                <a:lnTo>
                  <a:pt x="646" y="3676"/>
                </a:lnTo>
                <a:lnTo>
                  <a:pt x="644" y="3676"/>
                </a:lnTo>
                <a:lnTo>
                  <a:pt x="643" y="3676"/>
                </a:lnTo>
                <a:lnTo>
                  <a:pt x="644" y="3676"/>
                </a:lnTo>
                <a:lnTo>
                  <a:pt x="643" y="3674"/>
                </a:lnTo>
                <a:lnTo>
                  <a:pt x="644" y="3674"/>
                </a:lnTo>
                <a:lnTo>
                  <a:pt x="643" y="3674"/>
                </a:lnTo>
                <a:lnTo>
                  <a:pt x="643" y="3673"/>
                </a:lnTo>
                <a:lnTo>
                  <a:pt x="641" y="3673"/>
                </a:lnTo>
                <a:lnTo>
                  <a:pt x="639" y="3673"/>
                </a:lnTo>
                <a:lnTo>
                  <a:pt x="639" y="3671"/>
                </a:lnTo>
                <a:lnTo>
                  <a:pt x="639" y="3670"/>
                </a:lnTo>
                <a:lnTo>
                  <a:pt x="641" y="3670"/>
                </a:lnTo>
                <a:lnTo>
                  <a:pt x="639" y="3670"/>
                </a:lnTo>
                <a:lnTo>
                  <a:pt x="639" y="3668"/>
                </a:lnTo>
                <a:lnTo>
                  <a:pt x="641" y="3668"/>
                </a:lnTo>
                <a:lnTo>
                  <a:pt x="641" y="3667"/>
                </a:lnTo>
                <a:lnTo>
                  <a:pt x="641" y="3665"/>
                </a:lnTo>
                <a:lnTo>
                  <a:pt x="641" y="3664"/>
                </a:lnTo>
                <a:lnTo>
                  <a:pt x="641" y="3662"/>
                </a:lnTo>
                <a:lnTo>
                  <a:pt x="641" y="3661"/>
                </a:lnTo>
                <a:lnTo>
                  <a:pt x="641" y="3659"/>
                </a:lnTo>
                <a:lnTo>
                  <a:pt x="639" y="3659"/>
                </a:lnTo>
                <a:lnTo>
                  <a:pt x="639" y="3658"/>
                </a:lnTo>
                <a:lnTo>
                  <a:pt x="638" y="3658"/>
                </a:lnTo>
                <a:lnTo>
                  <a:pt x="636" y="3658"/>
                </a:lnTo>
                <a:lnTo>
                  <a:pt x="636" y="3656"/>
                </a:lnTo>
                <a:lnTo>
                  <a:pt x="635" y="3656"/>
                </a:lnTo>
                <a:lnTo>
                  <a:pt x="633" y="3656"/>
                </a:lnTo>
                <a:lnTo>
                  <a:pt x="633" y="3658"/>
                </a:lnTo>
                <a:lnTo>
                  <a:pt x="632" y="3658"/>
                </a:lnTo>
                <a:lnTo>
                  <a:pt x="630" y="3656"/>
                </a:lnTo>
                <a:lnTo>
                  <a:pt x="632" y="3656"/>
                </a:lnTo>
                <a:lnTo>
                  <a:pt x="633" y="3654"/>
                </a:lnTo>
                <a:lnTo>
                  <a:pt x="633" y="3653"/>
                </a:lnTo>
                <a:lnTo>
                  <a:pt x="635" y="3653"/>
                </a:lnTo>
                <a:lnTo>
                  <a:pt x="633" y="3651"/>
                </a:lnTo>
                <a:lnTo>
                  <a:pt x="635" y="3651"/>
                </a:lnTo>
                <a:lnTo>
                  <a:pt x="635" y="3650"/>
                </a:lnTo>
                <a:lnTo>
                  <a:pt x="635" y="3648"/>
                </a:lnTo>
                <a:lnTo>
                  <a:pt x="635" y="3647"/>
                </a:lnTo>
                <a:lnTo>
                  <a:pt x="635" y="3645"/>
                </a:lnTo>
                <a:lnTo>
                  <a:pt x="635" y="3644"/>
                </a:lnTo>
                <a:lnTo>
                  <a:pt x="635" y="3642"/>
                </a:lnTo>
                <a:lnTo>
                  <a:pt x="633" y="3642"/>
                </a:lnTo>
                <a:lnTo>
                  <a:pt x="635" y="3642"/>
                </a:lnTo>
                <a:lnTo>
                  <a:pt x="633" y="3642"/>
                </a:lnTo>
                <a:lnTo>
                  <a:pt x="633" y="3641"/>
                </a:lnTo>
                <a:lnTo>
                  <a:pt x="633" y="3639"/>
                </a:lnTo>
                <a:lnTo>
                  <a:pt x="633" y="3638"/>
                </a:lnTo>
                <a:lnTo>
                  <a:pt x="632" y="3638"/>
                </a:lnTo>
                <a:lnTo>
                  <a:pt x="632" y="3636"/>
                </a:lnTo>
                <a:lnTo>
                  <a:pt x="632" y="3635"/>
                </a:lnTo>
                <a:lnTo>
                  <a:pt x="630" y="3633"/>
                </a:lnTo>
                <a:lnTo>
                  <a:pt x="630" y="3632"/>
                </a:lnTo>
                <a:lnTo>
                  <a:pt x="629" y="3632"/>
                </a:lnTo>
                <a:lnTo>
                  <a:pt x="629" y="3630"/>
                </a:lnTo>
                <a:lnTo>
                  <a:pt x="629" y="3629"/>
                </a:lnTo>
                <a:lnTo>
                  <a:pt x="627" y="3629"/>
                </a:lnTo>
                <a:lnTo>
                  <a:pt x="627" y="3627"/>
                </a:lnTo>
                <a:lnTo>
                  <a:pt x="627" y="3626"/>
                </a:lnTo>
                <a:lnTo>
                  <a:pt x="627" y="3624"/>
                </a:lnTo>
                <a:lnTo>
                  <a:pt x="627" y="3623"/>
                </a:lnTo>
                <a:lnTo>
                  <a:pt x="626" y="3623"/>
                </a:lnTo>
                <a:lnTo>
                  <a:pt x="626" y="3621"/>
                </a:lnTo>
                <a:lnTo>
                  <a:pt x="626" y="3620"/>
                </a:lnTo>
                <a:lnTo>
                  <a:pt x="627" y="3618"/>
                </a:lnTo>
                <a:lnTo>
                  <a:pt x="626" y="3618"/>
                </a:lnTo>
                <a:lnTo>
                  <a:pt x="626" y="3617"/>
                </a:lnTo>
                <a:lnTo>
                  <a:pt x="626" y="3615"/>
                </a:lnTo>
                <a:lnTo>
                  <a:pt x="626" y="3614"/>
                </a:lnTo>
                <a:lnTo>
                  <a:pt x="624" y="3612"/>
                </a:lnTo>
                <a:lnTo>
                  <a:pt x="626" y="3612"/>
                </a:lnTo>
                <a:lnTo>
                  <a:pt x="624" y="3611"/>
                </a:lnTo>
                <a:lnTo>
                  <a:pt x="626" y="3611"/>
                </a:lnTo>
                <a:lnTo>
                  <a:pt x="624" y="3609"/>
                </a:lnTo>
                <a:lnTo>
                  <a:pt x="624" y="3608"/>
                </a:lnTo>
                <a:lnTo>
                  <a:pt x="624" y="3606"/>
                </a:lnTo>
                <a:lnTo>
                  <a:pt x="624" y="3605"/>
                </a:lnTo>
                <a:lnTo>
                  <a:pt x="623" y="3605"/>
                </a:lnTo>
                <a:lnTo>
                  <a:pt x="623" y="3603"/>
                </a:lnTo>
                <a:lnTo>
                  <a:pt x="621" y="3603"/>
                </a:lnTo>
                <a:lnTo>
                  <a:pt x="621" y="3601"/>
                </a:lnTo>
                <a:lnTo>
                  <a:pt x="621" y="3600"/>
                </a:lnTo>
                <a:lnTo>
                  <a:pt x="620" y="3600"/>
                </a:lnTo>
                <a:lnTo>
                  <a:pt x="620" y="3598"/>
                </a:lnTo>
                <a:lnTo>
                  <a:pt x="620" y="3597"/>
                </a:lnTo>
                <a:lnTo>
                  <a:pt x="618" y="3597"/>
                </a:lnTo>
                <a:lnTo>
                  <a:pt x="618" y="3595"/>
                </a:lnTo>
                <a:lnTo>
                  <a:pt x="617" y="3595"/>
                </a:lnTo>
                <a:lnTo>
                  <a:pt x="617" y="3594"/>
                </a:lnTo>
                <a:lnTo>
                  <a:pt x="615" y="3594"/>
                </a:lnTo>
                <a:lnTo>
                  <a:pt x="615" y="3592"/>
                </a:lnTo>
                <a:lnTo>
                  <a:pt x="615" y="3591"/>
                </a:lnTo>
                <a:lnTo>
                  <a:pt x="615" y="3589"/>
                </a:lnTo>
                <a:lnTo>
                  <a:pt x="614" y="3589"/>
                </a:lnTo>
                <a:lnTo>
                  <a:pt x="614" y="3588"/>
                </a:lnTo>
                <a:lnTo>
                  <a:pt x="614" y="3586"/>
                </a:lnTo>
                <a:lnTo>
                  <a:pt x="612" y="3586"/>
                </a:lnTo>
                <a:lnTo>
                  <a:pt x="612" y="3585"/>
                </a:lnTo>
                <a:lnTo>
                  <a:pt x="612" y="3583"/>
                </a:lnTo>
                <a:lnTo>
                  <a:pt x="611" y="3583"/>
                </a:lnTo>
                <a:lnTo>
                  <a:pt x="611" y="3582"/>
                </a:lnTo>
                <a:lnTo>
                  <a:pt x="609" y="3582"/>
                </a:lnTo>
                <a:lnTo>
                  <a:pt x="609" y="3580"/>
                </a:lnTo>
                <a:lnTo>
                  <a:pt x="608" y="3580"/>
                </a:lnTo>
                <a:lnTo>
                  <a:pt x="608" y="3579"/>
                </a:lnTo>
                <a:lnTo>
                  <a:pt x="606" y="3579"/>
                </a:lnTo>
                <a:lnTo>
                  <a:pt x="606" y="3577"/>
                </a:lnTo>
                <a:lnTo>
                  <a:pt x="605" y="3577"/>
                </a:lnTo>
                <a:lnTo>
                  <a:pt x="603" y="3577"/>
                </a:lnTo>
                <a:lnTo>
                  <a:pt x="603" y="3576"/>
                </a:lnTo>
                <a:lnTo>
                  <a:pt x="602" y="3574"/>
                </a:lnTo>
                <a:lnTo>
                  <a:pt x="602" y="3573"/>
                </a:lnTo>
                <a:lnTo>
                  <a:pt x="600" y="3573"/>
                </a:lnTo>
                <a:lnTo>
                  <a:pt x="600" y="3571"/>
                </a:lnTo>
                <a:lnTo>
                  <a:pt x="599" y="3571"/>
                </a:lnTo>
                <a:lnTo>
                  <a:pt x="597" y="3570"/>
                </a:lnTo>
                <a:lnTo>
                  <a:pt x="596" y="3570"/>
                </a:lnTo>
                <a:lnTo>
                  <a:pt x="596" y="3568"/>
                </a:lnTo>
                <a:lnTo>
                  <a:pt x="594" y="3568"/>
                </a:lnTo>
                <a:lnTo>
                  <a:pt x="594" y="3567"/>
                </a:lnTo>
                <a:lnTo>
                  <a:pt x="593" y="3565"/>
                </a:lnTo>
                <a:lnTo>
                  <a:pt x="593" y="3564"/>
                </a:lnTo>
                <a:lnTo>
                  <a:pt x="591" y="3564"/>
                </a:lnTo>
                <a:lnTo>
                  <a:pt x="591" y="3562"/>
                </a:lnTo>
                <a:lnTo>
                  <a:pt x="593" y="3562"/>
                </a:lnTo>
                <a:lnTo>
                  <a:pt x="591" y="3562"/>
                </a:lnTo>
                <a:lnTo>
                  <a:pt x="590" y="3561"/>
                </a:lnTo>
                <a:lnTo>
                  <a:pt x="588" y="3561"/>
                </a:lnTo>
                <a:lnTo>
                  <a:pt x="588" y="3559"/>
                </a:lnTo>
                <a:lnTo>
                  <a:pt x="588" y="3558"/>
                </a:lnTo>
                <a:lnTo>
                  <a:pt x="588" y="3556"/>
                </a:lnTo>
                <a:lnTo>
                  <a:pt x="588" y="3555"/>
                </a:lnTo>
                <a:lnTo>
                  <a:pt x="587" y="3553"/>
                </a:lnTo>
                <a:lnTo>
                  <a:pt x="587" y="3552"/>
                </a:lnTo>
                <a:lnTo>
                  <a:pt x="587" y="3550"/>
                </a:lnTo>
                <a:lnTo>
                  <a:pt x="585" y="3550"/>
                </a:lnTo>
                <a:lnTo>
                  <a:pt x="585" y="3548"/>
                </a:lnTo>
                <a:lnTo>
                  <a:pt x="585" y="3547"/>
                </a:lnTo>
                <a:lnTo>
                  <a:pt x="584" y="3547"/>
                </a:lnTo>
                <a:lnTo>
                  <a:pt x="584" y="3545"/>
                </a:lnTo>
                <a:lnTo>
                  <a:pt x="584" y="3544"/>
                </a:lnTo>
                <a:lnTo>
                  <a:pt x="582" y="3542"/>
                </a:lnTo>
                <a:lnTo>
                  <a:pt x="582" y="3541"/>
                </a:lnTo>
                <a:lnTo>
                  <a:pt x="584" y="3539"/>
                </a:lnTo>
                <a:lnTo>
                  <a:pt x="584" y="3538"/>
                </a:lnTo>
                <a:lnTo>
                  <a:pt x="584" y="3536"/>
                </a:lnTo>
                <a:lnTo>
                  <a:pt x="584" y="3535"/>
                </a:lnTo>
                <a:lnTo>
                  <a:pt x="582" y="3533"/>
                </a:lnTo>
                <a:lnTo>
                  <a:pt x="582" y="3532"/>
                </a:lnTo>
                <a:lnTo>
                  <a:pt x="582" y="3530"/>
                </a:lnTo>
                <a:lnTo>
                  <a:pt x="582" y="3529"/>
                </a:lnTo>
                <a:lnTo>
                  <a:pt x="584" y="3529"/>
                </a:lnTo>
                <a:lnTo>
                  <a:pt x="584" y="3527"/>
                </a:lnTo>
                <a:lnTo>
                  <a:pt x="584" y="3526"/>
                </a:lnTo>
                <a:lnTo>
                  <a:pt x="582" y="3526"/>
                </a:lnTo>
                <a:lnTo>
                  <a:pt x="582" y="3524"/>
                </a:lnTo>
                <a:lnTo>
                  <a:pt x="581" y="3524"/>
                </a:lnTo>
                <a:lnTo>
                  <a:pt x="581" y="3523"/>
                </a:lnTo>
                <a:lnTo>
                  <a:pt x="579" y="3523"/>
                </a:lnTo>
                <a:lnTo>
                  <a:pt x="579" y="3521"/>
                </a:lnTo>
                <a:lnTo>
                  <a:pt x="578" y="3521"/>
                </a:lnTo>
                <a:lnTo>
                  <a:pt x="579" y="3521"/>
                </a:lnTo>
                <a:lnTo>
                  <a:pt x="579" y="3520"/>
                </a:lnTo>
                <a:lnTo>
                  <a:pt x="578" y="3520"/>
                </a:lnTo>
                <a:lnTo>
                  <a:pt x="578" y="3518"/>
                </a:lnTo>
                <a:lnTo>
                  <a:pt x="578" y="3517"/>
                </a:lnTo>
                <a:lnTo>
                  <a:pt x="576" y="3517"/>
                </a:lnTo>
                <a:lnTo>
                  <a:pt x="576" y="3515"/>
                </a:lnTo>
                <a:lnTo>
                  <a:pt x="576" y="3514"/>
                </a:lnTo>
                <a:lnTo>
                  <a:pt x="575" y="3514"/>
                </a:lnTo>
                <a:lnTo>
                  <a:pt x="575" y="3512"/>
                </a:lnTo>
                <a:lnTo>
                  <a:pt x="576" y="3512"/>
                </a:lnTo>
                <a:lnTo>
                  <a:pt x="576" y="3511"/>
                </a:lnTo>
                <a:lnTo>
                  <a:pt x="576" y="3509"/>
                </a:lnTo>
                <a:lnTo>
                  <a:pt x="575" y="3508"/>
                </a:lnTo>
                <a:lnTo>
                  <a:pt x="575" y="3506"/>
                </a:lnTo>
                <a:lnTo>
                  <a:pt x="573" y="3506"/>
                </a:lnTo>
                <a:lnTo>
                  <a:pt x="573" y="3505"/>
                </a:lnTo>
                <a:lnTo>
                  <a:pt x="573" y="3503"/>
                </a:lnTo>
                <a:lnTo>
                  <a:pt x="573" y="3502"/>
                </a:lnTo>
                <a:lnTo>
                  <a:pt x="573" y="3500"/>
                </a:lnTo>
                <a:lnTo>
                  <a:pt x="573" y="3499"/>
                </a:lnTo>
                <a:lnTo>
                  <a:pt x="572" y="3499"/>
                </a:lnTo>
                <a:lnTo>
                  <a:pt x="572" y="3497"/>
                </a:lnTo>
                <a:lnTo>
                  <a:pt x="572" y="3495"/>
                </a:lnTo>
                <a:lnTo>
                  <a:pt x="572" y="3494"/>
                </a:lnTo>
                <a:lnTo>
                  <a:pt x="570" y="3492"/>
                </a:lnTo>
                <a:lnTo>
                  <a:pt x="570" y="3491"/>
                </a:lnTo>
                <a:lnTo>
                  <a:pt x="569" y="3491"/>
                </a:lnTo>
                <a:lnTo>
                  <a:pt x="569" y="3489"/>
                </a:lnTo>
                <a:lnTo>
                  <a:pt x="569" y="3488"/>
                </a:lnTo>
                <a:lnTo>
                  <a:pt x="567" y="3488"/>
                </a:lnTo>
                <a:lnTo>
                  <a:pt x="567" y="3486"/>
                </a:lnTo>
                <a:lnTo>
                  <a:pt x="567" y="3485"/>
                </a:lnTo>
                <a:lnTo>
                  <a:pt x="566" y="3483"/>
                </a:lnTo>
                <a:lnTo>
                  <a:pt x="566" y="3482"/>
                </a:lnTo>
                <a:lnTo>
                  <a:pt x="566" y="3480"/>
                </a:lnTo>
                <a:lnTo>
                  <a:pt x="564" y="3480"/>
                </a:lnTo>
                <a:lnTo>
                  <a:pt x="564" y="3479"/>
                </a:lnTo>
                <a:lnTo>
                  <a:pt x="563" y="3479"/>
                </a:lnTo>
                <a:lnTo>
                  <a:pt x="561" y="3477"/>
                </a:lnTo>
                <a:lnTo>
                  <a:pt x="560" y="3477"/>
                </a:lnTo>
                <a:lnTo>
                  <a:pt x="558" y="3477"/>
                </a:lnTo>
                <a:lnTo>
                  <a:pt x="557" y="3477"/>
                </a:lnTo>
                <a:lnTo>
                  <a:pt x="557" y="3476"/>
                </a:lnTo>
                <a:lnTo>
                  <a:pt x="557" y="3474"/>
                </a:lnTo>
                <a:lnTo>
                  <a:pt x="555" y="3474"/>
                </a:lnTo>
                <a:lnTo>
                  <a:pt x="555" y="3473"/>
                </a:lnTo>
                <a:lnTo>
                  <a:pt x="554" y="3473"/>
                </a:lnTo>
                <a:lnTo>
                  <a:pt x="554" y="3471"/>
                </a:lnTo>
                <a:lnTo>
                  <a:pt x="552" y="3471"/>
                </a:lnTo>
                <a:lnTo>
                  <a:pt x="551" y="3471"/>
                </a:lnTo>
                <a:lnTo>
                  <a:pt x="549" y="3471"/>
                </a:lnTo>
                <a:lnTo>
                  <a:pt x="547" y="3471"/>
                </a:lnTo>
                <a:lnTo>
                  <a:pt x="546" y="3471"/>
                </a:lnTo>
                <a:lnTo>
                  <a:pt x="544" y="3473"/>
                </a:lnTo>
                <a:lnTo>
                  <a:pt x="543" y="3473"/>
                </a:lnTo>
                <a:lnTo>
                  <a:pt x="541" y="3473"/>
                </a:lnTo>
                <a:lnTo>
                  <a:pt x="540" y="3473"/>
                </a:lnTo>
                <a:lnTo>
                  <a:pt x="538" y="3473"/>
                </a:lnTo>
                <a:lnTo>
                  <a:pt x="537" y="3473"/>
                </a:lnTo>
                <a:lnTo>
                  <a:pt x="537" y="3471"/>
                </a:lnTo>
                <a:lnTo>
                  <a:pt x="537" y="3470"/>
                </a:lnTo>
                <a:lnTo>
                  <a:pt x="537" y="3468"/>
                </a:lnTo>
                <a:lnTo>
                  <a:pt x="537" y="3467"/>
                </a:lnTo>
                <a:lnTo>
                  <a:pt x="538" y="3467"/>
                </a:lnTo>
                <a:lnTo>
                  <a:pt x="538" y="3465"/>
                </a:lnTo>
                <a:lnTo>
                  <a:pt x="537" y="3465"/>
                </a:lnTo>
                <a:lnTo>
                  <a:pt x="537" y="3464"/>
                </a:lnTo>
                <a:lnTo>
                  <a:pt x="538" y="3464"/>
                </a:lnTo>
                <a:lnTo>
                  <a:pt x="537" y="3464"/>
                </a:lnTo>
                <a:lnTo>
                  <a:pt x="537" y="3462"/>
                </a:lnTo>
                <a:lnTo>
                  <a:pt x="537" y="3461"/>
                </a:lnTo>
                <a:lnTo>
                  <a:pt x="537" y="3459"/>
                </a:lnTo>
                <a:lnTo>
                  <a:pt x="537" y="3458"/>
                </a:lnTo>
                <a:lnTo>
                  <a:pt x="538" y="3458"/>
                </a:lnTo>
                <a:lnTo>
                  <a:pt x="538" y="3456"/>
                </a:lnTo>
                <a:lnTo>
                  <a:pt x="538" y="3455"/>
                </a:lnTo>
                <a:lnTo>
                  <a:pt x="538" y="3453"/>
                </a:lnTo>
                <a:lnTo>
                  <a:pt x="538" y="3452"/>
                </a:lnTo>
                <a:lnTo>
                  <a:pt x="538" y="3450"/>
                </a:lnTo>
                <a:lnTo>
                  <a:pt x="538" y="3449"/>
                </a:lnTo>
                <a:lnTo>
                  <a:pt x="538" y="3447"/>
                </a:lnTo>
                <a:lnTo>
                  <a:pt x="538" y="3446"/>
                </a:lnTo>
                <a:lnTo>
                  <a:pt x="538" y="3444"/>
                </a:lnTo>
                <a:lnTo>
                  <a:pt x="538" y="3442"/>
                </a:lnTo>
                <a:lnTo>
                  <a:pt x="538" y="3441"/>
                </a:lnTo>
                <a:lnTo>
                  <a:pt x="537" y="3441"/>
                </a:lnTo>
                <a:lnTo>
                  <a:pt x="535" y="3439"/>
                </a:lnTo>
                <a:lnTo>
                  <a:pt x="537" y="3439"/>
                </a:lnTo>
                <a:lnTo>
                  <a:pt x="540" y="3439"/>
                </a:lnTo>
                <a:lnTo>
                  <a:pt x="541" y="3439"/>
                </a:lnTo>
                <a:lnTo>
                  <a:pt x="543" y="3439"/>
                </a:lnTo>
                <a:lnTo>
                  <a:pt x="543" y="3438"/>
                </a:lnTo>
                <a:lnTo>
                  <a:pt x="544" y="3438"/>
                </a:lnTo>
                <a:lnTo>
                  <a:pt x="546" y="3438"/>
                </a:lnTo>
                <a:lnTo>
                  <a:pt x="547" y="3436"/>
                </a:lnTo>
                <a:lnTo>
                  <a:pt x="549" y="3436"/>
                </a:lnTo>
                <a:lnTo>
                  <a:pt x="549" y="3435"/>
                </a:lnTo>
                <a:lnTo>
                  <a:pt x="551" y="3435"/>
                </a:lnTo>
                <a:lnTo>
                  <a:pt x="552" y="3435"/>
                </a:lnTo>
                <a:lnTo>
                  <a:pt x="554" y="3435"/>
                </a:lnTo>
                <a:lnTo>
                  <a:pt x="554" y="3433"/>
                </a:lnTo>
                <a:lnTo>
                  <a:pt x="554" y="3432"/>
                </a:lnTo>
                <a:lnTo>
                  <a:pt x="555" y="3432"/>
                </a:lnTo>
                <a:lnTo>
                  <a:pt x="557" y="3432"/>
                </a:lnTo>
                <a:lnTo>
                  <a:pt x="557" y="3433"/>
                </a:lnTo>
                <a:lnTo>
                  <a:pt x="558" y="3433"/>
                </a:lnTo>
                <a:close/>
                <a:moveTo>
                  <a:pt x="560" y="3429"/>
                </a:moveTo>
                <a:lnTo>
                  <a:pt x="561" y="3429"/>
                </a:lnTo>
                <a:lnTo>
                  <a:pt x="561" y="3430"/>
                </a:lnTo>
                <a:lnTo>
                  <a:pt x="561" y="3432"/>
                </a:lnTo>
                <a:lnTo>
                  <a:pt x="560" y="3432"/>
                </a:lnTo>
                <a:lnTo>
                  <a:pt x="560" y="3433"/>
                </a:lnTo>
                <a:lnTo>
                  <a:pt x="560" y="3432"/>
                </a:lnTo>
                <a:lnTo>
                  <a:pt x="560" y="3430"/>
                </a:lnTo>
                <a:lnTo>
                  <a:pt x="558" y="3430"/>
                </a:lnTo>
                <a:lnTo>
                  <a:pt x="558" y="3429"/>
                </a:lnTo>
                <a:lnTo>
                  <a:pt x="558" y="3430"/>
                </a:lnTo>
                <a:lnTo>
                  <a:pt x="560" y="3430"/>
                </a:lnTo>
                <a:lnTo>
                  <a:pt x="560" y="3429"/>
                </a:lnTo>
                <a:close/>
                <a:moveTo>
                  <a:pt x="525" y="3436"/>
                </a:moveTo>
                <a:lnTo>
                  <a:pt x="523" y="3435"/>
                </a:lnTo>
                <a:lnTo>
                  <a:pt x="525" y="3435"/>
                </a:lnTo>
                <a:lnTo>
                  <a:pt x="525" y="3436"/>
                </a:lnTo>
                <a:close/>
                <a:moveTo>
                  <a:pt x="727" y="2643"/>
                </a:moveTo>
                <a:lnTo>
                  <a:pt x="725" y="2643"/>
                </a:lnTo>
                <a:lnTo>
                  <a:pt x="725" y="2641"/>
                </a:lnTo>
                <a:lnTo>
                  <a:pt x="725" y="2640"/>
                </a:lnTo>
                <a:lnTo>
                  <a:pt x="725" y="2641"/>
                </a:lnTo>
                <a:lnTo>
                  <a:pt x="727" y="2641"/>
                </a:lnTo>
                <a:lnTo>
                  <a:pt x="727" y="2643"/>
                </a:lnTo>
                <a:close/>
                <a:moveTo>
                  <a:pt x="537" y="2588"/>
                </a:moveTo>
                <a:lnTo>
                  <a:pt x="538" y="2588"/>
                </a:lnTo>
                <a:lnTo>
                  <a:pt x="540" y="2590"/>
                </a:lnTo>
                <a:lnTo>
                  <a:pt x="541" y="2590"/>
                </a:lnTo>
                <a:lnTo>
                  <a:pt x="543" y="2590"/>
                </a:lnTo>
                <a:lnTo>
                  <a:pt x="543" y="2591"/>
                </a:lnTo>
                <a:lnTo>
                  <a:pt x="544" y="2591"/>
                </a:lnTo>
                <a:lnTo>
                  <a:pt x="546" y="2591"/>
                </a:lnTo>
                <a:lnTo>
                  <a:pt x="547" y="2591"/>
                </a:lnTo>
                <a:lnTo>
                  <a:pt x="547" y="2590"/>
                </a:lnTo>
                <a:lnTo>
                  <a:pt x="549" y="2590"/>
                </a:lnTo>
                <a:lnTo>
                  <a:pt x="549" y="2591"/>
                </a:lnTo>
                <a:lnTo>
                  <a:pt x="551" y="2591"/>
                </a:lnTo>
                <a:lnTo>
                  <a:pt x="552" y="2591"/>
                </a:lnTo>
                <a:lnTo>
                  <a:pt x="552" y="2593"/>
                </a:lnTo>
                <a:lnTo>
                  <a:pt x="554" y="2593"/>
                </a:lnTo>
                <a:lnTo>
                  <a:pt x="555" y="2593"/>
                </a:lnTo>
                <a:lnTo>
                  <a:pt x="555" y="2594"/>
                </a:lnTo>
                <a:lnTo>
                  <a:pt x="557" y="2594"/>
                </a:lnTo>
                <a:lnTo>
                  <a:pt x="557" y="2596"/>
                </a:lnTo>
                <a:lnTo>
                  <a:pt x="558" y="2596"/>
                </a:lnTo>
                <a:lnTo>
                  <a:pt x="558" y="2594"/>
                </a:lnTo>
                <a:lnTo>
                  <a:pt x="560" y="2596"/>
                </a:lnTo>
                <a:lnTo>
                  <a:pt x="560" y="2594"/>
                </a:lnTo>
                <a:lnTo>
                  <a:pt x="560" y="2596"/>
                </a:lnTo>
                <a:lnTo>
                  <a:pt x="561" y="2596"/>
                </a:lnTo>
                <a:lnTo>
                  <a:pt x="563" y="2596"/>
                </a:lnTo>
                <a:lnTo>
                  <a:pt x="564" y="2596"/>
                </a:lnTo>
                <a:lnTo>
                  <a:pt x="566" y="2596"/>
                </a:lnTo>
                <a:lnTo>
                  <a:pt x="567" y="2598"/>
                </a:lnTo>
                <a:lnTo>
                  <a:pt x="569" y="2598"/>
                </a:lnTo>
                <a:lnTo>
                  <a:pt x="570" y="2598"/>
                </a:lnTo>
                <a:lnTo>
                  <a:pt x="572" y="2598"/>
                </a:lnTo>
                <a:lnTo>
                  <a:pt x="573" y="2598"/>
                </a:lnTo>
                <a:lnTo>
                  <a:pt x="575" y="2598"/>
                </a:lnTo>
                <a:lnTo>
                  <a:pt x="576" y="2598"/>
                </a:lnTo>
                <a:lnTo>
                  <a:pt x="576" y="2596"/>
                </a:lnTo>
                <a:lnTo>
                  <a:pt x="578" y="2596"/>
                </a:lnTo>
                <a:lnTo>
                  <a:pt x="579" y="2596"/>
                </a:lnTo>
                <a:lnTo>
                  <a:pt x="579" y="2594"/>
                </a:lnTo>
                <a:lnTo>
                  <a:pt x="581" y="2594"/>
                </a:lnTo>
                <a:lnTo>
                  <a:pt x="581" y="2596"/>
                </a:lnTo>
                <a:lnTo>
                  <a:pt x="582" y="2596"/>
                </a:lnTo>
                <a:lnTo>
                  <a:pt x="584" y="2598"/>
                </a:lnTo>
                <a:lnTo>
                  <a:pt x="585" y="2598"/>
                </a:lnTo>
                <a:lnTo>
                  <a:pt x="585" y="2596"/>
                </a:lnTo>
                <a:lnTo>
                  <a:pt x="587" y="2596"/>
                </a:lnTo>
                <a:lnTo>
                  <a:pt x="587" y="2598"/>
                </a:lnTo>
                <a:lnTo>
                  <a:pt x="587" y="2596"/>
                </a:lnTo>
                <a:lnTo>
                  <a:pt x="587" y="2598"/>
                </a:lnTo>
                <a:lnTo>
                  <a:pt x="588" y="2598"/>
                </a:lnTo>
                <a:lnTo>
                  <a:pt x="588" y="2596"/>
                </a:lnTo>
                <a:lnTo>
                  <a:pt x="588" y="2598"/>
                </a:lnTo>
                <a:lnTo>
                  <a:pt x="590" y="2598"/>
                </a:lnTo>
                <a:lnTo>
                  <a:pt x="591" y="2598"/>
                </a:lnTo>
                <a:lnTo>
                  <a:pt x="591" y="2596"/>
                </a:lnTo>
                <a:lnTo>
                  <a:pt x="591" y="2598"/>
                </a:lnTo>
                <a:lnTo>
                  <a:pt x="591" y="2596"/>
                </a:lnTo>
                <a:lnTo>
                  <a:pt x="593" y="2596"/>
                </a:lnTo>
                <a:lnTo>
                  <a:pt x="594" y="2596"/>
                </a:lnTo>
                <a:lnTo>
                  <a:pt x="594" y="2594"/>
                </a:lnTo>
                <a:lnTo>
                  <a:pt x="596" y="2594"/>
                </a:lnTo>
                <a:lnTo>
                  <a:pt x="596" y="2596"/>
                </a:lnTo>
                <a:lnTo>
                  <a:pt x="597" y="2596"/>
                </a:lnTo>
                <a:lnTo>
                  <a:pt x="597" y="2598"/>
                </a:lnTo>
                <a:lnTo>
                  <a:pt x="599" y="2598"/>
                </a:lnTo>
                <a:lnTo>
                  <a:pt x="600" y="2598"/>
                </a:lnTo>
                <a:lnTo>
                  <a:pt x="600" y="2599"/>
                </a:lnTo>
                <a:lnTo>
                  <a:pt x="602" y="2599"/>
                </a:lnTo>
                <a:lnTo>
                  <a:pt x="603" y="2598"/>
                </a:lnTo>
                <a:lnTo>
                  <a:pt x="605" y="2598"/>
                </a:lnTo>
                <a:lnTo>
                  <a:pt x="606" y="2598"/>
                </a:lnTo>
                <a:lnTo>
                  <a:pt x="608" y="2598"/>
                </a:lnTo>
                <a:lnTo>
                  <a:pt x="609" y="2598"/>
                </a:lnTo>
                <a:lnTo>
                  <a:pt x="611" y="2598"/>
                </a:lnTo>
                <a:lnTo>
                  <a:pt x="612" y="2599"/>
                </a:lnTo>
                <a:lnTo>
                  <a:pt x="614" y="2599"/>
                </a:lnTo>
                <a:lnTo>
                  <a:pt x="614" y="2598"/>
                </a:lnTo>
                <a:lnTo>
                  <a:pt x="615" y="2598"/>
                </a:lnTo>
                <a:lnTo>
                  <a:pt x="617" y="2598"/>
                </a:lnTo>
                <a:lnTo>
                  <a:pt x="615" y="2598"/>
                </a:lnTo>
                <a:lnTo>
                  <a:pt x="615" y="2596"/>
                </a:lnTo>
                <a:lnTo>
                  <a:pt x="617" y="2596"/>
                </a:lnTo>
                <a:lnTo>
                  <a:pt x="617" y="2598"/>
                </a:lnTo>
                <a:lnTo>
                  <a:pt x="618" y="2598"/>
                </a:lnTo>
                <a:lnTo>
                  <a:pt x="620" y="2598"/>
                </a:lnTo>
                <a:lnTo>
                  <a:pt x="621" y="2598"/>
                </a:lnTo>
                <a:lnTo>
                  <a:pt x="621" y="2599"/>
                </a:lnTo>
                <a:lnTo>
                  <a:pt x="623" y="2599"/>
                </a:lnTo>
                <a:lnTo>
                  <a:pt x="624" y="2599"/>
                </a:lnTo>
                <a:lnTo>
                  <a:pt x="624" y="2601"/>
                </a:lnTo>
                <a:lnTo>
                  <a:pt x="624" y="2599"/>
                </a:lnTo>
                <a:lnTo>
                  <a:pt x="626" y="2599"/>
                </a:lnTo>
                <a:lnTo>
                  <a:pt x="627" y="2599"/>
                </a:lnTo>
                <a:lnTo>
                  <a:pt x="629" y="2599"/>
                </a:lnTo>
                <a:lnTo>
                  <a:pt x="629" y="2598"/>
                </a:lnTo>
                <a:lnTo>
                  <a:pt x="630" y="2598"/>
                </a:lnTo>
                <a:lnTo>
                  <a:pt x="632" y="2598"/>
                </a:lnTo>
                <a:lnTo>
                  <a:pt x="632" y="2596"/>
                </a:lnTo>
                <a:lnTo>
                  <a:pt x="633" y="2596"/>
                </a:lnTo>
                <a:lnTo>
                  <a:pt x="633" y="2598"/>
                </a:lnTo>
                <a:lnTo>
                  <a:pt x="635" y="2598"/>
                </a:lnTo>
                <a:lnTo>
                  <a:pt x="636" y="2598"/>
                </a:lnTo>
                <a:lnTo>
                  <a:pt x="636" y="2596"/>
                </a:lnTo>
                <a:lnTo>
                  <a:pt x="636" y="2598"/>
                </a:lnTo>
                <a:lnTo>
                  <a:pt x="638" y="2598"/>
                </a:lnTo>
                <a:lnTo>
                  <a:pt x="638" y="2596"/>
                </a:lnTo>
                <a:lnTo>
                  <a:pt x="639" y="2594"/>
                </a:lnTo>
                <a:lnTo>
                  <a:pt x="641" y="2596"/>
                </a:lnTo>
                <a:lnTo>
                  <a:pt x="643" y="2596"/>
                </a:lnTo>
                <a:lnTo>
                  <a:pt x="643" y="2594"/>
                </a:lnTo>
                <a:lnTo>
                  <a:pt x="644" y="2594"/>
                </a:lnTo>
                <a:lnTo>
                  <a:pt x="644" y="2593"/>
                </a:lnTo>
                <a:lnTo>
                  <a:pt x="644" y="2591"/>
                </a:lnTo>
                <a:lnTo>
                  <a:pt x="646" y="2591"/>
                </a:lnTo>
                <a:lnTo>
                  <a:pt x="646" y="2593"/>
                </a:lnTo>
                <a:lnTo>
                  <a:pt x="647" y="2593"/>
                </a:lnTo>
                <a:lnTo>
                  <a:pt x="647" y="2594"/>
                </a:lnTo>
                <a:lnTo>
                  <a:pt x="649" y="2594"/>
                </a:lnTo>
                <a:lnTo>
                  <a:pt x="649" y="2596"/>
                </a:lnTo>
                <a:lnTo>
                  <a:pt x="649" y="2598"/>
                </a:lnTo>
                <a:lnTo>
                  <a:pt x="650" y="2598"/>
                </a:lnTo>
                <a:lnTo>
                  <a:pt x="652" y="2598"/>
                </a:lnTo>
                <a:lnTo>
                  <a:pt x="653" y="2599"/>
                </a:lnTo>
                <a:lnTo>
                  <a:pt x="653" y="2601"/>
                </a:lnTo>
                <a:lnTo>
                  <a:pt x="655" y="2601"/>
                </a:lnTo>
                <a:lnTo>
                  <a:pt x="655" y="2602"/>
                </a:lnTo>
                <a:lnTo>
                  <a:pt x="655" y="2604"/>
                </a:lnTo>
                <a:lnTo>
                  <a:pt x="655" y="2605"/>
                </a:lnTo>
                <a:lnTo>
                  <a:pt x="656" y="2605"/>
                </a:lnTo>
                <a:lnTo>
                  <a:pt x="658" y="2605"/>
                </a:lnTo>
                <a:lnTo>
                  <a:pt x="658" y="2607"/>
                </a:lnTo>
                <a:lnTo>
                  <a:pt x="656" y="2607"/>
                </a:lnTo>
                <a:lnTo>
                  <a:pt x="656" y="2608"/>
                </a:lnTo>
                <a:lnTo>
                  <a:pt x="656" y="2610"/>
                </a:lnTo>
                <a:lnTo>
                  <a:pt x="658" y="2610"/>
                </a:lnTo>
                <a:lnTo>
                  <a:pt x="658" y="2611"/>
                </a:lnTo>
                <a:lnTo>
                  <a:pt x="659" y="2611"/>
                </a:lnTo>
                <a:lnTo>
                  <a:pt x="661" y="2613"/>
                </a:lnTo>
                <a:lnTo>
                  <a:pt x="662" y="2613"/>
                </a:lnTo>
                <a:lnTo>
                  <a:pt x="664" y="2613"/>
                </a:lnTo>
                <a:lnTo>
                  <a:pt x="664" y="2614"/>
                </a:lnTo>
                <a:lnTo>
                  <a:pt x="665" y="2614"/>
                </a:lnTo>
                <a:lnTo>
                  <a:pt x="667" y="2614"/>
                </a:lnTo>
                <a:lnTo>
                  <a:pt x="668" y="2614"/>
                </a:lnTo>
                <a:lnTo>
                  <a:pt x="668" y="2613"/>
                </a:lnTo>
                <a:lnTo>
                  <a:pt x="670" y="2613"/>
                </a:lnTo>
                <a:lnTo>
                  <a:pt x="670" y="2614"/>
                </a:lnTo>
                <a:lnTo>
                  <a:pt x="671" y="2614"/>
                </a:lnTo>
                <a:lnTo>
                  <a:pt x="670" y="2616"/>
                </a:lnTo>
                <a:lnTo>
                  <a:pt x="670" y="2617"/>
                </a:lnTo>
                <a:lnTo>
                  <a:pt x="670" y="2619"/>
                </a:lnTo>
                <a:lnTo>
                  <a:pt x="668" y="2619"/>
                </a:lnTo>
                <a:lnTo>
                  <a:pt x="668" y="2620"/>
                </a:lnTo>
                <a:lnTo>
                  <a:pt x="670" y="2620"/>
                </a:lnTo>
                <a:lnTo>
                  <a:pt x="670" y="2622"/>
                </a:lnTo>
                <a:lnTo>
                  <a:pt x="671" y="2622"/>
                </a:lnTo>
                <a:lnTo>
                  <a:pt x="673" y="2622"/>
                </a:lnTo>
                <a:lnTo>
                  <a:pt x="674" y="2622"/>
                </a:lnTo>
                <a:lnTo>
                  <a:pt x="674" y="2623"/>
                </a:lnTo>
                <a:lnTo>
                  <a:pt x="676" y="2623"/>
                </a:lnTo>
                <a:lnTo>
                  <a:pt x="676" y="2625"/>
                </a:lnTo>
                <a:lnTo>
                  <a:pt x="677" y="2625"/>
                </a:lnTo>
                <a:lnTo>
                  <a:pt x="676" y="2625"/>
                </a:lnTo>
                <a:lnTo>
                  <a:pt x="676" y="2626"/>
                </a:lnTo>
                <a:lnTo>
                  <a:pt x="677" y="2626"/>
                </a:lnTo>
                <a:lnTo>
                  <a:pt x="679" y="2626"/>
                </a:lnTo>
                <a:lnTo>
                  <a:pt x="679" y="2628"/>
                </a:lnTo>
                <a:lnTo>
                  <a:pt x="680" y="2628"/>
                </a:lnTo>
                <a:lnTo>
                  <a:pt x="680" y="2629"/>
                </a:lnTo>
                <a:lnTo>
                  <a:pt x="680" y="2631"/>
                </a:lnTo>
                <a:lnTo>
                  <a:pt x="682" y="2631"/>
                </a:lnTo>
                <a:lnTo>
                  <a:pt x="683" y="2631"/>
                </a:lnTo>
                <a:lnTo>
                  <a:pt x="685" y="2631"/>
                </a:lnTo>
                <a:lnTo>
                  <a:pt x="685" y="2632"/>
                </a:lnTo>
                <a:lnTo>
                  <a:pt x="686" y="2632"/>
                </a:lnTo>
                <a:lnTo>
                  <a:pt x="686" y="2634"/>
                </a:lnTo>
                <a:lnTo>
                  <a:pt x="686" y="2632"/>
                </a:lnTo>
                <a:lnTo>
                  <a:pt x="688" y="2632"/>
                </a:lnTo>
                <a:lnTo>
                  <a:pt x="689" y="2632"/>
                </a:lnTo>
                <a:lnTo>
                  <a:pt x="689" y="2634"/>
                </a:lnTo>
                <a:lnTo>
                  <a:pt x="691" y="2634"/>
                </a:lnTo>
                <a:lnTo>
                  <a:pt x="691" y="2635"/>
                </a:lnTo>
                <a:lnTo>
                  <a:pt x="692" y="2635"/>
                </a:lnTo>
                <a:lnTo>
                  <a:pt x="694" y="2635"/>
                </a:lnTo>
                <a:lnTo>
                  <a:pt x="695" y="2635"/>
                </a:lnTo>
                <a:lnTo>
                  <a:pt x="695" y="2637"/>
                </a:lnTo>
                <a:lnTo>
                  <a:pt x="697" y="2637"/>
                </a:lnTo>
                <a:lnTo>
                  <a:pt x="698" y="2638"/>
                </a:lnTo>
                <a:lnTo>
                  <a:pt x="700" y="2638"/>
                </a:lnTo>
                <a:lnTo>
                  <a:pt x="700" y="2637"/>
                </a:lnTo>
                <a:lnTo>
                  <a:pt x="701" y="2637"/>
                </a:lnTo>
                <a:lnTo>
                  <a:pt x="701" y="2638"/>
                </a:lnTo>
                <a:lnTo>
                  <a:pt x="703" y="2638"/>
                </a:lnTo>
                <a:lnTo>
                  <a:pt x="701" y="2638"/>
                </a:lnTo>
                <a:lnTo>
                  <a:pt x="703" y="2638"/>
                </a:lnTo>
                <a:lnTo>
                  <a:pt x="703" y="2637"/>
                </a:lnTo>
                <a:lnTo>
                  <a:pt x="703" y="2638"/>
                </a:lnTo>
                <a:lnTo>
                  <a:pt x="703" y="2640"/>
                </a:lnTo>
                <a:lnTo>
                  <a:pt x="701" y="2640"/>
                </a:lnTo>
                <a:lnTo>
                  <a:pt x="700" y="2640"/>
                </a:lnTo>
                <a:lnTo>
                  <a:pt x="700" y="2641"/>
                </a:lnTo>
                <a:lnTo>
                  <a:pt x="700" y="2643"/>
                </a:lnTo>
                <a:lnTo>
                  <a:pt x="701" y="2643"/>
                </a:lnTo>
                <a:lnTo>
                  <a:pt x="701" y="2644"/>
                </a:lnTo>
                <a:lnTo>
                  <a:pt x="703" y="2644"/>
                </a:lnTo>
                <a:lnTo>
                  <a:pt x="704" y="2644"/>
                </a:lnTo>
                <a:lnTo>
                  <a:pt x="706" y="2644"/>
                </a:lnTo>
                <a:lnTo>
                  <a:pt x="706" y="2646"/>
                </a:lnTo>
                <a:lnTo>
                  <a:pt x="706" y="2647"/>
                </a:lnTo>
                <a:lnTo>
                  <a:pt x="704" y="2647"/>
                </a:lnTo>
                <a:lnTo>
                  <a:pt x="704" y="2649"/>
                </a:lnTo>
                <a:lnTo>
                  <a:pt x="703" y="2649"/>
                </a:lnTo>
                <a:lnTo>
                  <a:pt x="703" y="2651"/>
                </a:lnTo>
                <a:lnTo>
                  <a:pt x="704" y="2651"/>
                </a:lnTo>
                <a:lnTo>
                  <a:pt x="706" y="2651"/>
                </a:lnTo>
                <a:lnTo>
                  <a:pt x="707" y="2651"/>
                </a:lnTo>
                <a:lnTo>
                  <a:pt x="707" y="2652"/>
                </a:lnTo>
                <a:lnTo>
                  <a:pt x="709" y="2652"/>
                </a:lnTo>
                <a:lnTo>
                  <a:pt x="707" y="2652"/>
                </a:lnTo>
                <a:lnTo>
                  <a:pt x="707" y="2654"/>
                </a:lnTo>
                <a:lnTo>
                  <a:pt x="707" y="2655"/>
                </a:lnTo>
                <a:lnTo>
                  <a:pt x="706" y="2655"/>
                </a:lnTo>
                <a:lnTo>
                  <a:pt x="706" y="2657"/>
                </a:lnTo>
                <a:lnTo>
                  <a:pt x="706" y="2658"/>
                </a:lnTo>
                <a:lnTo>
                  <a:pt x="707" y="2658"/>
                </a:lnTo>
                <a:lnTo>
                  <a:pt x="707" y="2660"/>
                </a:lnTo>
                <a:lnTo>
                  <a:pt x="709" y="2660"/>
                </a:lnTo>
                <a:lnTo>
                  <a:pt x="710" y="2660"/>
                </a:lnTo>
                <a:lnTo>
                  <a:pt x="710" y="2661"/>
                </a:lnTo>
                <a:lnTo>
                  <a:pt x="712" y="2661"/>
                </a:lnTo>
                <a:lnTo>
                  <a:pt x="713" y="2661"/>
                </a:lnTo>
                <a:lnTo>
                  <a:pt x="715" y="2661"/>
                </a:lnTo>
                <a:lnTo>
                  <a:pt x="716" y="2661"/>
                </a:lnTo>
                <a:lnTo>
                  <a:pt x="716" y="2660"/>
                </a:lnTo>
                <a:lnTo>
                  <a:pt x="718" y="2660"/>
                </a:lnTo>
                <a:lnTo>
                  <a:pt x="719" y="2660"/>
                </a:lnTo>
                <a:lnTo>
                  <a:pt x="719" y="2658"/>
                </a:lnTo>
                <a:lnTo>
                  <a:pt x="719" y="2657"/>
                </a:lnTo>
                <a:lnTo>
                  <a:pt x="721" y="2657"/>
                </a:lnTo>
                <a:lnTo>
                  <a:pt x="721" y="2655"/>
                </a:lnTo>
                <a:lnTo>
                  <a:pt x="722" y="2655"/>
                </a:lnTo>
                <a:lnTo>
                  <a:pt x="724" y="2655"/>
                </a:lnTo>
                <a:lnTo>
                  <a:pt x="724" y="2654"/>
                </a:lnTo>
                <a:lnTo>
                  <a:pt x="725" y="2654"/>
                </a:lnTo>
                <a:lnTo>
                  <a:pt x="725" y="2655"/>
                </a:lnTo>
                <a:lnTo>
                  <a:pt x="727" y="2655"/>
                </a:lnTo>
                <a:lnTo>
                  <a:pt x="728" y="2655"/>
                </a:lnTo>
                <a:lnTo>
                  <a:pt x="727" y="2657"/>
                </a:lnTo>
                <a:lnTo>
                  <a:pt x="728" y="2657"/>
                </a:lnTo>
                <a:lnTo>
                  <a:pt x="730" y="2657"/>
                </a:lnTo>
                <a:lnTo>
                  <a:pt x="730" y="2655"/>
                </a:lnTo>
                <a:lnTo>
                  <a:pt x="730" y="2657"/>
                </a:lnTo>
                <a:lnTo>
                  <a:pt x="730" y="2655"/>
                </a:lnTo>
                <a:lnTo>
                  <a:pt x="731" y="2654"/>
                </a:lnTo>
                <a:lnTo>
                  <a:pt x="730" y="2654"/>
                </a:lnTo>
                <a:lnTo>
                  <a:pt x="730" y="2652"/>
                </a:lnTo>
                <a:lnTo>
                  <a:pt x="728" y="2652"/>
                </a:lnTo>
                <a:lnTo>
                  <a:pt x="728" y="2651"/>
                </a:lnTo>
                <a:lnTo>
                  <a:pt x="730" y="2651"/>
                </a:lnTo>
                <a:lnTo>
                  <a:pt x="730" y="2649"/>
                </a:lnTo>
                <a:lnTo>
                  <a:pt x="731" y="2649"/>
                </a:lnTo>
                <a:lnTo>
                  <a:pt x="733" y="2649"/>
                </a:lnTo>
                <a:lnTo>
                  <a:pt x="733" y="2647"/>
                </a:lnTo>
                <a:lnTo>
                  <a:pt x="735" y="2647"/>
                </a:lnTo>
                <a:lnTo>
                  <a:pt x="736" y="2647"/>
                </a:lnTo>
                <a:lnTo>
                  <a:pt x="738" y="2647"/>
                </a:lnTo>
                <a:lnTo>
                  <a:pt x="738" y="2649"/>
                </a:lnTo>
                <a:lnTo>
                  <a:pt x="739" y="2647"/>
                </a:lnTo>
                <a:lnTo>
                  <a:pt x="741" y="2647"/>
                </a:lnTo>
                <a:lnTo>
                  <a:pt x="742" y="2647"/>
                </a:lnTo>
                <a:lnTo>
                  <a:pt x="742" y="2649"/>
                </a:lnTo>
                <a:lnTo>
                  <a:pt x="742" y="2651"/>
                </a:lnTo>
                <a:lnTo>
                  <a:pt x="744" y="2651"/>
                </a:lnTo>
                <a:lnTo>
                  <a:pt x="744" y="2652"/>
                </a:lnTo>
                <a:lnTo>
                  <a:pt x="744" y="2654"/>
                </a:lnTo>
                <a:lnTo>
                  <a:pt x="745" y="2654"/>
                </a:lnTo>
                <a:lnTo>
                  <a:pt x="745" y="2655"/>
                </a:lnTo>
                <a:lnTo>
                  <a:pt x="747" y="2655"/>
                </a:lnTo>
                <a:lnTo>
                  <a:pt x="747" y="2657"/>
                </a:lnTo>
                <a:lnTo>
                  <a:pt x="747" y="2658"/>
                </a:lnTo>
                <a:lnTo>
                  <a:pt x="748" y="2658"/>
                </a:lnTo>
                <a:lnTo>
                  <a:pt x="748" y="2660"/>
                </a:lnTo>
                <a:lnTo>
                  <a:pt x="750" y="2660"/>
                </a:lnTo>
                <a:lnTo>
                  <a:pt x="751" y="2660"/>
                </a:lnTo>
                <a:lnTo>
                  <a:pt x="750" y="2660"/>
                </a:lnTo>
                <a:lnTo>
                  <a:pt x="751" y="2660"/>
                </a:lnTo>
                <a:lnTo>
                  <a:pt x="753" y="2658"/>
                </a:lnTo>
                <a:lnTo>
                  <a:pt x="754" y="2658"/>
                </a:lnTo>
                <a:lnTo>
                  <a:pt x="756" y="2658"/>
                </a:lnTo>
                <a:lnTo>
                  <a:pt x="757" y="2660"/>
                </a:lnTo>
                <a:lnTo>
                  <a:pt x="759" y="2660"/>
                </a:lnTo>
                <a:lnTo>
                  <a:pt x="759" y="2661"/>
                </a:lnTo>
                <a:lnTo>
                  <a:pt x="760" y="2661"/>
                </a:lnTo>
                <a:lnTo>
                  <a:pt x="762" y="2663"/>
                </a:lnTo>
                <a:lnTo>
                  <a:pt x="763" y="2663"/>
                </a:lnTo>
                <a:lnTo>
                  <a:pt x="765" y="2663"/>
                </a:lnTo>
                <a:lnTo>
                  <a:pt x="765" y="2664"/>
                </a:lnTo>
                <a:lnTo>
                  <a:pt x="766" y="2664"/>
                </a:lnTo>
                <a:lnTo>
                  <a:pt x="766" y="2666"/>
                </a:lnTo>
                <a:lnTo>
                  <a:pt x="766" y="2667"/>
                </a:lnTo>
                <a:lnTo>
                  <a:pt x="768" y="2667"/>
                </a:lnTo>
                <a:lnTo>
                  <a:pt x="768" y="2669"/>
                </a:lnTo>
                <a:lnTo>
                  <a:pt x="769" y="2669"/>
                </a:lnTo>
                <a:lnTo>
                  <a:pt x="769" y="2670"/>
                </a:lnTo>
                <a:lnTo>
                  <a:pt x="771" y="2670"/>
                </a:lnTo>
                <a:lnTo>
                  <a:pt x="772" y="2670"/>
                </a:lnTo>
                <a:lnTo>
                  <a:pt x="772" y="2672"/>
                </a:lnTo>
                <a:lnTo>
                  <a:pt x="774" y="2672"/>
                </a:lnTo>
                <a:lnTo>
                  <a:pt x="775" y="2673"/>
                </a:lnTo>
                <a:lnTo>
                  <a:pt x="777" y="2673"/>
                </a:lnTo>
                <a:lnTo>
                  <a:pt x="775" y="2673"/>
                </a:lnTo>
                <a:lnTo>
                  <a:pt x="777" y="2673"/>
                </a:lnTo>
                <a:lnTo>
                  <a:pt x="777" y="2675"/>
                </a:lnTo>
                <a:lnTo>
                  <a:pt x="778" y="2675"/>
                </a:lnTo>
                <a:lnTo>
                  <a:pt x="778" y="2676"/>
                </a:lnTo>
                <a:lnTo>
                  <a:pt x="780" y="2676"/>
                </a:lnTo>
                <a:lnTo>
                  <a:pt x="781" y="2676"/>
                </a:lnTo>
                <a:lnTo>
                  <a:pt x="783" y="2676"/>
                </a:lnTo>
                <a:lnTo>
                  <a:pt x="784" y="2676"/>
                </a:lnTo>
                <a:lnTo>
                  <a:pt x="786" y="2676"/>
                </a:lnTo>
                <a:lnTo>
                  <a:pt x="786" y="2678"/>
                </a:lnTo>
                <a:lnTo>
                  <a:pt x="786" y="2679"/>
                </a:lnTo>
                <a:lnTo>
                  <a:pt x="787" y="2679"/>
                </a:lnTo>
                <a:lnTo>
                  <a:pt x="787" y="2681"/>
                </a:lnTo>
                <a:lnTo>
                  <a:pt x="789" y="2681"/>
                </a:lnTo>
                <a:lnTo>
                  <a:pt x="789" y="2682"/>
                </a:lnTo>
                <a:lnTo>
                  <a:pt x="790" y="2682"/>
                </a:lnTo>
                <a:lnTo>
                  <a:pt x="790" y="2684"/>
                </a:lnTo>
                <a:lnTo>
                  <a:pt x="792" y="2684"/>
                </a:lnTo>
                <a:lnTo>
                  <a:pt x="792" y="2685"/>
                </a:lnTo>
                <a:lnTo>
                  <a:pt x="793" y="2685"/>
                </a:lnTo>
                <a:lnTo>
                  <a:pt x="795" y="2685"/>
                </a:lnTo>
                <a:lnTo>
                  <a:pt x="796" y="2685"/>
                </a:lnTo>
                <a:lnTo>
                  <a:pt x="796" y="2687"/>
                </a:lnTo>
                <a:lnTo>
                  <a:pt x="796" y="2685"/>
                </a:lnTo>
                <a:lnTo>
                  <a:pt x="798" y="2685"/>
                </a:lnTo>
                <a:lnTo>
                  <a:pt x="799" y="2685"/>
                </a:lnTo>
                <a:lnTo>
                  <a:pt x="799" y="2684"/>
                </a:lnTo>
                <a:lnTo>
                  <a:pt x="799" y="2685"/>
                </a:lnTo>
                <a:lnTo>
                  <a:pt x="801" y="2685"/>
                </a:lnTo>
                <a:lnTo>
                  <a:pt x="801" y="2684"/>
                </a:lnTo>
                <a:lnTo>
                  <a:pt x="802" y="2684"/>
                </a:lnTo>
                <a:lnTo>
                  <a:pt x="804" y="2684"/>
                </a:lnTo>
                <a:lnTo>
                  <a:pt x="805" y="2684"/>
                </a:lnTo>
                <a:lnTo>
                  <a:pt x="805" y="2685"/>
                </a:lnTo>
                <a:lnTo>
                  <a:pt x="807" y="2685"/>
                </a:lnTo>
                <a:lnTo>
                  <a:pt x="808" y="2685"/>
                </a:lnTo>
                <a:lnTo>
                  <a:pt x="808" y="2687"/>
                </a:lnTo>
                <a:lnTo>
                  <a:pt x="808" y="2688"/>
                </a:lnTo>
                <a:lnTo>
                  <a:pt x="810" y="2688"/>
                </a:lnTo>
                <a:lnTo>
                  <a:pt x="811" y="2688"/>
                </a:lnTo>
                <a:lnTo>
                  <a:pt x="813" y="2688"/>
                </a:lnTo>
                <a:lnTo>
                  <a:pt x="814" y="2687"/>
                </a:lnTo>
                <a:lnTo>
                  <a:pt x="816" y="2687"/>
                </a:lnTo>
                <a:lnTo>
                  <a:pt x="817" y="2687"/>
                </a:lnTo>
                <a:lnTo>
                  <a:pt x="817" y="2685"/>
                </a:lnTo>
                <a:lnTo>
                  <a:pt x="817" y="2687"/>
                </a:lnTo>
                <a:lnTo>
                  <a:pt x="819" y="2687"/>
                </a:lnTo>
                <a:lnTo>
                  <a:pt x="820" y="2687"/>
                </a:lnTo>
                <a:lnTo>
                  <a:pt x="822" y="2687"/>
                </a:lnTo>
                <a:lnTo>
                  <a:pt x="822" y="2688"/>
                </a:lnTo>
                <a:lnTo>
                  <a:pt x="823" y="2688"/>
                </a:lnTo>
                <a:lnTo>
                  <a:pt x="825" y="2688"/>
                </a:lnTo>
                <a:lnTo>
                  <a:pt x="825" y="2687"/>
                </a:lnTo>
                <a:lnTo>
                  <a:pt x="827" y="2687"/>
                </a:lnTo>
                <a:lnTo>
                  <a:pt x="828" y="2687"/>
                </a:lnTo>
                <a:lnTo>
                  <a:pt x="830" y="2687"/>
                </a:lnTo>
                <a:lnTo>
                  <a:pt x="830" y="2688"/>
                </a:lnTo>
                <a:lnTo>
                  <a:pt x="831" y="2688"/>
                </a:lnTo>
                <a:lnTo>
                  <a:pt x="833" y="2688"/>
                </a:lnTo>
                <a:lnTo>
                  <a:pt x="833" y="2690"/>
                </a:lnTo>
                <a:lnTo>
                  <a:pt x="834" y="2690"/>
                </a:lnTo>
                <a:lnTo>
                  <a:pt x="836" y="2690"/>
                </a:lnTo>
                <a:lnTo>
                  <a:pt x="836" y="2691"/>
                </a:lnTo>
                <a:lnTo>
                  <a:pt x="837" y="2691"/>
                </a:lnTo>
                <a:lnTo>
                  <a:pt x="837" y="2693"/>
                </a:lnTo>
                <a:lnTo>
                  <a:pt x="839" y="2693"/>
                </a:lnTo>
                <a:lnTo>
                  <a:pt x="839" y="2694"/>
                </a:lnTo>
                <a:lnTo>
                  <a:pt x="840" y="2694"/>
                </a:lnTo>
                <a:lnTo>
                  <a:pt x="842" y="2694"/>
                </a:lnTo>
                <a:lnTo>
                  <a:pt x="842" y="2696"/>
                </a:lnTo>
                <a:lnTo>
                  <a:pt x="843" y="2696"/>
                </a:lnTo>
                <a:lnTo>
                  <a:pt x="845" y="2696"/>
                </a:lnTo>
                <a:lnTo>
                  <a:pt x="846" y="2696"/>
                </a:lnTo>
                <a:lnTo>
                  <a:pt x="846" y="2697"/>
                </a:lnTo>
                <a:lnTo>
                  <a:pt x="848" y="2697"/>
                </a:lnTo>
                <a:lnTo>
                  <a:pt x="849" y="2697"/>
                </a:lnTo>
                <a:lnTo>
                  <a:pt x="851" y="2699"/>
                </a:lnTo>
                <a:lnTo>
                  <a:pt x="852" y="2699"/>
                </a:lnTo>
                <a:lnTo>
                  <a:pt x="854" y="2699"/>
                </a:lnTo>
                <a:lnTo>
                  <a:pt x="854" y="2697"/>
                </a:lnTo>
                <a:lnTo>
                  <a:pt x="855" y="2697"/>
                </a:lnTo>
                <a:lnTo>
                  <a:pt x="855" y="2699"/>
                </a:lnTo>
                <a:lnTo>
                  <a:pt x="855" y="2700"/>
                </a:lnTo>
                <a:lnTo>
                  <a:pt x="857" y="2700"/>
                </a:lnTo>
                <a:lnTo>
                  <a:pt x="857" y="2702"/>
                </a:lnTo>
                <a:lnTo>
                  <a:pt x="858" y="2702"/>
                </a:lnTo>
                <a:lnTo>
                  <a:pt x="860" y="2702"/>
                </a:lnTo>
                <a:lnTo>
                  <a:pt x="860" y="2704"/>
                </a:lnTo>
                <a:lnTo>
                  <a:pt x="861" y="2704"/>
                </a:lnTo>
                <a:lnTo>
                  <a:pt x="863" y="2704"/>
                </a:lnTo>
                <a:lnTo>
                  <a:pt x="864" y="2704"/>
                </a:lnTo>
                <a:lnTo>
                  <a:pt x="866" y="2704"/>
                </a:lnTo>
                <a:lnTo>
                  <a:pt x="866" y="2705"/>
                </a:lnTo>
                <a:lnTo>
                  <a:pt x="867" y="2705"/>
                </a:lnTo>
                <a:lnTo>
                  <a:pt x="867" y="2707"/>
                </a:lnTo>
                <a:lnTo>
                  <a:pt x="869" y="2707"/>
                </a:lnTo>
                <a:lnTo>
                  <a:pt x="869" y="2708"/>
                </a:lnTo>
                <a:lnTo>
                  <a:pt x="870" y="2708"/>
                </a:lnTo>
                <a:lnTo>
                  <a:pt x="872" y="2708"/>
                </a:lnTo>
                <a:lnTo>
                  <a:pt x="872" y="2710"/>
                </a:lnTo>
                <a:lnTo>
                  <a:pt x="872" y="2708"/>
                </a:lnTo>
                <a:lnTo>
                  <a:pt x="873" y="2708"/>
                </a:lnTo>
                <a:lnTo>
                  <a:pt x="873" y="2707"/>
                </a:lnTo>
                <a:lnTo>
                  <a:pt x="875" y="2707"/>
                </a:lnTo>
                <a:lnTo>
                  <a:pt x="876" y="2707"/>
                </a:lnTo>
                <a:lnTo>
                  <a:pt x="878" y="2707"/>
                </a:lnTo>
                <a:lnTo>
                  <a:pt x="879" y="2707"/>
                </a:lnTo>
                <a:lnTo>
                  <a:pt x="879" y="2705"/>
                </a:lnTo>
                <a:lnTo>
                  <a:pt x="881" y="2705"/>
                </a:lnTo>
                <a:lnTo>
                  <a:pt x="881" y="2707"/>
                </a:lnTo>
                <a:lnTo>
                  <a:pt x="882" y="2707"/>
                </a:lnTo>
                <a:lnTo>
                  <a:pt x="882" y="2708"/>
                </a:lnTo>
                <a:lnTo>
                  <a:pt x="884" y="2708"/>
                </a:lnTo>
                <a:lnTo>
                  <a:pt x="884" y="2710"/>
                </a:lnTo>
                <a:lnTo>
                  <a:pt x="884" y="2711"/>
                </a:lnTo>
                <a:lnTo>
                  <a:pt x="885" y="2711"/>
                </a:lnTo>
                <a:lnTo>
                  <a:pt x="885" y="2713"/>
                </a:lnTo>
                <a:lnTo>
                  <a:pt x="887" y="2713"/>
                </a:lnTo>
                <a:lnTo>
                  <a:pt x="887" y="2714"/>
                </a:lnTo>
                <a:lnTo>
                  <a:pt x="888" y="2714"/>
                </a:lnTo>
                <a:lnTo>
                  <a:pt x="888" y="2716"/>
                </a:lnTo>
                <a:lnTo>
                  <a:pt x="890" y="2717"/>
                </a:lnTo>
                <a:lnTo>
                  <a:pt x="890" y="2719"/>
                </a:lnTo>
                <a:lnTo>
                  <a:pt x="891" y="2719"/>
                </a:lnTo>
                <a:lnTo>
                  <a:pt x="891" y="2720"/>
                </a:lnTo>
                <a:lnTo>
                  <a:pt x="893" y="2720"/>
                </a:lnTo>
                <a:lnTo>
                  <a:pt x="894" y="2720"/>
                </a:lnTo>
                <a:lnTo>
                  <a:pt x="896" y="2720"/>
                </a:lnTo>
                <a:lnTo>
                  <a:pt x="897" y="2720"/>
                </a:lnTo>
                <a:lnTo>
                  <a:pt x="899" y="2720"/>
                </a:lnTo>
                <a:lnTo>
                  <a:pt x="900" y="2720"/>
                </a:lnTo>
                <a:lnTo>
                  <a:pt x="902" y="2720"/>
                </a:lnTo>
                <a:lnTo>
                  <a:pt x="903" y="2720"/>
                </a:lnTo>
                <a:lnTo>
                  <a:pt x="905" y="2720"/>
                </a:lnTo>
                <a:lnTo>
                  <a:pt x="906" y="2720"/>
                </a:lnTo>
                <a:lnTo>
                  <a:pt x="908" y="2720"/>
                </a:lnTo>
                <a:lnTo>
                  <a:pt x="909" y="2720"/>
                </a:lnTo>
                <a:lnTo>
                  <a:pt x="909" y="2722"/>
                </a:lnTo>
                <a:lnTo>
                  <a:pt x="911" y="2722"/>
                </a:lnTo>
                <a:lnTo>
                  <a:pt x="911" y="2723"/>
                </a:lnTo>
                <a:lnTo>
                  <a:pt x="912" y="2723"/>
                </a:lnTo>
                <a:lnTo>
                  <a:pt x="912" y="2725"/>
                </a:lnTo>
                <a:lnTo>
                  <a:pt x="912" y="2726"/>
                </a:lnTo>
                <a:lnTo>
                  <a:pt x="914" y="2726"/>
                </a:lnTo>
                <a:lnTo>
                  <a:pt x="915" y="2726"/>
                </a:lnTo>
                <a:lnTo>
                  <a:pt x="917" y="2726"/>
                </a:lnTo>
                <a:lnTo>
                  <a:pt x="917" y="2728"/>
                </a:lnTo>
                <a:lnTo>
                  <a:pt x="915" y="2728"/>
                </a:lnTo>
                <a:lnTo>
                  <a:pt x="915" y="2729"/>
                </a:lnTo>
                <a:lnTo>
                  <a:pt x="914" y="2729"/>
                </a:lnTo>
                <a:lnTo>
                  <a:pt x="912" y="2729"/>
                </a:lnTo>
                <a:lnTo>
                  <a:pt x="912" y="2731"/>
                </a:lnTo>
                <a:lnTo>
                  <a:pt x="914" y="2732"/>
                </a:lnTo>
                <a:lnTo>
                  <a:pt x="914" y="2734"/>
                </a:lnTo>
                <a:lnTo>
                  <a:pt x="915" y="2734"/>
                </a:lnTo>
                <a:lnTo>
                  <a:pt x="915" y="2735"/>
                </a:lnTo>
                <a:lnTo>
                  <a:pt x="915" y="2737"/>
                </a:lnTo>
                <a:lnTo>
                  <a:pt x="915" y="2738"/>
                </a:lnTo>
                <a:lnTo>
                  <a:pt x="915" y="2740"/>
                </a:lnTo>
                <a:lnTo>
                  <a:pt x="915" y="2741"/>
                </a:lnTo>
                <a:lnTo>
                  <a:pt x="914" y="2741"/>
                </a:lnTo>
                <a:lnTo>
                  <a:pt x="914" y="2743"/>
                </a:lnTo>
                <a:lnTo>
                  <a:pt x="912" y="2743"/>
                </a:lnTo>
                <a:lnTo>
                  <a:pt x="912" y="2744"/>
                </a:lnTo>
                <a:lnTo>
                  <a:pt x="912" y="2746"/>
                </a:lnTo>
                <a:lnTo>
                  <a:pt x="911" y="2746"/>
                </a:lnTo>
                <a:lnTo>
                  <a:pt x="911" y="2747"/>
                </a:lnTo>
                <a:lnTo>
                  <a:pt x="911" y="2749"/>
                </a:lnTo>
                <a:lnTo>
                  <a:pt x="912" y="2749"/>
                </a:lnTo>
                <a:lnTo>
                  <a:pt x="911" y="2750"/>
                </a:lnTo>
                <a:lnTo>
                  <a:pt x="912" y="2750"/>
                </a:lnTo>
                <a:lnTo>
                  <a:pt x="911" y="2750"/>
                </a:lnTo>
                <a:lnTo>
                  <a:pt x="911" y="2752"/>
                </a:lnTo>
                <a:lnTo>
                  <a:pt x="911" y="2753"/>
                </a:lnTo>
                <a:lnTo>
                  <a:pt x="912" y="2753"/>
                </a:lnTo>
                <a:lnTo>
                  <a:pt x="912" y="2755"/>
                </a:lnTo>
                <a:lnTo>
                  <a:pt x="912" y="2757"/>
                </a:lnTo>
                <a:lnTo>
                  <a:pt x="914" y="2757"/>
                </a:lnTo>
                <a:lnTo>
                  <a:pt x="914" y="2758"/>
                </a:lnTo>
                <a:lnTo>
                  <a:pt x="914" y="2760"/>
                </a:lnTo>
                <a:lnTo>
                  <a:pt x="915" y="2761"/>
                </a:lnTo>
                <a:lnTo>
                  <a:pt x="917" y="2763"/>
                </a:lnTo>
                <a:lnTo>
                  <a:pt x="917" y="2761"/>
                </a:lnTo>
                <a:lnTo>
                  <a:pt x="918" y="2763"/>
                </a:lnTo>
                <a:lnTo>
                  <a:pt x="920" y="2761"/>
                </a:lnTo>
                <a:lnTo>
                  <a:pt x="920" y="2763"/>
                </a:lnTo>
                <a:lnTo>
                  <a:pt x="922" y="2764"/>
                </a:lnTo>
                <a:lnTo>
                  <a:pt x="922" y="2766"/>
                </a:lnTo>
                <a:lnTo>
                  <a:pt x="923" y="2767"/>
                </a:lnTo>
                <a:lnTo>
                  <a:pt x="925" y="2767"/>
                </a:lnTo>
                <a:lnTo>
                  <a:pt x="925" y="2769"/>
                </a:lnTo>
                <a:lnTo>
                  <a:pt x="926" y="2770"/>
                </a:lnTo>
                <a:lnTo>
                  <a:pt x="928" y="2772"/>
                </a:lnTo>
                <a:lnTo>
                  <a:pt x="928" y="2773"/>
                </a:lnTo>
                <a:lnTo>
                  <a:pt x="929" y="2773"/>
                </a:lnTo>
                <a:lnTo>
                  <a:pt x="929" y="2775"/>
                </a:lnTo>
                <a:lnTo>
                  <a:pt x="931" y="2775"/>
                </a:lnTo>
                <a:lnTo>
                  <a:pt x="931" y="2776"/>
                </a:lnTo>
                <a:lnTo>
                  <a:pt x="931" y="2778"/>
                </a:lnTo>
                <a:lnTo>
                  <a:pt x="932" y="2778"/>
                </a:lnTo>
                <a:lnTo>
                  <a:pt x="932" y="2779"/>
                </a:lnTo>
                <a:lnTo>
                  <a:pt x="934" y="2781"/>
                </a:lnTo>
                <a:lnTo>
                  <a:pt x="934" y="2782"/>
                </a:lnTo>
                <a:lnTo>
                  <a:pt x="935" y="2782"/>
                </a:lnTo>
                <a:lnTo>
                  <a:pt x="935" y="2784"/>
                </a:lnTo>
                <a:lnTo>
                  <a:pt x="935" y="2785"/>
                </a:lnTo>
                <a:lnTo>
                  <a:pt x="937" y="2785"/>
                </a:lnTo>
                <a:lnTo>
                  <a:pt x="937" y="2787"/>
                </a:lnTo>
                <a:lnTo>
                  <a:pt x="938" y="2787"/>
                </a:lnTo>
                <a:lnTo>
                  <a:pt x="937" y="2787"/>
                </a:lnTo>
                <a:lnTo>
                  <a:pt x="938" y="2788"/>
                </a:lnTo>
                <a:lnTo>
                  <a:pt x="940" y="2788"/>
                </a:lnTo>
                <a:lnTo>
                  <a:pt x="940" y="2790"/>
                </a:lnTo>
                <a:lnTo>
                  <a:pt x="941" y="2790"/>
                </a:lnTo>
                <a:lnTo>
                  <a:pt x="941" y="2788"/>
                </a:lnTo>
                <a:lnTo>
                  <a:pt x="941" y="2790"/>
                </a:lnTo>
                <a:lnTo>
                  <a:pt x="943" y="2790"/>
                </a:lnTo>
                <a:lnTo>
                  <a:pt x="943" y="2791"/>
                </a:lnTo>
                <a:lnTo>
                  <a:pt x="943" y="2793"/>
                </a:lnTo>
                <a:lnTo>
                  <a:pt x="944" y="2793"/>
                </a:lnTo>
                <a:lnTo>
                  <a:pt x="944" y="2794"/>
                </a:lnTo>
                <a:lnTo>
                  <a:pt x="944" y="2796"/>
                </a:lnTo>
                <a:lnTo>
                  <a:pt x="946" y="2796"/>
                </a:lnTo>
                <a:lnTo>
                  <a:pt x="947" y="2796"/>
                </a:lnTo>
                <a:lnTo>
                  <a:pt x="947" y="2797"/>
                </a:lnTo>
                <a:lnTo>
                  <a:pt x="949" y="2797"/>
                </a:lnTo>
                <a:lnTo>
                  <a:pt x="950" y="2799"/>
                </a:lnTo>
                <a:lnTo>
                  <a:pt x="950" y="2800"/>
                </a:lnTo>
                <a:lnTo>
                  <a:pt x="952" y="2800"/>
                </a:lnTo>
                <a:lnTo>
                  <a:pt x="952" y="2802"/>
                </a:lnTo>
                <a:lnTo>
                  <a:pt x="953" y="2802"/>
                </a:lnTo>
                <a:lnTo>
                  <a:pt x="953" y="2803"/>
                </a:lnTo>
                <a:lnTo>
                  <a:pt x="955" y="2803"/>
                </a:lnTo>
                <a:lnTo>
                  <a:pt x="955" y="2805"/>
                </a:lnTo>
                <a:lnTo>
                  <a:pt x="956" y="2805"/>
                </a:lnTo>
                <a:lnTo>
                  <a:pt x="956" y="2806"/>
                </a:lnTo>
                <a:lnTo>
                  <a:pt x="958" y="2806"/>
                </a:lnTo>
                <a:lnTo>
                  <a:pt x="958" y="2808"/>
                </a:lnTo>
                <a:lnTo>
                  <a:pt x="959" y="2808"/>
                </a:lnTo>
                <a:lnTo>
                  <a:pt x="961" y="2810"/>
                </a:lnTo>
                <a:lnTo>
                  <a:pt x="962" y="2811"/>
                </a:lnTo>
                <a:lnTo>
                  <a:pt x="964" y="2813"/>
                </a:lnTo>
                <a:lnTo>
                  <a:pt x="965" y="2813"/>
                </a:lnTo>
                <a:lnTo>
                  <a:pt x="965" y="2814"/>
                </a:lnTo>
                <a:lnTo>
                  <a:pt x="967" y="2814"/>
                </a:lnTo>
                <a:lnTo>
                  <a:pt x="968" y="2814"/>
                </a:lnTo>
                <a:lnTo>
                  <a:pt x="968" y="2816"/>
                </a:lnTo>
                <a:lnTo>
                  <a:pt x="970" y="2816"/>
                </a:lnTo>
                <a:lnTo>
                  <a:pt x="970" y="2817"/>
                </a:lnTo>
                <a:lnTo>
                  <a:pt x="971" y="2817"/>
                </a:lnTo>
                <a:lnTo>
                  <a:pt x="971" y="2819"/>
                </a:lnTo>
                <a:lnTo>
                  <a:pt x="973" y="2819"/>
                </a:lnTo>
                <a:lnTo>
                  <a:pt x="973" y="2820"/>
                </a:lnTo>
                <a:lnTo>
                  <a:pt x="973" y="2822"/>
                </a:lnTo>
                <a:lnTo>
                  <a:pt x="974" y="2822"/>
                </a:lnTo>
                <a:lnTo>
                  <a:pt x="974" y="2823"/>
                </a:lnTo>
                <a:lnTo>
                  <a:pt x="974" y="2825"/>
                </a:lnTo>
                <a:lnTo>
                  <a:pt x="974" y="2826"/>
                </a:lnTo>
                <a:lnTo>
                  <a:pt x="974" y="2828"/>
                </a:lnTo>
                <a:lnTo>
                  <a:pt x="976" y="2828"/>
                </a:lnTo>
                <a:lnTo>
                  <a:pt x="976" y="2829"/>
                </a:lnTo>
                <a:lnTo>
                  <a:pt x="977" y="2829"/>
                </a:lnTo>
                <a:lnTo>
                  <a:pt x="977" y="2831"/>
                </a:lnTo>
                <a:lnTo>
                  <a:pt x="977" y="2832"/>
                </a:lnTo>
                <a:lnTo>
                  <a:pt x="977" y="2834"/>
                </a:lnTo>
                <a:lnTo>
                  <a:pt x="979" y="2834"/>
                </a:lnTo>
                <a:lnTo>
                  <a:pt x="979" y="2835"/>
                </a:lnTo>
                <a:lnTo>
                  <a:pt x="980" y="2835"/>
                </a:lnTo>
                <a:lnTo>
                  <a:pt x="982" y="2835"/>
                </a:lnTo>
                <a:lnTo>
                  <a:pt x="982" y="2837"/>
                </a:lnTo>
                <a:lnTo>
                  <a:pt x="983" y="2837"/>
                </a:lnTo>
                <a:lnTo>
                  <a:pt x="985" y="2837"/>
                </a:lnTo>
                <a:lnTo>
                  <a:pt x="985" y="2838"/>
                </a:lnTo>
                <a:lnTo>
                  <a:pt x="985" y="2837"/>
                </a:lnTo>
                <a:lnTo>
                  <a:pt x="983" y="2837"/>
                </a:lnTo>
                <a:lnTo>
                  <a:pt x="982" y="2837"/>
                </a:lnTo>
                <a:lnTo>
                  <a:pt x="980" y="2837"/>
                </a:lnTo>
                <a:lnTo>
                  <a:pt x="980" y="2838"/>
                </a:lnTo>
                <a:lnTo>
                  <a:pt x="979" y="2838"/>
                </a:lnTo>
                <a:lnTo>
                  <a:pt x="979" y="2840"/>
                </a:lnTo>
                <a:lnTo>
                  <a:pt x="979" y="2841"/>
                </a:lnTo>
                <a:lnTo>
                  <a:pt x="979" y="2843"/>
                </a:lnTo>
                <a:lnTo>
                  <a:pt x="980" y="2843"/>
                </a:lnTo>
                <a:lnTo>
                  <a:pt x="980" y="2844"/>
                </a:lnTo>
                <a:lnTo>
                  <a:pt x="982" y="2846"/>
                </a:lnTo>
                <a:lnTo>
                  <a:pt x="982" y="2847"/>
                </a:lnTo>
                <a:lnTo>
                  <a:pt x="983" y="2847"/>
                </a:lnTo>
                <a:lnTo>
                  <a:pt x="983" y="2846"/>
                </a:lnTo>
                <a:lnTo>
                  <a:pt x="983" y="2847"/>
                </a:lnTo>
                <a:lnTo>
                  <a:pt x="985" y="2847"/>
                </a:lnTo>
                <a:lnTo>
                  <a:pt x="986" y="2846"/>
                </a:lnTo>
                <a:lnTo>
                  <a:pt x="988" y="2846"/>
                </a:lnTo>
                <a:lnTo>
                  <a:pt x="988" y="2844"/>
                </a:lnTo>
                <a:lnTo>
                  <a:pt x="989" y="2846"/>
                </a:lnTo>
                <a:lnTo>
                  <a:pt x="989" y="2847"/>
                </a:lnTo>
                <a:lnTo>
                  <a:pt x="991" y="2847"/>
                </a:lnTo>
                <a:lnTo>
                  <a:pt x="991" y="2849"/>
                </a:lnTo>
                <a:lnTo>
                  <a:pt x="992" y="2849"/>
                </a:lnTo>
                <a:lnTo>
                  <a:pt x="994" y="2849"/>
                </a:lnTo>
                <a:lnTo>
                  <a:pt x="994" y="2847"/>
                </a:lnTo>
                <a:lnTo>
                  <a:pt x="995" y="2847"/>
                </a:lnTo>
                <a:lnTo>
                  <a:pt x="997" y="2849"/>
                </a:lnTo>
                <a:lnTo>
                  <a:pt x="998" y="2850"/>
                </a:lnTo>
                <a:lnTo>
                  <a:pt x="998" y="2852"/>
                </a:lnTo>
                <a:lnTo>
                  <a:pt x="1000" y="2852"/>
                </a:lnTo>
                <a:lnTo>
                  <a:pt x="1000" y="2853"/>
                </a:lnTo>
                <a:lnTo>
                  <a:pt x="1000" y="2855"/>
                </a:lnTo>
                <a:lnTo>
                  <a:pt x="1001" y="2855"/>
                </a:lnTo>
                <a:lnTo>
                  <a:pt x="1001" y="2856"/>
                </a:lnTo>
                <a:lnTo>
                  <a:pt x="1001" y="2858"/>
                </a:lnTo>
                <a:lnTo>
                  <a:pt x="1003" y="2858"/>
                </a:lnTo>
                <a:lnTo>
                  <a:pt x="1004" y="2859"/>
                </a:lnTo>
                <a:lnTo>
                  <a:pt x="1006" y="2859"/>
                </a:lnTo>
                <a:lnTo>
                  <a:pt x="1006" y="2861"/>
                </a:lnTo>
                <a:lnTo>
                  <a:pt x="1006" y="2863"/>
                </a:lnTo>
                <a:lnTo>
                  <a:pt x="1006" y="2864"/>
                </a:lnTo>
                <a:lnTo>
                  <a:pt x="1006" y="2866"/>
                </a:lnTo>
                <a:lnTo>
                  <a:pt x="1007" y="2866"/>
                </a:lnTo>
                <a:lnTo>
                  <a:pt x="1007" y="2867"/>
                </a:lnTo>
                <a:lnTo>
                  <a:pt x="1009" y="2866"/>
                </a:lnTo>
                <a:lnTo>
                  <a:pt x="1007" y="2867"/>
                </a:lnTo>
                <a:lnTo>
                  <a:pt x="1009" y="2867"/>
                </a:lnTo>
                <a:lnTo>
                  <a:pt x="1009" y="2869"/>
                </a:lnTo>
                <a:lnTo>
                  <a:pt x="1009" y="2870"/>
                </a:lnTo>
                <a:lnTo>
                  <a:pt x="1009" y="2872"/>
                </a:lnTo>
                <a:lnTo>
                  <a:pt x="1010" y="2872"/>
                </a:lnTo>
                <a:lnTo>
                  <a:pt x="1010" y="2873"/>
                </a:lnTo>
                <a:lnTo>
                  <a:pt x="1012" y="2873"/>
                </a:lnTo>
                <a:lnTo>
                  <a:pt x="1010" y="2873"/>
                </a:lnTo>
                <a:lnTo>
                  <a:pt x="1010" y="2875"/>
                </a:lnTo>
                <a:lnTo>
                  <a:pt x="1010" y="2876"/>
                </a:lnTo>
                <a:lnTo>
                  <a:pt x="1012" y="2876"/>
                </a:lnTo>
                <a:lnTo>
                  <a:pt x="1012" y="2878"/>
                </a:lnTo>
                <a:lnTo>
                  <a:pt x="1012" y="2879"/>
                </a:lnTo>
                <a:lnTo>
                  <a:pt x="1012" y="2881"/>
                </a:lnTo>
                <a:lnTo>
                  <a:pt x="1012" y="2882"/>
                </a:lnTo>
                <a:lnTo>
                  <a:pt x="1014" y="2882"/>
                </a:lnTo>
                <a:lnTo>
                  <a:pt x="1014" y="2884"/>
                </a:lnTo>
                <a:lnTo>
                  <a:pt x="1014" y="2885"/>
                </a:lnTo>
                <a:lnTo>
                  <a:pt x="1014" y="2887"/>
                </a:lnTo>
                <a:lnTo>
                  <a:pt x="1015" y="2888"/>
                </a:lnTo>
                <a:lnTo>
                  <a:pt x="1015" y="2890"/>
                </a:lnTo>
                <a:lnTo>
                  <a:pt x="1017" y="2890"/>
                </a:lnTo>
                <a:lnTo>
                  <a:pt x="1017" y="2891"/>
                </a:lnTo>
                <a:lnTo>
                  <a:pt x="1017" y="2893"/>
                </a:lnTo>
                <a:lnTo>
                  <a:pt x="1017" y="2894"/>
                </a:lnTo>
                <a:lnTo>
                  <a:pt x="1017" y="2896"/>
                </a:lnTo>
                <a:lnTo>
                  <a:pt x="1017" y="2897"/>
                </a:lnTo>
                <a:lnTo>
                  <a:pt x="1017" y="2899"/>
                </a:lnTo>
                <a:lnTo>
                  <a:pt x="1017" y="2900"/>
                </a:lnTo>
                <a:lnTo>
                  <a:pt x="1017" y="2902"/>
                </a:lnTo>
                <a:lnTo>
                  <a:pt x="1017" y="2903"/>
                </a:lnTo>
                <a:lnTo>
                  <a:pt x="1015" y="2903"/>
                </a:lnTo>
                <a:lnTo>
                  <a:pt x="1015" y="2905"/>
                </a:lnTo>
                <a:lnTo>
                  <a:pt x="1015" y="2906"/>
                </a:lnTo>
                <a:lnTo>
                  <a:pt x="1015" y="2908"/>
                </a:lnTo>
                <a:lnTo>
                  <a:pt x="1015" y="2909"/>
                </a:lnTo>
                <a:lnTo>
                  <a:pt x="1015" y="2911"/>
                </a:lnTo>
                <a:lnTo>
                  <a:pt x="1015" y="2912"/>
                </a:lnTo>
                <a:lnTo>
                  <a:pt x="1015" y="2914"/>
                </a:lnTo>
                <a:lnTo>
                  <a:pt x="1014" y="2914"/>
                </a:lnTo>
                <a:lnTo>
                  <a:pt x="1012" y="2914"/>
                </a:lnTo>
                <a:lnTo>
                  <a:pt x="1012" y="2916"/>
                </a:lnTo>
                <a:lnTo>
                  <a:pt x="1010" y="2916"/>
                </a:lnTo>
                <a:lnTo>
                  <a:pt x="1009" y="2916"/>
                </a:lnTo>
                <a:lnTo>
                  <a:pt x="1009" y="2917"/>
                </a:lnTo>
                <a:lnTo>
                  <a:pt x="1007" y="2917"/>
                </a:lnTo>
                <a:lnTo>
                  <a:pt x="1006" y="2917"/>
                </a:lnTo>
                <a:lnTo>
                  <a:pt x="1004" y="2919"/>
                </a:lnTo>
                <a:lnTo>
                  <a:pt x="1003" y="2919"/>
                </a:lnTo>
                <a:lnTo>
                  <a:pt x="1003" y="2920"/>
                </a:lnTo>
                <a:lnTo>
                  <a:pt x="1001" y="2922"/>
                </a:lnTo>
                <a:lnTo>
                  <a:pt x="1001" y="2923"/>
                </a:lnTo>
                <a:lnTo>
                  <a:pt x="1000" y="2923"/>
                </a:lnTo>
                <a:lnTo>
                  <a:pt x="1000" y="2925"/>
                </a:lnTo>
                <a:lnTo>
                  <a:pt x="998" y="2925"/>
                </a:lnTo>
                <a:lnTo>
                  <a:pt x="998" y="2926"/>
                </a:lnTo>
                <a:lnTo>
                  <a:pt x="997" y="2926"/>
                </a:lnTo>
                <a:lnTo>
                  <a:pt x="995" y="2928"/>
                </a:lnTo>
                <a:lnTo>
                  <a:pt x="994" y="2928"/>
                </a:lnTo>
                <a:lnTo>
                  <a:pt x="992" y="2928"/>
                </a:lnTo>
                <a:lnTo>
                  <a:pt x="991" y="2928"/>
                </a:lnTo>
                <a:lnTo>
                  <a:pt x="989" y="2928"/>
                </a:lnTo>
                <a:lnTo>
                  <a:pt x="989" y="2929"/>
                </a:lnTo>
                <a:lnTo>
                  <a:pt x="988" y="2929"/>
                </a:lnTo>
                <a:lnTo>
                  <a:pt x="986" y="2929"/>
                </a:lnTo>
                <a:lnTo>
                  <a:pt x="986" y="2931"/>
                </a:lnTo>
                <a:lnTo>
                  <a:pt x="985" y="2931"/>
                </a:lnTo>
                <a:lnTo>
                  <a:pt x="983" y="2931"/>
                </a:lnTo>
                <a:lnTo>
                  <a:pt x="983" y="2932"/>
                </a:lnTo>
                <a:lnTo>
                  <a:pt x="982" y="2932"/>
                </a:lnTo>
                <a:lnTo>
                  <a:pt x="980" y="2932"/>
                </a:lnTo>
                <a:lnTo>
                  <a:pt x="979" y="2932"/>
                </a:lnTo>
                <a:lnTo>
                  <a:pt x="979" y="2931"/>
                </a:lnTo>
                <a:lnTo>
                  <a:pt x="977" y="2931"/>
                </a:lnTo>
                <a:lnTo>
                  <a:pt x="976" y="2931"/>
                </a:lnTo>
                <a:lnTo>
                  <a:pt x="976" y="2929"/>
                </a:lnTo>
                <a:lnTo>
                  <a:pt x="974" y="2929"/>
                </a:lnTo>
                <a:lnTo>
                  <a:pt x="974" y="2928"/>
                </a:lnTo>
                <a:lnTo>
                  <a:pt x="973" y="2928"/>
                </a:lnTo>
                <a:lnTo>
                  <a:pt x="971" y="2928"/>
                </a:lnTo>
                <a:lnTo>
                  <a:pt x="970" y="2928"/>
                </a:lnTo>
                <a:lnTo>
                  <a:pt x="970" y="2926"/>
                </a:lnTo>
                <a:lnTo>
                  <a:pt x="968" y="2926"/>
                </a:lnTo>
                <a:lnTo>
                  <a:pt x="967" y="2926"/>
                </a:lnTo>
                <a:lnTo>
                  <a:pt x="965" y="2926"/>
                </a:lnTo>
                <a:lnTo>
                  <a:pt x="965" y="2925"/>
                </a:lnTo>
                <a:lnTo>
                  <a:pt x="964" y="2925"/>
                </a:lnTo>
                <a:lnTo>
                  <a:pt x="962" y="2925"/>
                </a:lnTo>
                <a:lnTo>
                  <a:pt x="961" y="2925"/>
                </a:lnTo>
                <a:lnTo>
                  <a:pt x="961" y="2923"/>
                </a:lnTo>
                <a:lnTo>
                  <a:pt x="959" y="2923"/>
                </a:lnTo>
                <a:lnTo>
                  <a:pt x="959" y="2922"/>
                </a:lnTo>
                <a:lnTo>
                  <a:pt x="958" y="2922"/>
                </a:lnTo>
                <a:lnTo>
                  <a:pt x="956" y="2922"/>
                </a:lnTo>
                <a:lnTo>
                  <a:pt x="956" y="2920"/>
                </a:lnTo>
                <a:lnTo>
                  <a:pt x="955" y="2920"/>
                </a:lnTo>
                <a:lnTo>
                  <a:pt x="953" y="2920"/>
                </a:lnTo>
                <a:lnTo>
                  <a:pt x="953" y="2919"/>
                </a:lnTo>
                <a:lnTo>
                  <a:pt x="952" y="2919"/>
                </a:lnTo>
                <a:lnTo>
                  <a:pt x="950" y="2916"/>
                </a:lnTo>
                <a:lnTo>
                  <a:pt x="949" y="2916"/>
                </a:lnTo>
                <a:lnTo>
                  <a:pt x="949" y="2914"/>
                </a:lnTo>
                <a:lnTo>
                  <a:pt x="947" y="2914"/>
                </a:lnTo>
                <a:lnTo>
                  <a:pt x="946" y="2914"/>
                </a:lnTo>
                <a:lnTo>
                  <a:pt x="944" y="2914"/>
                </a:lnTo>
                <a:lnTo>
                  <a:pt x="944" y="2912"/>
                </a:lnTo>
                <a:lnTo>
                  <a:pt x="943" y="2912"/>
                </a:lnTo>
                <a:lnTo>
                  <a:pt x="943" y="2911"/>
                </a:lnTo>
                <a:lnTo>
                  <a:pt x="941" y="2909"/>
                </a:lnTo>
                <a:lnTo>
                  <a:pt x="941" y="2908"/>
                </a:lnTo>
                <a:lnTo>
                  <a:pt x="940" y="2906"/>
                </a:lnTo>
                <a:lnTo>
                  <a:pt x="938" y="2906"/>
                </a:lnTo>
                <a:lnTo>
                  <a:pt x="937" y="2905"/>
                </a:lnTo>
                <a:lnTo>
                  <a:pt x="935" y="2903"/>
                </a:lnTo>
                <a:lnTo>
                  <a:pt x="934" y="2903"/>
                </a:lnTo>
                <a:lnTo>
                  <a:pt x="934" y="2902"/>
                </a:lnTo>
                <a:lnTo>
                  <a:pt x="932" y="2902"/>
                </a:lnTo>
                <a:lnTo>
                  <a:pt x="931" y="2902"/>
                </a:lnTo>
                <a:lnTo>
                  <a:pt x="929" y="2902"/>
                </a:lnTo>
                <a:lnTo>
                  <a:pt x="928" y="2900"/>
                </a:lnTo>
                <a:lnTo>
                  <a:pt x="926" y="2900"/>
                </a:lnTo>
                <a:lnTo>
                  <a:pt x="925" y="2900"/>
                </a:lnTo>
                <a:lnTo>
                  <a:pt x="923" y="2900"/>
                </a:lnTo>
                <a:lnTo>
                  <a:pt x="922" y="2900"/>
                </a:lnTo>
                <a:lnTo>
                  <a:pt x="920" y="2900"/>
                </a:lnTo>
                <a:lnTo>
                  <a:pt x="920" y="2899"/>
                </a:lnTo>
                <a:lnTo>
                  <a:pt x="918" y="2899"/>
                </a:lnTo>
                <a:lnTo>
                  <a:pt x="917" y="2899"/>
                </a:lnTo>
                <a:lnTo>
                  <a:pt x="917" y="2897"/>
                </a:lnTo>
                <a:lnTo>
                  <a:pt x="915" y="2897"/>
                </a:lnTo>
                <a:lnTo>
                  <a:pt x="914" y="2897"/>
                </a:lnTo>
                <a:lnTo>
                  <a:pt x="912" y="2896"/>
                </a:lnTo>
                <a:lnTo>
                  <a:pt x="911" y="2896"/>
                </a:lnTo>
                <a:lnTo>
                  <a:pt x="909" y="2894"/>
                </a:lnTo>
                <a:lnTo>
                  <a:pt x="908" y="2894"/>
                </a:lnTo>
                <a:lnTo>
                  <a:pt x="908" y="2893"/>
                </a:lnTo>
                <a:lnTo>
                  <a:pt x="906" y="2893"/>
                </a:lnTo>
                <a:lnTo>
                  <a:pt x="905" y="2893"/>
                </a:lnTo>
                <a:lnTo>
                  <a:pt x="905" y="2891"/>
                </a:lnTo>
                <a:lnTo>
                  <a:pt x="903" y="2891"/>
                </a:lnTo>
                <a:lnTo>
                  <a:pt x="902" y="2891"/>
                </a:lnTo>
                <a:lnTo>
                  <a:pt x="900" y="2891"/>
                </a:lnTo>
                <a:lnTo>
                  <a:pt x="899" y="2891"/>
                </a:lnTo>
                <a:lnTo>
                  <a:pt x="897" y="2891"/>
                </a:lnTo>
                <a:lnTo>
                  <a:pt x="897" y="2890"/>
                </a:lnTo>
                <a:lnTo>
                  <a:pt x="897" y="2891"/>
                </a:lnTo>
                <a:lnTo>
                  <a:pt x="897" y="2890"/>
                </a:lnTo>
                <a:lnTo>
                  <a:pt x="896" y="2890"/>
                </a:lnTo>
                <a:lnTo>
                  <a:pt x="894" y="2890"/>
                </a:lnTo>
                <a:lnTo>
                  <a:pt x="893" y="2890"/>
                </a:lnTo>
                <a:lnTo>
                  <a:pt x="891" y="2891"/>
                </a:lnTo>
                <a:lnTo>
                  <a:pt x="891" y="2890"/>
                </a:lnTo>
                <a:lnTo>
                  <a:pt x="890" y="2890"/>
                </a:lnTo>
                <a:lnTo>
                  <a:pt x="888" y="2890"/>
                </a:lnTo>
                <a:lnTo>
                  <a:pt x="887" y="2890"/>
                </a:lnTo>
                <a:lnTo>
                  <a:pt x="887" y="2891"/>
                </a:lnTo>
                <a:lnTo>
                  <a:pt x="885" y="2891"/>
                </a:lnTo>
                <a:lnTo>
                  <a:pt x="884" y="2891"/>
                </a:lnTo>
                <a:lnTo>
                  <a:pt x="882" y="2891"/>
                </a:lnTo>
                <a:lnTo>
                  <a:pt x="881" y="2891"/>
                </a:lnTo>
                <a:lnTo>
                  <a:pt x="881" y="2890"/>
                </a:lnTo>
                <a:lnTo>
                  <a:pt x="879" y="2891"/>
                </a:lnTo>
                <a:lnTo>
                  <a:pt x="879" y="2890"/>
                </a:lnTo>
                <a:lnTo>
                  <a:pt x="878" y="2890"/>
                </a:lnTo>
                <a:lnTo>
                  <a:pt x="878" y="2891"/>
                </a:lnTo>
                <a:lnTo>
                  <a:pt x="876" y="2891"/>
                </a:lnTo>
                <a:lnTo>
                  <a:pt x="876" y="2893"/>
                </a:lnTo>
                <a:lnTo>
                  <a:pt x="875" y="2893"/>
                </a:lnTo>
                <a:lnTo>
                  <a:pt x="873" y="2893"/>
                </a:lnTo>
                <a:lnTo>
                  <a:pt x="873" y="2891"/>
                </a:lnTo>
                <a:lnTo>
                  <a:pt x="872" y="2891"/>
                </a:lnTo>
                <a:lnTo>
                  <a:pt x="870" y="2891"/>
                </a:lnTo>
                <a:lnTo>
                  <a:pt x="869" y="2891"/>
                </a:lnTo>
                <a:lnTo>
                  <a:pt x="869" y="2893"/>
                </a:lnTo>
                <a:lnTo>
                  <a:pt x="867" y="2891"/>
                </a:lnTo>
                <a:lnTo>
                  <a:pt x="866" y="2891"/>
                </a:lnTo>
                <a:lnTo>
                  <a:pt x="864" y="2891"/>
                </a:lnTo>
                <a:lnTo>
                  <a:pt x="863" y="2891"/>
                </a:lnTo>
                <a:lnTo>
                  <a:pt x="861" y="2891"/>
                </a:lnTo>
                <a:lnTo>
                  <a:pt x="860" y="2891"/>
                </a:lnTo>
                <a:lnTo>
                  <a:pt x="860" y="2890"/>
                </a:lnTo>
                <a:lnTo>
                  <a:pt x="858" y="2890"/>
                </a:lnTo>
                <a:lnTo>
                  <a:pt x="857" y="2890"/>
                </a:lnTo>
                <a:lnTo>
                  <a:pt x="855" y="2890"/>
                </a:lnTo>
                <a:lnTo>
                  <a:pt x="854" y="2890"/>
                </a:lnTo>
                <a:lnTo>
                  <a:pt x="852" y="2890"/>
                </a:lnTo>
                <a:lnTo>
                  <a:pt x="851" y="2890"/>
                </a:lnTo>
                <a:lnTo>
                  <a:pt x="849" y="2890"/>
                </a:lnTo>
                <a:lnTo>
                  <a:pt x="848" y="2890"/>
                </a:lnTo>
                <a:lnTo>
                  <a:pt x="848" y="2891"/>
                </a:lnTo>
                <a:lnTo>
                  <a:pt x="846" y="2891"/>
                </a:lnTo>
                <a:lnTo>
                  <a:pt x="845" y="2891"/>
                </a:lnTo>
                <a:lnTo>
                  <a:pt x="843" y="2891"/>
                </a:lnTo>
                <a:lnTo>
                  <a:pt x="843" y="2893"/>
                </a:lnTo>
                <a:lnTo>
                  <a:pt x="842" y="2893"/>
                </a:lnTo>
                <a:lnTo>
                  <a:pt x="840" y="2893"/>
                </a:lnTo>
                <a:lnTo>
                  <a:pt x="839" y="2893"/>
                </a:lnTo>
                <a:lnTo>
                  <a:pt x="837" y="2893"/>
                </a:lnTo>
                <a:lnTo>
                  <a:pt x="837" y="2894"/>
                </a:lnTo>
                <a:lnTo>
                  <a:pt x="836" y="2894"/>
                </a:lnTo>
                <a:lnTo>
                  <a:pt x="834" y="2894"/>
                </a:lnTo>
                <a:lnTo>
                  <a:pt x="834" y="2896"/>
                </a:lnTo>
                <a:lnTo>
                  <a:pt x="833" y="2896"/>
                </a:lnTo>
                <a:lnTo>
                  <a:pt x="831" y="2896"/>
                </a:lnTo>
                <a:lnTo>
                  <a:pt x="831" y="2897"/>
                </a:lnTo>
                <a:lnTo>
                  <a:pt x="830" y="2897"/>
                </a:lnTo>
                <a:lnTo>
                  <a:pt x="828" y="2897"/>
                </a:lnTo>
                <a:lnTo>
                  <a:pt x="827" y="2897"/>
                </a:lnTo>
                <a:lnTo>
                  <a:pt x="827" y="2896"/>
                </a:lnTo>
                <a:lnTo>
                  <a:pt x="825" y="2896"/>
                </a:lnTo>
                <a:lnTo>
                  <a:pt x="823" y="2896"/>
                </a:lnTo>
                <a:lnTo>
                  <a:pt x="822" y="2896"/>
                </a:lnTo>
                <a:lnTo>
                  <a:pt x="822" y="2894"/>
                </a:lnTo>
                <a:lnTo>
                  <a:pt x="820" y="2894"/>
                </a:lnTo>
                <a:lnTo>
                  <a:pt x="819" y="2894"/>
                </a:lnTo>
                <a:lnTo>
                  <a:pt x="817" y="2894"/>
                </a:lnTo>
                <a:lnTo>
                  <a:pt x="816" y="2894"/>
                </a:lnTo>
                <a:lnTo>
                  <a:pt x="814" y="2894"/>
                </a:lnTo>
                <a:lnTo>
                  <a:pt x="813" y="2894"/>
                </a:lnTo>
                <a:lnTo>
                  <a:pt x="813" y="2893"/>
                </a:lnTo>
                <a:lnTo>
                  <a:pt x="811" y="2893"/>
                </a:lnTo>
                <a:lnTo>
                  <a:pt x="810" y="2893"/>
                </a:lnTo>
                <a:lnTo>
                  <a:pt x="808" y="2893"/>
                </a:lnTo>
                <a:lnTo>
                  <a:pt x="807" y="2893"/>
                </a:lnTo>
                <a:lnTo>
                  <a:pt x="807" y="2894"/>
                </a:lnTo>
                <a:lnTo>
                  <a:pt x="805" y="2894"/>
                </a:lnTo>
                <a:lnTo>
                  <a:pt x="804" y="2894"/>
                </a:lnTo>
                <a:lnTo>
                  <a:pt x="802" y="2894"/>
                </a:lnTo>
                <a:lnTo>
                  <a:pt x="801" y="2894"/>
                </a:lnTo>
                <a:lnTo>
                  <a:pt x="799" y="2894"/>
                </a:lnTo>
                <a:lnTo>
                  <a:pt x="798" y="2894"/>
                </a:lnTo>
                <a:lnTo>
                  <a:pt x="798" y="2893"/>
                </a:lnTo>
                <a:lnTo>
                  <a:pt x="796" y="2893"/>
                </a:lnTo>
                <a:lnTo>
                  <a:pt x="796" y="2891"/>
                </a:lnTo>
                <a:lnTo>
                  <a:pt x="795" y="2891"/>
                </a:lnTo>
                <a:lnTo>
                  <a:pt x="793" y="2891"/>
                </a:lnTo>
                <a:lnTo>
                  <a:pt x="793" y="2890"/>
                </a:lnTo>
                <a:lnTo>
                  <a:pt x="792" y="2890"/>
                </a:lnTo>
                <a:lnTo>
                  <a:pt x="792" y="2891"/>
                </a:lnTo>
                <a:lnTo>
                  <a:pt x="790" y="2891"/>
                </a:lnTo>
                <a:lnTo>
                  <a:pt x="789" y="2891"/>
                </a:lnTo>
                <a:lnTo>
                  <a:pt x="787" y="2891"/>
                </a:lnTo>
                <a:lnTo>
                  <a:pt x="786" y="2891"/>
                </a:lnTo>
                <a:lnTo>
                  <a:pt x="784" y="2891"/>
                </a:lnTo>
                <a:lnTo>
                  <a:pt x="783" y="2891"/>
                </a:lnTo>
                <a:lnTo>
                  <a:pt x="783" y="2890"/>
                </a:lnTo>
                <a:lnTo>
                  <a:pt x="781" y="2890"/>
                </a:lnTo>
                <a:lnTo>
                  <a:pt x="780" y="2890"/>
                </a:lnTo>
                <a:lnTo>
                  <a:pt x="778" y="2890"/>
                </a:lnTo>
                <a:lnTo>
                  <a:pt x="778" y="2888"/>
                </a:lnTo>
                <a:lnTo>
                  <a:pt x="777" y="2888"/>
                </a:lnTo>
                <a:lnTo>
                  <a:pt x="775" y="2888"/>
                </a:lnTo>
                <a:lnTo>
                  <a:pt x="774" y="2888"/>
                </a:lnTo>
                <a:lnTo>
                  <a:pt x="772" y="2888"/>
                </a:lnTo>
                <a:lnTo>
                  <a:pt x="772" y="2887"/>
                </a:lnTo>
                <a:lnTo>
                  <a:pt x="771" y="2887"/>
                </a:lnTo>
                <a:lnTo>
                  <a:pt x="771" y="2885"/>
                </a:lnTo>
                <a:lnTo>
                  <a:pt x="769" y="2885"/>
                </a:lnTo>
                <a:lnTo>
                  <a:pt x="769" y="2884"/>
                </a:lnTo>
                <a:lnTo>
                  <a:pt x="769" y="2885"/>
                </a:lnTo>
                <a:lnTo>
                  <a:pt x="768" y="2885"/>
                </a:lnTo>
                <a:lnTo>
                  <a:pt x="768" y="2884"/>
                </a:lnTo>
                <a:lnTo>
                  <a:pt x="766" y="2884"/>
                </a:lnTo>
                <a:lnTo>
                  <a:pt x="765" y="2884"/>
                </a:lnTo>
                <a:lnTo>
                  <a:pt x="765" y="2882"/>
                </a:lnTo>
                <a:lnTo>
                  <a:pt x="763" y="2882"/>
                </a:lnTo>
                <a:lnTo>
                  <a:pt x="763" y="2881"/>
                </a:lnTo>
                <a:lnTo>
                  <a:pt x="762" y="2881"/>
                </a:lnTo>
                <a:lnTo>
                  <a:pt x="760" y="2881"/>
                </a:lnTo>
                <a:lnTo>
                  <a:pt x="760" y="2879"/>
                </a:lnTo>
                <a:lnTo>
                  <a:pt x="760" y="2878"/>
                </a:lnTo>
                <a:lnTo>
                  <a:pt x="760" y="2876"/>
                </a:lnTo>
                <a:lnTo>
                  <a:pt x="759" y="2876"/>
                </a:lnTo>
                <a:lnTo>
                  <a:pt x="757" y="2876"/>
                </a:lnTo>
                <a:lnTo>
                  <a:pt x="757" y="2875"/>
                </a:lnTo>
                <a:lnTo>
                  <a:pt x="757" y="2873"/>
                </a:lnTo>
                <a:lnTo>
                  <a:pt x="757" y="2872"/>
                </a:lnTo>
                <a:lnTo>
                  <a:pt x="756" y="2872"/>
                </a:lnTo>
                <a:lnTo>
                  <a:pt x="756" y="2870"/>
                </a:lnTo>
                <a:lnTo>
                  <a:pt x="754" y="2870"/>
                </a:lnTo>
                <a:lnTo>
                  <a:pt x="753" y="2870"/>
                </a:lnTo>
                <a:lnTo>
                  <a:pt x="753" y="2869"/>
                </a:lnTo>
                <a:lnTo>
                  <a:pt x="751" y="2869"/>
                </a:lnTo>
                <a:lnTo>
                  <a:pt x="751" y="2870"/>
                </a:lnTo>
                <a:lnTo>
                  <a:pt x="751" y="2869"/>
                </a:lnTo>
                <a:lnTo>
                  <a:pt x="750" y="2869"/>
                </a:lnTo>
                <a:lnTo>
                  <a:pt x="750" y="2867"/>
                </a:lnTo>
                <a:lnTo>
                  <a:pt x="750" y="2866"/>
                </a:lnTo>
                <a:lnTo>
                  <a:pt x="748" y="2866"/>
                </a:lnTo>
                <a:lnTo>
                  <a:pt x="748" y="2864"/>
                </a:lnTo>
                <a:lnTo>
                  <a:pt x="748" y="2863"/>
                </a:lnTo>
                <a:lnTo>
                  <a:pt x="748" y="2861"/>
                </a:lnTo>
                <a:lnTo>
                  <a:pt x="748" y="2859"/>
                </a:lnTo>
                <a:lnTo>
                  <a:pt x="747" y="2859"/>
                </a:lnTo>
                <a:lnTo>
                  <a:pt x="745" y="2858"/>
                </a:lnTo>
                <a:lnTo>
                  <a:pt x="745" y="2856"/>
                </a:lnTo>
                <a:lnTo>
                  <a:pt x="745" y="2855"/>
                </a:lnTo>
                <a:lnTo>
                  <a:pt x="744" y="2855"/>
                </a:lnTo>
                <a:lnTo>
                  <a:pt x="742" y="2855"/>
                </a:lnTo>
                <a:lnTo>
                  <a:pt x="742" y="2856"/>
                </a:lnTo>
                <a:lnTo>
                  <a:pt x="742" y="2855"/>
                </a:lnTo>
                <a:lnTo>
                  <a:pt x="741" y="2855"/>
                </a:lnTo>
                <a:lnTo>
                  <a:pt x="741" y="2853"/>
                </a:lnTo>
                <a:lnTo>
                  <a:pt x="741" y="2852"/>
                </a:lnTo>
                <a:lnTo>
                  <a:pt x="741" y="2850"/>
                </a:lnTo>
                <a:lnTo>
                  <a:pt x="739" y="2850"/>
                </a:lnTo>
                <a:lnTo>
                  <a:pt x="739" y="2849"/>
                </a:lnTo>
                <a:lnTo>
                  <a:pt x="738" y="2849"/>
                </a:lnTo>
                <a:lnTo>
                  <a:pt x="738" y="2850"/>
                </a:lnTo>
                <a:lnTo>
                  <a:pt x="738" y="2849"/>
                </a:lnTo>
                <a:lnTo>
                  <a:pt x="736" y="2849"/>
                </a:lnTo>
                <a:lnTo>
                  <a:pt x="736" y="2847"/>
                </a:lnTo>
                <a:lnTo>
                  <a:pt x="735" y="2847"/>
                </a:lnTo>
                <a:lnTo>
                  <a:pt x="735" y="2846"/>
                </a:lnTo>
                <a:lnTo>
                  <a:pt x="733" y="2844"/>
                </a:lnTo>
                <a:lnTo>
                  <a:pt x="735" y="2844"/>
                </a:lnTo>
                <a:lnTo>
                  <a:pt x="733" y="2844"/>
                </a:lnTo>
                <a:lnTo>
                  <a:pt x="733" y="2843"/>
                </a:lnTo>
                <a:lnTo>
                  <a:pt x="733" y="2841"/>
                </a:lnTo>
                <a:lnTo>
                  <a:pt x="731" y="2841"/>
                </a:lnTo>
                <a:lnTo>
                  <a:pt x="731" y="2840"/>
                </a:lnTo>
                <a:lnTo>
                  <a:pt x="730" y="2840"/>
                </a:lnTo>
                <a:lnTo>
                  <a:pt x="730" y="2838"/>
                </a:lnTo>
                <a:lnTo>
                  <a:pt x="730" y="2837"/>
                </a:lnTo>
                <a:lnTo>
                  <a:pt x="730" y="2835"/>
                </a:lnTo>
                <a:lnTo>
                  <a:pt x="728" y="2835"/>
                </a:lnTo>
                <a:lnTo>
                  <a:pt x="728" y="2834"/>
                </a:lnTo>
                <a:lnTo>
                  <a:pt x="728" y="2832"/>
                </a:lnTo>
                <a:lnTo>
                  <a:pt x="727" y="2832"/>
                </a:lnTo>
                <a:lnTo>
                  <a:pt x="727" y="2831"/>
                </a:lnTo>
                <a:lnTo>
                  <a:pt x="727" y="2829"/>
                </a:lnTo>
                <a:lnTo>
                  <a:pt x="727" y="2828"/>
                </a:lnTo>
                <a:lnTo>
                  <a:pt x="725" y="2828"/>
                </a:lnTo>
                <a:lnTo>
                  <a:pt x="725" y="2826"/>
                </a:lnTo>
                <a:lnTo>
                  <a:pt x="725" y="2825"/>
                </a:lnTo>
                <a:lnTo>
                  <a:pt x="725" y="2826"/>
                </a:lnTo>
                <a:lnTo>
                  <a:pt x="725" y="2825"/>
                </a:lnTo>
                <a:lnTo>
                  <a:pt x="724" y="2825"/>
                </a:lnTo>
                <a:lnTo>
                  <a:pt x="724" y="2823"/>
                </a:lnTo>
                <a:lnTo>
                  <a:pt x="722" y="2822"/>
                </a:lnTo>
                <a:lnTo>
                  <a:pt x="724" y="2822"/>
                </a:lnTo>
                <a:lnTo>
                  <a:pt x="722" y="2822"/>
                </a:lnTo>
                <a:lnTo>
                  <a:pt x="722" y="2820"/>
                </a:lnTo>
                <a:lnTo>
                  <a:pt x="724" y="2820"/>
                </a:lnTo>
                <a:lnTo>
                  <a:pt x="724" y="2819"/>
                </a:lnTo>
                <a:lnTo>
                  <a:pt x="725" y="2819"/>
                </a:lnTo>
                <a:lnTo>
                  <a:pt x="725" y="2817"/>
                </a:lnTo>
                <a:lnTo>
                  <a:pt x="724" y="2817"/>
                </a:lnTo>
                <a:lnTo>
                  <a:pt x="725" y="2817"/>
                </a:lnTo>
                <a:lnTo>
                  <a:pt x="725" y="2816"/>
                </a:lnTo>
                <a:lnTo>
                  <a:pt x="727" y="2814"/>
                </a:lnTo>
                <a:lnTo>
                  <a:pt x="725" y="2814"/>
                </a:lnTo>
                <a:lnTo>
                  <a:pt x="727" y="2814"/>
                </a:lnTo>
                <a:lnTo>
                  <a:pt x="727" y="2813"/>
                </a:lnTo>
                <a:lnTo>
                  <a:pt x="728" y="2813"/>
                </a:lnTo>
                <a:lnTo>
                  <a:pt x="730" y="2813"/>
                </a:lnTo>
                <a:lnTo>
                  <a:pt x="730" y="2811"/>
                </a:lnTo>
                <a:lnTo>
                  <a:pt x="730" y="2810"/>
                </a:lnTo>
                <a:lnTo>
                  <a:pt x="728" y="2810"/>
                </a:lnTo>
                <a:lnTo>
                  <a:pt x="728" y="2808"/>
                </a:lnTo>
                <a:lnTo>
                  <a:pt x="728" y="2806"/>
                </a:lnTo>
                <a:lnTo>
                  <a:pt x="730" y="2806"/>
                </a:lnTo>
                <a:lnTo>
                  <a:pt x="730" y="2805"/>
                </a:lnTo>
                <a:lnTo>
                  <a:pt x="730" y="2803"/>
                </a:lnTo>
                <a:lnTo>
                  <a:pt x="731" y="2803"/>
                </a:lnTo>
                <a:lnTo>
                  <a:pt x="731" y="2802"/>
                </a:lnTo>
                <a:lnTo>
                  <a:pt x="731" y="2803"/>
                </a:lnTo>
                <a:lnTo>
                  <a:pt x="731" y="2802"/>
                </a:lnTo>
                <a:lnTo>
                  <a:pt x="733" y="2802"/>
                </a:lnTo>
                <a:lnTo>
                  <a:pt x="735" y="2800"/>
                </a:lnTo>
                <a:lnTo>
                  <a:pt x="735" y="2799"/>
                </a:lnTo>
                <a:lnTo>
                  <a:pt x="733" y="2799"/>
                </a:lnTo>
                <a:lnTo>
                  <a:pt x="733" y="2797"/>
                </a:lnTo>
                <a:lnTo>
                  <a:pt x="733" y="2796"/>
                </a:lnTo>
                <a:lnTo>
                  <a:pt x="731" y="2796"/>
                </a:lnTo>
                <a:lnTo>
                  <a:pt x="731" y="2794"/>
                </a:lnTo>
                <a:lnTo>
                  <a:pt x="730" y="2793"/>
                </a:lnTo>
                <a:lnTo>
                  <a:pt x="730" y="2791"/>
                </a:lnTo>
                <a:lnTo>
                  <a:pt x="728" y="2791"/>
                </a:lnTo>
                <a:lnTo>
                  <a:pt x="730" y="2791"/>
                </a:lnTo>
                <a:lnTo>
                  <a:pt x="728" y="2791"/>
                </a:lnTo>
                <a:lnTo>
                  <a:pt x="728" y="2790"/>
                </a:lnTo>
                <a:lnTo>
                  <a:pt x="730" y="2790"/>
                </a:lnTo>
                <a:lnTo>
                  <a:pt x="731" y="2790"/>
                </a:lnTo>
                <a:lnTo>
                  <a:pt x="733" y="2790"/>
                </a:lnTo>
                <a:lnTo>
                  <a:pt x="733" y="2788"/>
                </a:lnTo>
                <a:lnTo>
                  <a:pt x="735" y="2788"/>
                </a:lnTo>
                <a:lnTo>
                  <a:pt x="736" y="2788"/>
                </a:lnTo>
                <a:lnTo>
                  <a:pt x="736" y="2787"/>
                </a:lnTo>
                <a:lnTo>
                  <a:pt x="736" y="2788"/>
                </a:lnTo>
                <a:lnTo>
                  <a:pt x="738" y="2787"/>
                </a:lnTo>
                <a:lnTo>
                  <a:pt x="738" y="2785"/>
                </a:lnTo>
                <a:lnTo>
                  <a:pt x="738" y="2784"/>
                </a:lnTo>
                <a:lnTo>
                  <a:pt x="738" y="2782"/>
                </a:lnTo>
                <a:lnTo>
                  <a:pt x="736" y="2782"/>
                </a:lnTo>
                <a:lnTo>
                  <a:pt x="736" y="2781"/>
                </a:lnTo>
                <a:lnTo>
                  <a:pt x="736" y="2779"/>
                </a:lnTo>
                <a:lnTo>
                  <a:pt x="735" y="2779"/>
                </a:lnTo>
                <a:lnTo>
                  <a:pt x="735" y="2778"/>
                </a:lnTo>
                <a:lnTo>
                  <a:pt x="736" y="2778"/>
                </a:lnTo>
                <a:lnTo>
                  <a:pt x="736" y="2776"/>
                </a:lnTo>
                <a:lnTo>
                  <a:pt x="738" y="2776"/>
                </a:lnTo>
                <a:lnTo>
                  <a:pt x="739" y="2776"/>
                </a:lnTo>
                <a:lnTo>
                  <a:pt x="741" y="2776"/>
                </a:lnTo>
                <a:lnTo>
                  <a:pt x="741" y="2775"/>
                </a:lnTo>
                <a:lnTo>
                  <a:pt x="742" y="2775"/>
                </a:lnTo>
                <a:lnTo>
                  <a:pt x="744" y="2775"/>
                </a:lnTo>
                <a:lnTo>
                  <a:pt x="744" y="2776"/>
                </a:lnTo>
                <a:lnTo>
                  <a:pt x="744" y="2775"/>
                </a:lnTo>
                <a:lnTo>
                  <a:pt x="745" y="2775"/>
                </a:lnTo>
                <a:lnTo>
                  <a:pt x="747" y="2775"/>
                </a:lnTo>
                <a:lnTo>
                  <a:pt x="747" y="2773"/>
                </a:lnTo>
                <a:lnTo>
                  <a:pt x="748" y="2773"/>
                </a:lnTo>
                <a:lnTo>
                  <a:pt x="748" y="2772"/>
                </a:lnTo>
                <a:lnTo>
                  <a:pt x="748" y="2770"/>
                </a:lnTo>
                <a:lnTo>
                  <a:pt x="747" y="2770"/>
                </a:lnTo>
                <a:lnTo>
                  <a:pt x="747" y="2769"/>
                </a:lnTo>
                <a:lnTo>
                  <a:pt x="745" y="2769"/>
                </a:lnTo>
                <a:lnTo>
                  <a:pt x="745" y="2767"/>
                </a:lnTo>
                <a:lnTo>
                  <a:pt x="745" y="2769"/>
                </a:lnTo>
                <a:lnTo>
                  <a:pt x="745" y="2767"/>
                </a:lnTo>
                <a:lnTo>
                  <a:pt x="747" y="2767"/>
                </a:lnTo>
                <a:lnTo>
                  <a:pt x="747" y="2766"/>
                </a:lnTo>
                <a:lnTo>
                  <a:pt x="745" y="2766"/>
                </a:lnTo>
                <a:lnTo>
                  <a:pt x="745" y="2764"/>
                </a:lnTo>
                <a:lnTo>
                  <a:pt x="744" y="2764"/>
                </a:lnTo>
                <a:lnTo>
                  <a:pt x="744" y="2766"/>
                </a:lnTo>
                <a:lnTo>
                  <a:pt x="742" y="2766"/>
                </a:lnTo>
                <a:lnTo>
                  <a:pt x="742" y="2767"/>
                </a:lnTo>
                <a:lnTo>
                  <a:pt x="741" y="2767"/>
                </a:lnTo>
                <a:lnTo>
                  <a:pt x="741" y="2766"/>
                </a:lnTo>
                <a:lnTo>
                  <a:pt x="739" y="2766"/>
                </a:lnTo>
                <a:lnTo>
                  <a:pt x="739" y="2764"/>
                </a:lnTo>
                <a:lnTo>
                  <a:pt x="739" y="2763"/>
                </a:lnTo>
                <a:lnTo>
                  <a:pt x="738" y="2763"/>
                </a:lnTo>
                <a:lnTo>
                  <a:pt x="738" y="2761"/>
                </a:lnTo>
                <a:lnTo>
                  <a:pt x="736" y="2761"/>
                </a:lnTo>
                <a:lnTo>
                  <a:pt x="736" y="2760"/>
                </a:lnTo>
                <a:lnTo>
                  <a:pt x="738" y="2760"/>
                </a:lnTo>
                <a:lnTo>
                  <a:pt x="736" y="2760"/>
                </a:lnTo>
                <a:lnTo>
                  <a:pt x="736" y="2758"/>
                </a:lnTo>
                <a:lnTo>
                  <a:pt x="736" y="2757"/>
                </a:lnTo>
                <a:lnTo>
                  <a:pt x="735" y="2757"/>
                </a:lnTo>
                <a:lnTo>
                  <a:pt x="735" y="2755"/>
                </a:lnTo>
                <a:lnTo>
                  <a:pt x="736" y="2755"/>
                </a:lnTo>
                <a:lnTo>
                  <a:pt x="736" y="2753"/>
                </a:lnTo>
                <a:lnTo>
                  <a:pt x="736" y="2752"/>
                </a:lnTo>
                <a:lnTo>
                  <a:pt x="736" y="2750"/>
                </a:lnTo>
                <a:lnTo>
                  <a:pt x="736" y="2749"/>
                </a:lnTo>
                <a:lnTo>
                  <a:pt x="735" y="2749"/>
                </a:lnTo>
                <a:lnTo>
                  <a:pt x="735" y="2747"/>
                </a:lnTo>
                <a:lnTo>
                  <a:pt x="735" y="2746"/>
                </a:lnTo>
                <a:lnTo>
                  <a:pt x="735" y="2744"/>
                </a:lnTo>
                <a:lnTo>
                  <a:pt x="733" y="2744"/>
                </a:lnTo>
                <a:lnTo>
                  <a:pt x="731" y="2743"/>
                </a:lnTo>
                <a:lnTo>
                  <a:pt x="731" y="2741"/>
                </a:lnTo>
                <a:lnTo>
                  <a:pt x="731" y="2740"/>
                </a:lnTo>
                <a:lnTo>
                  <a:pt x="730" y="2740"/>
                </a:lnTo>
                <a:lnTo>
                  <a:pt x="730" y="2738"/>
                </a:lnTo>
                <a:lnTo>
                  <a:pt x="728" y="2738"/>
                </a:lnTo>
                <a:lnTo>
                  <a:pt x="728" y="2737"/>
                </a:lnTo>
                <a:lnTo>
                  <a:pt x="728" y="2735"/>
                </a:lnTo>
                <a:lnTo>
                  <a:pt x="730" y="2735"/>
                </a:lnTo>
                <a:lnTo>
                  <a:pt x="730" y="2734"/>
                </a:lnTo>
                <a:lnTo>
                  <a:pt x="728" y="2734"/>
                </a:lnTo>
                <a:lnTo>
                  <a:pt x="730" y="2732"/>
                </a:lnTo>
                <a:lnTo>
                  <a:pt x="728" y="2732"/>
                </a:lnTo>
                <a:lnTo>
                  <a:pt x="728" y="2731"/>
                </a:lnTo>
                <a:lnTo>
                  <a:pt x="730" y="2731"/>
                </a:lnTo>
                <a:lnTo>
                  <a:pt x="730" y="2729"/>
                </a:lnTo>
                <a:lnTo>
                  <a:pt x="731" y="2729"/>
                </a:lnTo>
                <a:lnTo>
                  <a:pt x="731" y="2728"/>
                </a:lnTo>
                <a:lnTo>
                  <a:pt x="730" y="2728"/>
                </a:lnTo>
                <a:lnTo>
                  <a:pt x="731" y="2728"/>
                </a:lnTo>
                <a:lnTo>
                  <a:pt x="731" y="2726"/>
                </a:lnTo>
                <a:lnTo>
                  <a:pt x="730" y="2726"/>
                </a:lnTo>
                <a:lnTo>
                  <a:pt x="730" y="2725"/>
                </a:lnTo>
                <a:lnTo>
                  <a:pt x="728" y="2725"/>
                </a:lnTo>
                <a:lnTo>
                  <a:pt x="727" y="2725"/>
                </a:lnTo>
                <a:lnTo>
                  <a:pt x="727" y="2723"/>
                </a:lnTo>
                <a:lnTo>
                  <a:pt x="728" y="2723"/>
                </a:lnTo>
                <a:lnTo>
                  <a:pt x="728" y="2722"/>
                </a:lnTo>
                <a:lnTo>
                  <a:pt x="728" y="2720"/>
                </a:lnTo>
                <a:lnTo>
                  <a:pt x="728" y="2719"/>
                </a:lnTo>
                <a:lnTo>
                  <a:pt x="730" y="2719"/>
                </a:lnTo>
                <a:lnTo>
                  <a:pt x="730" y="2717"/>
                </a:lnTo>
                <a:lnTo>
                  <a:pt x="730" y="2716"/>
                </a:lnTo>
                <a:lnTo>
                  <a:pt x="728" y="2716"/>
                </a:lnTo>
                <a:lnTo>
                  <a:pt x="728" y="2714"/>
                </a:lnTo>
                <a:lnTo>
                  <a:pt x="727" y="2714"/>
                </a:lnTo>
                <a:lnTo>
                  <a:pt x="728" y="2714"/>
                </a:lnTo>
                <a:lnTo>
                  <a:pt x="728" y="2713"/>
                </a:lnTo>
                <a:lnTo>
                  <a:pt x="727" y="2713"/>
                </a:lnTo>
                <a:lnTo>
                  <a:pt x="727" y="2711"/>
                </a:lnTo>
                <a:lnTo>
                  <a:pt x="727" y="2710"/>
                </a:lnTo>
                <a:lnTo>
                  <a:pt x="725" y="2710"/>
                </a:lnTo>
                <a:lnTo>
                  <a:pt x="725" y="2708"/>
                </a:lnTo>
                <a:lnTo>
                  <a:pt x="725" y="2707"/>
                </a:lnTo>
                <a:lnTo>
                  <a:pt x="725" y="2705"/>
                </a:lnTo>
                <a:lnTo>
                  <a:pt x="724" y="2705"/>
                </a:lnTo>
                <a:lnTo>
                  <a:pt x="724" y="2704"/>
                </a:lnTo>
                <a:lnTo>
                  <a:pt x="724" y="2702"/>
                </a:lnTo>
                <a:lnTo>
                  <a:pt x="722" y="2702"/>
                </a:lnTo>
                <a:lnTo>
                  <a:pt x="722" y="2700"/>
                </a:lnTo>
                <a:lnTo>
                  <a:pt x="722" y="2702"/>
                </a:lnTo>
                <a:lnTo>
                  <a:pt x="721" y="2700"/>
                </a:lnTo>
                <a:lnTo>
                  <a:pt x="719" y="2700"/>
                </a:lnTo>
                <a:lnTo>
                  <a:pt x="719" y="2699"/>
                </a:lnTo>
                <a:lnTo>
                  <a:pt x="718" y="2699"/>
                </a:lnTo>
                <a:lnTo>
                  <a:pt x="716" y="2699"/>
                </a:lnTo>
                <a:lnTo>
                  <a:pt x="716" y="2697"/>
                </a:lnTo>
                <a:lnTo>
                  <a:pt x="716" y="2699"/>
                </a:lnTo>
                <a:lnTo>
                  <a:pt x="715" y="2699"/>
                </a:lnTo>
                <a:lnTo>
                  <a:pt x="713" y="2699"/>
                </a:lnTo>
                <a:lnTo>
                  <a:pt x="713" y="2697"/>
                </a:lnTo>
                <a:lnTo>
                  <a:pt x="713" y="2699"/>
                </a:lnTo>
                <a:lnTo>
                  <a:pt x="712" y="2697"/>
                </a:lnTo>
                <a:lnTo>
                  <a:pt x="710" y="2697"/>
                </a:lnTo>
                <a:lnTo>
                  <a:pt x="710" y="2699"/>
                </a:lnTo>
                <a:lnTo>
                  <a:pt x="709" y="2699"/>
                </a:lnTo>
                <a:lnTo>
                  <a:pt x="707" y="2699"/>
                </a:lnTo>
                <a:lnTo>
                  <a:pt x="707" y="2697"/>
                </a:lnTo>
                <a:lnTo>
                  <a:pt x="707" y="2699"/>
                </a:lnTo>
                <a:lnTo>
                  <a:pt x="706" y="2699"/>
                </a:lnTo>
                <a:lnTo>
                  <a:pt x="706" y="2697"/>
                </a:lnTo>
                <a:lnTo>
                  <a:pt x="707" y="2697"/>
                </a:lnTo>
                <a:lnTo>
                  <a:pt x="706" y="2697"/>
                </a:lnTo>
                <a:lnTo>
                  <a:pt x="706" y="2696"/>
                </a:lnTo>
                <a:lnTo>
                  <a:pt x="704" y="2696"/>
                </a:lnTo>
                <a:lnTo>
                  <a:pt x="704" y="2694"/>
                </a:lnTo>
                <a:lnTo>
                  <a:pt x="704" y="2696"/>
                </a:lnTo>
                <a:lnTo>
                  <a:pt x="703" y="2696"/>
                </a:lnTo>
                <a:lnTo>
                  <a:pt x="703" y="2694"/>
                </a:lnTo>
                <a:lnTo>
                  <a:pt x="701" y="2694"/>
                </a:lnTo>
                <a:lnTo>
                  <a:pt x="700" y="2694"/>
                </a:lnTo>
                <a:lnTo>
                  <a:pt x="700" y="2693"/>
                </a:lnTo>
                <a:lnTo>
                  <a:pt x="698" y="2693"/>
                </a:lnTo>
                <a:lnTo>
                  <a:pt x="698" y="2691"/>
                </a:lnTo>
                <a:lnTo>
                  <a:pt x="697" y="2691"/>
                </a:lnTo>
                <a:lnTo>
                  <a:pt x="697" y="2690"/>
                </a:lnTo>
                <a:lnTo>
                  <a:pt x="695" y="2690"/>
                </a:lnTo>
                <a:lnTo>
                  <a:pt x="695" y="2688"/>
                </a:lnTo>
                <a:lnTo>
                  <a:pt x="695" y="2687"/>
                </a:lnTo>
                <a:lnTo>
                  <a:pt x="694" y="2687"/>
                </a:lnTo>
                <a:lnTo>
                  <a:pt x="694" y="2685"/>
                </a:lnTo>
                <a:lnTo>
                  <a:pt x="695" y="2685"/>
                </a:lnTo>
                <a:lnTo>
                  <a:pt x="697" y="2684"/>
                </a:lnTo>
                <a:lnTo>
                  <a:pt x="695" y="2684"/>
                </a:lnTo>
                <a:lnTo>
                  <a:pt x="695" y="2682"/>
                </a:lnTo>
                <a:lnTo>
                  <a:pt x="695" y="2681"/>
                </a:lnTo>
                <a:lnTo>
                  <a:pt x="697" y="2681"/>
                </a:lnTo>
                <a:lnTo>
                  <a:pt x="697" y="2679"/>
                </a:lnTo>
                <a:lnTo>
                  <a:pt x="697" y="2681"/>
                </a:lnTo>
                <a:lnTo>
                  <a:pt x="697" y="2682"/>
                </a:lnTo>
                <a:lnTo>
                  <a:pt x="698" y="2682"/>
                </a:lnTo>
                <a:lnTo>
                  <a:pt x="698" y="2681"/>
                </a:lnTo>
                <a:lnTo>
                  <a:pt x="698" y="2679"/>
                </a:lnTo>
                <a:lnTo>
                  <a:pt x="700" y="2679"/>
                </a:lnTo>
                <a:lnTo>
                  <a:pt x="700" y="2678"/>
                </a:lnTo>
                <a:lnTo>
                  <a:pt x="701" y="2678"/>
                </a:lnTo>
                <a:lnTo>
                  <a:pt x="701" y="2676"/>
                </a:lnTo>
                <a:lnTo>
                  <a:pt x="701" y="2675"/>
                </a:lnTo>
                <a:lnTo>
                  <a:pt x="703" y="2673"/>
                </a:lnTo>
                <a:lnTo>
                  <a:pt x="703" y="2672"/>
                </a:lnTo>
                <a:lnTo>
                  <a:pt x="703" y="2670"/>
                </a:lnTo>
                <a:lnTo>
                  <a:pt x="701" y="2670"/>
                </a:lnTo>
                <a:lnTo>
                  <a:pt x="701" y="2672"/>
                </a:lnTo>
                <a:lnTo>
                  <a:pt x="700" y="2672"/>
                </a:lnTo>
                <a:lnTo>
                  <a:pt x="700" y="2673"/>
                </a:lnTo>
                <a:lnTo>
                  <a:pt x="698" y="2673"/>
                </a:lnTo>
                <a:lnTo>
                  <a:pt x="697" y="2673"/>
                </a:lnTo>
                <a:lnTo>
                  <a:pt x="697" y="2675"/>
                </a:lnTo>
                <a:lnTo>
                  <a:pt x="697" y="2676"/>
                </a:lnTo>
                <a:lnTo>
                  <a:pt x="695" y="2676"/>
                </a:lnTo>
                <a:lnTo>
                  <a:pt x="695" y="2678"/>
                </a:lnTo>
                <a:lnTo>
                  <a:pt x="694" y="2678"/>
                </a:lnTo>
                <a:lnTo>
                  <a:pt x="692" y="2678"/>
                </a:lnTo>
                <a:lnTo>
                  <a:pt x="691" y="2678"/>
                </a:lnTo>
                <a:lnTo>
                  <a:pt x="691" y="2679"/>
                </a:lnTo>
                <a:lnTo>
                  <a:pt x="689" y="2679"/>
                </a:lnTo>
                <a:lnTo>
                  <a:pt x="689" y="2681"/>
                </a:lnTo>
                <a:lnTo>
                  <a:pt x="689" y="2682"/>
                </a:lnTo>
                <a:lnTo>
                  <a:pt x="689" y="2684"/>
                </a:lnTo>
                <a:lnTo>
                  <a:pt x="688" y="2684"/>
                </a:lnTo>
                <a:lnTo>
                  <a:pt x="688" y="2685"/>
                </a:lnTo>
                <a:lnTo>
                  <a:pt x="686" y="2685"/>
                </a:lnTo>
                <a:lnTo>
                  <a:pt x="686" y="2687"/>
                </a:lnTo>
                <a:lnTo>
                  <a:pt x="685" y="2687"/>
                </a:lnTo>
                <a:lnTo>
                  <a:pt x="686" y="2688"/>
                </a:lnTo>
                <a:lnTo>
                  <a:pt x="686" y="2690"/>
                </a:lnTo>
                <a:lnTo>
                  <a:pt x="686" y="2691"/>
                </a:lnTo>
                <a:lnTo>
                  <a:pt x="686" y="2693"/>
                </a:lnTo>
                <a:lnTo>
                  <a:pt x="685" y="2693"/>
                </a:lnTo>
                <a:lnTo>
                  <a:pt x="686" y="2694"/>
                </a:lnTo>
                <a:lnTo>
                  <a:pt x="685" y="2694"/>
                </a:lnTo>
                <a:lnTo>
                  <a:pt x="686" y="2694"/>
                </a:lnTo>
                <a:lnTo>
                  <a:pt x="686" y="2696"/>
                </a:lnTo>
                <a:lnTo>
                  <a:pt x="686" y="2697"/>
                </a:lnTo>
                <a:lnTo>
                  <a:pt x="685" y="2697"/>
                </a:lnTo>
                <a:lnTo>
                  <a:pt x="683" y="2696"/>
                </a:lnTo>
                <a:lnTo>
                  <a:pt x="682" y="2696"/>
                </a:lnTo>
                <a:lnTo>
                  <a:pt x="682" y="2697"/>
                </a:lnTo>
                <a:lnTo>
                  <a:pt x="680" y="2697"/>
                </a:lnTo>
                <a:lnTo>
                  <a:pt x="680" y="2696"/>
                </a:lnTo>
                <a:lnTo>
                  <a:pt x="680" y="2697"/>
                </a:lnTo>
                <a:lnTo>
                  <a:pt x="680" y="2696"/>
                </a:lnTo>
                <a:lnTo>
                  <a:pt x="679" y="2694"/>
                </a:lnTo>
                <a:lnTo>
                  <a:pt x="680" y="2694"/>
                </a:lnTo>
                <a:lnTo>
                  <a:pt x="680" y="2693"/>
                </a:lnTo>
                <a:lnTo>
                  <a:pt x="679" y="2693"/>
                </a:lnTo>
                <a:lnTo>
                  <a:pt x="680" y="2693"/>
                </a:lnTo>
                <a:lnTo>
                  <a:pt x="679" y="2693"/>
                </a:lnTo>
                <a:lnTo>
                  <a:pt x="679" y="2691"/>
                </a:lnTo>
                <a:lnTo>
                  <a:pt x="680" y="2691"/>
                </a:lnTo>
                <a:lnTo>
                  <a:pt x="680" y="2690"/>
                </a:lnTo>
                <a:lnTo>
                  <a:pt x="679" y="2690"/>
                </a:lnTo>
                <a:lnTo>
                  <a:pt x="679" y="2688"/>
                </a:lnTo>
                <a:lnTo>
                  <a:pt x="677" y="2688"/>
                </a:lnTo>
                <a:lnTo>
                  <a:pt x="676" y="2688"/>
                </a:lnTo>
                <a:lnTo>
                  <a:pt x="676" y="2687"/>
                </a:lnTo>
                <a:lnTo>
                  <a:pt x="674" y="2687"/>
                </a:lnTo>
                <a:lnTo>
                  <a:pt x="674" y="2685"/>
                </a:lnTo>
                <a:lnTo>
                  <a:pt x="673" y="2685"/>
                </a:lnTo>
                <a:lnTo>
                  <a:pt x="673" y="2684"/>
                </a:lnTo>
                <a:lnTo>
                  <a:pt x="671" y="2684"/>
                </a:lnTo>
                <a:lnTo>
                  <a:pt x="671" y="2682"/>
                </a:lnTo>
                <a:lnTo>
                  <a:pt x="670" y="2682"/>
                </a:lnTo>
                <a:lnTo>
                  <a:pt x="670" y="2681"/>
                </a:lnTo>
                <a:lnTo>
                  <a:pt x="668" y="2681"/>
                </a:lnTo>
                <a:lnTo>
                  <a:pt x="667" y="2681"/>
                </a:lnTo>
                <a:lnTo>
                  <a:pt x="665" y="2681"/>
                </a:lnTo>
                <a:lnTo>
                  <a:pt x="664" y="2681"/>
                </a:lnTo>
                <a:lnTo>
                  <a:pt x="662" y="2681"/>
                </a:lnTo>
                <a:lnTo>
                  <a:pt x="661" y="2681"/>
                </a:lnTo>
                <a:lnTo>
                  <a:pt x="659" y="2682"/>
                </a:lnTo>
                <a:lnTo>
                  <a:pt x="659" y="2681"/>
                </a:lnTo>
                <a:lnTo>
                  <a:pt x="659" y="2682"/>
                </a:lnTo>
                <a:lnTo>
                  <a:pt x="658" y="2682"/>
                </a:lnTo>
                <a:lnTo>
                  <a:pt x="656" y="2682"/>
                </a:lnTo>
                <a:lnTo>
                  <a:pt x="656" y="2681"/>
                </a:lnTo>
                <a:lnTo>
                  <a:pt x="655" y="2681"/>
                </a:lnTo>
                <a:lnTo>
                  <a:pt x="655" y="2682"/>
                </a:lnTo>
                <a:lnTo>
                  <a:pt x="655" y="2684"/>
                </a:lnTo>
                <a:lnTo>
                  <a:pt x="653" y="2684"/>
                </a:lnTo>
                <a:lnTo>
                  <a:pt x="652" y="2684"/>
                </a:lnTo>
                <a:lnTo>
                  <a:pt x="652" y="2682"/>
                </a:lnTo>
                <a:lnTo>
                  <a:pt x="652" y="2684"/>
                </a:lnTo>
                <a:lnTo>
                  <a:pt x="652" y="2682"/>
                </a:lnTo>
                <a:lnTo>
                  <a:pt x="650" y="2682"/>
                </a:lnTo>
                <a:lnTo>
                  <a:pt x="649" y="2681"/>
                </a:lnTo>
                <a:lnTo>
                  <a:pt x="649" y="2679"/>
                </a:lnTo>
                <a:lnTo>
                  <a:pt x="649" y="2678"/>
                </a:lnTo>
                <a:lnTo>
                  <a:pt x="649" y="2676"/>
                </a:lnTo>
                <a:lnTo>
                  <a:pt x="649" y="2675"/>
                </a:lnTo>
                <a:lnTo>
                  <a:pt x="649" y="2673"/>
                </a:lnTo>
                <a:lnTo>
                  <a:pt x="647" y="2673"/>
                </a:lnTo>
                <a:lnTo>
                  <a:pt x="646" y="2673"/>
                </a:lnTo>
                <a:lnTo>
                  <a:pt x="644" y="2673"/>
                </a:lnTo>
                <a:lnTo>
                  <a:pt x="643" y="2673"/>
                </a:lnTo>
                <a:lnTo>
                  <a:pt x="641" y="2673"/>
                </a:lnTo>
                <a:lnTo>
                  <a:pt x="639" y="2673"/>
                </a:lnTo>
                <a:lnTo>
                  <a:pt x="639" y="2675"/>
                </a:lnTo>
                <a:lnTo>
                  <a:pt x="638" y="2675"/>
                </a:lnTo>
                <a:lnTo>
                  <a:pt x="636" y="2675"/>
                </a:lnTo>
                <a:lnTo>
                  <a:pt x="635" y="2675"/>
                </a:lnTo>
                <a:lnTo>
                  <a:pt x="635" y="2673"/>
                </a:lnTo>
                <a:lnTo>
                  <a:pt x="633" y="2673"/>
                </a:lnTo>
                <a:lnTo>
                  <a:pt x="632" y="2672"/>
                </a:lnTo>
                <a:lnTo>
                  <a:pt x="630" y="2672"/>
                </a:lnTo>
                <a:lnTo>
                  <a:pt x="630" y="2673"/>
                </a:lnTo>
                <a:lnTo>
                  <a:pt x="629" y="2673"/>
                </a:lnTo>
                <a:lnTo>
                  <a:pt x="627" y="2673"/>
                </a:lnTo>
                <a:lnTo>
                  <a:pt x="627" y="2672"/>
                </a:lnTo>
                <a:lnTo>
                  <a:pt x="626" y="2672"/>
                </a:lnTo>
                <a:lnTo>
                  <a:pt x="626" y="2670"/>
                </a:lnTo>
                <a:lnTo>
                  <a:pt x="626" y="2672"/>
                </a:lnTo>
                <a:lnTo>
                  <a:pt x="624" y="2672"/>
                </a:lnTo>
                <a:lnTo>
                  <a:pt x="623" y="2673"/>
                </a:lnTo>
                <a:lnTo>
                  <a:pt x="621" y="2673"/>
                </a:lnTo>
                <a:lnTo>
                  <a:pt x="621" y="2675"/>
                </a:lnTo>
                <a:lnTo>
                  <a:pt x="620" y="2675"/>
                </a:lnTo>
                <a:lnTo>
                  <a:pt x="620" y="2676"/>
                </a:lnTo>
                <a:lnTo>
                  <a:pt x="618" y="2676"/>
                </a:lnTo>
                <a:lnTo>
                  <a:pt x="617" y="2676"/>
                </a:lnTo>
                <a:lnTo>
                  <a:pt x="615" y="2676"/>
                </a:lnTo>
                <a:lnTo>
                  <a:pt x="614" y="2676"/>
                </a:lnTo>
                <a:lnTo>
                  <a:pt x="612" y="2676"/>
                </a:lnTo>
                <a:lnTo>
                  <a:pt x="611" y="2676"/>
                </a:lnTo>
                <a:lnTo>
                  <a:pt x="611" y="2675"/>
                </a:lnTo>
                <a:lnTo>
                  <a:pt x="609" y="2675"/>
                </a:lnTo>
                <a:lnTo>
                  <a:pt x="608" y="2675"/>
                </a:lnTo>
                <a:lnTo>
                  <a:pt x="608" y="2673"/>
                </a:lnTo>
                <a:lnTo>
                  <a:pt x="606" y="2673"/>
                </a:lnTo>
                <a:lnTo>
                  <a:pt x="605" y="2673"/>
                </a:lnTo>
                <a:lnTo>
                  <a:pt x="605" y="2675"/>
                </a:lnTo>
                <a:lnTo>
                  <a:pt x="605" y="2673"/>
                </a:lnTo>
                <a:lnTo>
                  <a:pt x="603" y="2672"/>
                </a:lnTo>
                <a:lnTo>
                  <a:pt x="603" y="2670"/>
                </a:lnTo>
                <a:lnTo>
                  <a:pt x="603" y="2669"/>
                </a:lnTo>
                <a:lnTo>
                  <a:pt x="602" y="2669"/>
                </a:lnTo>
                <a:lnTo>
                  <a:pt x="602" y="2667"/>
                </a:lnTo>
                <a:lnTo>
                  <a:pt x="600" y="2667"/>
                </a:lnTo>
                <a:lnTo>
                  <a:pt x="599" y="2667"/>
                </a:lnTo>
                <a:lnTo>
                  <a:pt x="597" y="2667"/>
                </a:lnTo>
                <a:lnTo>
                  <a:pt x="597" y="2666"/>
                </a:lnTo>
                <a:lnTo>
                  <a:pt x="596" y="2666"/>
                </a:lnTo>
                <a:lnTo>
                  <a:pt x="594" y="2666"/>
                </a:lnTo>
                <a:lnTo>
                  <a:pt x="594" y="2664"/>
                </a:lnTo>
                <a:lnTo>
                  <a:pt x="593" y="2664"/>
                </a:lnTo>
                <a:lnTo>
                  <a:pt x="591" y="2666"/>
                </a:lnTo>
                <a:lnTo>
                  <a:pt x="590" y="2666"/>
                </a:lnTo>
                <a:lnTo>
                  <a:pt x="590" y="2664"/>
                </a:lnTo>
                <a:lnTo>
                  <a:pt x="588" y="2664"/>
                </a:lnTo>
                <a:lnTo>
                  <a:pt x="588" y="2663"/>
                </a:lnTo>
                <a:lnTo>
                  <a:pt x="587" y="2663"/>
                </a:lnTo>
                <a:lnTo>
                  <a:pt x="587" y="2661"/>
                </a:lnTo>
                <a:lnTo>
                  <a:pt x="588" y="2661"/>
                </a:lnTo>
                <a:lnTo>
                  <a:pt x="588" y="2660"/>
                </a:lnTo>
                <a:lnTo>
                  <a:pt x="588" y="2658"/>
                </a:lnTo>
                <a:lnTo>
                  <a:pt x="588" y="2657"/>
                </a:lnTo>
                <a:lnTo>
                  <a:pt x="590" y="2657"/>
                </a:lnTo>
                <a:lnTo>
                  <a:pt x="591" y="2657"/>
                </a:lnTo>
                <a:lnTo>
                  <a:pt x="591" y="2655"/>
                </a:lnTo>
                <a:lnTo>
                  <a:pt x="593" y="2655"/>
                </a:lnTo>
                <a:lnTo>
                  <a:pt x="591" y="2655"/>
                </a:lnTo>
                <a:lnTo>
                  <a:pt x="591" y="2654"/>
                </a:lnTo>
                <a:lnTo>
                  <a:pt x="590" y="2654"/>
                </a:lnTo>
                <a:lnTo>
                  <a:pt x="590" y="2652"/>
                </a:lnTo>
                <a:lnTo>
                  <a:pt x="590" y="2651"/>
                </a:lnTo>
                <a:lnTo>
                  <a:pt x="590" y="2649"/>
                </a:lnTo>
                <a:lnTo>
                  <a:pt x="588" y="2649"/>
                </a:lnTo>
                <a:lnTo>
                  <a:pt x="588" y="2647"/>
                </a:lnTo>
                <a:lnTo>
                  <a:pt x="587" y="2647"/>
                </a:lnTo>
                <a:lnTo>
                  <a:pt x="585" y="2647"/>
                </a:lnTo>
                <a:lnTo>
                  <a:pt x="584" y="2647"/>
                </a:lnTo>
                <a:lnTo>
                  <a:pt x="582" y="2647"/>
                </a:lnTo>
                <a:lnTo>
                  <a:pt x="582" y="2649"/>
                </a:lnTo>
                <a:lnTo>
                  <a:pt x="582" y="2647"/>
                </a:lnTo>
                <a:lnTo>
                  <a:pt x="582" y="2646"/>
                </a:lnTo>
                <a:lnTo>
                  <a:pt x="581" y="2646"/>
                </a:lnTo>
                <a:lnTo>
                  <a:pt x="581" y="2644"/>
                </a:lnTo>
                <a:lnTo>
                  <a:pt x="579" y="2644"/>
                </a:lnTo>
                <a:lnTo>
                  <a:pt x="579" y="2643"/>
                </a:lnTo>
                <a:lnTo>
                  <a:pt x="578" y="2643"/>
                </a:lnTo>
                <a:lnTo>
                  <a:pt x="578" y="2641"/>
                </a:lnTo>
                <a:lnTo>
                  <a:pt x="578" y="2640"/>
                </a:lnTo>
                <a:lnTo>
                  <a:pt x="576" y="2640"/>
                </a:lnTo>
                <a:lnTo>
                  <a:pt x="576" y="2638"/>
                </a:lnTo>
                <a:lnTo>
                  <a:pt x="575" y="2638"/>
                </a:lnTo>
                <a:lnTo>
                  <a:pt x="573" y="2638"/>
                </a:lnTo>
                <a:lnTo>
                  <a:pt x="573" y="2637"/>
                </a:lnTo>
                <a:lnTo>
                  <a:pt x="573" y="2635"/>
                </a:lnTo>
                <a:lnTo>
                  <a:pt x="572" y="2635"/>
                </a:lnTo>
                <a:lnTo>
                  <a:pt x="572" y="2634"/>
                </a:lnTo>
                <a:lnTo>
                  <a:pt x="570" y="2634"/>
                </a:lnTo>
                <a:lnTo>
                  <a:pt x="570" y="2632"/>
                </a:lnTo>
                <a:lnTo>
                  <a:pt x="570" y="2631"/>
                </a:lnTo>
                <a:lnTo>
                  <a:pt x="569" y="2631"/>
                </a:lnTo>
                <a:lnTo>
                  <a:pt x="569" y="2629"/>
                </a:lnTo>
                <a:lnTo>
                  <a:pt x="569" y="2628"/>
                </a:lnTo>
                <a:lnTo>
                  <a:pt x="569" y="2626"/>
                </a:lnTo>
                <a:lnTo>
                  <a:pt x="567" y="2626"/>
                </a:lnTo>
                <a:lnTo>
                  <a:pt x="567" y="2625"/>
                </a:lnTo>
                <a:lnTo>
                  <a:pt x="567" y="2623"/>
                </a:lnTo>
                <a:lnTo>
                  <a:pt x="566" y="2623"/>
                </a:lnTo>
                <a:lnTo>
                  <a:pt x="564" y="2622"/>
                </a:lnTo>
                <a:lnTo>
                  <a:pt x="563" y="2622"/>
                </a:lnTo>
                <a:lnTo>
                  <a:pt x="561" y="2623"/>
                </a:lnTo>
                <a:lnTo>
                  <a:pt x="561" y="2622"/>
                </a:lnTo>
                <a:lnTo>
                  <a:pt x="560" y="2622"/>
                </a:lnTo>
                <a:lnTo>
                  <a:pt x="560" y="2620"/>
                </a:lnTo>
                <a:lnTo>
                  <a:pt x="560" y="2619"/>
                </a:lnTo>
                <a:lnTo>
                  <a:pt x="560" y="2617"/>
                </a:lnTo>
                <a:lnTo>
                  <a:pt x="558" y="2617"/>
                </a:lnTo>
                <a:lnTo>
                  <a:pt x="557" y="2617"/>
                </a:lnTo>
                <a:lnTo>
                  <a:pt x="557" y="2616"/>
                </a:lnTo>
                <a:lnTo>
                  <a:pt x="558" y="2616"/>
                </a:lnTo>
                <a:lnTo>
                  <a:pt x="558" y="2614"/>
                </a:lnTo>
                <a:lnTo>
                  <a:pt x="558" y="2613"/>
                </a:lnTo>
                <a:lnTo>
                  <a:pt x="557" y="2613"/>
                </a:lnTo>
                <a:lnTo>
                  <a:pt x="557" y="2611"/>
                </a:lnTo>
                <a:lnTo>
                  <a:pt x="555" y="2611"/>
                </a:lnTo>
                <a:lnTo>
                  <a:pt x="555" y="2610"/>
                </a:lnTo>
                <a:lnTo>
                  <a:pt x="554" y="2610"/>
                </a:lnTo>
                <a:lnTo>
                  <a:pt x="552" y="2610"/>
                </a:lnTo>
                <a:lnTo>
                  <a:pt x="552" y="2608"/>
                </a:lnTo>
                <a:lnTo>
                  <a:pt x="551" y="2608"/>
                </a:lnTo>
                <a:lnTo>
                  <a:pt x="549" y="2608"/>
                </a:lnTo>
                <a:lnTo>
                  <a:pt x="547" y="2608"/>
                </a:lnTo>
                <a:lnTo>
                  <a:pt x="546" y="2607"/>
                </a:lnTo>
                <a:lnTo>
                  <a:pt x="544" y="2605"/>
                </a:lnTo>
                <a:lnTo>
                  <a:pt x="544" y="2604"/>
                </a:lnTo>
                <a:lnTo>
                  <a:pt x="543" y="2604"/>
                </a:lnTo>
                <a:lnTo>
                  <a:pt x="543" y="2602"/>
                </a:lnTo>
                <a:lnTo>
                  <a:pt x="543" y="2601"/>
                </a:lnTo>
                <a:lnTo>
                  <a:pt x="543" y="2599"/>
                </a:lnTo>
                <a:lnTo>
                  <a:pt x="543" y="2598"/>
                </a:lnTo>
                <a:lnTo>
                  <a:pt x="543" y="2596"/>
                </a:lnTo>
                <a:lnTo>
                  <a:pt x="541" y="2596"/>
                </a:lnTo>
                <a:lnTo>
                  <a:pt x="541" y="2594"/>
                </a:lnTo>
                <a:lnTo>
                  <a:pt x="541" y="2593"/>
                </a:lnTo>
                <a:lnTo>
                  <a:pt x="540" y="2593"/>
                </a:lnTo>
                <a:lnTo>
                  <a:pt x="538" y="2593"/>
                </a:lnTo>
                <a:lnTo>
                  <a:pt x="538" y="2591"/>
                </a:lnTo>
                <a:lnTo>
                  <a:pt x="538" y="2590"/>
                </a:lnTo>
                <a:lnTo>
                  <a:pt x="537" y="2590"/>
                </a:lnTo>
                <a:lnTo>
                  <a:pt x="537" y="2588"/>
                </a:lnTo>
                <a:close/>
                <a:moveTo>
                  <a:pt x="1279" y="2089"/>
                </a:moveTo>
                <a:lnTo>
                  <a:pt x="1279" y="2090"/>
                </a:lnTo>
                <a:lnTo>
                  <a:pt x="1279" y="2092"/>
                </a:lnTo>
                <a:lnTo>
                  <a:pt x="1277" y="2092"/>
                </a:lnTo>
                <a:lnTo>
                  <a:pt x="1276" y="2092"/>
                </a:lnTo>
                <a:lnTo>
                  <a:pt x="1276" y="2090"/>
                </a:lnTo>
                <a:lnTo>
                  <a:pt x="1276" y="2089"/>
                </a:lnTo>
                <a:lnTo>
                  <a:pt x="1276" y="2090"/>
                </a:lnTo>
                <a:lnTo>
                  <a:pt x="1276" y="2089"/>
                </a:lnTo>
                <a:lnTo>
                  <a:pt x="1277" y="2087"/>
                </a:lnTo>
                <a:lnTo>
                  <a:pt x="1279" y="2087"/>
                </a:lnTo>
                <a:lnTo>
                  <a:pt x="1279" y="2089"/>
                </a:lnTo>
                <a:close/>
                <a:moveTo>
                  <a:pt x="1315" y="2081"/>
                </a:moveTo>
                <a:lnTo>
                  <a:pt x="1314" y="2081"/>
                </a:lnTo>
                <a:lnTo>
                  <a:pt x="1314" y="2080"/>
                </a:lnTo>
                <a:lnTo>
                  <a:pt x="1315" y="2080"/>
                </a:lnTo>
                <a:lnTo>
                  <a:pt x="1315" y="2081"/>
                </a:lnTo>
                <a:close/>
                <a:moveTo>
                  <a:pt x="1243" y="2084"/>
                </a:moveTo>
                <a:lnTo>
                  <a:pt x="1243" y="2086"/>
                </a:lnTo>
                <a:lnTo>
                  <a:pt x="1243" y="2084"/>
                </a:lnTo>
                <a:lnTo>
                  <a:pt x="1243" y="2087"/>
                </a:lnTo>
                <a:lnTo>
                  <a:pt x="1241" y="2089"/>
                </a:lnTo>
                <a:lnTo>
                  <a:pt x="1238" y="2089"/>
                </a:lnTo>
                <a:lnTo>
                  <a:pt x="1240" y="2084"/>
                </a:lnTo>
                <a:lnTo>
                  <a:pt x="1240" y="2083"/>
                </a:lnTo>
                <a:lnTo>
                  <a:pt x="1240" y="2084"/>
                </a:lnTo>
                <a:lnTo>
                  <a:pt x="1241" y="2084"/>
                </a:lnTo>
                <a:lnTo>
                  <a:pt x="1243" y="2084"/>
                </a:lnTo>
                <a:close/>
                <a:moveTo>
                  <a:pt x="1247" y="2064"/>
                </a:moveTo>
                <a:lnTo>
                  <a:pt x="1247" y="2066"/>
                </a:lnTo>
                <a:lnTo>
                  <a:pt x="1246" y="2067"/>
                </a:lnTo>
                <a:lnTo>
                  <a:pt x="1244" y="2067"/>
                </a:lnTo>
                <a:lnTo>
                  <a:pt x="1244" y="2066"/>
                </a:lnTo>
                <a:lnTo>
                  <a:pt x="1243" y="2066"/>
                </a:lnTo>
                <a:lnTo>
                  <a:pt x="1243" y="2064"/>
                </a:lnTo>
                <a:lnTo>
                  <a:pt x="1244" y="2064"/>
                </a:lnTo>
                <a:lnTo>
                  <a:pt x="1244" y="2063"/>
                </a:lnTo>
                <a:lnTo>
                  <a:pt x="1246" y="2063"/>
                </a:lnTo>
                <a:lnTo>
                  <a:pt x="1247" y="2063"/>
                </a:lnTo>
                <a:lnTo>
                  <a:pt x="1247" y="2064"/>
                </a:lnTo>
                <a:close/>
                <a:moveTo>
                  <a:pt x="1213" y="2052"/>
                </a:moveTo>
                <a:lnTo>
                  <a:pt x="1214" y="2052"/>
                </a:lnTo>
                <a:lnTo>
                  <a:pt x="1213" y="2054"/>
                </a:lnTo>
                <a:lnTo>
                  <a:pt x="1211" y="2054"/>
                </a:lnTo>
                <a:lnTo>
                  <a:pt x="1210" y="2054"/>
                </a:lnTo>
                <a:lnTo>
                  <a:pt x="1208" y="2054"/>
                </a:lnTo>
                <a:lnTo>
                  <a:pt x="1208" y="2052"/>
                </a:lnTo>
                <a:lnTo>
                  <a:pt x="1208" y="2051"/>
                </a:lnTo>
                <a:lnTo>
                  <a:pt x="1210" y="2051"/>
                </a:lnTo>
                <a:lnTo>
                  <a:pt x="1211" y="2051"/>
                </a:lnTo>
                <a:lnTo>
                  <a:pt x="1213" y="2051"/>
                </a:lnTo>
                <a:lnTo>
                  <a:pt x="1213" y="2052"/>
                </a:lnTo>
                <a:close/>
                <a:moveTo>
                  <a:pt x="97" y="11"/>
                </a:moveTo>
                <a:lnTo>
                  <a:pt x="98" y="11"/>
                </a:lnTo>
                <a:lnTo>
                  <a:pt x="100" y="11"/>
                </a:lnTo>
                <a:lnTo>
                  <a:pt x="101" y="11"/>
                </a:lnTo>
                <a:lnTo>
                  <a:pt x="101" y="13"/>
                </a:lnTo>
                <a:lnTo>
                  <a:pt x="100" y="14"/>
                </a:lnTo>
                <a:lnTo>
                  <a:pt x="97" y="17"/>
                </a:lnTo>
                <a:lnTo>
                  <a:pt x="97" y="19"/>
                </a:lnTo>
                <a:lnTo>
                  <a:pt x="97" y="20"/>
                </a:lnTo>
                <a:lnTo>
                  <a:pt x="95" y="22"/>
                </a:lnTo>
                <a:lnTo>
                  <a:pt x="95" y="23"/>
                </a:lnTo>
                <a:lnTo>
                  <a:pt x="97" y="25"/>
                </a:lnTo>
                <a:lnTo>
                  <a:pt x="97" y="28"/>
                </a:lnTo>
                <a:lnTo>
                  <a:pt x="98" y="29"/>
                </a:lnTo>
                <a:lnTo>
                  <a:pt x="98" y="31"/>
                </a:lnTo>
                <a:lnTo>
                  <a:pt x="100" y="31"/>
                </a:lnTo>
                <a:lnTo>
                  <a:pt x="100" y="32"/>
                </a:lnTo>
                <a:lnTo>
                  <a:pt x="101" y="32"/>
                </a:lnTo>
                <a:lnTo>
                  <a:pt x="101" y="34"/>
                </a:lnTo>
                <a:lnTo>
                  <a:pt x="103" y="34"/>
                </a:lnTo>
                <a:lnTo>
                  <a:pt x="104" y="35"/>
                </a:lnTo>
                <a:lnTo>
                  <a:pt x="104" y="37"/>
                </a:lnTo>
                <a:lnTo>
                  <a:pt x="106" y="37"/>
                </a:lnTo>
                <a:lnTo>
                  <a:pt x="106" y="38"/>
                </a:lnTo>
                <a:lnTo>
                  <a:pt x="107" y="40"/>
                </a:lnTo>
                <a:lnTo>
                  <a:pt x="109" y="40"/>
                </a:lnTo>
                <a:lnTo>
                  <a:pt x="115" y="40"/>
                </a:lnTo>
                <a:lnTo>
                  <a:pt x="116" y="40"/>
                </a:lnTo>
                <a:lnTo>
                  <a:pt x="122" y="40"/>
                </a:lnTo>
                <a:lnTo>
                  <a:pt x="125" y="40"/>
                </a:lnTo>
                <a:lnTo>
                  <a:pt x="133" y="40"/>
                </a:lnTo>
                <a:lnTo>
                  <a:pt x="143" y="40"/>
                </a:lnTo>
                <a:lnTo>
                  <a:pt x="143" y="26"/>
                </a:lnTo>
                <a:lnTo>
                  <a:pt x="143" y="16"/>
                </a:lnTo>
                <a:lnTo>
                  <a:pt x="143" y="14"/>
                </a:lnTo>
                <a:lnTo>
                  <a:pt x="143" y="13"/>
                </a:lnTo>
                <a:lnTo>
                  <a:pt x="143" y="11"/>
                </a:lnTo>
                <a:lnTo>
                  <a:pt x="157" y="11"/>
                </a:lnTo>
                <a:lnTo>
                  <a:pt x="158" y="11"/>
                </a:lnTo>
                <a:lnTo>
                  <a:pt x="160" y="13"/>
                </a:lnTo>
                <a:lnTo>
                  <a:pt x="170" y="13"/>
                </a:lnTo>
                <a:lnTo>
                  <a:pt x="172" y="13"/>
                </a:lnTo>
                <a:lnTo>
                  <a:pt x="173" y="13"/>
                </a:lnTo>
                <a:lnTo>
                  <a:pt x="175" y="13"/>
                </a:lnTo>
                <a:lnTo>
                  <a:pt x="176" y="13"/>
                </a:lnTo>
                <a:lnTo>
                  <a:pt x="186" y="13"/>
                </a:lnTo>
                <a:lnTo>
                  <a:pt x="189" y="13"/>
                </a:lnTo>
                <a:lnTo>
                  <a:pt x="196" y="13"/>
                </a:lnTo>
                <a:lnTo>
                  <a:pt x="199" y="13"/>
                </a:lnTo>
                <a:lnTo>
                  <a:pt x="211" y="13"/>
                </a:lnTo>
                <a:lnTo>
                  <a:pt x="216" y="13"/>
                </a:lnTo>
                <a:lnTo>
                  <a:pt x="223" y="13"/>
                </a:lnTo>
                <a:lnTo>
                  <a:pt x="225" y="13"/>
                </a:lnTo>
                <a:lnTo>
                  <a:pt x="229" y="13"/>
                </a:lnTo>
                <a:lnTo>
                  <a:pt x="231" y="13"/>
                </a:lnTo>
                <a:lnTo>
                  <a:pt x="232" y="13"/>
                </a:lnTo>
                <a:lnTo>
                  <a:pt x="235" y="11"/>
                </a:lnTo>
                <a:lnTo>
                  <a:pt x="238" y="11"/>
                </a:lnTo>
                <a:lnTo>
                  <a:pt x="240" y="11"/>
                </a:lnTo>
                <a:lnTo>
                  <a:pt x="241" y="11"/>
                </a:lnTo>
                <a:lnTo>
                  <a:pt x="249" y="11"/>
                </a:lnTo>
                <a:lnTo>
                  <a:pt x="250" y="11"/>
                </a:lnTo>
                <a:lnTo>
                  <a:pt x="252" y="11"/>
                </a:lnTo>
                <a:lnTo>
                  <a:pt x="253" y="11"/>
                </a:lnTo>
                <a:lnTo>
                  <a:pt x="255" y="11"/>
                </a:lnTo>
                <a:lnTo>
                  <a:pt x="256" y="11"/>
                </a:lnTo>
                <a:lnTo>
                  <a:pt x="259" y="11"/>
                </a:lnTo>
                <a:lnTo>
                  <a:pt x="261" y="11"/>
                </a:lnTo>
                <a:lnTo>
                  <a:pt x="264" y="11"/>
                </a:lnTo>
                <a:lnTo>
                  <a:pt x="267" y="11"/>
                </a:lnTo>
                <a:lnTo>
                  <a:pt x="270" y="11"/>
                </a:lnTo>
                <a:lnTo>
                  <a:pt x="273" y="11"/>
                </a:lnTo>
                <a:lnTo>
                  <a:pt x="276" y="11"/>
                </a:lnTo>
                <a:lnTo>
                  <a:pt x="278" y="11"/>
                </a:lnTo>
                <a:lnTo>
                  <a:pt x="281" y="11"/>
                </a:lnTo>
                <a:lnTo>
                  <a:pt x="282" y="11"/>
                </a:lnTo>
                <a:lnTo>
                  <a:pt x="284" y="11"/>
                </a:lnTo>
                <a:lnTo>
                  <a:pt x="287" y="11"/>
                </a:lnTo>
                <a:lnTo>
                  <a:pt x="290" y="11"/>
                </a:lnTo>
                <a:lnTo>
                  <a:pt x="291" y="11"/>
                </a:lnTo>
                <a:lnTo>
                  <a:pt x="294" y="11"/>
                </a:lnTo>
                <a:lnTo>
                  <a:pt x="296" y="11"/>
                </a:lnTo>
                <a:lnTo>
                  <a:pt x="297" y="11"/>
                </a:lnTo>
                <a:lnTo>
                  <a:pt x="305" y="11"/>
                </a:lnTo>
                <a:lnTo>
                  <a:pt x="311" y="11"/>
                </a:lnTo>
                <a:lnTo>
                  <a:pt x="312" y="11"/>
                </a:lnTo>
                <a:lnTo>
                  <a:pt x="314" y="11"/>
                </a:lnTo>
                <a:lnTo>
                  <a:pt x="318" y="11"/>
                </a:lnTo>
                <a:lnTo>
                  <a:pt x="320" y="11"/>
                </a:lnTo>
                <a:lnTo>
                  <a:pt x="324" y="11"/>
                </a:lnTo>
                <a:lnTo>
                  <a:pt x="327" y="11"/>
                </a:lnTo>
                <a:lnTo>
                  <a:pt x="335" y="11"/>
                </a:lnTo>
                <a:lnTo>
                  <a:pt x="339" y="11"/>
                </a:lnTo>
                <a:lnTo>
                  <a:pt x="344" y="11"/>
                </a:lnTo>
                <a:lnTo>
                  <a:pt x="345" y="11"/>
                </a:lnTo>
                <a:lnTo>
                  <a:pt x="347" y="11"/>
                </a:lnTo>
                <a:lnTo>
                  <a:pt x="351" y="11"/>
                </a:lnTo>
                <a:lnTo>
                  <a:pt x="353" y="11"/>
                </a:lnTo>
                <a:lnTo>
                  <a:pt x="354" y="11"/>
                </a:lnTo>
                <a:lnTo>
                  <a:pt x="356" y="11"/>
                </a:lnTo>
                <a:lnTo>
                  <a:pt x="357" y="11"/>
                </a:lnTo>
                <a:lnTo>
                  <a:pt x="365" y="11"/>
                </a:lnTo>
                <a:lnTo>
                  <a:pt x="367" y="11"/>
                </a:lnTo>
                <a:lnTo>
                  <a:pt x="371" y="11"/>
                </a:lnTo>
                <a:lnTo>
                  <a:pt x="373" y="11"/>
                </a:lnTo>
                <a:lnTo>
                  <a:pt x="374" y="11"/>
                </a:lnTo>
                <a:lnTo>
                  <a:pt x="376" y="11"/>
                </a:lnTo>
                <a:lnTo>
                  <a:pt x="379" y="11"/>
                </a:lnTo>
                <a:lnTo>
                  <a:pt x="380" y="11"/>
                </a:lnTo>
                <a:lnTo>
                  <a:pt x="382" y="11"/>
                </a:lnTo>
                <a:lnTo>
                  <a:pt x="385" y="11"/>
                </a:lnTo>
                <a:lnTo>
                  <a:pt x="388" y="11"/>
                </a:lnTo>
                <a:lnTo>
                  <a:pt x="392" y="11"/>
                </a:lnTo>
                <a:lnTo>
                  <a:pt x="394" y="11"/>
                </a:lnTo>
                <a:lnTo>
                  <a:pt x="395" y="11"/>
                </a:lnTo>
                <a:lnTo>
                  <a:pt x="397" y="11"/>
                </a:lnTo>
                <a:lnTo>
                  <a:pt x="400" y="11"/>
                </a:lnTo>
                <a:lnTo>
                  <a:pt x="401" y="11"/>
                </a:lnTo>
                <a:lnTo>
                  <a:pt x="403" y="11"/>
                </a:lnTo>
                <a:lnTo>
                  <a:pt x="404" y="11"/>
                </a:lnTo>
                <a:lnTo>
                  <a:pt x="406" y="11"/>
                </a:lnTo>
                <a:lnTo>
                  <a:pt x="410" y="11"/>
                </a:lnTo>
                <a:lnTo>
                  <a:pt x="415" y="11"/>
                </a:lnTo>
                <a:lnTo>
                  <a:pt x="416" y="11"/>
                </a:lnTo>
                <a:lnTo>
                  <a:pt x="418" y="11"/>
                </a:lnTo>
                <a:lnTo>
                  <a:pt x="419" y="11"/>
                </a:lnTo>
                <a:lnTo>
                  <a:pt x="449" y="11"/>
                </a:lnTo>
                <a:lnTo>
                  <a:pt x="459" y="11"/>
                </a:lnTo>
                <a:lnTo>
                  <a:pt x="460" y="11"/>
                </a:lnTo>
                <a:lnTo>
                  <a:pt x="466" y="11"/>
                </a:lnTo>
                <a:lnTo>
                  <a:pt x="469" y="11"/>
                </a:lnTo>
                <a:lnTo>
                  <a:pt x="472" y="11"/>
                </a:lnTo>
                <a:lnTo>
                  <a:pt x="474" y="11"/>
                </a:lnTo>
                <a:lnTo>
                  <a:pt x="478" y="11"/>
                </a:lnTo>
                <a:lnTo>
                  <a:pt x="480" y="11"/>
                </a:lnTo>
                <a:lnTo>
                  <a:pt x="484" y="11"/>
                </a:lnTo>
                <a:lnTo>
                  <a:pt x="490" y="11"/>
                </a:lnTo>
                <a:lnTo>
                  <a:pt x="492" y="11"/>
                </a:lnTo>
                <a:lnTo>
                  <a:pt x="501" y="11"/>
                </a:lnTo>
                <a:lnTo>
                  <a:pt x="504" y="11"/>
                </a:lnTo>
                <a:lnTo>
                  <a:pt x="505" y="11"/>
                </a:lnTo>
                <a:lnTo>
                  <a:pt x="507" y="11"/>
                </a:lnTo>
                <a:lnTo>
                  <a:pt x="510" y="11"/>
                </a:lnTo>
                <a:lnTo>
                  <a:pt x="511" y="11"/>
                </a:lnTo>
                <a:lnTo>
                  <a:pt x="513" y="11"/>
                </a:lnTo>
                <a:lnTo>
                  <a:pt x="520" y="11"/>
                </a:lnTo>
                <a:lnTo>
                  <a:pt x="523" y="11"/>
                </a:lnTo>
                <a:lnTo>
                  <a:pt x="528" y="11"/>
                </a:lnTo>
                <a:lnTo>
                  <a:pt x="534" y="11"/>
                </a:lnTo>
                <a:lnTo>
                  <a:pt x="535" y="11"/>
                </a:lnTo>
                <a:lnTo>
                  <a:pt x="537" y="11"/>
                </a:lnTo>
                <a:lnTo>
                  <a:pt x="538" y="11"/>
                </a:lnTo>
                <a:lnTo>
                  <a:pt x="540" y="11"/>
                </a:lnTo>
                <a:lnTo>
                  <a:pt x="541" y="11"/>
                </a:lnTo>
                <a:lnTo>
                  <a:pt x="544" y="11"/>
                </a:lnTo>
                <a:lnTo>
                  <a:pt x="547" y="11"/>
                </a:lnTo>
                <a:lnTo>
                  <a:pt x="549" y="11"/>
                </a:lnTo>
                <a:lnTo>
                  <a:pt x="563" y="11"/>
                </a:lnTo>
                <a:lnTo>
                  <a:pt x="566" y="11"/>
                </a:lnTo>
                <a:lnTo>
                  <a:pt x="567" y="11"/>
                </a:lnTo>
                <a:lnTo>
                  <a:pt x="588" y="11"/>
                </a:lnTo>
                <a:lnTo>
                  <a:pt x="591" y="11"/>
                </a:lnTo>
                <a:lnTo>
                  <a:pt x="594" y="11"/>
                </a:lnTo>
                <a:lnTo>
                  <a:pt x="597" y="11"/>
                </a:lnTo>
                <a:lnTo>
                  <a:pt x="605" y="11"/>
                </a:lnTo>
                <a:lnTo>
                  <a:pt x="606" y="11"/>
                </a:lnTo>
                <a:lnTo>
                  <a:pt x="608" y="11"/>
                </a:lnTo>
                <a:lnTo>
                  <a:pt x="609" y="11"/>
                </a:lnTo>
                <a:lnTo>
                  <a:pt x="611" y="11"/>
                </a:lnTo>
                <a:lnTo>
                  <a:pt x="612" y="11"/>
                </a:lnTo>
                <a:lnTo>
                  <a:pt x="614" y="11"/>
                </a:lnTo>
                <a:lnTo>
                  <a:pt x="615" y="11"/>
                </a:lnTo>
                <a:lnTo>
                  <a:pt x="617" y="11"/>
                </a:lnTo>
                <a:lnTo>
                  <a:pt x="618" y="11"/>
                </a:lnTo>
                <a:lnTo>
                  <a:pt x="620" y="11"/>
                </a:lnTo>
                <a:lnTo>
                  <a:pt x="623" y="11"/>
                </a:lnTo>
                <a:lnTo>
                  <a:pt x="624" y="11"/>
                </a:lnTo>
                <a:lnTo>
                  <a:pt x="627" y="11"/>
                </a:lnTo>
                <a:lnTo>
                  <a:pt x="629" y="11"/>
                </a:lnTo>
                <a:lnTo>
                  <a:pt x="630" y="11"/>
                </a:lnTo>
                <a:lnTo>
                  <a:pt x="632" y="11"/>
                </a:lnTo>
                <a:lnTo>
                  <a:pt x="633" y="11"/>
                </a:lnTo>
                <a:lnTo>
                  <a:pt x="635" y="11"/>
                </a:lnTo>
                <a:lnTo>
                  <a:pt x="636" y="11"/>
                </a:lnTo>
                <a:lnTo>
                  <a:pt x="638" y="11"/>
                </a:lnTo>
                <a:lnTo>
                  <a:pt x="639" y="11"/>
                </a:lnTo>
                <a:lnTo>
                  <a:pt x="646" y="11"/>
                </a:lnTo>
                <a:lnTo>
                  <a:pt x="647" y="11"/>
                </a:lnTo>
                <a:lnTo>
                  <a:pt x="661" y="11"/>
                </a:lnTo>
                <a:lnTo>
                  <a:pt x="674" y="11"/>
                </a:lnTo>
                <a:lnTo>
                  <a:pt x="676" y="11"/>
                </a:lnTo>
                <a:lnTo>
                  <a:pt x="688" y="11"/>
                </a:lnTo>
                <a:lnTo>
                  <a:pt x="701" y="11"/>
                </a:lnTo>
                <a:lnTo>
                  <a:pt x="716" y="11"/>
                </a:lnTo>
                <a:lnTo>
                  <a:pt x="730" y="11"/>
                </a:lnTo>
                <a:lnTo>
                  <a:pt x="741" y="11"/>
                </a:lnTo>
                <a:lnTo>
                  <a:pt x="744" y="11"/>
                </a:lnTo>
                <a:lnTo>
                  <a:pt x="753" y="11"/>
                </a:lnTo>
                <a:lnTo>
                  <a:pt x="759" y="11"/>
                </a:lnTo>
                <a:lnTo>
                  <a:pt x="765" y="11"/>
                </a:lnTo>
                <a:lnTo>
                  <a:pt x="771" y="11"/>
                </a:lnTo>
                <a:lnTo>
                  <a:pt x="772" y="11"/>
                </a:lnTo>
                <a:lnTo>
                  <a:pt x="775" y="10"/>
                </a:lnTo>
                <a:lnTo>
                  <a:pt x="786" y="10"/>
                </a:lnTo>
                <a:lnTo>
                  <a:pt x="795" y="10"/>
                </a:lnTo>
                <a:lnTo>
                  <a:pt x="799" y="10"/>
                </a:lnTo>
                <a:lnTo>
                  <a:pt x="807" y="10"/>
                </a:lnTo>
                <a:lnTo>
                  <a:pt x="813" y="10"/>
                </a:lnTo>
                <a:lnTo>
                  <a:pt x="814" y="10"/>
                </a:lnTo>
                <a:lnTo>
                  <a:pt x="816" y="10"/>
                </a:lnTo>
                <a:lnTo>
                  <a:pt x="819" y="10"/>
                </a:lnTo>
                <a:lnTo>
                  <a:pt x="820" y="10"/>
                </a:lnTo>
                <a:lnTo>
                  <a:pt x="822" y="10"/>
                </a:lnTo>
                <a:lnTo>
                  <a:pt x="823" y="10"/>
                </a:lnTo>
                <a:lnTo>
                  <a:pt x="827" y="10"/>
                </a:lnTo>
                <a:lnTo>
                  <a:pt x="828" y="10"/>
                </a:lnTo>
                <a:lnTo>
                  <a:pt x="830" y="10"/>
                </a:lnTo>
                <a:lnTo>
                  <a:pt x="831" y="10"/>
                </a:lnTo>
                <a:lnTo>
                  <a:pt x="834" y="10"/>
                </a:lnTo>
                <a:lnTo>
                  <a:pt x="837" y="10"/>
                </a:lnTo>
                <a:lnTo>
                  <a:pt x="839" y="10"/>
                </a:lnTo>
                <a:lnTo>
                  <a:pt x="842" y="10"/>
                </a:lnTo>
                <a:lnTo>
                  <a:pt x="849" y="10"/>
                </a:lnTo>
                <a:lnTo>
                  <a:pt x="855" y="10"/>
                </a:lnTo>
                <a:lnTo>
                  <a:pt x="869" y="10"/>
                </a:lnTo>
                <a:lnTo>
                  <a:pt x="870" y="10"/>
                </a:lnTo>
                <a:lnTo>
                  <a:pt x="876" y="10"/>
                </a:lnTo>
                <a:lnTo>
                  <a:pt x="878" y="10"/>
                </a:lnTo>
                <a:lnTo>
                  <a:pt x="882" y="10"/>
                </a:lnTo>
                <a:lnTo>
                  <a:pt x="884" y="10"/>
                </a:lnTo>
                <a:lnTo>
                  <a:pt x="890" y="10"/>
                </a:lnTo>
                <a:lnTo>
                  <a:pt x="891" y="10"/>
                </a:lnTo>
                <a:lnTo>
                  <a:pt x="893" y="10"/>
                </a:lnTo>
                <a:lnTo>
                  <a:pt x="894" y="10"/>
                </a:lnTo>
                <a:lnTo>
                  <a:pt x="896" y="10"/>
                </a:lnTo>
                <a:lnTo>
                  <a:pt x="897" y="10"/>
                </a:lnTo>
                <a:lnTo>
                  <a:pt x="899" y="10"/>
                </a:lnTo>
                <a:lnTo>
                  <a:pt x="903" y="10"/>
                </a:lnTo>
                <a:lnTo>
                  <a:pt x="903" y="8"/>
                </a:lnTo>
                <a:lnTo>
                  <a:pt x="908" y="8"/>
                </a:lnTo>
                <a:lnTo>
                  <a:pt x="911" y="8"/>
                </a:lnTo>
                <a:lnTo>
                  <a:pt x="912" y="8"/>
                </a:lnTo>
                <a:lnTo>
                  <a:pt x="917" y="8"/>
                </a:lnTo>
                <a:lnTo>
                  <a:pt x="918" y="8"/>
                </a:lnTo>
                <a:lnTo>
                  <a:pt x="923" y="8"/>
                </a:lnTo>
                <a:lnTo>
                  <a:pt x="925" y="8"/>
                </a:lnTo>
                <a:lnTo>
                  <a:pt x="928" y="8"/>
                </a:lnTo>
                <a:lnTo>
                  <a:pt x="932" y="8"/>
                </a:lnTo>
                <a:lnTo>
                  <a:pt x="953" y="8"/>
                </a:lnTo>
                <a:lnTo>
                  <a:pt x="955" y="8"/>
                </a:lnTo>
                <a:lnTo>
                  <a:pt x="964" y="8"/>
                </a:lnTo>
                <a:lnTo>
                  <a:pt x="967" y="8"/>
                </a:lnTo>
                <a:lnTo>
                  <a:pt x="971" y="8"/>
                </a:lnTo>
                <a:lnTo>
                  <a:pt x="976" y="8"/>
                </a:lnTo>
                <a:lnTo>
                  <a:pt x="980" y="8"/>
                </a:lnTo>
                <a:lnTo>
                  <a:pt x="983" y="8"/>
                </a:lnTo>
                <a:lnTo>
                  <a:pt x="988" y="8"/>
                </a:lnTo>
                <a:lnTo>
                  <a:pt x="995" y="8"/>
                </a:lnTo>
                <a:lnTo>
                  <a:pt x="1001" y="8"/>
                </a:lnTo>
                <a:lnTo>
                  <a:pt x="1003" y="8"/>
                </a:lnTo>
                <a:lnTo>
                  <a:pt x="1006" y="8"/>
                </a:lnTo>
                <a:lnTo>
                  <a:pt x="1009" y="7"/>
                </a:lnTo>
                <a:lnTo>
                  <a:pt x="1010" y="7"/>
                </a:lnTo>
                <a:lnTo>
                  <a:pt x="1012" y="7"/>
                </a:lnTo>
                <a:lnTo>
                  <a:pt x="1017" y="7"/>
                </a:lnTo>
                <a:lnTo>
                  <a:pt x="1020" y="7"/>
                </a:lnTo>
                <a:lnTo>
                  <a:pt x="1024" y="7"/>
                </a:lnTo>
                <a:lnTo>
                  <a:pt x="1029" y="7"/>
                </a:lnTo>
                <a:lnTo>
                  <a:pt x="1030" y="7"/>
                </a:lnTo>
                <a:lnTo>
                  <a:pt x="1032" y="7"/>
                </a:lnTo>
                <a:lnTo>
                  <a:pt x="1038" y="7"/>
                </a:lnTo>
                <a:lnTo>
                  <a:pt x="1041" y="7"/>
                </a:lnTo>
                <a:lnTo>
                  <a:pt x="1044" y="7"/>
                </a:lnTo>
                <a:lnTo>
                  <a:pt x="1045" y="7"/>
                </a:lnTo>
                <a:lnTo>
                  <a:pt x="1048" y="7"/>
                </a:lnTo>
                <a:lnTo>
                  <a:pt x="1051" y="7"/>
                </a:lnTo>
                <a:lnTo>
                  <a:pt x="1053" y="7"/>
                </a:lnTo>
                <a:lnTo>
                  <a:pt x="1056" y="7"/>
                </a:lnTo>
                <a:lnTo>
                  <a:pt x="1057" y="7"/>
                </a:lnTo>
                <a:lnTo>
                  <a:pt x="1062" y="7"/>
                </a:lnTo>
                <a:lnTo>
                  <a:pt x="1063" y="7"/>
                </a:lnTo>
                <a:lnTo>
                  <a:pt x="1066" y="7"/>
                </a:lnTo>
                <a:lnTo>
                  <a:pt x="1071" y="7"/>
                </a:lnTo>
                <a:lnTo>
                  <a:pt x="1072" y="7"/>
                </a:lnTo>
                <a:lnTo>
                  <a:pt x="1075" y="7"/>
                </a:lnTo>
                <a:lnTo>
                  <a:pt x="1078" y="7"/>
                </a:lnTo>
                <a:lnTo>
                  <a:pt x="1080" y="7"/>
                </a:lnTo>
                <a:lnTo>
                  <a:pt x="1084" y="7"/>
                </a:lnTo>
                <a:lnTo>
                  <a:pt x="1086" y="7"/>
                </a:lnTo>
                <a:lnTo>
                  <a:pt x="1090" y="7"/>
                </a:lnTo>
                <a:lnTo>
                  <a:pt x="1093" y="7"/>
                </a:lnTo>
                <a:lnTo>
                  <a:pt x="1095" y="7"/>
                </a:lnTo>
                <a:lnTo>
                  <a:pt x="1096" y="7"/>
                </a:lnTo>
                <a:lnTo>
                  <a:pt x="1098" y="7"/>
                </a:lnTo>
                <a:lnTo>
                  <a:pt x="1099" y="7"/>
                </a:lnTo>
                <a:lnTo>
                  <a:pt x="1101" y="7"/>
                </a:lnTo>
                <a:lnTo>
                  <a:pt x="1102" y="7"/>
                </a:lnTo>
                <a:lnTo>
                  <a:pt x="1107" y="7"/>
                </a:lnTo>
                <a:lnTo>
                  <a:pt x="1109" y="7"/>
                </a:lnTo>
                <a:lnTo>
                  <a:pt x="1110" y="7"/>
                </a:lnTo>
                <a:lnTo>
                  <a:pt x="1115" y="7"/>
                </a:lnTo>
                <a:lnTo>
                  <a:pt x="1116" y="7"/>
                </a:lnTo>
                <a:lnTo>
                  <a:pt x="1122" y="7"/>
                </a:lnTo>
                <a:lnTo>
                  <a:pt x="1128" y="7"/>
                </a:lnTo>
                <a:lnTo>
                  <a:pt x="1130" y="7"/>
                </a:lnTo>
                <a:lnTo>
                  <a:pt x="1136" y="7"/>
                </a:lnTo>
                <a:lnTo>
                  <a:pt x="1139" y="7"/>
                </a:lnTo>
                <a:lnTo>
                  <a:pt x="1142" y="7"/>
                </a:lnTo>
                <a:lnTo>
                  <a:pt x="1143" y="7"/>
                </a:lnTo>
                <a:lnTo>
                  <a:pt x="1149" y="7"/>
                </a:lnTo>
                <a:lnTo>
                  <a:pt x="1151" y="7"/>
                </a:lnTo>
                <a:lnTo>
                  <a:pt x="1157" y="7"/>
                </a:lnTo>
                <a:lnTo>
                  <a:pt x="1158" y="7"/>
                </a:lnTo>
                <a:lnTo>
                  <a:pt x="1161" y="7"/>
                </a:lnTo>
                <a:lnTo>
                  <a:pt x="1163" y="7"/>
                </a:lnTo>
                <a:lnTo>
                  <a:pt x="1164" y="7"/>
                </a:lnTo>
                <a:lnTo>
                  <a:pt x="1166" y="7"/>
                </a:lnTo>
                <a:lnTo>
                  <a:pt x="1167" y="7"/>
                </a:lnTo>
                <a:lnTo>
                  <a:pt x="1169" y="7"/>
                </a:lnTo>
                <a:lnTo>
                  <a:pt x="1170" y="7"/>
                </a:lnTo>
                <a:lnTo>
                  <a:pt x="1172" y="7"/>
                </a:lnTo>
                <a:lnTo>
                  <a:pt x="1173" y="7"/>
                </a:lnTo>
                <a:lnTo>
                  <a:pt x="1175" y="7"/>
                </a:lnTo>
                <a:lnTo>
                  <a:pt x="1178" y="7"/>
                </a:lnTo>
                <a:lnTo>
                  <a:pt x="1184" y="7"/>
                </a:lnTo>
                <a:lnTo>
                  <a:pt x="1191" y="7"/>
                </a:lnTo>
                <a:lnTo>
                  <a:pt x="1193" y="7"/>
                </a:lnTo>
                <a:lnTo>
                  <a:pt x="1194" y="7"/>
                </a:lnTo>
                <a:lnTo>
                  <a:pt x="1199" y="7"/>
                </a:lnTo>
                <a:lnTo>
                  <a:pt x="1201" y="7"/>
                </a:lnTo>
                <a:lnTo>
                  <a:pt x="1205" y="7"/>
                </a:lnTo>
                <a:lnTo>
                  <a:pt x="1213" y="7"/>
                </a:lnTo>
                <a:lnTo>
                  <a:pt x="1220" y="7"/>
                </a:lnTo>
                <a:lnTo>
                  <a:pt x="1223" y="7"/>
                </a:lnTo>
                <a:lnTo>
                  <a:pt x="1226" y="7"/>
                </a:lnTo>
                <a:lnTo>
                  <a:pt x="1228" y="7"/>
                </a:lnTo>
                <a:lnTo>
                  <a:pt x="1229" y="7"/>
                </a:lnTo>
                <a:lnTo>
                  <a:pt x="1231" y="7"/>
                </a:lnTo>
                <a:lnTo>
                  <a:pt x="1234" y="7"/>
                </a:lnTo>
                <a:lnTo>
                  <a:pt x="1237" y="7"/>
                </a:lnTo>
                <a:lnTo>
                  <a:pt x="1241" y="7"/>
                </a:lnTo>
                <a:lnTo>
                  <a:pt x="1244" y="7"/>
                </a:lnTo>
                <a:lnTo>
                  <a:pt x="1246" y="7"/>
                </a:lnTo>
                <a:lnTo>
                  <a:pt x="1247" y="7"/>
                </a:lnTo>
                <a:lnTo>
                  <a:pt x="1250" y="7"/>
                </a:lnTo>
                <a:lnTo>
                  <a:pt x="1252" y="7"/>
                </a:lnTo>
                <a:lnTo>
                  <a:pt x="1253" y="7"/>
                </a:lnTo>
                <a:lnTo>
                  <a:pt x="1255" y="7"/>
                </a:lnTo>
                <a:lnTo>
                  <a:pt x="1256" y="7"/>
                </a:lnTo>
                <a:lnTo>
                  <a:pt x="1262" y="7"/>
                </a:lnTo>
                <a:lnTo>
                  <a:pt x="1265" y="7"/>
                </a:lnTo>
                <a:lnTo>
                  <a:pt x="1276" y="5"/>
                </a:lnTo>
                <a:lnTo>
                  <a:pt x="1291" y="5"/>
                </a:lnTo>
                <a:lnTo>
                  <a:pt x="1296" y="5"/>
                </a:lnTo>
                <a:lnTo>
                  <a:pt x="1299" y="5"/>
                </a:lnTo>
                <a:lnTo>
                  <a:pt x="1303" y="5"/>
                </a:lnTo>
                <a:lnTo>
                  <a:pt x="1305" y="5"/>
                </a:lnTo>
                <a:lnTo>
                  <a:pt x="1317" y="5"/>
                </a:lnTo>
                <a:lnTo>
                  <a:pt x="1318" y="5"/>
                </a:lnTo>
                <a:lnTo>
                  <a:pt x="1333" y="5"/>
                </a:lnTo>
                <a:lnTo>
                  <a:pt x="1339" y="5"/>
                </a:lnTo>
                <a:lnTo>
                  <a:pt x="1341" y="5"/>
                </a:lnTo>
                <a:lnTo>
                  <a:pt x="1347" y="5"/>
                </a:lnTo>
                <a:lnTo>
                  <a:pt x="1356" y="5"/>
                </a:lnTo>
                <a:lnTo>
                  <a:pt x="1362" y="5"/>
                </a:lnTo>
                <a:lnTo>
                  <a:pt x="1375" y="5"/>
                </a:lnTo>
                <a:lnTo>
                  <a:pt x="1378" y="5"/>
                </a:lnTo>
                <a:lnTo>
                  <a:pt x="1391" y="3"/>
                </a:lnTo>
                <a:lnTo>
                  <a:pt x="1401" y="3"/>
                </a:lnTo>
                <a:lnTo>
                  <a:pt x="1404" y="3"/>
                </a:lnTo>
                <a:lnTo>
                  <a:pt x="1418" y="3"/>
                </a:lnTo>
                <a:lnTo>
                  <a:pt x="1431" y="3"/>
                </a:lnTo>
                <a:lnTo>
                  <a:pt x="1433" y="3"/>
                </a:lnTo>
                <a:lnTo>
                  <a:pt x="1443" y="3"/>
                </a:lnTo>
                <a:lnTo>
                  <a:pt x="1445" y="3"/>
                </a:lnTo>
                <a:lnTo>
                  <a:pt x="1446" y="3"/>
                </a:lnTo>
                <a:lnTo>
                  <a:pt x="1454" y="3"/>
                </a:lnTo>
                <a:lnTo>
                  <a:pt x="1458" y="3"/>
                </a:lnTo>
                <a:lnTo>
                  <a:pt x="1461" y="3"/>
                </a:lnTo>
                <a:lnTo>
                  <a:pt x="1467" y="3"/>
                </a:lnTo>
                <a:lnTo>
                  <a:pt x="1475" y="3"/>
                </a:lnTo>
                <a:lnTo>
                  <a:pt x="1478" y="3"/>
                </a:lnTo>
                <a:lnTo>
                  <a:pt x="1480" y="3"/>
                </a:lnTo>
                <a:lnTo>
                  <a:pt x="1483" y="3"/>
                </a:lnTo>
                <a:lnTo>
                  <a:pt x="1487" y="3"/>
                </a:lnTo>
                <a:lnTo>
                  <a:pt x="1489" y="3"/>
                </a:lnTo>
                <a:lnTo>
                  <a:pt x="1490" y="3"/>
                </a:lnTo>
                <a:lnTo>
                  <a:pt x="1492" y="3"/>
                </a:lnTo>
                <a:lnTo>
                  <a:pt x="1496" y="2"/>
                </a:lnTo>
                <a:lnTo>
                  <a:pt x="1501" y="2"/>
                </a:lnTo>
                <a:lnTo>
                  <a:pt x="1504" y="2"/>
                </a:lnTo>
                <a:lnTo>
                  <a:pt x="1510" y="2"/>
                </a:lnTo>
                <a:lnTo>
                  <a:pt x="1511" y="2"/>
                </a:lnTo>
                <a:lnTo>
                  <a:pt x="1517" y="2"/>
                </a:lnTo>
                <a:lnTo>
                  <a:pt x="1519" y="2"/>
                </a:lnTo>
                <a:lnTo>
                  <a:pt x="1520" y="2"/>
                </a:lnTo>
                <a:lnTo>
                  <a:pt x="1525" y="2"/>
                </a:lnTo>
                <a:lnTo>
                  <a:pt x="1528" y="2"/>
                </a:lnTo>
                <a:lnTo>
                  <a:pt x="1529" y="2"/>
                </a:lnTo>
                <a:lnTo>
                  <a:pt x="1531" y="2"/>
                </a:lnTo>
                <a:lnTo>
                  <a:pt x="1532" y="2"/>
                </a:lnTo>
                <a:lnTo>
                  <a:pt x="1535" y="2"/>
                </a:lnTo>
                <a:lnTo>
                  <a:pt x="1537" y="2"/>
                </a:lnTo>
                <a:lnTo>
                  <a:pt x="1540" y="2"/>
                </a:lnTo>
                <a:lnTo>
                  <a:pt x="1541" y="2"/>
                </a:lnTo>
                <a:lnTo>
                  <a:pt x="1543" y="2"/>
                </a:lnTo>
                <a:lnTo>
                  <a:pt x="1544" y="2"/>
                </a:lnTo>
                <a:lnTo>
                  <a:pt x="1546" y="2"/>
                </a:lnTo>
                <a:lnTo>
                  <a:pt x="1552" y="2"/>
                </a:lnTo>
                <a:lnTo>
                  <a:pt x="1553" y="2"/>
                </a:lnTo>
                <a:lnTo>
                  <a:pt x="1555" y="2"/>
                </a:lnTo>
                <a:lnTo>
                  <a:pt x="1556" y="2"/>
                </a:lnTo>
                <a:lnTo>
                  <a:pt x="1559" y="2"/>
                </a:lnTo>
                <a:lnTo>
                  <a:pt x="1564" y="2"/>
                </a:lnTo>
                <a:lnTo>
                  <a:pt x="1573" y="2"/>
                </a:lnTo>
                <a:lnTo>
                  <a:pt x="1582" y="2"/>
                </a:lnTo>
                <a:lnTo>
                  <a:pt x="1591" y="2"/>
                </a:lnTo>
                <a:lnTo>
                  <a:pt x="1600" y="2"/>
                </a:lnTo>
                <a:lnTo>
                  <a:pt x="1611" y="2"/>
                </a:lnTo>
                <a:lnTo>
                  <a:pt x="1620" y="2"/>
                </a:lnTo>
                <a:lnTo>
                  <a:pt x="1629" y="2"/>
                </a:lnTo>
                <a:lnTo>
                  <a:pt x="1630" y="2"/>
                </a:lnTo>
                <a:lnTo>
                  <a:pt x="1638" y="2"/>
                </a:lnTo>
                <a:lnTo>
                  <a:pt x="1647" y="2"/>
                </a:lnTo>
                <a:lnTo>
                  <a:pt x="1657" y="2"/>
                </a:lnTo>
                <a:lnTo>
                  <a:pt x="1659" y="2"/>
                </a:lnTo>
                <a:lnTo>
                  <a:pt x="1667" y="2"/>
                </a:lnTo>
                <a:lnTo>
                  <a:pt x="1673" y="2"/>
                </a:lnTo>
                <a:lnTo>
                  <a:pt x="1676" y="2"/>
                </a:lnTo>
                <a:lnTo>
                  <a:pt x="1685" y="2"/>
                </a:lnTo>
                <a:lnTo>
                  <a:pt x="1688" y="2"/>
                </a:lnTo>
                <a:lnTo>
                  <a:pt x="1695" y="2"/>
                </a:lnTo>
                <a:lnTo>
                  <a:pt x="1700" y="2"/>
                </a:lnTo>
                <a:lnTo>
                  <a:pt x="1704" y="2"/>
                </a:lnTo>
                <a:lnTo>
                  <a:pt x="1713" y="2"/>
                </a:lnTo>
                <a:lnTo>
                  <a:pt x="1722" y="2"/>
                </a:lnTo>
                <a:lnTo>
                  <a:pt x="1725" y="2"/>
                </a:lnTo>
                <a:lnTo>
                  <a:pt x="1727" y="2"/>
                </a:lnTo>
                <a:lnTo>
                  <a:pt x="1728" y="2"/>
                </a:lnTo>
                <a:lnTo>
                  <a:pt x="1730" y="2"/>
                </a:lnTo>
                <a:lnTo>
                  <a:pt x="1736" y="2"/>
                </a:lnTo>
                <a:lnTo>
                  <a:pt x="1745" y="2"/>
                </a:lnTo>
                <a:lnTo>
                  <a:pt x="1751" y="2"/>
                </a:lnTo>
                <a:lnTo>
                  <a:pt x="1756" y="2"/>
                </a:lnTo>
                <a:lnTo>
                  <a:pt x="1757" y="2"/>
                </a:lnTo>
                <a:lnTo>
                  <a:pt x="1759" y="2"/>
                </a:lnTo>
                <a:lnTo>
                  <a:pt x="1763" y="2"/>
                </a:lnTo>
                <a:lnTo>
                  <a:pt x="1765" y="2"/>
                </a:lnTo>
                <a:lnTo>
                  <a:pt x="1772" y="2"/>
                </a:lnTo>
                <a:lnTo>
                  <a:pt x="1778" y="2"/>
                </a:lnTo>
                <a:lnTo>
                  <a:pt x="1780" y="2"/>
                </a:lnTo>
                <a:lnTo>
                  <a:pt x="1789" y="2"/>
                </a:lnTo>
                <a:lnTo>
                  <a:pt x="1793" y="2"/>
                </a:lnTo>
                <a:lnTo>
                  <a:pt x="1801" y="2"/>
                </a:lnTo>
                <a:lnTo>
                  <a:pt x="1807" y="2"/>
                </a:lnTo>
                <a:lnTo>
                  <a:pt x="1813" y="2"/>
                </a:lnTo>
                <a:lnTo>
                  <a:pt x="1814" y="2"/>
                </a:lnTo>
                <a:lnTo>
                  <a:pt x="1822" y="2"/>
                </a:lnTo>
                <a:lnTo>
                  <a:pt x="1823" y="2"/>
                </a:lnTo>
                <a:lnTo>
                  <a:pt x="1826" y="2"/>
                </a:lnTo>
                <a:lnTo>
                  <a:pt x="1837" y="0"/>
                </a:lnTo>
                <a:lnTo>
                  <a:pt x="1846" y="0"/>
                </a:lnTo>
                <a:lnTo>
                  <a:pt x="1855" y="0"/>
                </a:lnTo>
                <a:lnTo>
                  <a:pt x="1857" y="0"/>
                </a:lnTo>
                <a:lnTo>
                  <a:pt x="1864" y="0"/>
                </a:lnTo>
                <a:lnTo>
                  <a:pt x="1875" y="0"/>
                </a:lnTo>
                <a:lnTo>
                  <a:pt x="1884" y="0"/>
                </a:lnTo>
                <a:lnTo>
                  <a:pt x="1888" y="0"/>
                </a:lnTo>
                <a:lnTo>
                  <a:pt x="1890" y="0"/>
                </a:lnTo>
                <a:lnTo>
                  <a:pt x="1893" y="0"/>
                </a:lnTo>
                <a:lnTo>
                  <a:pt x="1896" y="0"/>
                </a:lnTo>
                <a:lnTo>
                  <a:pt x="1897" y="0"/>
                </a:lnTo>
                <a:lnTo>
                  <a:pt x="1899" y="0"/>
                </a:lnTo>
                <a:lnTo>
                  <a:pt x="1900" y="0"/>
                </a:lnTo>
                <a:lnTo>
                  <a:pt x="1903" y="0"/>
                </a:lnTo>
                <a:lnTo>
                  <a:pt x="1906" y="0"/>
                </a:lnTo>
                <a:lnTo>
                  <a:pt x="1912" y="0"/>
                </a:lnTo>
                <a:lnTo>
                  <a:pt x="1917" y="0"/>
                </a:lnTo>
                <a:lnTo>
                  <a:pt x="1918" y="0"/>
                </a:lnTo>
                <a:lnTo>
                  <a:pt x="1924" y="0"/>
                </a:lnTo>
                <a:lnTo>
                  <a:pt x="1927" y="2"/>
                </a:lnTo>
                <a:lnTo>
                  <a:pt x="1930" y="2"/>
                </a:lnTo>
                <a:lnTo>
                  <a:pt x="1932" y="2"/>
                </a:lnTo>
                <a:lnTo>
                  <a:pt x="1935" y="2"/>
                </a:lnTo>
                <a:lnTo>
                  <a:pt x="1941" y="2"/>
                </a:lnTo>
                <a:lnTo>
                  <a:pt x="1947" y="2"/>
                </a:lnTo>
                <a:lnTo>
                  <a:pt x="1950" y="2"/>
                </a:lnTo>
                <a:lnTo>
                  <a:pt x="1952" y="2"/>
                </a:lnTo>
                <a:lnTo>
                  <a:pt x="1955" y="2"/>
                </a:lnTo>
                <a:lnTo>
                  <a:pt x="1956" y="2"/>
                </a:lnTo>
                <a:lnTo>
                  <a:pt x="1958" y="2"/>
                </a:lnTo>
                <a:lnTo>
                  <a:pt x="1961" y="2"/>
                </a:lnTo>
                <a:lnTo>
                  <a:pt x="1962" y="2"/>
                </a:lnTo>
                <a:lnTo>
                  <a:pt x="1964" y="2"/>
                </a:lnTo>
                <a:lnTo>
                  <a:pt x="1965" y="2"/>
                </a:lnTo>
                <a:lnTo>
                  <a:pt x="1967" y="2"/>
                </a:lnTo>
                <a:lnTo>
                  <a:pt x="1970" y="2"/>
                </a:lnTo>
                <a:lnTo>
                  <a:pt x="1971" y="2"/>
                </a:lnTo>
                <a:lnTo>
                  <a:pt x="1980" y="2"/>
                </a:lnTo>
                <a:lnTo>
                  <a:pt x="1989" y="2"/>
                </a:lnTo>
                <a:lnTo>
                  <a:pt x="1997" y="2"/>
                </a:lnTo>
                <a:lnTo>
                  <a:pt x="2003" y="2"/>
                </a:lnTo>
                <a:lnTo>
                  <a:pt x="2004" y="2"/>
                </a:lnTo>
                <a:lnTo>
                  <a:pt x="2007" y="2"/>
                </a:lnTo>
                <a:lnTo>
                  <a:pt x="2009" y="2"/>
                </a:lnTo>
                <a:lnTo>
                  <a:pt x="2010" y="2"/>
                </a:lnTo>
                <a:lnTo>
                  <a:pt x="2015" y="2"/>
                </a:lnTo>
                <a:lnTo>
                  <a:pt x="2025" y="2"/>
                </a:lnTo>
                <a:lnTo>
                  <a:pt x="2025" y="7"/>
                </a:lnTo>
                <a:lnTo>
                  <a:pt x="2025" y="10"/>
                </a:lnTo>
                <a:lnTo>
                  <a:pt x="2025" y="16"/>
                </a:lnTo>
                <a:lnTo>
                  <a:pt x="2025" y="19"/>
                </a:lnTo>
                <a:lnTo>
                  <a:pt x="2025" y="31"/>
                </a:lnTo>
                <a:lnTo>
                  <a:pt x="2025" y="34"/>
                </a:lnTo>
                <a:lnTo>
                  <a:pt x="2025" y="35"/>
                </a:lnTo>
                <a:lnTo>
                  <a:pt x="2025" y="41"/>
                </a:lnTo>
                <a:lnTo>
                  <a:pt x="2025" y="43"/>
                </a:lnTo>
                <a:lnTo>
                  <a:pt x="2025" y="60"/>
                </a:lnTo>
                <a:lnTo>
                  <a:pt x="2025" y="64"/>
                </a:lnTo>
                <a:lnTo>
                  <a:pt x="2025" y="73"/>
                </a:lnTo>
                <a:lnTo>
                  <a:pt x="2027" y="88"/>
                </a:lnTo>
                <a:lnTo>
                  <a:pt x="2027" y="103"/>
                </a:lnTo>
                <a:lnTo>
                  <a:pt x="2027" y="106"/>
                </a:lnTo>
                <a:lnTo>
                  <a:pt x="2027" y="109"/>
                </a:lnTo>
                <a:lnTo>
                  <a:pt x="2027" y="111"/>
                </a:lnTo>
                <a:lnTo>
                  <a:pt x="2027" y="113"/>
                </a:lnTo>
                <a:lnTo>
                  <a:pt x="2027" y="114"/>
                </a:lnTo>
                <a:lnTo>
                  <a:pt x="2027" y="116"/>
                </a:lnTo>
                <a:lnTo>
                  <a:pt x="2027" y="117"/>
                </a:lnTo>
                <a:lnTo>
                  <a:pt x="2027" y="119"/>
                </a:lnTo>
                <a:lnTo>
                  <a:pt x="2027" y="120"/>
                </a:lnTo>
                <a:lnTo>
                  <a:pt x="2027" y="123"/>
                </a:lnTo>
                <a:lnTo>
                  <a:pt x="2027" y="125"/>
                </a:lnTo>
                <a:lnTo>
                  <a:pt x="2027" y="131"/>
                </a:lnTo>
                <a:lnTo>
                  <a:pt x="2027" y="132"/>
                </a:lnTo>
                <a:lnTo>
                  <a:pt x="2027" y="135"/>
                </a:lnTo>
                <a:lnTo>
                  <a:pt x="2027" y="137"/>
                </a:lnTo>
                <a:lnTo>
                  <a:pt x="2027" y="138"/>
                </a:lnTo>
                <a:lnTo>
                  <a:pt x="2027" y="140"/>
                </a:lnTo>
                <a:lnTo>
                  <a:pt x="2027" y="143"/>
                </a:lnTo>
                <a:lnTo>
                  <a:pt x="2027" y="144"/>
                </a:lnTo>
                <a:lnTo>
                  <a:pt x="2027" y="146"/>
                </a:lnTo>
                <a:lnTo>
                  <a:pt x="2027" y="147"/>
                </a:lnTo>
                <a:lnTo>
                  <a:pt x="2027" y="149"/>
                </a:lnTo>
                <a:lnTo>
                  <a:pt x="2027" y="152"/>
                </a:lnTo>
                <a:lnTo>
                  <a:pt x="2027" y="153"/>
                </a:lnTo>
                <a:lnTo>
                  <a:pt x="2027" y="155"/>
                </a:lnTo>
                <a:lnTo>
                  <a:pt x="2027" y="158"/>
                </a:lnTo>
                <a:lnTo>
                  <a:pt x="2027" y="159"/>
                </a:lnTo>
                <a:lnTo>
                  <a:pt x="2027" y="161"/>
                </a:lnTo>
                <a:lnTo>
                  <a:pt x="2027" y="169"/>
                </a:lnTo>
                <a:lnTo>
                  <a:pt x="2027" y="170"/>
                </a:lnTo>
                <a:lnTo>
                  <a:pt x="2027" y="172"/>
                </a:lnTo>
                <a:lnTo>
                  <a:pt x="2027" y="173"/>
                </a:lnTo>
                <a:lnTo>
                  <a:pt x="2027" y="175"/>
                </a:lnTo>
                <a:lnTo>
                  <a:pt x="2027" y="176"/>
                </a:lnTo>
                <a:lnTo>
                  <a:pt x="2027" y="179"/>
                </a:lnTo>
                <a:lnTo>
                  <a:pt x="2027" y="184"/>
                </a:lnTo>
                <a:lnTo>
                  <a:pt x="2027" y="191"/>
                </a:lnTo>
                <a:lnTo>
                  <a:pt x="2027" y="193"/>
                </a:lnTo>
                <a:lnTo>
                  <a:pt x="2027" y="194"/>
                </a:lnTo>
                <a:lnTo>
                  <a:pt x="2027" y="196"/>
                </a:lnTo>
                <a:lnTo>
                  <a:pt x="2027" y="197"/>
                </a:lnTo>
                <a:lnTo>
                  <a:pt x="2027" y="199"/>
                </a:lnTo>
                <a:lnTo>
                  <a:pt x="2027" y="200"/>
                </a:lnTo>
                <a:lnTo>
                  <a:pt x="2027" y="202"/>
                </a:lnTo>
                <a:lnTo>
                  <a:pt x="2027" y="209"/>
                </a:lnTo>
                <a:lnTo>
                  <a:pt x="2027" y="215"/>
                </a:lnTo>
                <a:lnTo>
                  <a:pt x="2027" y="231"/>
                </a:lnTo>
                <a:lnTo>
                  <a:pt x="2027" y="259"/>
                </a:lnTo>
                <a:lnTo>
                  <a:pt x="2027" y="264"/>
                </a:lnTo>
                <a:lnTo>
                  <a:pt x="2027" y="265"/>
                </a:lnTo>
                <a:lnTo>
                  <a:pt x="2027" y="272"/>
                </a:lnTo>
                <a:lnTo>
                  <a:pt x="2027" y="273"/>
                </a:lnTo>
                <a:lnTo>
                  <a:pt x="2027" y="278"/>
                </a:lnTo>
                <a:lnTo>
                  <a:pt x="2027" y="279"/>
                </a:lnTo>
                <a:lnTo>
                  <a:pt x="2027" y="281"/>
                </a:lnTo>
                <a:lnTo>
                  <a:pt x="2027" y="282"/>
                </a:lnTo>
                <a:lnTo>
                  <a:pt x="2027" y="284"/>
                </a:lnTo>
                <a:lnTo>
                  <a:pt x="2027" y="285"/>
                </a:lnTo>
                <a:lnTo>
                  <a:pt x="2027" y="288"/>
                </a:lnTo>
                <a:lnTo>
                  <a:pt x="2027" y="294"/>
                </a:lnTo>
                <a:lnTo>
                  <a:pt x="2027" y="296"/>
                </a:lnTo>
                <a:lnTo>
                  <a:pt x="2027" y="299"/>
                </a:lnTo>
                <a:lnTo>
                  <a:pt x="2027" y="300"/>
                </a:lnTo>
                <a:lnTo>
                  <a:pt x="2027" y="302"/>
                </a:lnTo>
                <a:lnTo>
                  <a:pt x="2027" y="303"/>
                </a:lnTo>
                <a:lnTo>
                  <a:pt x="2027" y="305"/>
                </a:lnTo>
                <a:lnTo>
                  <a:pt x="2027" y="308"/>
                </a:lnTo>
                <a:lnTo>
                  <a:pt x="2027" y="309"/>
                </a:lnTo>
                <a:lnTo>
                  <a:pt x="2027" y="315"/>
                </a:lnTo>
                <a:lnTo>
                  <a:pt x="2027" y="321"/>
                </a:lnTo>
                <a:lnTo>
                  <a:pt x="2027" y="344"/>
                </a:lnTo>
                <a:lnTo>
                  <a:pt x="2027" y="349"/>
                </a:lnTo>
                <a:lnTo>
                  <a:pt x="2027" y="350"/>
                </a:lnTo>
                <a:lnTo>
                  <a:pt x="2027" y="352"/>
                </a:lnTo>
                <a:lnTo>
                  <a:pt x="2027" y="359"/>
                </a:lnTo>
                <a:lnTo>
                  <a:pt x="2027" y="367"/>
                </a:lnTo>
                <a:lnTo>
                  <a:pt x="2027" y="368"/>
                </a:lnTo>
                <a:lnTo>
                  <a:pt x="2027" y="371"/>
                </a:lnTo>
                <a:lnTo>
                  <a:pt x="2027" y="373"/>
                </a:lnTo>
                <a:lnTo>
                  <a:pt x="2027" y="379"/>
                </a:lnTo>
                <a:lnTo>
                  <a:pt x="2027" y="381"/>
                </a:lnTo>
                <a:lnTo>
                  <a:pt x="2027" y="382"/>
                </a:lnTo>
                <a:lnTo>
                  <a:pt x="2027" y="384"/>
                </a:lnTo>
                <a:lnTo>
                  <a:pt x="2027" y="385"/>
                </a:lnTo>
                <a:lnTo>
                  <a:pt x="2027" y="387"/>
                </a:lnTo>
                <a:lnTo>
                  <a:pt x="2027" y="388"/>
                </a:lnTo>
                <a:lnTo>
                  <a:pt x="2027" y="390"/>
                </a:lnTo>
                <a:lnTo>
                  <a:pt x="2027" y="391"/>
                </a:lnTo>
                <a:lnTo>
                  <a:pt x="2027" y="393"/>
                </a:lnTo>
                <a:lnTo>
                  <a:pt x="2027" y="394"/>
                </a:lnTo>
                <a:lnTo>
                  <a:pt x="2027" y="397"/>
                </a:lnTo>
                <a:lnTo>
                  <a:pt x="2027" y="400"/>
                </a:lnTo>
                <a:lnTo>
                  <a:pt x="2027" y="402"/>
                </a:lnTo>
                <a:lnTo>
                  <a:pt x="2027" y="403"/>
                </a:lnTo>
                <a:lnTo>
                  <a:pt x="2027" y="405"/>
                </a:lnTo>
                <a:lnTo>
                  <a:pt x="2027" y="406"/>
                </a:lnTo>
                <a:lnTo>
                  <a:pt x="2027" y="408"/>
                </a:lnTo>
                <a:lnTo>
                  <a:pt x="2027" y="415"/>
                </a:lnTo>
                <a:lnTo>
                  <a:pt x="2027" y="417"/>
                </a:lnTo>
                <a:lnTo>
                  <a:pt x="2027" y="423"/>
                </a:lnTo>
                <a:lnTo>
                  <a:pt x="2027" y="426"/>
                </a:lnTo>
                <a:lnTo>
                  <a:pt x="2027" y="427"/>
                </a:lnTo>
                <a:lnTo>
                  <a:pt x="2027" y="429"/>
                </a:lnTo>
                <a:lnTo>
                  <a:pt x="2027" y="431"/>
                </a:lnTo>
                <a:lnTo>
                  <a:pt x="2027" y="437"/>
                </a:lnTo>
                <a:lnTo>
                  <a:pt x="2027" y="438"/>
                </a:lnTo>
                <a:lnTo>
                  <a:pt x="2027" y="443"/>
                </a:lnTo>
                <a:lnTo>
                  <a:pt x="2027" y="444"/>
                </a:lnTo>
                <a:lnTo>
                  <a:pt x="2027" y="447"/>
                </a:lnTo>
                <a:lnTo>
                  <a:pt x="2027" y="452"/>
                </a:lnTo>
                <a:lnTo>
                  <a:pt x="2027" y="453"/>
                </a:lnTo>
                <a:lnTo>
                  <a:pt x="2027" y="455"/>
                </a:lnTo>
                <a:lnTo>
                  <a:pt x="2027" y="456"/>
                </a:lnTo>
                <a:lnTo>
                  <a:pt x="2027" y="458"/>
                </a:lnTo>
                <a:lnTo>
                  <a:pt x="2027" y="459"/>
                </a:lnTo>
                <a:lnTo>
                  <a:pt x="2027" y="461"/>
                </a:lnTo>
                <a:lnTo>
                  <a:pt x="2027" y="464"/>
                </a:lnTo>
                <a:lnTo>
                  <a:pt x="2027" y="473"/>
                </a:lnTo>
                <a:lnTo>
                  <a:pt x="2027" y="480"/>
                </a:lnTo>
                <a:lnTo>
                  <a:pt x="2027" y="487"/>
                </a:lnTo>
                <a:lnTo>
                  <a:pt x="2027" y="490"/>
                </a:lnTo>
                <a:lnTo>
                  <a:pt x="2027" y="494"/>
                </a:lnTo>
                <a:lnTo>
                  <a:pt x="2027" y="515"/>
                </a:lnTo>
                <a:lnTo>
                  <a:pt x="2030" y="515"/>
                </a:lnTo>
                <a:lnTo>
                  <a:pt x="2036" y="515"/>
                </a:lnTo>
                <a:lnTo>
                  <a:pt x="2038" y="515"/>
                </a:lnTo>
                <a:lnTo>
                  <a:pt x="2038" y="524"/>
                </a:lnTo>
                <a:lnTo>
                  <a:pt x="2038" y="530"/>
                </a:lnTo>
                <a:lnTo>
                  <a:pt x="2038" y="546"/>
                </a:lnTo>
                <a:lnTo>
                  <a:pt x="2038" y="555"/>
                </a:lnTo>
                <a:lnTo>
                  <a:pt x="2038" y="571"/>
                </a:lnTo>
                <a:lnTo>
                  <a:pt x="2038" y="573"/>
                </a:lnTo>
                <a:lnTo>
                  <a:pt x="2038" y="574"/>
                </a:lnTo>
                <a:lnTo>
                  <a:pt x="2038" y="576"/>
                </a:lnTo>
                <a:lnTo>
                  <a:pt x="2038" y="580"/>
                </a:lnTo>
                <a:lnTo>
                  <a:pt x="2038" y="582"/>
                </a:lnTo>
                <a:lnTo>
                  <a:pt x="2038" y="583"/>
                </a:lnTo>
                <a:lnTo>
                  <a:pt x="2038" y="585"/>
                </a:lnTo>
                <a:lnTo>
                  <a:pt x="2038" y="586"/>
                </a:lnTo>
                <a:lnTo>
                  <a:pt x="2038" y="588"/>
                </a:lnTo>
                <a:lnTo>
                  <a:pt x="2038" y="590"/>
                </a:lnTo>
                <a:lnTo>
                  <a:pt x="2038" y="591"/>
                </a:lnTo>
                <a:lnTo>
                  <a:pt x="2038" y="593"/>
                </a:lnTo>
                <a:lnTo>
                  <a:pt x="2038" y="594"/>
                </a:lnTo>
                <a:lnTo>
                  <a:pt x="2038" y="596"/>
                </a:lnTo>
                <a:lnTo>
                  <a:pt x="2038" y="597"/>
                </a:lnTo>
                <a:lnTo>
                  <a:pt x="2038" y="599"/>
                </a:lnTo>
                <a:lnTo>
                  <a:pt x="2038" y="600"/>
                </a:lnTo>
                <a:lnTo>
                  <a:pt x="2038" y="602"/>
                </a:lnTo>
                <a:lnTo>
                  <a:pt x="2038" y="605"/>
                </a:lnTo>
                <a:lnTo>
                  <a:pt x="2038" y="612"/>
                </a:lnTo>
                <a:lnTo>
                  <a:pt x="2038" y="615"/>
                </a:lnTo>
                <a:lnTo>
                  <a:pt x="2038" y="617"/>
                </a:lnTo>
                <a:lnTo>
                  <a:pt x="2038" y="618"/>
                </a:lnTo>
                <a:lnTo>
                  <a:pt x="2038" y="620"/>
                </a:lnTo>
                <a:lnTo>
                  <a:pt x="2038" y="621"/>
                </a:lnTo>
                <a:lnTo>
                  <a:pt x="2038" y="623"/>
                </a:lnTo>
                <a:lnTo>
                  <a:pt x="2038" y="624"/>
                </a:lnTo>
                <a:lnTo>
                  <a:pt x="2038" y="626"/>
                </a:lnTo>
                <a:lnTo>
                  <a:pt x="2038" y="627"/>
                </a:lnTo>
                <a:lnTo>
                  <a:pt x="2038" y="629"/>
                </a:lnTo>
                <a:lnTo>
                  <a:pt x="2038" y="630"/>
                </a:lnTo>
                <a:lnTo>
                  <a:pt x="2038" y="632"/>
                </a:lnTo>
                <a:lnTo>
                  <a:pt x="2038" y="633"/>
                </a:lnTo>
                <a:lnTo>
                  <a:pt x="2038" y="635"/>
                </a:lnTo>
                <a:lnTo>
                  <a:pt x="2038" y="636"/>
                </a:lnTo>
                <a:lnTo>
                  <a:pt x="2038" y="638"/>
                </a:lnTo>
                <a:lnTo>
                  <a:pt x="2038" y="640"/>
                </a:lnTo>
                <a:lnTo>
                  <a:pt x="2038" y="644"/>
                </a:lnTo>
                <a:lnTo>
                  <a:pt x="2038" y="646"/>
                </a:lnTo>
                <a:lnTo>
                  <a:pt x="2038" y="647"/>
                </a:lnTo>
                <a:lnTo>
                  <a:pt x="2038" y="649"/>
                </a:lnTo>
                <a:lnTo>
                  <a:pt x="2038" y="650"/>
                </a:lnTo>
                <a:lnTo>
                  <a:pt x="2038" y="652"/>
                </a:lnTo>
                <a:lnTo>
                  <a:pt x="2038" y="653"/>
                </a:lnTo>
                <a:lnTo>
                  <a:pt x="2038" y="655"/>
                </a:lnTo>
                <a:lnTo>
                  <a:pt x="2038" y="656"/>
                </a:lnTo>
                <a:lnTo>
                  <a:pt x="2038" y="658"/>
                </a:lnTo>
                <a:lnTo>
                  <a:pt x="2038" y="659"/>
                </a:lnTo>
                <a:lnTo>
                  <a:pt x="2038" y="661"/>
                </a:lnTo>
                <a:lnTo>
                  <a:pt x="2038" y="662"/>
                </a:lnTo>
                <a:lnTo>
                  <a:pt x="2038" y="664"/>
                </a:lnTo>
                <a:lnTo>
                  <a:pt x="2038" y="665"/>
                </a:lnTo>
                <a:lnTo>
                  <a:pt x="2038" y="667"/>
                </a:lnTo>
                <a:lnTo>
                  <a:pt x="2038" y="668"/>
                </a:lnTo>
                <a:lnTo>
                  <a:pt x="2038" y="670"/>
                </a:lnTo>
                <a:lnTo>
                  <a:pt x="2038" y="671"/>
                </a:lnTo>
                <a:lnTo>
                  <a:pt x="2038" y="673"/>
                </a:lnTo>
                <a:lnTo>
                  <a:pt x="2038" y="674"/>
                </a:lnTo>
                <a:lnTo>
                  <a:pt x="2038" y="676"/>
                </a:lnTo>
                <a:lnTo>
                  <a:pt x="2038" y="679"/>
                </a:lnTo>
                <a:lnTo>
                  <a:pt x="2038" y="680"/>
                </a:lnTo>
                <a:lnTo>
                  <a:pt x="2038" y="682"/>
                </a:lnTo>
                <a:lnTo>
                  <a:pt x="2038" y="683"/>
                </a:lnTo>
                <a:lnTo>
                  <a:pt x="2038" y="685"/>
                </a:lnTo>
                <a:lnTo>
                  <a:pt x="2038" y="686"/>
                </a:lnTo>
                <a:lnTo>
                  <a:pt x="2038" y="688"/>
                </a:lnTo>
                <a:lnTo>
                  <a:pt x="2038" y="691"/>
                </a:lnTo>
                <a:lnTo>
                  <a:pt x="2038" y="694"/>
                </a:lnTo>
                <a:lnTo>
                  <a:pt x="2038" y="696"/>
                </a:lnTo>
                <a:lnTo>
                  <a:pt x="2038" y="697"/>
                </a:lnTo>
                <a:lnTo>
                  <a:pt x="2038" y="700"/>
                </a:lnTo>
                <a:lnTo>
                  <a:pt x="2038" y="702"/>
                </a:lnTo>
                <a:lnTo>
                  <a:pt x="2038" y="703"/>
                </a:lnTo>
                <a:lnTo>
                  <a:pt x="2038" y="705"/>
                </a:lnTo>
                <a:lnTo>
                  <a:pt x="2038" y="708"/>
                </a:lnTo>
                <a:lnTo>
                  <a:pt x="2038" y="709"/>
                </a:lnTo>
                <a:lnTo>
                  <a:pt x="2038" y="711"/>
                </a:lnTo>
                <a:lnTo>
                  <a:pt x="2038" y="712"/>
                </a:lnTo>
                <a:lnTo>
                  <a:pt x="2038" y="714"/>
                </a:lnTo>
                <a:lnTo>
                  <a:pt x="2038" y="715"/>
                </a:lnTo>
                <a:lnTo>
                  <a:pt x="2038" y="717"/>
                </a:lnTo>
                <a:lnTo>
                  <a:pt x="2038" y="718"/>
                </a:lnTo>
                <a:lnTo>
                  <a:pt x="2038" y="720"/>
                </a:lnTo>
                <a:lnTo>
                  <a:pt x="2039" y="721"/>
                </a:lnTo>
                <a:lnTo>
                  <a:pt x="2039" y="723"/>
                </a:lnTo>
                <a:lnTo>
                  <a:pt x="2039" y="724"/>
                </a:lnTo>
                <a:lnTo>
                  <a:pt x="2039" y="726"/>
                </a:lnTo>
                <a:lnTo>
                  <a:pt x="2039" y="727"/>
                </a:lnTo>
                <a:lnTo>
                  <a:pt x="2039" y="730"/>
                </a:lnTo>
                <a:lnTo>
                  <a:pt x="2039" y="732"/>
                </a:lnTo>
                <a:lnTo>
                  <a:pt x="2039" y="733"/>
                </a:lnTo>
                <a:lnTo>
                  <a:pt x="2039" y="735"/>
                </a:lnTo>
                <a:lnTo>
                  <a:pt x="2039" y="738"/>
                </a:lnTo>
                <a:lnTo>
                  <a:pt x="2039" y="741"/>
                </a:lnTo>
                <a:lnTo>
                  <a:pt x="2039" y="742"/>
                </a:lnTo>
                <a:lnTo>
                  <a:pt x="2041" y="746"/>
                </a:lnTo>
                <a:lnTo>
                  <a:pt x="2041" y="750"/>
                </a:lnTo>
                <a:lnTo>
                  <a:pt x="2041" y="755"/>
                </a:lnTo>
                <a:lnTo>
                  <a:pt x="2041" y="759"/>
                </a:lnTo>
                <a:lnTo>
                  <a:pt x="2041" y="764"/>
                </a:lnTo>
                <a:lnTo>
                  <a:pt x="2041" y="765"/>
                </a:lnTo>
                <a:lnTo>
                  <a:pt x="2042" y="767"/>
                </a:lnTo>
                <a:lnTo>
                  <a:pt x="2042" y="768"/>
                </a:lnTo>
                <a:lnTo>
                  <a:pt x="2042" y="770"/>
                </a:lnTo>
                <a:lnTo>
                  <a:pt x="2042" y="771"/>
                </a:lnTo>
                <a:lnTo>
                  <a:pt x="2042" y="773"/>
                </a:lnTo>
                <a:lnTo>
                  <a:pt x="2042" y="774"/>
                </a:lnTo>
                <a:lnTo>
                  <a:pt x="2042" y="776"/>
                </a:lnTo>
                <a:lnTo>
                  <a:pt x="2042" y="777"/>
                </a:lnTo>
                <a:lnTo>
                  <a:pt x="2042" y="780"/>
                </a:lnTo>
                <a:lnTo>
                  <a:pt x="2042" y="783"/>
                </a:lnTo>
                <a:lnTo>
                  <a:pt x="2042" y="785"/>
                </a:lnTo>
                <a:lnTo>
                  <a:pt x="2042" y="786"/>
                </a:lnTo>
                <a:lnTo>
                  <a:pt x="2044" y="788"/>
                </a:lnTo>
                <a:lnTo>
                  <a:pt x="2044" y="789"/>
                </a:lnTo>
                <a:lnTo>
                  <a:pt x="2044" y="794"/>
                </a:lnTo>
                <a:lnTo>
                  <a:pt x="2044" y="797"/>
                </a:lnTo>
                <a:lnTo>
                  <a:pt x="2044" y="800"/>
                </a:lnTo>
                <a:lnTo>
                  <a:pt x="2044" y="802"/>
                </a:lnTo>
                <a:lnTo>
                  <a:pt x="2044" y="809"/>
                </a:lnTo>
                <a:lnTo>
                  <a:pt x="2045" y="814"/>
                </a:lnTo>
                <a:lnTo>
                  <a:pt x="2045" y="815"/>
                </a:lnTo>
                <a:lnTo>
                  <a:pt x="2045" y="826"/>
                </a:lnTo>
                <a:lnTo>
                  <a:pt x="2045" y="830"/>
                </a:lnTo>
                <a:lnTo>
                  <a:pt x="2047" y="839"/>
                </a:lnTo>
                <a:lnTo>
                  <a:pt x="2047" y="844"/>
                </a:lnTo>
                <a:lnTo>
                  <a:pt x="2047" y="848"/>
                </a:lnTo>
                <a:lnTo>
                  <a:pt x="2047" y="852"/>
                </a:lnTo>
                <a:lnTo>
                  <a:pt x="2047" y="855"/>
                </a:lnTo>
                <a:lnTo>
                  <a:pt x="2048" y="858"/>
                </a:lnTo>
                <a:lnTo>
                  <a:pt x="2048" y="865"/>
                </a:lnTo>
                <a:lnTo>
                  <a:pt x="2048" y="868"/>
                </a:lnTo>
                <a:lnTo>
                  <a:pt x="2048" y="871"/>
                </a:lnTo>
                <a:lnTo>
                  <a:pt x="2048" y="874"/>
                </a:lnTo>
                <a:lnTo>
                  <a:pt x="2050" y="879"/>
                </a:lnTo>
                <a:lnTo>
                  <a:pt x="2050" y="880"/>
                </a:lnTo>
                <a:lnTo>
                  <a:pt x="2050" y="882"/>
                </a:lnTo>
                <a:lnTo>
                  <a:pt x="2050" y="885"/>
                </a:lnTo>
                <a:lnTo>
                  <a:pt x="2050" y="886"/>
                </a:lnTo>
                <a:lnTo>
                  <a:pt x="2050" y="888"/>
                </a:lnTo>
                <a:lnTo>
                  <a:pt x="2050" y="889"/>
                </a:lnTo>
                <a:lnTo>
                  <a:pt x="2050" y="891"/>
                </a:lnTo>
                <a:lnTo>
                  <a:pt x="2050" y="892"/>
                </a:lnTo>
                <a:lnTo>
                  <a:pt x="2050" y="894"/>
                </a:lnTo>
                <a:lnTo>
                  <a:pt x="2050" y="895"/>
                </a:lnTo>
                <a:lnTo>
                  <a:pt x="2050" y="897"/>
                </a:lnTo>
                <a:lnTo>
                  <a:pt x="2050" y="898"/>
                </a:lnTo>
                <a:lnTo>
                  <a:pt x="2051" y="900"/>
                </a:lnTo>
                <a:lnTo>
                  <a:pt x="2051" y="903"/>
                </a:lnTo>
                <a:lnTo>
                  <a:pt x="2051" y="905"/>
                </a:lnTo>
                <a:lnTo>
                  <a:pt x="2051" y="909"/>
                </a:lnTo>
                <a:lnTo>
                  <a:pt x="2051" y="914"/>
                </a:lnTo>
                <a:lnTo>
                  <a:pt x="2051" y="918"/>
                </a:lnTo>
                <a:lnTo>
                  <a:pt x="2053" y="923"/>
                </a:lnTo>
                <a:lnTo>
                  <a:pt x="2053" y="929"/>
                </a:lnTo>
                <a:lnTo>
                  <a:pt x="2053" y="932"/>
                </a:lnTo>
                <a:lnTo>
                  <a:pt x="2053" y="933"/>
                </a:lnTo>
                <a:lnTo>
                  <a:pt x="2053" y="938"/>
                </a:lnTo>
                <a:lnTo>
                  <a:pt x="2053" y="941"/>
                </a:lnTo>
                <a:lnTo>
                  <a:pt x="2054" y="947"/>
                </a:lnTo>
                <a:lnTo>
                  <a:pt x="2054" y="951"/>
                </a:lnTo>
                <a:lnTo>
                  <a:pt x="2054" y="954"/>
                </a:lnTo>
                <a:lnTo>
                  <a:pt x="2054" y="956"/>
                </a:lnTo>
                <a:lnTo>
                  <a:pt x="2054" y="958"/>
                </a:lnTo>
                <a:lnTo>
                  <a:pt x="2054" y="967"/>
                </a:lnTo>
                <a:lnTo>
                  <a:pt x="2056" y="974"/>
                </a:lnTo>
                <a:lnTo>
                  <a:pt x="2056" y="982"/>
                </a:lnTo>
                <a:lnTo>
                  <a:pt x="2057" y="989"/>
                </a:lnTo>
                <a:lnTo>
                  <a:pt x="2057" y="995"/>
                </a:lnTo>
                <a:lnTo>
                  <a:pt x="2057" y="1006"/>
                </a:lnTo>
                <a:lnTo>
                  <a:pt x="2057" y="1007"/>
                </a:lnTo>
                <a:lnTo>
                  <a:pt x="2059" y="1012"/>
                </a:lnTo>
                <a:lnTo>
                  <a:pt x="2059" y="1017"/>
                </a:lnTo>
                <a:lnTo>
                  <a:pt x="2059" y="1018"/>
                </a:lnTo>
                <a:lnTo>
                  <a:pt x="2059" y="1021"/>
                </a:lnTo>
                <a:lnTo>
                  <a:pt x="2059" y="1032"/>
                </a:lnTo>
                <a:lnTo>
                  <a:pt x="2060" y="1035"/>
                </a:lnTo>
                <a:lnTo>
                  <a:pt x="2057" y="1045"/>
                </a:lnTo>
                <a:lnTo>
                  <a:pt x="2057" y="1047"/>
                </a:lnTo>
                <a:lnTo>
                  <a:pt x="2056" y="1051"/>
                </a:lnTo>
                <a:lnTo>
                  <a:pt x="2054" y="1056"/>
                </a:lnTo>
                <a:lnTo>
                  <a:pt x="2054" y="1057"/>
                </a:lnTo>
                <a:lnTo>
                  <a:pt x="2054" y="1059"/>
                </a:lnTo>
                <a:lnTo>
                  <a:pt x="2054" y="1062"/>
                </a:lnTo>
                <a:lnTo>
                  <a:pt x="2053" y="1067"/>
                </a:lnTo>
                <a:lnTo>
                  <a:pt x="2053" y="1070"/>
                </a:lnTo>
                <a:lnTo>
                  <a:pt x="2051" y="1070"/>
                </a:lnTo>
                <a:lnTo>
                  <a:pt x="2051" y="1074"/>
                </a:lnTo>
                <a:lnTo>
                  <a:pt x="2050" y="1079"/>
                </a:lnTo>
                <a:lnTo>
                  <a:pt x="2050" y="1083"/>
                </a:lnTo>
                <a:lnTo>
                  <a:pt x="2050" y="1085"/>
                </a:lnTo>
                <a:lnTo>
                  <a:pt x="2048" y="1086"/>
                </a:lnTo>
                <a:lnTo>
                  <a:pt x="2048" y="1088"/>
                </a:lnTo>
                <a:lnTo>
                  <a:pt x="2047" y="1092"/>
                </a:lnTo>
                <a:lnTo>
                  <a:pt x="2045" y="1106"/>
                </a:lnTo>
                <a:lnTo>
                  <a:pt x="2044" y="1110"/>
                </a:lnTo>
                <a:lnTo>
                  <a:pt x="2044" y="1112"/>
                </a:lnTo>
                <a:lnTo>
                  <a:pt x="2042" y="1115"/>
                </a:lnTo>
                <a:lnTo>
                  <a:pt x="2042" y="1118"/>
                </a:lnTo>
                <a:lnTo>
                  <a:pt x="2041" y="1123"/>
                </a:lnTo>
                <a:lnTo>
                  <a:pt x="2041" y="1129"/>
                </a:lnTo>
                <a:lnTo>
                  <a:pt x="2039" y="1130"/>
                </a:lnTo>
                <a:lnTo>
                  <a:pt x="2039" y="1132"/>
                </a:lnTo>
                <a:lnTo>
                  <a:pt x="2039" y="1133"/>
                </a:lnTo>
                <a:lnTo>
                  <a:pt x="2038" y="1136"/>
                </a:lnTo>
                <a:lnTo>
                  <a:pt x="2038" y="1139"/>
                </a:lnTo>
                <a:lnTo>
                  <a:pt x="2038" y="1141"/>
                </a:lnTo>
                <a:lnTo>
                  <a:pt x="2036" y="1144"/>
                </a:lnTo>
                <a:lnTo>
                  <a:pt x="2036" y="1147"/>
                </a:lnTo>
                <a:lnTo>
                  <a:pt x="2036" y="1148"/>
                </a:lnTo>
                <a:lnTo>
                  <a:pt x="2035" y="1153"/>
                </a:lnTo>
                <a:lnTo>
                  <a:pt x="2035" y="1157"/>
                </a:lnTo>
                <a:lnTo>
                  <a:pt x="2033" y="1157"/>
                </a:lnTo>
                <a:lnTo>
                  <a:pt x="2033" y="1163"/>
                </a:lnTo>
                <a:lnTo>
                  <a:pt x="2032" y="1166"/>
                </a:lnTo>
                <a:lnTo>
                  <a:pt x="2032" y="1168"/>
                </a:lnTo>
                <a:lnTo>
                  <a:pt x="2032" y="1170"/>
                </a:lnTo>
                <a:lnTo>
                  <a:pt x="2032" y="1171"/>
                </a:lnTo>
                <a:lnTo>
                  <a:pt x="2029" y="1180"/>
                </a:lnTo>
                <a:lnTo>
                  <a:pt x="2027" y="1189"/>
                </a:lnTo>
                <a:lnTo>
                  <a:pt x="2027" y="1191"/>
                </a:lnTo>
                <a:lnTo>
                  <a:pt x="2025" y="1200"/>
                </a:lnTo>
                <a:lnTo>
                  <a:pt x="2024" y="1204"/>
                </a:lnTo>
                <a:lnTo>
                  <a:pt x="2024" y="1206"/>
                </a:lnTo>
                <a:lnTo>
                  <a:pt x="2024" y="1207"/>
                </a:lnTo>
                <a:lnTo>
                  <a:pt x="2022" y="1210"/>
                </a:lnTo>
                <a:lnTo>
                  <a:pt x="2022" y="1212"/>
                </a:lnTo>
                <a:lnTo>
                  <a:pt x="2021" y="1215"/>
                </a:lnTo>
                <a:lnTo>
                  <a:pt x="2015" y="1244"/>
                </a:lnTo>
                <a:lnTo>
                  <a:pt x="2015" y="1248"/>
                </a:lnTo>
                <a:lnTo>
                  <a:pt x="2013" y="1253"/>
                </a:lnTo>
                <a:lnTo>
                  <a:pt x="2012" y="1265"/>
                </a:lnTo>
                <a:lnTo>
                  <a:pt x="2010" y="1266"/>
                </a:lnTo>
                <a:lnTo>
                  <a:pt x="2010" y="1268"/>
                </a:lnTo>
                <a:lnTo>
                  <a:pt x="2010" y="1271"/>
                </a:lnTo>
                <a:lnTo>
                  <a:pt x="2010" y="1272"/>
                </a:lnTo>
                <a:lnTo>
                  <a:pt x="2009" y="1274"/>
                </a:lnTo>
                <a:lnTo>
                  <a:pt x="2009" y="1276"/>
                </a:lnTo>
                <a:lnTo>
                  <a:pt x="2009" y="1279"/>
                </a:lnTo>
                <a:lnTo>
                  <a:pt x="2007" y="1280"/>
                </a:lnTo>
                <a:lnTo>
                  <a:pt x="2006" y="1285"/>
                </a:lnTo>
                <a:lnTo>
                  <a:pt x="2004" y="1289"/>
                </a:lnTo>
                <a:lnTo>
                  <a:pt x="2003" y="1291"/>
                </a:lnTo>
                <a:lnTo>
                  <a:pt x="2003" y="1294"/>
                </a:lnTo>
                <a:lnTo>
                  <a:pt x="2003" y="1295"/>
                </a:lnTo>
                <a:lnTo>
                  <a:pt x="2001" y="1300"/>
                </a:lnTo>
                <a:lnTo>
                  <a:pt x="2001" y="1301"/>
                </a:lnTo>
                <a:lnTo>
                  <a:pt x="2001" y="1303"/>
                </a:lnTo>
                <a:lnTo>
                  <a:pt x="2000" y="1307"/>
                </a:lnTo>
                <a:lnTo>
                  <a:pt x="2000" y="1309"/>
                </a:lnTo>
                <a:lnTo>
                  <a:pt x="1998" y="1309"/>
                </a:lnTo>
                <a:lnTo>
                  <a:pt x="1998" y="1313"/>
                </a:lnTo>
                <a:lnTo>
                  <a:pt x="1997" y="1316"/>
                </a:lnTo>
                <a:lnTo>
                  <a:pt x="1995" y="1325"/>
                </a:lnTo>
                <a:lnTo>
                  <a:pt x="1992" y="1332"/>
                </a:lnTo>
                <a:lnTo>
                  <a:pt x="1991" y="1336"/>
                </a:lnTo>
                <a:lnTo>
                  <a:pt x="1991" y="1338"/>
                </a:lnTo>
                <a:lnTo>
                  <a:pt x="1991" y="1339"/>
                </a:lnTo>
                <a:lnTo>
                  <a:pt x="1988" y="1348"/>
                </a:lnTo>
                <a:lnTo>
                  <a:pt x="1986" y="1350"/>
                </a:lnTo>
                <a:lnTo>
                  <a:pt x="1986" y="1351"/>
                </a:lnTo>
                <a:lnTo>
                  <a:pt x="1986" y="1353"/>
                </a:lnTo>
                <a:lnTo>
                  <a:pt x="1985" y="1356"/>
                </a:lnTo>
                <a:lnTo>
                  <a:pt x="1985" y="1357"/>
                </a:lnTo>
                <a:lnTo>
                  <a:pt x="1983" y="1359"/>
                </a:lnTo>
                <a:lnTo>
                  <a:pt x="1983" y="1362"/>
                </a:lnTo>
                <a:lnTo>
                  <a:pt x="1982" y="1363"/>
                </a:lnTo>
                <a:lnTo>
                  <a:pt x="1979" y="1372"/>
                </a:lnTo>
                <a:lnTo>
                  <a:pt x="1979" y="1375"/>
                </a:lnTo>
                <a:lnTo>
                  <a:pt x="1977" y="1378"/>
                </a:lnTo>
                <a:lnTo>
                  <a:pt x="1977" y="1380"/>
                </a:lnTo>
                <a:lnTo>
                  <a:pt x="1976" y="1382"/>
                </a:lnTo>
                <a:lnTo>
                  <a:pt x="1974" y="1385"/>
                </a:lnTo>
                <a:lnTo>
                  <a:pt x="1970" y="1400"/>
                </a:lnTo>
                <a:lnTo>
                  <a:pt x="1968" y="1406"/>
                </a:lnTo>
                <a:lnTo>
                  <a:pt x="1968" y="1407"/>
                </a:lnTo>
                <a:lnTo>
                  <a:pt x="1967" y="1407"/>
                </a:lnTo>
                <a:lnTo>
                  <a:pt x="1967" y="1409"/>
                </a:lnTo>
                <a:lnTo>
                  <a:pt x="1967" y="1410"/>
                </a:lnTo>
                <a:lnTo>
                  <a:pt x="1965" y="1412"/>
                </a:lnTo>
                <a:lnTo>
                  <a:pt x="1965" y="1415"/>
                </a:lnTo>
                <a:lnTo>
                  <a:pt x="1964" y="1418"/>
                </a:lnTo>
                <a:lnTo>
                  <a:pt x="1964" y="1419"/>
                </a:lnTo>
                <a:lnTo>
                  <a:pt x="1962" y="1421"/>
                </a:lnTo>
                <a:lnTo>
                  <a:pt x="1962" y="1422"/>
                </a:lnTo>
                <a:lnTo>
                  <a:pt x="1961" y="1424"/>
                </a:lnTo>
                <a:lnTo>
                  <a:pt x="1961" y="1427"/>
                </a:lnTo>
                <a:lnTo>
                  <a:pt x="1961" y="1428"/>
                </a:lnTo>
                <a:lnTo>
                  <a:pt x="1959" y="1428"/>
                </a:lnTo>
                <a:lnTo>
                  <a:pt x="1959" y="1430"/>
                </a:lnTo>
                <a:lnTo>
                  <a:pt x="1959" y="1431"/>
                </a:lnTo>
                <a:lnTo>
                  <a:pt x="1958" y="1433"/>
                </a:lnTo>
                <a:lnTo>
                  <a:pt x="1958" y="1435"/>
                </a:lnTo>
                <a:lnTo>
                  <a:pt x="1958" y="1436"/>
                </a:lnTo>
                <a:lnTo>
                  <a:pt x="1956" y="1438"/>
                </a:lnTo>
                <a:lnTo>
                  <a:pt x="1956" y="1439"/>
                </a:lnTo>
                <a:lnTo>
                  <a:pt x="1956" y="1441"/>
                </a:lnTo>
                <a:lnTo>
                  <a:pt x="1955" y="1441"/>
                </a:lnTo>
                <a:lnTo>
                  <a:pt x="1955" y="1442"/>
                </a:lnTo>
                <a:lnTo>
                  <a:pt x="1955" y="1444"/>
                </a:lnTo>
                <a:lnTo>
                  <a:pt x="1955" y="1445"/>
                </a:lnTo>
                <a:lnTo>
                  <a:pt x="1953" y="1447"/>
                </a:lnTo>
                <a:lnTo>
                  <a:pt x="1953" y="1448"/>
                </a:lnTo>
                <a:lnTo>
                  <a:pt x="1952" y="1453"/>
                </a:lnTo>
                <a:lnTo>
                  <a:pt x="1950" y="1454"/>
                </a:lnTo>
                <a:lnTo>
                  <a:pt x="1950" y="1456"/>
                </a:lnTo>
                <a:lnTo>
                  <a:pt x="1949" y="1459"/>
                </a:lnTo>
                <a:lnTo>
                  <a:pt x="1949" y="1460"/>
                </a:lnTo>
                <a:lnTo>
                  <a:pt x="1949" y="1462"/>
                </a:lnTo>
                <a:lnTo>
                  <a:pt x="1947" y="1465"/>
                </a:lnTo>
                <a:lnTo>
                  <a:pt x="1946" y="1468"/>
                </a:lnTo>
                <a:lnTo>
                  <a:pt x="1946" y="1469"/>
                </a:lnTo>
                <a:lnTo>
                  <a:pt x="1944" y="1475"/>
                </a:lnTo>
                <a:lnTo>
                  <a:pt x="1944" y="1477"/>
                </a:lnTo>
                <a:lnTo>
                  <a:pt x="1941" y="1483"/>
                </a:lnTo>
                <a:lnTo>
                  <a:pt x="1941" y="1488"/>
                </a:lnTo>
                <a:lnTo>
                  <a:pt x="1940" y="1491"/>
                </a:lnTo>
                <a:lnTo>
                  <a:pt x="1940" y="1492"/>
                </a:lnTo>
                <a:lnTo>
                  <a:pt x="1938" y="1497"/>
                </a:lnTo>
                <a:lnTo>
                  <a:pt x="1937" y="1498"/>
                </a:lnTo>
                <a:lnTo>
                  <a:pt x="1937" y="1501"/>
                </a:lnTo>
                <a:lnTo>
                  <a:pt x="1935" y="1503"/>
                </a:lnTo>
                <a:lnTo>
                  <a:pt x="1935" y="1504"/>
                </a:lnTo>
                <a:lnTo>
                  <a:pt x="1935" y="1506"/>
                </a:lnTo>
                <a:lnTo>
                  <a:pt x="1935" y="1507"/>
                </a:lnTo>
                <a:lnTo>
                  <a:pt x="1933" y="1509"/>
                </a:lnTo>
                <a:lnTo>
                  <a:pt x="1933" y="1512"/>
                </a:lnTo>
                <a:lnTo>
                  <a:pt x="1932" y="1513"/>
                </a:lnTo>
                <a:lnTo>
                  <a:pt x="1932" y="1515"/>
                </a:lnTo>
                <a:lnTo>
                  <a:pt x="1930" y="1518"/>
                </a:lnTo>
                <a:lnTo>
                  <a:pt x="1930" y="1519"/>
                </a:lnTo>
                <a:lnTo>
                  <a:pt x="1930" y="1521"/>
                </a:lnTo>
                <a:lnTo>
                  <a:pt x="1930" y="1522"/>
                </a:lnTo>
                <a:lnTo>
                  <a:pt x="1930" y="1524"/>
                </a:lnTo>
                <a:lnTo>
                  <a:pt x="1930" y="1525"/>
                </a:lnTo>
                <a:lnTo>
                  <a:pt x="1930" y="1527"/>
                </a:lnTo>
                <a:lnTo>
                  <a:pt x="1929" y="1528"/>
                </a:lnTo>
                <a:lnTo>
                  <a:pt x="1929" y="1533"/>
                </a:lnTo>
                <a:lnTo>
                  <a:pt x="1929" y="1536"/>
                </a:lnTo>
                <a:lnTo>
                  <a:pt x="1929" y="1537"/>
                </a:lnTo>
                <a:lnTo>
                  <a:pt x="1927" y="1541"/>
                </a:lnTo>
                <a:lnTo>
                  <a:pt x="1927" y="1542"/>
                </a:lnTo>
                <a:lnTo>
                  <a:pt x="1927" y="1544"/>
                </a:lnTo>
                <a:lnTo>
                  <a:pt x="1927" y="1545"/>
                </a:lnTo>
                <a:lnTo>
                  <a:pt x="1927" y="1548"/>
                </a:lnTo>
                <a:lnTo>
                  <a:pt x="1926" y="1550"/>
                </a:lnTo>
                <a:lnTo>
                  <a:pt x="1924" y="1551"/>
                </a:lnTo>
                <a:lnTo>
                  <a:pt x="1921" y="1553"/>
                </a:lnTo>
                <a:lnTo>
                  <a:pt x="1920" y="1553"/>
                </a:lnTo>
                <a:lnTo>
                  <a:pt x="1918" y="1554"/>
                </a:lnTo>
                <a:lnTo>
                  <a:pt x="1917" y="1554"/>
                </a:lnTo>
                <a:lnTo>
                  <a:pt x="1915" y="1554"/>
                </a:lnTo>
                <a:lnTo>
                  <a:pt x="1912" y="1554"/>
                </a:lnTo>
                <a:lnTo>
                  <a:pt x="1911" y="1554"/>
                </a:lnTo>
                <a:lnTo>
                  <a:pt x="1909" y="1554"/>
                </a:lnTo>
                <a:lnTo>
                  <a:pt x="1908" y="1553"/>
                </a:lnTo>
                <a:lnTo>
                  <a:pt x="1906" y="1553"/>
                </a:lnTo>
                <a:lnTo>
                  <a:pt x="1905" y="1553"/>
                </a:lnTo>
                <a:lnTo>
                  <a:pt x="1903" y="1553"/>
                </a:lnTo>
                <a:lnTo>
                  <a:pt x="1902" y="1553"/>
                </a:lnTo>
                <a:lnTo>
                  <a:pt x="1902" y="1551"/>
                </a:lnTo>
                <a:lnTo>
                  <a:pt x="1900" y="1551"/>
                </a:lnTo>
                <a:lnTo>
                  <a:pt x="1899" y="1551"/>
                </a:lnTo>
                <a:lnTo>
                  <a:pt x="1897" y="1551"/>
                </a:lnTo>
                <a:lnTo>
                  <a:pt x="1894" y="1551"/>
                </a:lnTo>
                <a:lnTo>
                  <a:pt x="1893" y="1550"/>
                </a:lnTo>
                <a:lnTo>
                  <a:pt x="1891" y="1550"/>
                </a:lnTo>
                <a:lnTo>
                  <a:pt x="1890" y="1550"/>
                </a:lnTo>
                <a:lnTo>
                  <a:pt x="1888" y="1550"/>
                </a:lnTo>
                <a:lnTo>
                  <a:pt x="1887" y="1550"/>
                </a:lnTo>
                <a:lnTo>
                  <a:pt x="1887" y="1548"/>
                </a:lnTo>
                <a:lnTo>
                  <a:pt x="1885" y="1548"/>
                </a:lnTo>
                <a:lnTo>
                  <a:pt x="1884" y="1548"/>
                </a:lnTo>
                <a:lnTo>
                  <a:pt x="1882" y="1548"/>
                </a:lnTo>
                <a:lnTo>
                  <a:pt x="1881" y="1548"/>
                </a:lnTo>
                <a:lnTo>
                  <a:pt x="1878" y="1548"/>
                </a:lnTo>
                <a:lnTo>
                  <a:pt x="1872" y="1547"/>
                </a:lnTo>
                <a:lnTo>
                  <a:pt x="1869" y="1545"/>
                </a:lnTo>
                <a:lnTo>
                  <a:pt x="1867" y="1545"/>
                </a:lnTo>
                <a:lnTo>
                  <a:pt x="1867" y="1547"/>
                </a:lnTo>
                <a:lnTo>
                  <a:pt x="1867" y="1548"/>
                </a:lnTo>
                <a:lnTo>
                  <a:pt x="1867" y="1551"/>
                </a:lnTo>
                <a:lnTo>
                  <a:pt x="1867" y="1553"/>
                </a:lnTo>
                <a:lnTo>
                  <a:pt x="1867" y="1554"/>
                </a:lnTo>
                <a:lnTo>
                  <a:pt x="1867" y="1556"/>
                </a:lnTo>
                <a:lnTo>
                  <a:pt x="1867" y="1565"/>
                </a:lnTo>
                <a:lnTo>
                  <a:pt x="1869" y="1568"/>
                </a:lnTo>
                <a:lnTo>
                  <a:pt x="1869" y="1569"/>
                </a:lnTo>
                <a:lnTo>
                  <a:pt x="1869" y="1571"/>
                </a:lnTo>
                <a:lnTo>
                  <a:pt x="1867" y="1581"/>
                </a:lnTo>
                <a:lnTo>
                  <a:pt x="1863" y="1581"/>
                </a:lnTo>
                <a:lnTo>
                  <a:pt x="1861" y="1581"/>
                </a:lnTo>
                <a:lnTo>
                  <a:pt x="1860" y="1581"/>
                </a:lnTo>
                <a:lnTo>
                  <a:pt x="1854" y="1581"/>
                </a:lnTo>
                <a:lnTo>
                  <a:pt x="1849" y="1581"/>
                </a:lnTo>
                <a:lnTo>
                  <a:pt x="1848" y="1581"/>
                </a:lnTo>
                <a:lnTo>
                  <a:pt x="1845" y="1581"/>
                </a:lnTo>
                <a:lnTo>
                  <a:pt x="1840" y="1581"/>
                </a:lnTo>
                <a:lnTo>
                  <a:pt x="1838" y="1583"/>
                </a:lnTo>
                <a:lnTo>
                  <a:pt x="1838" y="1584"/>
                </a:lnTo>
                <a:lnTo>
                  <a:pt x="1835" y="1590"/>
                </a:lnTo>
                <a:lnTo>
                  <a:pt x="1831" y="1598"/>
                </a:lnTo>
                <a:lnTo>
                  <a:pt x="1829" y="1600"/>
                </a:lnTo>
                <a:lnTo>
                  <a:pt x="1829" y="1601"/>
                </a:lnTo>
                <a:lnTo>
                  <a:pt x="1826" y="1609"/>
                </a:lnTo>
                <a:lnTo>
                  <a:pt x="1825" y="1610"/>
                </a:lnTo>
                <a:lnTo>
                  <a:pt x="1822" y="1616"/>
                </a:lnTo>
                <a:lnTo>
                  <a:pt x="1822" y="1618"/>
                </a:lnTo>
                <a:lnTo>
                  <a:pt x="1820" y="1619"/>
                </a:lnTo>
                <a:lnTo>
                  <a:pt x="1817" y="1625"/>
                </a:lnTo>
                <a:lnTo>
                  <a:pt x="1814" y="1631"/>
                </a:lnTo>
                <a:lnTo>
                  <a:pt x="1811" y="1637"/>
                </a:lnTo>
                <a:lnTo>
                  <a:pt x="1811" y="1639"/>
                </a:lnTo>
                <a:lnTo>
                  <a:pt x="1811" y="1645"/>
                </a:lnTo>
                <a:lnTo>
                  <a:pt x="1811" y="1648"/>
                </a:lnTo>
                <a:lnTo>
                  <a:pt x="1811" y="1650"/>
                </a:lnTo>
                <a:lnTo>
                  <a:pt x="1811" y="1651"/>
                </a:lnTo>
                <a:lnTo>
                  <a:pt x="1813" y="1651"/>
                </a:lnTo>
                <a:lnTo>
                  <a:pt x="1823" y="1651"/>
                </a:lnTo>
                <a:lnTo>
                  <a:pt x="1825" y="1651"/>
                </a:lnTo>
                <a:lnTo>
                  <a:pt x="1826" y="1651"/>
                </a:lnTo>
                <a:lnTo>
                  <a:pt x="1826" y="1659"/>
                </a:lnTo>
                <a:lnTo>
                  <a:pt x="1826" y="1663"/>
                </a:lnTo>
                <a:lnTo>
                  <a:pt x="1826" y="1671"/>
                </a:lnTo>
                <a:lnTo>
                  <a:pt x="1826" y="1680"/>
                </a:lnTo>
                <a:lnTo>
                  <a:pt x="1834" y="1686"/>
                </a:lnTo>
                <a:lnTo>
                  <a:pt x="1835" y="1687"/>
                </a:lnTo>
                <a:lnTo>
                  <a:pt x="1840" y="1692"/>
                </a:lnTo>
                <a:lnTo>
                  <a:pt x="1841" y="1693"/>
                </a:lnTo>
                <a:lnTo>
                  <a:pt x="1843" y="1693"/>
                </a:lnTo>
                <a:lnTo>
                  <a:pt x="1840" y="1693"/>
                </a:lnTo>
                <a:lnTo>
                  <a:pt x="1832" y="1693"/>
                </a:lnTo>
                <a:lnTo>
                  <a:pt x="1831" y="1693"/>
                </a:lnTo>
                <a:lnTo>
                  <a:pt x="1829" y="1693"/>
                </a:lnTo>
                <a:lnTo>
                  <a:pt x="1828" y="1693"/>
                </a:lnTo>
                <a:lnTo>
                  <a:pt x="1826" y="1693"/>
                </a:lnTo>
                <a:lnTo>
                  <a:pt x="1825" y="1693"/>
                </a:lnTo>
                <a:lnTo>
                  <a:pt x="1823" y="1693"/>
                </a:lnTo>
                <a:lnTo>
                  <a:pt x="1820" y="1693"/>
                </a:lnTo>
                <a:lnTo>
                  <a:pt x="1816" y="1693"/>
                </a:lnTo>
                <a:lnTo>
                  <a:pt x="1814" y="1693"/>
                </a:lnTo>
                <a:lnTo>
                  <a:pt x="1810" y="1693"/>
                </a:lnTo>
                <a:lnTo>
                  <a:pt x="1802" y="1693"/>
                </a:lnTo>
                <a:lnTo>
                  <a:pt x="1793" y="1693"/>
                </a:lnTo>
                <a:lnTo>
                  <a:pt x="1792" y="1693"/>
                </a:lnTo>
                <a:lnTo>
                  <a:pt x="1789" y="1693"/>
                </a:lnTo>
                <a:lnTo>
                  <a:pt x="1786" y="1693"/>
                </a:lnTo>
                <a:lnTo>
                  <a:pt x="1784" y="1693"/>
                </a:lnTo>
                <a:lnTo>
                  <a:pt x="1777" y="1693"/>
                </a:lnTo>
                <a:lnTo>
                  <a:pt x="1768" y="1693"/>
                </a:lnTo>
                <a:lnTo>
                  <a:pt x="1760" y="1692"/>
                </a:lnTo>
                <a:lnTo>
                  <a:pt x="1757" y="1692"/>
                </a:lnTo>
                <a:lnTo>
                  <a:pt x="1754" y="1692"/>
                </a:lnTo>
                <a:lnTo>
                  <a:pt x="1749" y="1692"/>
                </a:lnTo>
                <a:lnTo>
                  <a:pt x="1748" y="1692"/>
                </a:lnTo>
                <a:lnTo>
                  <a:pt x="1746" y="1692"/>
                </a:lnTo>
                <a:lnTo>
                  <a:pt x="1743" y="1692"/>
                </a:lnTo>
                <a:lnTo>
                  <a:pt x="1739" y="1692"/>
                </a:lnTo>
                <a:lnTo>
                  <a:pt x="1737" y="1692"/>
                </a:lnTo>
                <a:lnTo>
                  <a:pt x="1736" y="1692"/>
                </a:lnTo>
                <a:lnTo>
                  <a:pt x="1733" y="1692"/>
                </a:lnTo>
                <a:lnTo>
                  <a:pt x="1731" y="1692"/>
                </a:lnTo>
                <a:lnTo>
                  <a:pt x="1727" y="1693"/>
                </a:lnTo>
                <a:lnTo>
                  <a:pt x="1724" y="1693"/>
                </a:lnTo>
                <a:lnTo>
                  <a:pt x="1721" y="1693"/>
                </a:lnTo>
                <a:lnTo>
                  <a:pt x="1718" y="1693"/>
                </a:lnTo>
                <a:lnTo>
                  <a:pt x="1716" y="1693"/>
                </a:lnTo>
                <a:lnTo>
                  <a:pt x="1712" y="1693"/>
                </a:lnTo>
                <a:lnTo>
                  <a:pt x="1707" y="1695"/>
                </a:lnTo>
                <a:lnTo>
                  <a:pt x="1706" y="1695"/>
                </a:lnTo>
                <a:lnTo>
                  <a:pt x="1704" y="1695"/>
                </a:lnTo>
                <a:lnTo>
                  <a:pt x="1701" y="1695"/>
                </a:lnTo>
                <a:lnTo>
                  <a:pt x="1700" y="1695"/>
                </a:lnTo>
                <a:lnTo>
                  <a:pt x="1695" y="1695"/>
                </a:lnTo>
                <a:lnTo>
                  <a:pt x="1692" y="1695"/>
                </a:lnTo>
                <a:lnTo>
                  <a:pt x="1689" y="1695"/>
                </a:lnTo>
                <a:lnTo>
                  <a:pt x="1685" y="1695"/>
                </a:lnTo>
                <a:lnTo>
                  <a:pt x="1682" y="1695"/>
                </a:lnTo>
                <a:lnTo>
                  <a:pt x="1677" y="1693"/>
                </a:lnTo>
                <a:lnTo>
                  <a:pt x="1676" y="1693"/>
                </a:lnTo>
                <a:lnTo>
                  <a:pt x="1673" y="1693"/>
                </a:lnTo>
                <a:lnTo>
                  <a:pt x="1667" y="1693"/>
                </a:lnTo>
                <a:lnTo>
                  <a:pt x="1659" y="1693"/>
                </a:lnTo>
                <a:lnTo>
                  <a:pt x="1656" y="1693"/>
                </a:lnTo>
                <a:lnTo>
                  <a:pt x="1654" y="1693"/>
                </a:lnTo>
                <a:lnTo>
                  <a:pt x="1653" y="1693"/>
                </a:lnTo>
                <a:lnTo>
                  <a:pt x="1650" y="1693"/>
                </a:lnTo>
                <a:lnTo>
                  <a:pt x="1647" y="1693"/>
                </a:lnTo>
                <a:lnTo>
                  <a:pt x="1645" y="1693"/>
                </a:lnTo>
                <a:lnTo>
                  <a:pt x="1644" y="1693"/>
                </a:lnTo>
                <a:lnTo>
                  <a:pt x="1642" y="1693"/>
                </a:lnTo>
                <a:lnTo>
                  <a:pt x="1641" y="1693"/>
                </a:lnTo>
                <a:lnTo>
                  <a:pt x="1639" y="1693"/>
                </a:lnTo>
                <a:lnTo>
                  <a:pt x="1638" y="1693"/>
                </a:lnTo>
                <a:lnTo>
                  <a:pt x="1636" y="1693"/>
                </a:lnTo>
                <a:lnTo>
                  <a:pt x="1635" y="1693"/>
                </a:lnTo>
                <a:lnTo>
                  <a:pt x="1633" y="1692"/>
                </a:lnTo>
                <a:lnTo>
                  <a:pt x="1632" y="1692"/>
                </a:lnTo>
                <a:lnTo>
                  <a:pt x="1630" y="1692"/>
                </a:lnTo>
                <a:lnTo>
                  <a:pt x="1629" y="1692"/>
                </a:lnTo>
                <a:lnTo>
                  <a:pt x="1627" y="1692"/>
                </a:lnTo>
                <a:lnTo>
                  <a:pt x="1626" y="1692"/>
                </a:lnTo>
                <a:lnTo>
                  <a:pt x="1626" y="1690"/>
                </a:lnTo>
                <a:lnTo>
                  <a:pt x="1626" y="1692"/>
                </a:lnTo>
                <a:lnTo>
                  <a:pt x="1626" y="1693"/>
                </a:lnTo>
                <a:lnTo>
                  <a:pt x="1624" y="1693"/>
                </a:lnTo>
                <a:lnTo>
                  <a:pt x="1623" y="1693"/>
                </a:lnTo>
                <a:lnTo>
                  <a:pt x="1621" y="1693"/>
                </a:lnTo>
                <a:lnTo>
                  <a:pt x="1620" y="1693"/>
                </a:lnTo>
                <a:lnTo>
                  <a:pt x="1618" y="1693"/>
                </a:lnTo>
                <a:lnTo>
                  <a:pt x="1617" y="1693"/>
                </a:lnTo>
                <a:lnTo>
                  <a:pt x="1615" y="1693"/>
                </a:lnTo>
                <a:lnTo>
                  <a:pt x="1614" y="1693"/>
                </a:lnTo>
                <a:lnTo>
                  <a:pt x="1612" y="1693"/>
                </a:lnTo>
                <a:lnTo>
                  <a:pt x="1611" y="1693"/>
                </a:lnTo>
                <a:lnTo>
                  <a:pt x="1609" y="1693"/>
                </a:lnTo>
                <a:lnTo>
                  <a:pt x="1608" y="1693"/>
                </a:lnTo>
                <a:lnTo>
                  <a:pt x="1606" y="1693"/>
                </a:lnTo>
                <a:lnTo>
                  <a:pt x="1605" y="1693"/>
                </a:lnTo>
                <a:lnTo>
                  <a:pt x="1603" y="1693"/>
                </a:lnTo>
                <a:lnTo>
                  <a:pt x="1602" y="1693"/>
                </a:lnTo>
                <a:lnTo>
                  <a:pt x="1599" y="1693"/>
                </a:lnTo>
                <a:lnTo>
                  <a:pt x="1597" y="1693"/>
                </a:lnTo>
                <a:lnTo>
                  <a:pt x="1596" y="1693"/>
                </a:lnTo>
                <a:lnTo>
                  <a:pt x="1594" y="1693"/>
                </a:lnTo>
                <a:lnTo>
                  <a:pt x="1593" y="1693"/>
                </a:lnTo>
                <a:lnTo>
                  <a:pt x="1591" y="1693"/>
                </a:lnTo>
                <a:lnTo>
                  <a:pt x="1590" y="1693"/>
                </a:lnTo>
                <a:lnTo>
                  <a:pt x="1588" y="1693"/>
                </a:lnTo>
                <a:lnTo>
                  <a:pt x="1587" y="1693"/>
                </a:lnTo>
                <a:lnTo>
                  <a:pt x="1585" y="1693"/>
                </a:lnTo>
                <a:lnTo>
                  <a:pt x="1584" y="1693"/>
                </a:lnTo>
                <a:lnTo>
                  <a:pt x="1582" y="1693"/>
                </a:lnTo>
                <a:lnTo>
                  <a:pt x="1581" y="1693"/>
                </a:lnTo>
                <a:lnTo>
                  <a:pt x="1579" y="1693"/>
                </a:lnTo>
                <a:lnTo>
                  <a:pt x="1578" y="1693"/>
                </a:lnTo>
                <a:lnTo>
                  <a:pt x="1576" y="1693"/>
                </a:lnTo>
                <a:lnTo>
                  <a:pt x="1575" y="1693"/>
                </a:lnTo>
                <a:lnTo>
                  <a:pt x="1573" y="1693"/>
                </a:lnTo>
                <a:lnTo>
                  <a:pt x="1572" y="1693"/>
                </a:lnTo>
                <a:lnTo>
                  <a:pt x="1567" y="1693"/>
                </a:lnTo>
                <a:lnTo>
                  <a:pt x="1565" y="1693"/>
                </a:lnTo>
                <a:lnTo>
                  <a:pt x="1562" y="1693"/>
                </a:lnTo>
                <a:lnTo>
                  <a:pt x="1561" y="1693"/>
                </a:lnTo>
                <a:lnTo>
                  <a:pt x="1559" y="1693"/>
                </a:lnTo>
                <a:lnTo>
                  <a:pt x="1555" y="1693"/>
                </a:lnTo>
                <a:lnTo>
                  <a:pt x="1553" y="1693"/>
                </a:lnTo>
                <a:lnTo>
                  <a:pt x="1552" y="1693"/>
                </a:lnTo>
                <a:lnTo>
                  <a:pt x="1550" y="1693"/>
                </a:lnTo>
                <a:lnTo>
                  <a:pt x="1549" y="1693"/>
                </a:lnTo>
                <a:lnTo>
                  <a:pt x="1546" y="1693"/>
                </a:lnTo>
                <a:lnTo>
                  <a:pt x="1544" y="1693"/>
                </a:lnTo>
                <a:lnTo>
                  <a:pt x="1541" y="1693"/>
                </a:lnTo>
                <a:lnTo>
                  <a:pt x="1538" y="1693"/>
                </a:lnTo>
                <a:lnTo>
                  <a:pt x="1537" y="1693"/>
                </a:lnTo>
                <a:lnTo>
                  <a:pt x="1535" y="1693"/>
                </a:lnTo>
                <a:lnTo>
                  <a:pt x="1535" y="1695"/>
                </a:lnTo>
                <a:lnTo>
                  <a:pt x="1535" y="1698"/>
                </a:lnTo>
                <a:lnTo>
                  <a:pt x="1535" y="1700"/>
                </a:lnTo>
                <a:lnTo>
                  <a:pt x="1535" y="1701"/>
                </a:lnTo>
                <a:lnTo>
                  <a:pt x="1535" y="1703"/>
                </a:lnTo>
                <a:lnTo>
                  <a:pt x="1535" y="1704"/>
                </a:lnTo>
                <a:lnTo>
                  <a:pt x="1535" y="1706"/>
                </a:lnTo>
                <a:lnTo>
                  <a:pt x="1535" y="1707"/>
                </a:lnTo>
                <a:lnTo>
                  <a:pt x="1535" y="1709"/>
                </a:lnTo>
                <a:lnTo>
                  <a:pt x="1535" y="1710"/>
                </a:lnTo>
                <a:lnTo>
                  <a:pt x="1535" y="1712"/>
                </a:lnTo>
                <a:lnTo>
                  <a:pt x="1535" y="1713"/>
                </a:lnTo>
                <a:lnTo>
                  <a:pt x="1535" y="1715"/>
                </a:lnTo>
                <a:lnTo>
                  <a:pt x="1535" y="1716"/>
                </a:lnTo>
                <a:lnTo>
                  <a:pt x="1535" y="1718"/>
                </a:lnTo>
                <a:lnTo>
                  <a:pt x="1535" y="1719"/>
                </a:lnTo>
                <a:lnTo>
                  <a:pt x="1535" y="1721"/>
                </a:lnTo>
                <a:lnTo>
                  <a:pt x="1535" y="1724"/>
                </a:lnTo>
                <a:lnTo>
                  <a:pt x="1535" y="1725"/>
                </a:lnTo>
                <a:lnTo>
                  <a:pt x="1535" y="1727"/>
                </a:lnTo>
                <a:lnTo>
                  <a:pt x="1535" y="1728"/>
                </a:lnTo>
                <a:lnTo>
                  <a:pt x="1535" y="1730"/>
                </a:lnTo>
                <a:lnTo>
                  <a:pt x="1535" y="1734"/>
                </a:lnTo>
                <a:lnTo>
                  <a:pt x="1535" y="1736"/>
                </a:lnTo>
                <a:lnTo>
                  <a:pt x="1535" y="1739"/>
                </a:lnTo>
                <a:lnTo>
                  <a:pt x="1535" y="1740"/>
                </a:lnTo>
                <a:lnTo>
                  <a:pt x="1535" y="1742"/>
                </a:lnTo>
                <a:lnTo>
                  <a:pt x="1535" y="1745"/>
                </a:lnTo>
                <a:lnTo>
                  <a:pt x="1535" y="1746"/>
                </a:lnTo>
                <a:lnTo>
                  <a:pt x="1535" y="1748"/>
                </a:lnTo>
                <a:lnTo>
                  <a:pt x="1535" y="1749"/>
                </a:lnTo>
                <a:lnTo>
                  <a:pt x="1535" y="1751"/>
                </a:lnTo>
                <a:lnTo>
                  <a:pt x="1535" y="1753"/>
                </a:lnTo>
                <a:lnTo>
                  <a:pt x="1535" y="1754"/>
                </a:lnTo>
                <a:lnTo>
                  <a:pt x="1535" y="1756"/>
                </a:lnTo>
                <a:lnTo>
                  <a:pt x="1535" y="1757"/>
                </a:lnTo>
                <a:lnTo>
                  <a:pt x="1535" y="1759"/>
                </a:lnTo>
                <a:lnTo>
                  <a:pt x="1535" y="1760"/>
                </a:lnTo>
                <a:lnTo>
                  <a:pt x="1535" y="1762"/>
                </a:lnTo>
                <a:lnTo>
                  <a:pt x="1535" y="1763"/>
                </a:lnTo>
                <a:lnTo>
                  <a:pt x="1535" y="1765"/>
                </a:lnTo>
                <a:lnTo>
                  <a:pt x="1535" y="1766"/>
                </a:lnTo>
                <a:lnTo>
                  <a:pt x="1535" y="1769"/>
                </a:lnTo>
                <a:lnTo>
                  <a:pt x="1535" y="1771"/>
                </a:lnTo>
                <a:lnTo>
                  <a:pt x="1535" y="1772"/>
                </a:lnTo>
                <a:lnTo>
                  <a:pt x="1535" y="1777"/>
                </a:lnTo>
                <a:lnTo>
                  <a:pt x="1531" y="1777"/>
                </a:lnTo>
                <a:lnTo>
                  <a:pt x="1528" y="1777"/>
                </a:lnTo>
                <a:lnTo>
                  <a:pt x="1526" y="1777"/>
                </a:lnTo>
                <a:lnTo>
                  <a:pt x="1525" y="1777"/>
                </a:lnTo>
                <a:lnTo>
                  <a:pt x="1523" y="1777"/>
                </a:lnTo>
                <a:lnTo>
                  <a:pt x="1522" y="1777"/>
                </a:lnTo>
                <a:lnTo>
                  <a:pt x="1522" y="1778"/>
                </a:lnTo>
                <a:lnTo>
                  <a:pt x="1522" y="1780"/>
                </a:lnTo>
                <a:lnTo>
                  <a:pt x="1522" y="1781"/>
                </a:lnTo>
                <a:lnTo>
                  <a:pt x="1522" y="1784"/>
                </a:lnTo>
                <a:lnTo>
                  <a:pt x="1522" y="1786"/>
                </a:lnTo>
                <a:lnTo>
                  <a:pt x="1522" y="1789"/>
                </a:lnTo>
                <a:lnTo>
                  <a:pt x="1522" y="1790"/>
                </a:lnTo>
                <a:lnTo>
                  <a:pt x="1522" y="1792"/>
                </a:lnTo>
                <a:lnTo>
                  <a:pt x="1520" y="1792"/>
                </a:lnTo>
                <a:lnTo>
                  <a:pt x="1517" y="1792"/>
                </a:lnTo>
                <a:lnTo>
                  <a:pt x="1516" y="1792"/>
                </a:lnTo>
                <a:lnTo>
                  <a:pt x="1514" y="1792"/>
                </a:lnTo>
                <a:lnTo>
                  <a:pt x="1513" y="1792"/>
                </a:lnTo>
                <a:lnTo>
                  <a:pt x="1511" y="1792"/>
                </a:lnTo>
                <a:lnTo>
                  <a:pt x="1508" y="1792"/>
                </a:lnTo>
                <a:lnTo>
                  <a:pt x="1508" y="1793"/>
                </a:lnTo>
                <a:lnTo>
                  <a:pt x="1508" y="1795"/>
                </a:lnTo>
                <a:lnTo>
                  <a:pt x="1508" y="1796"/>
                </a:lnTo>
                <a:lnTo>
                  <a:pt x="1508" y="1798"/>
                </a:lnTo>
                <a:lnTo>
                  <a:pt x="1508" y="1799"/>
                </a:lnTo>
                <a:lnTo>
                  <a:pt x="1508" y="1801"/>
                </a:lnTo>
                <a:lnTo>
                  <a:pt x="1508" y="1802"/>
                </a:lnTo>
                <a:lnTo>
                  <a:pt x="1508" y="1804"/>
                </a:lnTo>
                <a:lnTo>
                  <a:pt x="1508" y="1806"/>
                </a:lnTo>
                <a:lnTo>
                  <a:pt x="1507" y="1806"/>
                </a:lnTo>
                <a:lnTo>
                  <a:pt x="1505" y="1806"/>
                </a:lnTo>
                <a:lnTo>
                  <a:pt x="1504" y="1806"/>
                </a:lnTo>
                <a:lnTo>
                  <a:pt x="1502" y="1806"/>
                </a:lnTo>
                <a:lnTo>
                  <a:pt x="1501" y="1806"/>
                </a:lnTo>
                <a:lnTo>
                  <a:pt x="1499" y="1806"/>
                </a:lnTo>
                <a:lnTo>
                  <a:pt x="1498" y="1806"/>
                </a:lnTo>
                <a:lnTo>
                  <a:pt x="1496" y="1806"/>
                </a:lnTo>
                <a:lnTo>
                  <a:pt x="1495" y="1806"/>
                </a:lnTo>
                <a:lnTo>
                  <a:pt x="1495" y="1810"/>
                </a:lnTo>
                <a:lnTo>
                  <a:pt x="1495" y="1812"/>
                </a:lnTo>
                <a:lnTo>
                  <a:pt x="1495" y="1813"/>
                </a:lnTo>
                <a:lnTo>
                  <a:pt x="1495" y="1815"/>
                </a:lnTo>
                <a:lnTo>
                  <a:pt x="1495" y="1816"/>
                </a:lnTo>
                <a:lnTo>
                  <a:pt x="1495" y="1819"/>
                </a:lnTo>
                <a:lnTo>
                  <a:pt x="1493" y="1819"/>
                </a:lnTo>
                <a:lnTo>
                  <a:pt x="1492" y="1819"/>
                </a:lnTo>
                <a:lnTo>
                  <a:pt x="1489" y="1819"/>
                </a:lnTo>
                <a:lnTo>
                  <a:pt x="1484" y="1819"/>
                </a:lnTo>
                <a:lnTo>
                  <a:pt x="1483" y="1819"/>
                </a:lnTo>
                <a:lnTo>
                  <a:pt x="1481" y="1819"/>
                </a:lnTo>
                <a:lnTo>
                  <a:pt x="1480" y="1819"/>
                </a:lnTo>
                <a:lnTo>
                  <a:pt x="1480" y="1821"/>
                </a:lnTo>
                <a:lnTo>
                  <a:pt x="1480" y="1822"/>
                </a:lnTo>
                <a:lnTo>
                  <a:pt x="1481" y="1822"/>
                </a:lnTo>
                <a:lnTo>
                  <a:pt x="1481" y="1824"/>
                </a:lnTo>
                <a:lnTo>
                  <a:pt x="1481" y="1825"/>
                </a:lnTo>
                <a:lnTo>
                  <a:pt x="1481" y="1827"/>
                </a:lnTo>
                <a:lnTo>
                  <a:pt x="1481" y="1828"/>
                </a:lnTo>
                <a:lnTo>
                  <a:pt x="1481" y="1830"/>
                </a:lnTo>
                <a:lnTo>
                  <a:pt x="1481" y="1831"/>
                </a:lnTo>
                <a:lnTo>
                  <a:pt x="1481" y="1833"/>
                </a:lnTo>
                <a:lnTo>
                  <a:pt x="1480" y="1833"/>
                </a:lnTo>
                <a:lnTo>
                  <a:pt x="1477" y="1834"/>
                </a:lnTo>
                <a:lnTo>
                  <a:pt x="1475" y="1834"/>
                </a:lnTo>
                <a:lnTo>
                  <a:pt x="1470" y="1834"/>
                </a:lnTo>
                <a:lnTo>
                  <a:pt x="1469" y="1834"/>
                </a:lnTo>
                <a:lnTo>
                  <a:pt x="1466" y="1834"/>
                </a:lnTo>
                <a:lnTo>
                  <a:pt x="1464" y="1834"/>
                </a:lnTo>
                <a:lnTo>
                  <a:pt x="1461" y="1834"/>
                </a:lnTo>
                <a:lnTo>
                  <a:pt x="1460" y="1834"/>
                </a:lnTo>
                <a:lnTo>
                  <a:pt x="1458" y="1834"/>
                </a:lnTo>
                <a:lnTo>
                  <a:pt x="1452" y="1834"/>
                </a:lnTo>
                <a:lnTo>
                  <a:pt x="1452" y="1836"/>
                </a:lnTo>
                <a:lnTo>
                  <a:pt x="1452" y="1837"/>
                </a:lnTo>
                <a:lnTo>
                  <a:pt x="1452" y="1839"/>
                </a:lnTo>
                <a:lnTo>
                  <a:pt x="1452" y="1840"/>
                </a:lnTo>
                <a:lnTo>
                  <a:pt x="1452" y="1843"/>
                </a:lnTo>
                <a:lnTo>
                  <a:pt x="1452" y="1845"/>
                </a:lnTo>
                <a:lnTo>
                  <a:pt x="1452" y="1846"/>
                </a:lnTo>
                <a:lnTo>
                  <a:pt x="1452" y="1848"/>
                </a:lnTo>
                <a:lnTo>
                  <a:pt x="1446" y="1848"/>
                </a:lnTo>
                <a:lnTo>
                  <a:pt x="1445" y="1848"/>
                </a:lnTo>
                <a:lnTo>
                  <a:pt x="1443" y="1848"/>
                </a:lnTo>
                <a:lnTo>
                  <a:pt x="1442" y="1848"/>
                </a:lnTo>
                <a:lnTo>
                  <a:pt x="1439" y="1848"/>
                </a:lnTo>
                <a:lnTo>
                  <a:pt x="1439" y="1849"/>
                </a:lnTo>
                <a:lnTo>
                  <a:pt x="1439" y="1852"/>
                </a:lnTo>
                <a:lnTo>
                  <a:pt x="1439" y="1854"/>
                </a:lnTo>
                <a:lnTo>
                  <a:pt x="1437" y="1855"/>
                </a:lnTo>
                <a:lnTo>
                  <a:pt x="1436" y="1855"/>
                </a:lnTo>
                <a:lnTo>
                  <a:pt x="1434" y="1855"/>
                </a:lnTo>
                <a:lnTo>
                  <a:pt x="1433" y="1855"/>
                </a:lnTo>
                <a:lnTo>
                  <a:pt x="1431" y="1855"/>
                </a:lnTo>
                <a:lnTo>
                  <a:pt x="1433" y="1857"/>
                </a:lnTo>
                <a:lnTo>
                  <a:pt x="1433" y="1859"/>
                </a:lnTo>
                <a:lnTo>
                  <a:pt x="1433" y="1860"/>
                </a:lnTo>
                <a:lnTo>
                  <a:pt x="1433" y="1862"/>
                </a:lnTo>
                <a:lnTo>
                  <a:pt x="1431" y="1862"/>
                </a:lnTo>
                <a:lnTo>
                  <a:pt x="1430" y="1862"/>
                </a:lnTo>
                <a:lnTo>
                  <a:pt x="1428" y="1862"/>
                </a:lnTo>
                <a:lnTo>
                  <a:pt x="1425" y="1862"/>
                </a:lnTo>
                <a:lnTo>
                  <a:pt x="1425" y="1863"/>
                </a:lnTo>
                <a:lnTo>
                  <a:pt x="1425" y="1865"/>
                </a:lnTo>
                <a:lnTo>
                  <a:pt x="1425" y="1866"/>
                </a:lnTo>
                <a:lnTo>
                  <a:pt x="1425" y="1868"/>
                </a:lnTo>
                <a:lnTo>
                  <a:pt x="1425" y="1869"/>
                </a:lnTo>
                <a:lnTo>
                  <a:pt x="1425" y="1871"/>
                </a:lnTo>
                <a:lnTo>
                  <a:pt x="1425" y="1872"/>
                </a:lnTo>
                <a:lnTo>
                  <a:pt x="1422" y="1872"/>
                </a:lnTo>
                <a:lnTo>
                  <a:pt x="1421" y="1872"/>
                </a:lnTo>
                <a:lnTo>
                  <a:pt x="1419" y="1872"/>
                </a:lnTo>
                <a:lnTo>
                  <a:pt x="1419" y="1874"/>
                </a:lnTo>
                <a:lnTo>
                  <a:pt x="1419" y="1877"/>
                </a:lnTo>
                <a:lnTo>
                  <a:pt x="1419" y="1878"/>
                </a:lnTo>
                <a:lnTo>
                  <a:pt x="1418" y="1878"/>
                </a:lnTo>
                <a:lnTo>
                  <a:pt x="1415" y="1878"/>
                </a:lnTo>
                <a:lnTo>
                  <a:pt x="1413" y="1878"/>
                </a:lnTo>
                <a:lnTo>
                  <a:pt x="1412" y="1878"/>
                </a:lnTo>
                <a:lnTo>
                  <a:pt x="1412" y="1880"/>
                </a:lnTo>
                <a:lnTo>
                  <a:pt x="1412" y="1881"/>
                </a:lnTo>
                <a:lnTo>
                  <a:pt x="1412" y="1883"/>
                </a:lnTo>
                <a:lnTo>
                  <a:pt x="1412" y="1884"/>
                </a:lnTo>
                <a:lnTo>
                  <a:pt x="1412" y="1886"/>
                </a:lnTo>
                <a:lnTo>
                  <a:pt x="1410" y="1886"/>
                </a:lnTo>
                <a:lnTo>
                  <a:pt x="1409" y="1886"/>
                </a:lnTo>
                <a:lnTo>
                  <a:pt x="1407" y="1886"/>
                </a:lnTo>
                <a:lnTo>
                  <a:pt x="1406" y="1886"/>
                </a:lnTo>
                <a:lnTo>
                  <a:pt x="1404" y="1886"/>
                </a:lnTo>
                <a:lnTo>
                  <a:pt x="1404" y="1887"/>
                </a:lnTo>
                <a:lnTo>
                  <a:pt x="1404" y="1889"/>
                </a:lnTo>
                <a:lnTo>
                  <a:pt x="1404" y="1890"/>
                </a:lnTo>
                <a:lnTo>
                  <a:pt x="1404" y="1892"/>
                </a:lnTo>
                <a:lnTo>
                  <a:pt x="1404" y="1893"/>
                </a:lnTo>
                <a:lnTo>
                  <a:pt x="1404" y="1895"/>
                </a:lnTo>
                <a:lnTo>
                  <a:pt x="1404" y="1896"/>
                </a:lnTo>
                <a:lnTo>
                  <a:pt x="1404" y="1898"/>
                </a:lnTo>
                <a:lnTo>
                  <a:pt x="1404" y="1899"/>
                </a:lnTo>
                <a:lnTo>
                  <a:pt x="1404" y="1901"/>
                </a:lnTo>
                <a:lnTo>
                  <a:pt x="1406" y="1907"/>
                </a:lnTo>
                <a:lnTo>
                  <a:pt x="1404" y="1907"/>
                </a:lnTo>
                <a:lnTo>
                  <a:pt x="1403" y="1907"/>
                </a:lnTo>
                <a:lnTo>
                  <a:pt x="1403" y="1908"/>
                </a:lnTo>
                <a:lnTo>
                  <a:pt x="1401" y="1910"/>
                </a:lnTo>
                <a:lnTo>
                  <a:pt x="1401" y="1912"/>
                </a:lnTo>
                <a:lnTo>
                  <a:pt x="1400" y="1912"/>
                </a:lnTo>
                <a:lnTo>
                  <a:pt x="1400" y="1913"/>
                </a:lnTo>
                <a:lnTo>
                  <a:pt x="1398" y="1913"/>
                </a:lnTo>
                <a:lnTo>
                  <a:pt x="1398" y="1915"/>
                </a:lnTo>
                <a:lnTo>
                  <a:pt x="1398" y="1918"/>
                </a:lnTo>
                <a:lnTo>
                  <a:pt x="1398" y="1919"/>
                </a:lnTo>
                <a:lnTo>
                  <a:pt x="1398" y="1921"/>
                </a:lnTo>
                <a:lnTo>
                  <a:pt x="1398" y="1922"/>
                </a:lnTo>
                <a:lnTo>
                  <a:pt x="1398" y="1924"/>
                </a:lnTo>
                <a:lnTo>
                  <a:pt x="1398" y="1925"/>
                </a:lnTo>
                <a:lnTo>
                  <a:pt x="1398" y="1927"/>
                </a:lnTo>
                <a:lnTo>
                  <a:pt x="1398" y="1928"/>
                </a:lnTo>
                <a:lnTo>
                  <a:pt x="1398" y="1931"/>
                </a:lnTo>
                <a:lnTo>
                  <a:pt x="1398" y="1933"/>
                </a:lnTo>
                <a:lnTo>
                  <a:pt x="1398" y="1934"/>
                </a:lnTo>
                <a:lnTo>
                  <a:pt x="1398" y="1936"/>
                </a:lnTo>
                <a:lnTo>
                  <a:pt x="1398" y="1937"/>
                </a:lnTo>
                <a:lnTo>
                  <a:pt x="1397" y="1937"/>
                </a:lnTo>
                <a:lnTo>
                  <a:pt x="1395" y="1939"/>
                </a:lnTo>
                <a:lnTo>
                  <a:pt x="1394" y="1939"/>
                </a:lnTo>
                <a:lnTo>
                  <a:pt x="1394" y="1940"/>
                </a:lnTo>
                <a:lnTo>
                  <a:pt x="1392" y="1940"/>
                </a:lnTo>
                <a:lnTo>
                  <a:pt x="1391" y="1940"/>
                </a:lnTo>
                <a:lnTo>
                  <a:pt x="1389" y="1940"/>
                </a:lnTo>
                <a:lnTo>
                  <a:pt x="1389" y="1942"/>
                </a:lnTo>
                <a:lnTo>
                  <a:pt x="1388" y="1943"/>
                </a:lnTo>
                <a:lnTo>
                  <a:pt x="1386" y="1943"/>
                </a:lnTo>
                <a:lnTo>
                  <a:pt x="1386" y="1945"/>
                </a:lnTo>
                <a:lnTo>
                  <a:pt x="1385" y="1945"/>
                </a:lnTo>
                <a:lnTo>
                  <a:pt x="1383" y="1945"/>
                </a:lnTo>
                <a:lnTo>
                  <a:pt x="1383" y="1946"/>
                </a:lnTo>
                <a:lnTo>
                  <a:pt x="1382" y="1948"/>
                </a:lnTo>
                <a:lnTo>
                  <a:pt x="1380" y="1949"/>
                </a:lnTo>
                <a:lnTo>
                  <a:pt x="1378" y="1951"/>
                </a:lnTo>
                <a:lnTo>
                  <a:pt x="1377" y="1954"/>
                </a:lnTo>
                <a:lnTo>
                  <a:pt x="1375" y="1954"/>
                </a:lnTo>
                <a:lnTo>
                  <a:pt x="1375" y="1955"/>
                </a:lnTo>
                <a:lnTo>
                  <a:pt x="1374" y="1955"/>
                </a:lnTo>
                <a:lnTo>
                  <a:pt x="1374" y="1957"/>
                </a:lnTo>
                <a:lnTo>
                  <a:pt x="1372" y="1958"/>
                </a:lnTo>
                <a:lnTo>
                  <a:pt x="1371" y="1961"/>
                </a:lnTo>
                <a:lnTo>
                  <a:pt x="1369" y="1961"/>
                </a:lnTo>
                <a:lnTo>
                  <a:pt x="1369" y="1963"/>
                </a:lnTo>
                <a:lnTo>
                  <a:pt x="1368" y="1965"/>
                </a:lnTo>
                <a:lnTo>
                  <a:pt x="1365" y="1968"/>
                </a:lnTo>
                <a:lnTo>
                  <a:pt x="1365" y="1969"/>
                </a:lnTo>
                <a:lnTo>
                  <a:pt x="1363" y="1969"/>
                </a:lnTo>
                <a:lnTo>
                  <a:pt x="1363" y="1971"/>
                </a:lnTo>
                <a:lnTo>
                  <a:pt x="1363" y="1972"/>
                </a:lnTo>
                <a:lnTo>
                  <a:pt x="1363" y="1974"/>
                </a:lnTo>
                <a:lnTo>
                  <a:pt x="1362" y="1975"/>
                </a:lnTo>
                <a:lnTo>
                  <a:pt x="1362" y="1978"/>
                </a:lnTo>
                <a:lnTo>
                  <a:pt x="1362" y="1980"/>
                </a:lnTo>
                <a:lnTo>
                  <a:pt x="1360" y="1983"/>
                </a:lnTo>
                <a:lnTo>
                  <a:pt x="1359" y="1984"/>
                </a:lnTo>
                <a:lnTo>
                  <a:pt x="1359" y="1986"/>
                </a:lnTo>
                <a:lnTo>
                  <a:pt x="1357" y="1987"/>
                </a:lnTo>
                <a:lnTo>
                  <a:pt x="1354" y="1993"/>
                </a:lnTo>
                <a:lnTo>
                  <a:pt x="1354" y="1995"/>
                </a:lnTo>
                <a:lnTo>
                  <a:pt x="1353" y="1996"/>
                </a:lnTo>
                <a:lnTo>
                  <a:pt x="1353" y="1998"/>
                </a:lnTo>
                <a:lnTo>
                  <a:pt x="1351" y="1999"/>
                </a:lnTo>
                <a:lnTo>
                  <a:pt x="1351" y="2001"/>
                </a:lnTo>
                <a:lnTo>
                  <a:pt x="1350" y="2001"/>
                </a:lnTo>
                <a:lnTo>
                  <a:pt x="1350" y="2002"/>
                </a:lnTo>
                <a:lnTo>
                  <a:pt x="1348" y="2004"/>
                </a:lnTo>
                <a:lnTo>
                  <a:pt x="1345" y="2013"/>
                </a:lnTo>
                <a:lnTo>
                  <a:pt x="1345" y="2014"/>
                </a:lnTo>
                <a:lnTo>
                  <a:pt x="1345" y="2016"/>
                </a:lnTo>
                <a:lnTo>
                  <a:pt x="1344" y="2018"/>
                </a:lnTo>
                <a:lnTo>
                  <a:pt x="1344" y="2022"/>
                </a:lnTo>
                <a:lnTo>
                  <a:pt x="1344" y="2024"/>
                </a:lnTo>
                <a:lnTo>
                  <a:pt x="1344" y="2025"/>
                </a:lnTo>
                <a:lnTo>
                  <a:pt x="1345" y="2025"/>
                </a:lnTo>
                <a:lnTo>
                  <a:pt x="1345" y="2027"/>
                </a:lnTo>
                <a:lnTo>
                  <a:pt x="1347" y="2028"/>
                </a:lnTo>
                <a:lnTo>
                  <a:pt x="1348" y="2031"/>
                </a:lnTo>
                <a:lnTo>
                  <a:pt x="1348" y="2033"/>
                </a:lnTo>
                <a:lnTo>
                  <a:pt x="1350" y="2036"/>
                </a:lnTo>
                <a:lnTo>
                  <a:pt x="1351" y="2042"/>
                </a:lnTo>
                <a:lnTo>
                  <a:pt x="1353" y="2048"/>
                </a:lnTo>
                <a:lnTo>
                  <a:pt x="1353" y="2049"/>
                </a:lnTo>
                <a:lnTo>
                  <a:pt x="1353" y="2051"/>
                </a:lnTo>
                <a:lnTo>
                  <a:pt x="1353" y="2052"/>
                </a:lnTo>
                <a:lnTo>
                  <a:pt x="1353" y="2054"/>
                </a:lnTo>
                <a:lnTo>
                  <a:pt x="1350" y="2055"/>
                </a:lnTo>
                <a:lnTo>
                  <a:pt x="1345" y="2058"/>
                </a:lnTo>
                <a:lnTo>
                  <a:pt x="1344" y="2060"/>
                </a:lnTo>
                <a:lnTo>
                  <a:pt x="1342" y="2060"/>
                </a:lnTo>
                <a:lnTo>
                  <a:pt x="1342" y="2061"/>
                </a:lnTo>
                <a:lnTo>
                  <a:pt x="1341" y="2063"/>
                </a:lnTo>
                <a:lnTo>
                  <a:pt x="1339" y="2063"/>
                </a:lnTo>
                <a:lnTo>
                  <a:pt x="1338" y="2063"/>
                </a:lnTo>
                <a:lnTo>
                  <a:pt x="1338" y="2064"/>
                </a:lnTo>
                <a:lnTo>
                  <a:pt x="1330" y="2069"/>
                </a:lnTo>
                <a:lnTo>
                  <a:pt x="1326" y="2072"/>
                </a:lnTo>
                <a:lnTo>
                  <a:pt x="1324" y="2072"/>
                </a:lnTo>
                <a:lnTo>
                  <a:pt x="1323" y="2074"/>
                </a:lnTo>
                <a:lnTo>
                  <a:pt x="1321" y="2074"/>
                </a:lnTo>
                <a:lnTo>
                  <a:pt x="1320" y="2075"/>
                </a:lnTo>
                <a:lnTo>
                  <a:pt x="1321" y="2075"/>
                </a:lnTo>
                <a:lnTo>
                  <a:pt x="1320" y="2075"/>
                </a:lnTo>
                <a:lnTo>
                  <a:pt x="1318" y="2077"/>
                </a:lnTo>
                <a:lnTo>
                  <a:pt x="1318" y="2075"/>
                </a:lnTo>
                <a:lnTo>
                  <a:pt x="1318" y="2077"/>
                </a:lnTo>
                <a:lnTo>
                  <a:pt x="1317" y="2078"/>
                </a:lnTo>
                <a:lnTo>
                  <a:pt x="1317" y="2080"/>
                </a:lnTo>
                <a:lnTo>
                  <a:pt x="1317" y="2078"/>
                </a:lnTo>
                <a:lnTo>
                  <a:pt x="1315" y="2074"/>
                </a:lnTo>
                <a:lnTo>
                  <a:pt x="1315" y="2072"/>
                </a:lnTo>
                <a:lnTo>
                  <a:pt x="1315" y="2071"/>
                </a:lnTo>
                <a:lnTo>
                  <a:pt x="1315" y="2072"/>
                </a:lnTo>
                <a:lnTo>
                  <a:pt x="1315" y="2074"/>
                </a:lnTo>
                <a:lnTo>
                  <a:pt x="1317" y="2074"/>
                </a:lnTo>
                <a:lnTo>
                  <a:pt x="1318" y="2074"/>
                </a:lnTo>
                <a:lnTo>
                  <a:pt x="1318" y="2072"/>
                </a:lnTo>
                <a:lnTo>
                  <a:pt x="1320" y="2072"/>
                </a:lnTo>
                <a:lnTo>
                  <a:pt x="1321" y="2071"/>
                </a:lnTo>
                <a:lnTo>
                  <a:pt x="1320" y="2071"/>
                </a:lnTo>
                <a:lnTo>
                  <a:pt x="1318" y="2069"/>
                </a:lnTo>
                <a:lnTo>
                  <a:pt x="1318" y="2067"/>
                </a:lnTo>
                <a:lnTo>
                  <a:pt x="1320" y="2067"/>
                </a:lnTo>
                <a:lnTo>
                  <a:pt x="1321" y="2071"/>
                </a:lnTo>
                <a:lnTo>
                  <a:pt x="1326" y="2066"/>
                </a:lnTo>
                <a:lnTo>
                  <a:pt x="1320" y="2058"/>
                </a:lnTo>
                <a:lnTo>
                  <a:pt x="1317" y="2060"/>
                </a:lnTo>
                <a:lnTo>
                  <a:pt x="1317" y="2058"/>
                </a:lnTo>
                <a:lnTo>
                  <a:pt x="1315" y="2058"/>
                </a:lnTo>
                <a:lnTo>
                  <a:pt x="1317" y="2058"/>
                </a:lnTo>
                <a:lnTo>
                  <a:pt x="1315" y="2057"/>
                </a:lnTo>
                <a:lnTo>
                  <a:pt x="1314" y="2057"/>
                </a:lnTo>
                <a:lnTo>
                  <a:pt x="1320" y="2064"/>
                </a:lnTo>
                <a:lnTo>
                  <a:pt x="1314" y="2071"/>
                </a:lnTo>
                <a:lnTo>
                  <a:pt x="1312" y="2071"/>
                </a:lnTo>
                <a:lnTo>
                  <a:pt x="1311" y="2071"/>
                </a:lnTo>
                <a:lnTo>
                  <a:pt x="1309" y="2071"/>
                </a:lnTo>
                <a:lnTo>
                  <a:pt x="1308" y="2071"/>
                </a:lnTo>
                <a:lnTo>
                  <a:pt x="1306" y="2071"/>
                </a:lnTo>
                <a:lnTo>
                  <a:pt x="1305" y="2071"/>
                </a:lnTo>
                <a:lnTo>
                  <a:pt x="1306" y="2071"/>
                </a:lnTo>
                <a:lnTo>
                  <a:pt x="1308" y="2072"/>
                </a:lnTo>
                <a:lnTo>
                  <a:pt x="1309" y="2074"/>
                </a:lnTo>
                <a:lnTo>
                  <a:pt x="1311" y="2075"/>
                </a:lnTo>
                <a:lnTo>
                  <a:pt x="1311" y="2077"/>
                </a:lnTo>
                <a:lnTo>
                  <a:pt x="1312" y="2077"/>
                </a:lnTo>
                <a:lnTo>
                  <a:pt x="1314" y="2078"/>
                </a:lnTo>
                <a:lnTo>
                  <a:pt x="1314" y="2077"/>
                </a:lnTo>
                <a:lnTo>
                  <a:pt x="1314" y="2078"/>
                </a:lnTo>
                <a:lnTo>
                  <a:pt x="1314" y="2080"/>
                </a:lnTo>
                <a:lnTo>
                  <a:pt x="1312" y="2081"/>
                </a:lnTo>
                <a:lnTo>
                  <a:pt x="1312" y="2083"/>
                </a:lnTo>
                <a:lnTo>
                  <a:pt x="1312" y="2081"/>
                </a:lnTo>
                <a:lnTo>
                  <a:pt x="1311" y="2081"/>
                </a:lnTo>
                <a:lnTo>
                  <a:pt x="1311" y="2080"/>
                </a:lnTo>
                <a:lnTo>
                  <a:pt x="1309" y="2080"/>
                </a:lnTo>
                <a:lnTo>
                  <a:pt x="1308" y="2078"/>
                </a:lnTo>
                <a:lnTo>
                  <a:pt x="1306" y="2077"/>
                </a:lnTo>
                <a:lnTo>
                  <a:pt x="1305" y="2077"/>
                </a:lnTo>
                <a:lnTo>
                  <a:pt x="1303" y="2075"/>
                </a:lnTo>
                <a:lnTo>
                  <a:pt x="1302" y="2075"/>
                </a:lnTo>
                <a:lnTo>
                  <a:pt x="1302" y="2074"/>
                </a:lnTo>
                <a:lnTo>
                  <a:pt x="1300" y="2074"/>
                </a:lnTo>
                <a:lnTo>
                  <a:pt x="1300" y="2072"/>
                </a:lnTo>
                <a:lnTo>
                  <a:pt x="1299" y="2072"/>
                </a:lnTo>
                <a:lnTo>
                  <a:pt x="1296" y="2071"/>
                </a:lnTo>
                <a:lnTo>
                  <a:pt x="1294" y="2069"/>
                </a:lnTo>
                <a:lnTo>
                  <a:pt x="1293" y="2067"/>
                </a:lnTo>
                <a:lnTo>
                  <a:pt x="1291" y="2067"/>
                </a:lnTo>
                <a:lnTo>
                  <a:pt x="1290" y="2067"/>
                </a:lnTo>
                <a:lnTo>
                  <a:pt x="1290" y="2066"/>
                </a:lnTo>
                <a:lnTo>
                  <a:pt x="1288" y="2066"/>
                </a:lnTo>
                <a:lnTo>
                  <a:pt x="1286" y="2064"/>
                </a:lnTo>
                <a:lnTo>
                  <a:pt x="1285" y="2064"/>
                </a:lnTo>
                <a:lnTo>
                  <a:pt x="1283" y="2063"/>
                </a:lnTo>
                <a:lnTo>
                  <a:pt x="1282" y="2061"/>
                </a:lnTo>
                <a:lnTo>
                  <a:pt x="1280" y="2061"/>
                </a:lnTo>
                <a:lnTo>
                  <a:pt x="1279" y="2061"/>
                </a:lnTo>
                <a:lnTo>
                  <a:pt x="1279" y="2060"/>
                </a:lnTo>
                <a:lnTo>
                  <a:pt x="1276" y="2060"/>
                </a:lnTo>
                <a:lnTo>
                  <a:pt x="1274" y="2058"/>
                </a:lnTo>
                <a:lnTo>
                  <a:pt x="1273" y="2058"/>
                </a:lnTo>
                <a:lnTo>
                  <a:pt x="1273" y="2057"/>
                </a:lnTo>
                <a:lnTo>
                  <a:pt x="1271" y="2057"/>
                </a:lnTo>
                <a:lnTo>
                  <a:pt x="1270" y="2057"/>
                </a:lnTo>
                <a:lnTo>
                  <a:pt x="1268" y="2055"/>
                </a:lnTo>
                <a:lnTo>
                  <a:pt x="1267" y="2055"/>
                </a:lnTo>
                <a:lnTo>
                  <a:pt x="1265" y="2055"/>
                </a:lnTo>
                <a:lnTo>
                  <a:pt x="1265" y="2054"/>
                </a:lnTo>
                <a:lnTo>
                  <a:pt x="1264" y="2054"/>
                </a:lnTo>
                <a:lnTo>
                  <a:pt x="1262" y="2054"/>
                </a:lnTo>
                <a:lnTo>
                  <a:pt x="1259" y="2052"/>
                </a:lnTo>
                <a:lnTo>
                  <a:pt x="1256" y="2052"/>
                </a:lnTo>
                <a:lnTo>
                  <a:pt x="1255" y="2052"/>
                </a:lnTo>
                <a:lnTo>
                  <a:pt x="1253" y="2052"/>
                </a:lnTo>
                <a:lnTo>
                  <a:pt x="1252" y="2051"/>
                </a:lnTo>
                <a:lnTo>
                  <a:pt x="1250" y="2051"/>
                </a:lnTo>
                <a:lnTo>
                  <a:pt x="1247" y="2049"/>
                </a:lnTo>
                <a:lnTo>
                  <a:pt x="1246" y="2049"/>
                </a:lnTo>
                <a:lnTo>
                  <a:pt x="1244" y="2049"/>
                </a:lnTo>
                <a:lnTo>
                  <a:pt x="1243" y="2049"/>
                </a:lnTo>
                <a:lnTo>
                  <a:pt x="1241" y="2048"/>
                </a:lnTo>
                <a:lnTo>
                  <a:pt x="1240" y="2048"/>
                </a:lnTo>
                <a:lnTo>
                  <a:pt x="1238" y="2048"/>
                </a:lnTo>
                <a:lnTo>
                  <a:pt x="1237" y="2048"/>
                </a:lnTo>
                <a:lnTo>
                  <a:pt x="1235" y="2048"/>
                </a:lnTo>
                <a:lnTo>
                  <a:pt x="1234" y="2048"/>
                </a:lnTo>
                <a:lnTo>
                  <a:pt x="1234" y="2046"/>
                </a:lnTo>
                <a:lnTo>
                  <a:pt x="1232" y="2046"/>
                </a:lnTo>
                <a:lnTo>
                  <a:pt x="1231" y="2046"/>
                </a:lnTo>
                <a:lnTo>
                  <a:pt x="1229" y="2046"/>
                </a:lnTo>
                <a:lnTo>
                  <a:pt x="1228" y="2046"/>
                </a:lnTo>
                <a:lnTo>
                  <a:pt x="1225" y="2045"/>
                </a:lnTo>
                <a:lnTo>
                  <a:pt x="1223" y="2045"/>
                </a:lnTo>
                <a:lnTo>
                  <a:pt x="1222" y="2045"/>
                </a:lnTo>
                <a:lnTo>
                  <a:pt x="1220" y="2045"/>
                </a:lnTo>
                <a:lnTo>
                  <a:pt x="1219" y="2045"/>
                </a:lnTo>
                <a:lnTo>
                  <a:pt x="1217" y="2045"/>
                </a:lnTo>
                <a:lnTo>
                  <a:pt x="1216" y="2045"/>
                </a:lnTo>
                <a:lnTo>
                  <a:pt x="1214" y="2045"/>
                </a:lnTo>
                <a:lnTo>
                  <a:pt x="1213" y="2046"/>
                </a:lnTo>
                <a:lnTo>
                  <a:pt x="1211" y="2048"/>
                </a:lnTo>
                <a:lnTo>
                  <a:pt x="1213" y="2049"/>
                </a:lnTo>
                <a:lnTo>
                  <a:pt x="1211" y="2049"/>
                </a:lnTo>
                <a:lnTo>
                  <a:pt x="1210" y="2048"/>
                </a:lnTo>
                <a:lnTo>
                  <a:pt x="1208" y="2045"/>
                </a:lnTo>
                <a:lnTo>
                  <a:pt x="1207" y="2045"/>
                </a:lnTo>
                <a:lnTo>
                  <a:pt x="1207" y="2046"/>
                </a:lnTo>
                <a:lnTo>
                  <a:pt x="1205" y="2048"/>
                </a:lnTo>
                <a:lnTo>
                  <a:pt x="1202" y="2049"/>
                </a:lnTo>
                <a:lnTo>
                  <a:pt x="1201" y="2049"/>
                </a:lnTo>
                <a:lnTo>
                  <a:pt x="1199" y="2051"/>
                </a:lnTo>
                <a:lnTo>
                  <a:pt x="1198" y="2051"/>
                </a:lnTo>
                <a:lnTo>
                  <a:pt x="1196" y="2052"/>
                </a:lnTo>
                <a:lnTo>
                  <a:pt x="1196" y="2054"/>
                </a:lnTo>
                <a:lnTo>
                  <a:pt x="1198" y="2055"/>
                </a:lnTo>
                <a:lnTo>
                  <a:pt x="1201" y="2057"/>
                </a:lnTo>
                <a:lnTo>
                  <a:pt x="1202" y="2057"/>
                </a:lnTo>
                <a:lnTo>
                  <a:pt x="1204" y="2057"/>
                </a:lnTo>
                <a:lnTo>
                  <a:pt x="1207" y="2054"/>
                </a:lnTo>
                <a:lnTo>
                  <a:pt x="1208" y="2055"/>
                </a:lnTo>
                <a:lnTo>
                  <a:pt x="1205" y="2057"/>
                </a:lnTo>
                <a:lnTo>
                  <a:pt x="1204" y="2057"/>
                </a:lnTo>
                <a:lnTo>
                  <a:pt x="1202" y="2057"/>
                </a:lnTo>
                <a:lnTo>
                  <a:pt x="1201" y="2057"/>
                </a:lnTo>
                <a:lnTo>
                  <a:pt x="1196" y="2055"/>
                </a:lnTo>
                <a:lnTo>
                  <a:pt x="1194" y="2054"/>
                </a:lnTo>
                <a:lnTo>
                  <a:pt x="1194" y="2052"/>
                </a:lnTo>
                <a:lnTo>
                  <a:pt x="1194" y="2051"/>
                </a:lnTo>
                <a:lnTo>
                  <a:pt x="1193" y="2051"/>
                </a:lnTo>
                <a:lnTo>
                  <a:pt x="1194" y="2051"/>
                </a:lnTo>
                <a:lnTo>
                  <a:pt x="1194" y="2049"/>
                </a:lnTo>
                <a:lnTo>
                  <a:pt x="1196" y="2049"/>
                </a:lnTo>
                <a:lnTo>
                  <a:pt x="1196" y="2048"/>
                </a:lnTo>
                <a:lnTo>
                  <a:pt x="1194" y="2048"/>
                </a:lnTo>
                <a:lnTo>
                  <a:pt x="1193" y="2048"/>
                </a:lnTo>
                <a:lnTo>
                  <a:pt x="1191" y="2048"/>
                </a:lnTo>
                <a:lnTo>
                  <a:pt x="1190" y="2048"/>
                </a:lnTo>
                <a:lnTo>
                  <a:pt x="1190" y="2046"/>
                </a:lnTo>
                <a:lnTo>
                  <a:pt x="1188" y="2046"/>
                </a:lnTo>
                <a:lnTo>
                  <a:pt x="1187" y="2046"/>
                </a:lnTo>
                <a:lnTo>
                  <a:pt x="1187" y="2048"/>
                </a:lnTo>
                <a:lnTo>
                  <a:pt x="1187" y="2049"/>
                </a:lnTo>
                <a:lnTo>
                  <a:pt x="1188" y="2049"/>
                </a:lnTo>
                <a:lnTo>
                  <a:pt x="1191" y="2049"/>
                </a:lnTo>
                <a:lnTo>
                  <a:pt x="1191" y="2051"/>
                </a:lnTo>
                <a:lnTo>
                  <a:pt x="1191" y="2052"/>
                </a:lnTo>
                <a:lnTo>
                  <a:pt x="1188" y="2051"/>
                </a:lnTo>
                <a:lnTo>
                  <a:pt x="1184" y="2049"/>
                </a:lnTo>
                <a:lnTo>
                  <a:pt x="1182" y="2048"/>
                </a:lnTo>
                <a:lnTo>
                  <a:pt x="1182" y="2046"/>
                </a:lnTo>
                <a:lnTo>
                  <a:pt x="1182" y="2045"/>
                </a:lnTo>
                <a:lnTo>
                  <a:pt x="1181" y="2045"/>
                </a:lnTo>
                <a:lnTo>
                  <a:pt x="1179" y="2046"/>
                </a:lnTo>
                <a:lnTo>
                  <a:pt x="1181" y="2048"/>
                </a:lnTo>
                <a:lnTo>
                  <a:pt x="1178" y="2046"/>
                </a:lnTo>
                <a:lnTo>
                  <a:pt x="1178" y="2045"/>
                </a:lnTo>
                <a:lnTo>
                  <a:pt x="1178" y="2043"/>
                </a:lnTo>
                <a:lnTo>
                  <a:pt x="1176" y="2043"/>
                </a:lnTo>
                <a:lnTo>
                  <a:pt x="1176" y="2045"/>
                </a:lnTo>
                <a:lnTo>
                  <a:pt x="1175" y="2043"/>
                </a:lnTo>
                <a:lnTo>
                  <a:pt x="1175" y="2042"/>
                </a:lnTo>
                <a:lnTo>
                  <a:pt x="1173" y="2040"/>
                </a:lnTo>
                <a:lnTo>
                  <a:pt x="1173" y="2037"/>
                </a:lnTo>
                <a:lnTo>
                  <a:pt x="1172" y="2037"/>
                </a:lnTo>
                <a:lnTo>
                  <a:pt x="1172" y="2040"/>
                </a:lnTo>
                <a:lnTo>
                  <a:pt x="1172" y="2043"/>
                </a:lnTo>
                <a:lnTo>
                  <a:pt x="1176" y="2049"/>
                </a:lnTo>
                <a:lnTo>
                  <a:pt x="1176" y="2051"/>
                </a:lnTo>
                <a:lnTo>
                  <a:pt x="1181" y="2054"/>
                </a:lnTo>
                <a:lnTo>
                  <a:pt x="1182" y="2055"/>
                </a:lnTo>
                <a:lnTo>
                  <a:pt x="1184" y="2057"/>
                </a:lnTo>
                <a:lnTo>
                  <a:pt x="1184" y="2058"/>
                </a:lnTo>
                <a:lnTo>
                  <a:pt x="1185" y="2058"/>
                </a:lnTo>
                <a:lnTo>
                  <a:pt x="1185" y="2060"/>
                </a:lnTo>
                <a:lnTo>
                  <a:pt x="1188" y="2061"/>
                </a:lnTo>
                <a:lnTo>
                  <a:pt x="1188" y="2060"/>
                </a:lnTo>
                <a:lnTo>
                  <a:pt x="1190" y="2060"/>
                </a:lnTo>
                <a:lnTo>
                  <a:pt x="1190" y="2061"/>
                </a:lnTo>
                <a:lnTo>
                  <a:pt x="1190" y="2063"/>
                </a:lnTo>
                <a:lnTo>
                  <a:pt x="1193" y="2063"/>
                </a:lnTo>
                <a:lnTo>
                  <a:pt x="1196" y="2064"/>
                </a:lnTo>
                <a:lnTo>
                  <a:pt x="1199" y="2066"/>
                </a:lnTo>
                <a:lnTo>
                  <a:pt x="1201" y="2066"/>
                </a:lnTo>
                <a:lnTo>
                  <a:pt x="1201" y="2067"/>
                </a:lnTo>
                <a:lnTo>
                  <a:pt x="1201" y="2069"/>
                </a:lnTo>
                <a:lnTo>
                  <a:pt x="1199" y="2069"/>
                </a:lnTo>
                <a:lnTo>
                  <a:pt x="1198" y="2071"/>
                </a:lnTo>
                <a:lnTo>
                  <a:pt x="1204" y="2090"/>
                </a:lnTo>
                <a:lnTo>
                  <a:pt x="1204" y="2092"/>
                </a:lnTo>
                <a:lnTo>
                  <a:pt x="1202" y="2092"/>
                </a:lnTo>
                <a:lnTo>
                  <a:pt x="1191" y="2092"/>
                </a:lnTo>
                <a:lnTo>
                  <a:pt x="1190" y="2093"/>
                </a:lnTo>
                <a:lnTo>
                  <a:pt x="1190" y="2096"/>
                </a:lnTo>
                <a:lnTo>
                  <a:pt x="1191" y="2096"/>
                </a:lnTo>
                <a:lnTo>
                  <a:pt x="1204" y="2096"/>
                </a:lnTo>
                <a:lnTo>
                  <a:pt x="1205" y="2096"/>
                </a:lnTo>
                <a:lnTo>
                  <a:pt x="1205" y="2099"/>
                </a:lnTo>
                <a:lnTo>
                  <a:pt x="1205" y="2104"/>
                </a:lnTo>
                <a:lnTo>
                  <a:pt x="1204" y="2104"/>
                </a:lnTo>
                <a:lnTo>
                  <a:pt x="1188" y="2104"/>
                </a:lnTo>
                <a:lnTo>
                  <a:pt x="1187" y="2102"/>
                </a:lnTo>
                <a:lnTo>
                  <a:pt x="1187" y="2098"/>
                </a:lnTo>
                <a:lnTo>
                  <a:pt x="1185" y="2096"/>
                </a:lnTo>
                <a:lnTo>
                  <a:pt x="1179" y="2096"/>
                </a:lnTo>
                <a:lnTo>
                  <a:pt x="1178" y="2096"/>
                </a:lnTo>
                <a:lnTo>
                  <a:pt x="1175" y="2093"/>
                </a:lnTo>
                <a:lnTo>
                  <a:pt x="1175" y="2092"/>
                </a:lnTo>
                <a:lnTo>
                  <a:pt x="1173" y="2092"/>
                </a:lnTo>
                <a:lnTo>
                  <a:pt x="1175" y="2092"/>
                </a:lnTo>
                <a:lnTo>
                  <a:pt x="1175" y="2090"/>
                </a:lnTo>
                <a:lnTo>
                  <a:pt x="1178" y="2089"/>
                </a:lnTo>
                <a:lnTo>
                  <a:pt x="1188" y="2089"/>
                </a:lnTo>
                <a:lnTo>
                  <a:pt x="1193" y="2084"/>
                </a:lnTo>
                <a:lnTo>
                  <a:pt x="1193" y="2083"/>
                </a:lnTo>
                <a:lnTo>
                  <a:pt x="1187" y="2083"/>
                </a:lnTo>
                <a:lnTo>
                  <a:pt x="1187" y="2081"/>
                </a:lnTo>
                <a:lnTo>
                  <a:pt x="1185" y="2080"/>
                </a:lnTo>
                <a:lnTo>
                  <a:pt x="1185" y="2074"/>
                </a:lnTo>
                <a:lnTo>
                  <a:pt x="1182" y="2074"/>
                </a:lnTo>
                <a:lnTo>
                  <a:pt x="1182" y="2083"/>
                </a:lnTo>
                <a:lnTo>
                  <a:pt x="1175" y="2083"/>
                </a:lnTo>
                <a:lnTo>
                  <a:pt x="1175" y="2081"/>
                </a:lnTo>
                <a:lnTo>
                  <a:pt x="1173" y="2081"/>
                </a:lnTo>
                <a:lnTo>
                  <a:pt x="1172" y="2081"/>
                </a:lnTo>
                <a:lnTo>
                  <a:pt x="1172" y="2080"/>
                </a:lnTo>
                <a:lnTo>
                  <a:pt x="1170" y="2080"/>
                </a:lnTo>
                <a:lnTo>
                  <a:pt x="1170" y="2071"/>
                </a:lnTo>
                <a:lnTo>
                  <a:pt x="1170" y="2069"/>
                </a:lnTo>
                <a:lnTo>
                  <a:pt x="1167" y="2071"/>
                </a:lnTo>
                <a:lnTo>
                  <a:pt x="1161" y="2075"/>
                </a:lnTo>
                <a:lnTo>
                  <a:pt x="1161" y="2077"/>
                </a:lnTo>
                <a:lnTo>
                  <a:pt x="1170" y="2084"/>
                </a:lnTo>
                <a:lnTo>
                  <a:pt x="1170" y="2087"/>
                </a:lnTo>
                <a:lnTo>
                  <a:pt x="1170" y="2089"/>
                </a:lnTo>
                <a:lnTo>
                  <a:pt x="1157" y="2078"/>
                </a:lnTo>
                <a:lnTo>
                  <a:pt x="1157" y="2077"/>
                </a:lnTo>
                <a:lnTo>
                  <a:pt x="1157" y="2075"/>
                </a:lnTo>
                <a:lnTo>
                  <a:pt x="1157" y="2074"/>
                </a:lnTo>
                <a:lnTo>
                  <a:pt x="1157" y="2072"/>
                </a:lnTo>
                <a:lnTo>
                  <a:pt x="1157" y="2071"/>
                </a:lnTo>
                <a:lnTo>
                  <a:pt x="1157" y="2069"/>
                </a:lnTo>
                <a:lnTo>
                  <a:pt x="1160" y="2067"/>
                </a:lnTo>
                <a:lnTo>
                  <a:pt x="1160" y="2066"/>
                </a:lnTo>
                <a:lnTo>
                  <a:pt x="1160" y="2061"/>
                </a:lnTo>
                <a:lnTo>
                  <a:pt x="1158" y="2060"/>
                </a:lnTo>
                <a:lnTo>
                  <a:pt x="1158" y="2046"/>
                </a:lnTo>
                <a:lnTo>
                  <a:pt x="1157" y="2046"/>
                </a:lnTo>
                <a:lnTo>
                  <a:pt x="1157" y="2048"/>
                </a:lnTo>
                <a:lnTo>
                  <a:pt x="1157" y="2055"/>
                </a:lnTo>
                <a:lnTo>
                  <a:pt x="1155" y="2055"/>
                </a:lnTo>
                <a:lnTo>
                  <a:pt x="1154" y="2054"/>
                </a:lnTo>
                <a:lnTo>
                  <a:pt x="1152" y="2048"/>
                </a:lnTo>
                <a:lnTo>
                  <a:pt x="1151" y="2048"/>
                </a:lnTo>
                <a:lnTo>
                  <a:pt x="1151" y="2046"/>
                </a:lnTo>
                <a:lnTo>
                  <a:pt x="1151" y="2045"/>
                </a:lnTo>
                <a:lnTo>
                  <a:pt x="1149" y="2043"/>
                </a:lnTo>
                <a:lnTo>
                  <a:pt x="1149" y="2042"/>
                </a:lnTo>
                <a:lnTo>
                  <a:pt x="1149" y="2040"/>
                </a:lnTo>
                <a:lnTo>
                  <a:pt x="1149" y="2039"/>
                </a:lnTo>
                <a:lnTo>
                  <a:pt x="1149" y="2037"/>
                </a:lnTo>
                <a:lnTo>
                  <a:pt x="1151" y="2037"/>
                </a:lnTo>
                <a:lnTo>
                  <a:pt x="1152" y="2037"/>
                </a:lnTo>
                <a:lnTo>
                  <a:pt x="1154" y="2037"/>
                </a:lnTo>
                <a:lnTo>
                  <a:pt x="1155" y="2037"/>
                </a:lnTo>
                <a:lnTo>
                  <a:pt x="1154" y="2036"/>
                </a:lnTo>
                <a:lnTo>
                  <a:pt x="1152" y="2036"/>
                </a:lnTo>
                <a:lnTo>
                  <a:pt x="1154" y="2034"/>
                </a:lnTo>
                <a:lnTo>
                  <a:pt x="1155" y="2034"/>
                </a:lnTo>
                <a:lnTo>
                  <a:pt x="1157" y="2033"/>
                </a:lnTo>
                <a:lnTo>
                  <a:pt x="1157" y="2034"/>
                </a:lnTo>
                <a:lnTo>
                  <a:pt x="1158" y="2033"/>
                </a:lnTo>
                <a:lnTo>
                  <a:pt x="1160" y="2033"/>
                </a:lnTo>
                <a:lnTo>
                  <a:pt x="1161" y="2033"/>
                </a:lnTo>
                <a:lnTo>
                  <a:pt x="1163" y="2033"/>
                </a:lnTo>
                <a:lnTo>
                  <a:pt x="1164" y="2033"/>
                </a:lnTo>
                <a:lnTo>
                  <a:pt x="1161" y="2031"/>
                </a:lnTo>
                <a:lnTo>
                  <a:pt x="1160" y="2031"/>
                </a:lnTo>
                <a:lnTo>
                  <a:pt x="1163" y="2030"/>
                </a:lnTo>
                <a:lnTo>
                  <a:pt x="1164" y="2031"/>
                </a:lnTo>
                <a:lnTo>
                  <a:pt x="1166" y="2031"/>
                </a:lnTo>
                <a:lnTo>
                  <a:pt x="1167" y="2031"/>
                </a:lnTo>
                <a:lnTo>
                  <a:pt x="1164" y="2030"/>
                </a:lnTo>
                <a:lnTo>
                  <a:pt x="1167" y="2028"/>
                </a:lnTo>
                <a:lnTo>
                  <a:pt x="1169" y="2028"/>
                </a:lnTo>
                <a:lnTo>
                  <a:pt x="1167" y="2027"/>
                </a:lnTo>
                <a:lnTo>
                  <a:pt x="1166" y="2027"/>
                </a:lnTo>
                <a:lnTo>
                  <a:pt x="1164" y="2027"/>
                </a:lnTo>
                <a:lnTo>
                  <a:pt x="1164" y="2028"/>
                </a:lnTo>
                <a:lnTo>
                  <a:pt x="1163" y="2028"/>
                </a:lnTo>
                <a:lnTo>
                  <a:pt x="1161" y="2028"/>
                </a:lnTo>
                <a:lnTo>
                  <a:pt x="1161" y="2030"/>
                </a:lnTo>
                <a:lnTo>
                  <a:pt x="1160" y="2030"/>
                </a:lnTo>
                <a:lnTo>
                  <a:pt x="1158" y="2030"/>
                </a:lnTo>
                <a:lnTo>
                  <a:pt x="1157" y="2031"/>
                </a:lnTo>
                <a:lnTo>
                  <a:pt x="1155" y="2031"/>
                </a:lnTo>
                <a:lnTo>
                  <a:pt x="1154" y="2031"/>
                </a:lnTo>
                <a:lnTo>
                  <a:pt x="1154" y="2033"/>
                </a:lnTo>
                <a:lnTo>
                  <a:pt x="1152" y="2033"/>
                </a:lnTo>
                <a:lnTo>
                  <a:pt x="1151" y="2034"/>
                </a:lnTo>
                <a:lnTo>
                  <a:pt x="1149" y="2034"/>
                </a:lnTo>
                <a:lnTo>
                  <a:pt x="1148" y="2033"/>
                </a:lnTo>
                <a:lnTo>
                  <a:pt x="1148" y="2031"/>
                </a:lnTo>
                <a:lnTo>
                  <a:pt x="1148" y="2030"/>
                </a:lnTo>
                <a:lnTo>
                  <a:pt x="1149" y="2030"/>
                </a:lnTo>
                <a:lnTo>
                  <a:pt x="1151" y="2028"/>
                </a:lnTo>
                <a:lnTo>
                  <a:pt x="1152" y="2027"/>
                </a:lnTo>
                <a:lnTo>
                  <a:pt x="1154" y="2027"/>
                </a:lnTo>
                <a:lnTo>
                  <a:pt x="1158" y="2024"/>
                </a:lnTo>
                <a:lnTo>
                  <a:pt x="1160" y="2024"/>
                </a:lnTo>
                <a:lnTo>
                  <a:pt x="1161" y="2024"/>
                </a:lnTo>
                <a:lnTo>
                  <a:pt x="1161" y="2022"/>
                </a:lnTo>
                <a:lnTo>
                  <a:pt x="1161" y="2024"/>
                </a:lnTo>
                <a:lnTo>
                  <a:pt x="1161" y="2022"/>
                </a:lnTo>
                <a:lnTo>
                  <a:pt x="1163" y="2024"/>
                </a:lnTo>
                <a:lnTo>
                  <a:pt x="1161" y="2022"/>
                </a:lnTo>
                <a:lnTo>
                  <a:pt x="1164" y="2022"/>
                </a:lnTo>
                <a:lnTo>
                  <a:pt x="1164" y="2021"/>
                </a:lnTo>
                <a:lnTo>
                  <a:pt x="1166" y="2021"/>
                </a:lnTo>
                <a:lnTo>
                  <a:pt x="1166" y="2019"/>
                </a:lnTo>
                <a:lnTo>
                  <a:pt x="1164" y="2019"/>
                </a:lnTo>
                <a:lnTo>
                  <a:pt x="1163" y="2019"/>
                </a:lnTo>
                <a:lnTo>
                  <a:pt x="1161" y="2021"/>
                </a:lnTo>
                <a:lnTo>
                  <a:pt x="1160" y="2021"/>
                </a:lnTo>
                <a:lnTo>
                  <a:pt x="1158" y="2022"/>
                </a:lnTo>
                <a:lnTo>
                  <a:pt x="1157" y="2022"/>
                </a:lnTo>
                <a:lnTo>
                  <a:pt x="1154" y="2024"/>
                </a:lnTo>
                <a:lnTo>
                  <a:pt x="1152" y="2024"/>
                </a:lnTo>
                <a:lnTo>
                  <a:pt x="1151" y="2025"/>
                </a:lnTo>
                <a:lnTo>
                  <a:pt x="1149" y="2025"/>
                </a:lnTo>
                <a:lnTo>
                  <a:pt x="1142" y="2031"/>
                </a:lnTo>
                <a:lnTo>
                  <a:pt x="1140" y="2031"/>
                </a:lnTo>
                <a:lnTo>
                  <a:pt x="1139" y="2031"/>
                </a:lnTo>
                <a:lnTo>
                  <a:pt x="1137" y="2031"/>
                </a:lnTo>
                <a:lnTo>
                  <a:pt x="1137" y="2033"/>
                </a:lnTo>
                <a:lnTo>
                  <a:pt x="1136" y="2033"/>
                </a:lnTo>
                <a:lnTo>
                  <a:pt x="1136" y="2031"/>
                </a:lnTo>
                <a:lnTo>
                  <a:pt x="1136" y="2033"/>
                </a:lnTo>
                <a:lnTo>
                  <a:pt x="1134" y="2033"/>
                </a:lnTo>
                <a:lnTo>
                  <a:pt x="1133" y="2033"/>
                </a:lnTo>
                <a:lnTo>
                  <a:pt x="1131" y="2033"/>
                </a:lnTo>
                <a:lnTo>
                  <a:pt x="1119" y="2037"/>
                </a:lnTo>
                <a:lnTo>
                  <a:pt x="1119" y="2040"/>
                </a:lnTo>
                <a:lnTo>
                  <a:pt x="1119" y="2042"/>
                </a:lnTo>
                <a:lnTo>
                  <a:pt x="1121" y="2042"/>
                </a:lnTo>
                <a:lnTo>
                  <a:pt x="1125" y="2040"/>
                </a:lnTo>
                <a:lnTo>
                  <a:pt x="1127" y="2040"/>
                </a:lnTo>
                <a:lnTo>
                  <a:pt x="1127" y="2039"/>
                </a:lnTo>
                <a:lnTo>
                  <a:pt x="1128" y="2039"/>
                </a:lnTo>
                <a:lnTo>
                  <a:pt x="1134" y="2037"/>
                </a:lnTo>
                <a:lnTo>
                  <a:pt x="1136" y="2037"/>
                </a:lnTo>
                <a:lnTo>
                  <a:pt x="1137" y="2037"/>
                </a:lnTo>
                <a:lnTo>
                  <a:pt x="1137" y="2036"/>
                </a:lnTo>
                <a:lnTo>
                  <a:pt x="1139" y="2036"/>
                </a:lnTo>
                <a:lnTo>
                  <a:pt x="1140" y="2036"/>
                </a:lnTo>
                <a:lnTo>
                  <a:pt x="1140" y="2034"/>
                </a:lnTo>
                <a:lnTo>
                  <a:pt x="1142" y="2034"/>
                </a:lnTo>
                <a:lnTo>
                  <a:pt x="1143" y="2037"/>
                </a:lnTo>
                <a:lnTo>
                  <a:pt x="1143" y="2039"/>
                </a:lnTo>
                <a:lnTo>
                  <a:pt x="1145" y="2039"/>
                </a:lnTo>
                <a:lnTo>
                  <a:pt x="1145" y="2040"/>
                </a:lnTo>
                <a:lnTo>
                  <a:pt x="1146" y="2042"/>
                </a:lnTo>
                <a:lnTo>
                  <a:pt x="1146" y="2043"/>
                </a:lnTo>
                <a:lnTo>
                  <a:pt x="1149" y="2048"/>
                </a:lnTo>
                <a:lnTo>
                  <a:pt x="1151" y="2052"/>
                </a:lnTo>
                <a:lnTo>
                  <a:pt x="1149" y="2054"/>
                </a:lnTo>
                <a:lnTo>
                  <a:pt x="1151" y="2057"/>
                </a:lnTo>
                <a:lnTo>
                  <a:pt x="1152" y="2060"/>
                </a:lnTo>
                <a:lnTo>
                  <a:pt x="1152" y="2063"/>
                </a:lnTo>
                <a:lnTo>
                  <a:pt x="1145" y="2066"/>
                </a:lnTo>
                <a:lnTo>
                  <a:pt x="1142" y="2057"/>
                </a:lnTo>
                <a:lnTo>
                  <a:pt x="1140" y="2057"/>
                </a:lnTo>
                <a:lnTo>
                  <a:pt x="1140" y="2058"/>
                </a:lnTo>
                <a:lnTo>
                  <a:pt x="1133" y="2060"/>
                </a:lnTo>
                <a:lnTo>
                  <a:pt x="1131" y="2061"/>
                </a:lnTo>
                <a:lnTo>
                  <a:pt x="1130" y="2061"/>
                </a:lnTo>
                <a:lnTo>
                  <a:pt x="1122" y="2064"/>
                </a:lnTo>
                <a:lnTo>
                  <a:pt x="1121" y="2064"/>
                </a:lnTo>
                <a:lnTo>
                  <a:pt x="1119" y="2064"/>
                </a:lnTo>
                <a:lnTo>
                  <a:pt x="1110" y="2069"/>
                </a:lnTo>
                <a:lnTo>
                  <a:pt x="1112" y="2071"/>
                </a:lnTo>
                <a:lnTo>
                  <a:pt x="1115" y="2083"/>
                </a:lnTo>
                <a:lnTo>
                  <a:pt x="1119" y="2083"/>
                </a:lnTo>
                <a:lnTo>
                  <a:pt x="1119" y="2081"/>
                </a:lnTo>
                <a:lnTo>
                  <a:pt x="1119" y="2083"/>
                </a:lnTo>
                <a:lnTo>
                  <a:pt x="1127" y="2084"/>
                </a:lnTo>
                <a:lnTo>
                  <a:pt x="1128" y="2086"/>
                </a:lnTo>
                <a:lnTo>
                  <a:pt x="1130" y="2080"/>
                </a:lnTo>
                <a:lnTo>
                  <a:pt x="1128" y="2086"/>
                </a:lnTo>
                <a:lnTo>
                  <a:pt x="1130" y="2086"/>
                </a:lnTo>
                <a:lnTo>
                  <a:pt x="1131" y="2086"/>
                </a:lnTo>
                <a:lnTo>
                  <a:pt x="1133" y="2086"/>
                </a:lnTo>
                <a:lnTo>
                  <a:pt x="1137" y="2084"/>
                </a:lnTo>
                <a:lnTo>
                  <a:pt x="1137" y="2083"/>
                </a:lnTo>
                <a:lnTo>
                  <a:pt x="1139" y="2078"/>
                </a:lnTo>
                <a:lnTo>
                  <a:pt x="1139" y="2080"/>
                </a:lnTo>
                <a:lnTo>
                  <a:pt x="1139" y="2083"/>
                </a:lnTo>
                <a:lnTo>
                  <a:pt x="1142" y="2083"/>
                </a:lnTo>
                <a:lnTo>
                  <a:pt x="1142" y="2077"/>
                </a:lnTo>
                <a:lnTo>
                  <a:pt x="1143" y="2077"/>
                </a:lnTo>
                <a:lnTo>
                  <a:pt x="1142" y="2083"/>
                </a:lnTo>
                <a:lnTo>
                  <a:pt x="1149" y="2080"/>
                </a:lnTo>
                <a:lnTo>
                  <a:pt x="1152" y="2080"/>
                </a:lnTo>
                <a:lnTo>
                  <a:pt x="1152" y="2081"/>
                </a:lnTo>
                <a:lnTo>
                  <a:pt x="1154" y="2081"/>
                </a:lnTo>
                <a:lnTo>
                  <a:pt x="1137" y="2087"/>
                </a:lnTo>
                <a:lnTo>
                  <a:pt x="1133" y="2089"/>
                </a:lnTo>
                <a:lnTo>
                  <a:pt x="1115" y="2086"/>
                </a:lnTo>
                <a:lnTo>
                  <a:pt x="1115" y="2084"/>
                </a:lnTo>
                <a:lnTo>
                  <a:pt x="1113" y="2084"/>
                </a:lnTo>
                <a:lnTo>
                  <a:pt x="1112" y="2084"/>
                </a:lnTo>
                <a:lnTo>
                  <a:pt x="1122" y="2113"/>
                </a:lnTo>
                <a:lnTo>
                  <a:pt x="1101" y="2120"/>
                </a:lnTo>
                <a:lnTo>
                  <a:pt x="1109" y="2136"/>
                </a:lnTo>
                <a:lnTo>
                  <a:pt x="1106" y="2137"/>
                </a:lnTo>
                <a:lnTo>
                  <a:pt x="1090" y="2134"/>
                </a:lnTo>
                <a:lnTo>
                  <a:pt x="1084" y="2119"/>
                </a:lnTo>
                <a:lnTo>
                  <a:pt x="1086" y="2117"/>
                </a:lnTo>
                <a:lnTo>
                  <a:pt x="1084" y="2116"/>
                </a:lnTo>
                <a:lnTo>
                  <a:pt x="1087" y="2111"/>
                </a:lnTo>
                <a:lnTo>
                  <a:pt x="1089" y="2111"/>
                </a:lnTo>
                <a:lnTo>
                  <a:pt x="1089" y="2110"/>
                </a:lnTo>
                <a:lnTo>
                  <a:pt x="1096" y="2107"/>
                </a:lnTo>
                <a:lnTo>
                  <a:pt x="1098" y="2107"/>
                </a:lnTo>
                <a:lnTo>
                  <a:pt x="1101" y="2105"/>
                </a:lnTo>
                <a:lnTo>
                  <a:pt x="1116" y="2099"/>
                </a:lnTo>
                <a:lnTo>
                  <a:pt x="1107" y="2074"/>
                </a:lnTo>
                <a:lnTo>
                  <a:pt x="1106" y="2072"/>
                </a:lnTo>
                <a:lnTo>
                  <a:pt x="1102" y="2071"/>
                </a:lnTo>
                <a:lnTo>
                  <a:pt x="1101" y="2069"/>
                </a:lnTo>
                <a:lnTo>
                  <a:pt x="1099" y="2071"/>
                </a:lnTo>
                <a:lnTo>
                  <a:pt x="1098" y="2072"/>
                </a:lnTo>
                <a:lnTo>
                  <a:pt x="1098" y="2074"/>
                </a:lnTo>
                <a:lnTo>
                  <a:pt x="1096" y="2075"/>
                </a:lnTo>
                <a:lnTo>
                  <a:pt x="1096" y="2077"/>
                </a:lnTo>
                <a:lnTo>
                  <a:pt x="1096" y="2078"/>
                </a:lnTo>
                <a:lnTo>
                  <a:pt x="1095" y="2078"/>
                </a:lnTo>
                <a:lnTo>
                  <a:pt x="1095" y="2080"/>
                </a:lnTo>
                <a:lnTo>
                  <a:pt x="1096" y="2080"/>
                </a:lnTo>
                <a:lnTo>
                  <a:pt x="1099" y="2080"/>
                </a:lnTo>
                <a:lnTo>
                  <a:pt x="1099" y="2081"/>
                </a:lnTo>
                <a:lnTo>
                  <a:pt x="1098" y="2083"/>
                </a:lnTo>
                <a:lnTo>
                  <a:pt x="1098" y="2086"/>
                </a:lnTo>
                <a:lnTo>
                  <a:pt x="1099" y="2092"/>
                </a:lnTo>
                <a:lnTo>
                  <a:pt x="1099" y="2095"/>
                </a:lnTo>
                <a:lnTo>
                  <a:pt x="1101" y="2095"/>
                </a:lnTo>
                <a:lnTo>
                  <a:pt x="1110" y="2092"/>
                </a:lnTo>
                <a:lnTo>
                  <a:pt x="1112" y="2096"/>
                </a:lnTo>
                <a:lnTo>
                  <a:pt x="1106" y="2099"/>
                </a:lnTo>
                <a:lnTo>
                  <a:pt x="1101" y="2102"/>
                </a:lnTo>
                <a:lnTo>
                  <a:pt x="1095" y="2104"/>
                </a:lnTo>
                <a:lnTo>
                  <a:pt x="1087" y="2107"/>
                </a:lnTo>
                <a:lnTo>
                  <a:pt x="1086" y="2107"/>
                </a:lnTo>
                <a:lnTo>
                  <a:pt x="1084" y="2107"/>
                </a:lnTo>
                <a:lnTo>
                  <a:pt x="1080" y="2108"/>
                </a:lnTo>
                <a:lnTo>
                  <a:pt x="1078" y="2107"/>
                </a:lnTo>
                <a:lnTo>
                  <a:pt x="1078" y="2105"/>
                </a:lnTo>
                <a:lnTo>
                  <a:pt x="1080" y="2105"/>
                </a:lnTo>
                <a:lnTo>
                  <a:pt x="1080" y="2104"/>
                </a:lnTo>
                <a:lnTo>
                  <a:pt x="1080" y="2102"/>
                </a:lnTo>
                <a:lnTo>
                  <a:pt x="1080" y="2099"/>
                </a:lnTo>
                <a:lnTo>
                  <a:pt x="1078" y="2099"/>
                </a:lnTo>
                <a:lnTo>
                  <a:pt x="1077" y="2098"/>
                </a:lnTo>
                <a:lnTo>
                  <a:pt x="1078" y="2098"/>
                </a:lnTo>
                <a:lnTo>
                  <a:pt x="1078" y="2096"/>
                </a:lnTo>
                <a:lnTo>
                  <a:pt x="1078" y="2095"/>
                </a:lnTo>
                <a:lnTo>
                  <a:pt x="1077" y="2095"/>
                </a:lnTo>
                <a:lnTo>
                  <a:pt x="1077" y="2093"/>
                </a:lnTo>
                <a:lnTo>
                  <a:pt x="1077" y="2092"/>
                </a:lnTo>
                <a:lnTo>
                  <a:pt x="1075" y="2092"/>
                </a:lnTo>
                <a:lnTo>
                  <a:pt x="1075" y="2093"/>
                </a:lnTo>
                <a:lnTo>
                  <a:pt x="1074" y="2093"/>
                </a:lnTo>
                <a:lnTo>
                  <a:pt x="1072" y="2093"/>
                </a:lnTo>
                <a:lnTo>
                  <a:pt x="1072" y="2095"/>
                </a:lnTo>
                <a:lnTo>
                  <a:pt x="1071" y="2095"/>
                </a:lnTo>
                <a:lnTo>
                  <a:pt x="1069" y="2096"/>
                </a:lnTo>
                <a:lnTo>
                  <a:pt x="1071" y="2096"/>
                </a:lnTo>
                <a:lnTo>
                  <a:pt x="1072" y="2098"/>
                </a:lnTo>
                <a:lnTo>
                  <a:pt x="1072" y="2099"/>
                </a:lnTo>
                <a:lnTo>
                  <a:pt x="1072" y="2101"/>
                </a:lnTo>
                <a:lnTo>
                  <a:pt x="1074" y="2101"/>
                </a:lnTo>
                <a:lnTo>
                  <a:pt x="1072" y="2102"/>
                </a:lnTo>
                <a:lnTo>
                  <a:pt x="1072" y="2104"/>
                </a:lnTo>
                <a:lnTo>
                  <a:pt x="1072" y="2107"/>
                </a:lnTo>
                <a:lnTo>
                  <a:pt x="1072" y="2108"/>
                </a:lnTo>
                <a:lnTo>
                  <a:pt x="1074" y="2108"/>
                </a:lnTo>
                <a:lnTo>
                  <a:pt x="1074" y="2110"/>
                </a:lnTo>
                <a:lnTo>
                  <a:pt x="1075" y="2110"/>
                </a:lnTo>
                <a:lnTo>
                  <a:pt x="1075" y="2113"/>
                </a:lnTo>
                <a:lnTo>
                  <a:pt x="1075" y="2114"/>
                </a:lnTo>
                <a:lnTo>
                  <a:pt x="1077" y="2119"/>
                </a:lnTo>
                <a:lnTo>
                  <a:pt x="1078" y="2119"/>
                </a:lnTo>
                <a:lnTo>
                  <a:pt x="1078" y="2120"/>
                </a:lnTo>
                <a:lnTo>
                  <a:pt x="1078" y="2122"/>
                </a:lnTo>
                <a:lnTo>
                  <a:pt x="1078" y="2124"/>
                </a:lnTo>
                <a:lnTo>
                  <a:pt x="1077" y="2124"/>
                </a:lnTo>
                <a:lnTo>
                  <a:pt x="1075" y="2124"/>
                </a:lnTo>
                <a:lnTo>
                  <a:pt x="1074" y="2124"/>
                </a:lnTo>
                <a:lnTo>
                  <a:pt x="1074" y="2125"/>
                </a:lnTo>
                <a:lnTo>
                  <a:pt x="1074" y="2124"/>
                </a:lnTo>
                <a:lnTo>
                  <a:pt x="1072" y="2122"/>
                </a:lnTo>
                <a:lnTo>
                  <a:pt x="1072" y="2120"/>
                </a:lnTo>
                <a:lnTo>
                  <a:pt x="1072" y="2119"/>
                </a:lnTo>
                <a:lnTo>
                  <a:pt x="1072" y="2117"/>
                </a:lnTo>
                <a:lnTo>
                  <a:pt x="1071" y="2117"/>
                </a:lnTo>
                <a:lnTo>
                  <a:pt x="1071" y="2116"/>
                </a:lnTo>
                <a:lnTo>
                  <a:pt x="1072" y="2116"/>
                </a:lnTo>
                <a:lnTo>
                  <a:pt x="1072" y="2114"/>
                </a:lnTo>
                <a:lnTo>
                  <a:pt x="1071" y="2114"/>
                </a:lnTo>
                <a:lnTo>
                  <a:pt x="1071" y="2113"/>
                </a:lnTo>
                <a:lnTo>
                  <a:pt x="1069" y="2113"/>
                </a:lnTo>
                <a:lnTo>
                  <a:pt x="1069" y="2111"/>
                </a:lnTo>
                <a:lnTo>
                  <a:pt x="1069" y="2110"/>
                </a:lnTo>
                <a:lnTo>
                  <a:pt x="1071" y="2110"/>
                </a:lnTo>
                <a:lnTo>
                  <a:pt x="1072" y="2110"/>
                </a:lnTo>
                <a:lnTo>
                  <a:pt x="1072" y="2108"/>
                </a:lnTo>
                <a:lnTo>
                  <a:pt x="1071" y="2108"/>
                </a:lnTo>
                <a:lnTo>
                  <a:pt x="1071" y="2110"/>
                </a:lnTo>
                <a:lnTo>
                  <a:pt x="1069" y="2110"/>
                </a:lnTo>
                <a:lnTo>
                  <a:pt x="1069" y="2108"/>
                </a:lnTo>
                <a:lnTo>
                  <a:pt x="1071" y="2108"/>
                </a:lnTo>
                <a:lnTo>
                  <a:pt x="1072" y="2108"/>
                </a:lnTo>
                <a:lnTo>
                  <a:pt x="1071" y="2107"/>
                </a:lnTo>
                <a:lnTo>
                  <a:pt x="1069" y="2107"/>
                </a:lnTo>
                <a:lnTo>
                  <a:pt x="1069" y="2108"/>
                </a:lnTo>
                <a:lnTo>
                  <a:pt x="1068" y="2108"/>
                </a:lnTo>
                <a:lnTo>
                  <a:pt x="1068" y="2107"/>
                </a:lnTo>
                <a:lnTo>
                  <a:pt x="1069" y="2102"/>
                </a:lnTo>
                <a:lnTo>
                  <a:pt x="1069" y="2099"/>
                </a:lnTo>
                <a:lnTo>
                  <a:pt x="1069" y="2098"/>
                </a:lnTo>
                <a:lnTo>
                  <a:pt x="1069" y="2096"/>
                </a:lnTo>
                <a:lnTo>
                  <a:pt x="1068" y="2096"/>
                </a:lnTo>
                <a:lnTo>
                  <a:pt x="1068" y="2098"/>
                </a:lnTo>
                <a:lnTo>
                  <a:pt x="1068" y="2099"/>
                </a:lnTo>
                <a:lnTo>
                  <a:pt x="1066" y="2101"/>
                </a:lnTo>
                <a:lnTo>
                  <a:pt x="1068" y="2101"/>
                </a:lnTo>
                <a:lnTo>
                  <a:pt x="1068" y="2102"/>
                </a:lnTo>
                <a:lnTo>
                  <a:pt x="1066" y="2102"/>
                </a:lnTo>
                <a:lnTo>
                  <a:pt x="1066" y="2104"/>
                </a:lnTo>
                <a:lnTo>
                  <a:pt x="1066" y="2102"/>
                </a:lnTo>
                <a:lnTo>
                  <a:pt x="1066" y="2101"/>
                </a:lnTo>
                <a:lnTo>
                  <a:pt x="1065" y="2101"/>
                </a:lnTo>
                <a:lnTo>
                  <a:pt x="1065" y="2099"/>
                </a:lnTo>
                <a:lnTo>
                  <a:pt x="1065" y="2098"/>
                </a:lnTo>
                <a:lnTo>
                  <a:pt x="1063" y="2098"/>
                </a:lnTo>
                <a:lnTo>
                  <a:pt x="1063" y="2095"/>
                </a:lnTo>
                <a:lnTo>
                  <a:pt x="1063" y="2092"/>
                </a:lnTo>
                <a:lnTo>
                  <a:pt x="1063" y="2090"/>
                </a:lnTo>
                <a:lnTo>
                  <a:pt x="1063" y="2089"/>
                </a:lnTo>
                <a:lnTo>
                  <a:pt x="1063" y="2087"/>
                </a:lnTo>
                <a:lnTo>
                  <a:pt x="1065" y="2083"/>
                </a:lnTo>
                <a:lnTo>
                  <a:pt x="1069" y="2075"/>
                </a:lnTo>
                <a:lnTo>
                  <a:pt x="1069" y="2074"/>
                </a:lnTo>
                <a:lnTo>
                  <a:pt x="1071" y="2074"/>
                </a:lnTo>
                <a:lnTo>
                  <a:pt x="1071" y="2072"/>
                </a:lnTo>
                <a:lnTo>
                  <a:pt x="1072" y="2071"/>
                </a:lnTo>
                <a:lnTo>
                  <a:pt x="1074" y="2071"/>
                </a:lnTo>
                <a:lnTo>
                  <a:pt x="1074" y="2069"/>
                </a:lnTo>
                <a:lnTo>
                  <a:pt x="1077" y="2067"/>
                </a:lnTo>
                <a:lnTo>
                  <a:pt x="1083" y="2061"/>
                </a:lnTo>
                <a:lnTo>
                  <a:pt x="1087" y="2055"/>
                </a:lnTo>
                <a:lnTo>
                  <a:pt x="1089" y="2052"/>
                </a:lnTo>
                <a:lnTo>
                  <a:pt x="1093" y="2051"/>
                </a:lnTo>
                <a:lnTo>
                  <a:pt x="1096" y="2049"/>
                </a:lnTo>
                <a:lnTo>
                  <a:pt x="1099" y="2048"/>
                </a:lnTo>
                <a:lnTo>
                  <a:pt x="1109" y="2043"/>
                </a:lnTo>
                <a:lnTo>
                  <a:pt x="1110" y="2043"/>
                </a:lnTo>
                <a:lnTo>
                  <a:pt x="1112" y="2043"/>
                </a:lnTo>
                <a:lnTo>
                  <a:pt x="1115" y="2043"/>
                </a:lnTo>
                <a:lnTo>
                  <a:pt x="1115" y="2042"/>
                </a:lnTo>
                <a:lnTo>
                  <a:pt x="1116" y="2042"/>
                </a:lnTo>
                <a:lnTo>
                  <a:pt x="1118" y="2042"/>
                </a:lnTo>
                <a:lnTo>
                  <a:pt x="1118" y="2037"/>
                </a:lnTo>
                <a:lnTo>
                  <a:pt x="1116" y="2039"/>
                </a:lnTo>
                <a:lnTo>
                  <a:pt x="1116" y="2037"/>
                </a:lnTo>
                <a:lnTo>
                  <a:pt x="1115" y="2039"/>
                </a:lnTo>
                <a:lnTo>
                  <a:pt x="1113" y="2039"/>
                </a:lnTo>
                <a:lnTo>
                  <a:pt x="1112" y="2039"/>
                </a:lnTo>
                <a:lnTo>
                  <a:pt x="1110" y="2039"/>
                </a:lnTo>
                <a:lnTo>
                  <a:pt x="1110" y="2040"/>
                </a:lnTo>
                <a:lnTo>
                  <a:pt x="1109" y="2040"/>
                </a:lnTo>
                <a:lnTo>
                  <a:pt x="1107" y="2040"/>
                </a:lnTo>
                <a:lnTo>
                  <a:pt x="1104" y="2042"/>
                </a:lnTo>
                <a:lnTo>
                  <a:pt x="1102" y="2042"/>
                </a:lnTo>
                <a:lnTo>
                  <a:pt x="1102" y="2043"/>
                </a:lnTo>
                <a:lnTo>
                  <a:pt x="1101" y="2043"/>
                </a:lnTo>
                <a:lnTo>
                  <a:pt x="1101" y="2042"/>
                </a:lnTo>
                <a:lnTo>
                  <a:pt x="1101" y="2040"/>
                </a:lnTo>
                <a:lnTo>
                  <a:pt x="1102" y="2040"/>
                </a:lnTo>
                <a:lnTo>
                  <a:pt x="1102" y="2039"/>
                </a:lnTo>
                <a:lnTo>
                  <a:pt x="1101" y="2039"/>
                </a:lnTo>
                <a:lnTo>
                  <a:pt x="1101" y="2037"/>
                </a:lnTo>
                <a:lnTo>
                  <a:pt x="1101" y="2036"/>
                </a:lnTo>
                <a:lnTo>
                  <a:pt x="1101" y="2037"/>
                </a:lnTo>
                <a:lnTo>
                  <a:pt x="1102" y="2037"/>
                </a:lnTo>
                <a:lnTo>
                  <a:pt x="1104" y="2039"/>
                </a:lnTo>
                <a:lnTo>
                  <a:pt x="1106" y="2040"/>
                </a:lnTo>
                <a:lnTo>
                  <a:pt x="1106" y="2039"/>
                </a:lnTo>
                <a:lnTo>
                  <a:pt x="1104" y="2036"/>
                </a:lnTo>
                <a:lnTo>
                  <a:pt x="1102" y="2034"/>
                </a:lnTo>
                <a:lnTo>
                  <a:pt x="1102" y="2036"/>
                </a:lnTo>
                <a:lnTo>
                  <a:pt x="1102" y="2034"/>
                </a:lnTo>
                <a:lnTo>
                  <a:pt x="1102" y="2033"/>
                </a:lnTo>
                <a:lnTo>
                  <a:pt x="1102" y="2031"/>
                </a:lnTo>
                <a:lnTo>
                  <a:pt x="1104" y="2031"/>
                </a:lnTo>
                <a:lnTo>
                  <a:pt x="1102" y="2031"/>
                </a:lnTo>
                <a:lnTo>
                  <a:pt x="1102" y="2030"/>
                </a:lnTo>
                <a:lnTo>
                  <a:pt x="1104" y="2028"/>
                </a:lnTo>
                <a:lnTo>
                  <a:pt x="1106" y="2028"/>
                </a:lnTo>
                <a:lnTo>
                  <a:pt x="1106" y="2027"/>
                </a:lnTo>
                <a:lnTo>
                  <a:pt x="1107" y="2027"/>
                </a:lnTo>
                <a:lnTo>
                  <a:pt x="1107" y="2025"/>
                </a:lnTo>
                <a:lnTo>
                  <a:pt x="1109" y="2025"/>
                </a:lnTo>
                <a:lnTo>
                  <a:pt x="1110" y="2024"/>
                </a:lnTo>
                <a:lnTo>
                  <a:pt x="1113" y="2022"/>
                </a:lnTo>
                <a:lnTo>
                  <a:pt x="1113" y="2021"/>
                </a:lnTo>
                <a:lnTo>
                  <a:pt x="1115" y="2021"/>
                </a:lnTo>
                <a:lnTo>
                  <a:pt x="1115" y="2019"/>
                </a:lnTo>
                <a:lnTo>
                  <a:pt x="1116" y="2019"/>
                </a:lnTo>
                <a:lnTo>
                  <a:pt x="1115" y="2018"/>
                </a:lnTo>
                <a:lnTo>
                  <a:pt x="1113" y="2018"/>
                </a:lnTo>
                <a:lnTo>
                  <a:pt x="1112" y="2019"/>
                </a:lnTo>
                <a:lnTo>
                  <a:pt x="1109" y="2022"/>
                </a:lnTo>
                <a:lnTo>
                  <a:pt x="1107" y="2022"/>
                </a:lnTo>
                <a:lnTo>
                  <a:pt x="1106" y="2022"/>
                </a:lnTo>
                <a:lnTo>
                  <a:pt x="1104" y="2024"/>
                </a:lnTo>
                <a:lnTo>
                  <a:pt x="1104" y="2025"/>
                </a:lnTo>
                <a:lnTo>
                  <a:pt x="1102" y="2025"/>
                </a:lnTo>
                <a:lnTo>
                  <a:pt x="1102" y="2027"/>
                </a:lnTo>
                <a:lnTo>
                  <a:pt x="1102" y="2028"/>
                </a:lnTo>
                <a:lnTo>
                  <a:pt x="1101" y="2030"/>
                </a:lnTo>
                <a:lnTo>
                  <a:pt x="1101" y="2031"/>
                </a:lnTo>
                <a:lnTo>
                  <a:pt x="1099" y="2033"/>
                </a:lnTo>
                <a:lnTo>
                  <a:pt x="1098" y="2034"/>
                </a:lnTo>
                <a:lnTo>
                  <a:pt x="1098" y="2036"/>
                </a:lnTo>
                <a:lnTo>
                  <a:pt x="1096" y="2037"/>
                </a:lnTo>
                <a:lnTo>
                  <a:pt x="1095" y="2039"/>
                </a:lnTo>
                <a:lnTo>
                  <a:pt x="1093" y="2040"/>
                </a:lnTo>
                <a:lnTo>
                  <a:pt x="1092" y="2040"/>
                </a:lnTo>
                <a:lnTo>
                  <a:pt x="1093" y="2042"/>
                </a:lnTo>
                <a:lnTo>
                  <a:pt x="1092" y="2042"/>
                </a:lnTo>
                <a:lnTo>
                  <a:pt x="1090" y="2043"/>
                </a:lnTo>
                <a:lnTo>
                  <a:pt x="1092" y="2043"/>
                </a:lnTo>
                <a:lnTo>
                  <a:pt x="1090" y="2043"/>
                </a:lnTo>
                <a:lnTo>
                  <a:pt x="1090" y="2045"/>
                </a:lnTo>
                <a:lnTo>
                  <a:pt x="1089" y="2045"/>
                </a:lnTo>
                <a:lnTo>
                  <a:pt x="1090" y="2045"/>
                </a:lnTo>
                <a:lnTo>
                  <a:pt x="1089" y="2046"/>
                </a:lnTo>
                <a:lnTo>
                  <a:pt x="1089" y="2045"/>
                </a:lnTo>
                <a:lnTo>
                  <a:pt x="1089" y="2046"/>
                </a:lnTo>
                <a:lnTo>
                  <a:pt x="1087" y="2046"/>
                </a:lnTo>
                <a:lnTo>
                  <a:pt x="1089" y="2046"/>
                </a:lnTo>
                <a:lnTo>
                  <a:pt x="1087" y="2048"/>
                </a:lnTo>
                <a:lnTo>
                  <a:pt x="1087" y="2049"/>
                </a:lnTo>
                <a:lnTo>
                  <a:pt x="1086" y="2046"/>
                </a:lnTo>
                <a:lnTo>
                  <a:pt x="1086" y="2045"/>
                </a:lnTo>
                <a:lnTo>
                  <a:pt x="1086" y="2043"/>
                </a:lnTo>
                <a:lnTo>
                  <a:pt x="1086" y="2042"/>
                </a:lnTo>
                <a:lnTo>
                  <a:pt x="1086" y="2039"/>
                </a:lnTo>
                <a:lnTo>
                  <a:pt x="1084" y="2039"/>
                </a:lnTo>
                <a:lnTo>
                  <a:pt x="1081" y="2039"/>
                </a:lnTo>
                <a:lnTo>
                  <a:pt x="1080" y="2040"/>
                </a:lnTo>
                <a:lnTo>
                  <a:pt x="1080" y="2042"/>
                </a:lnTo>
                <a:lnTo>
                  <a:pt x="1083" y="2045"/>
                </a:lnTo>
                <a:lnTo>
                  <a:pt x="1084" y="2045"/>
                </a:lnTo>
                <a:lnTo>
                  <a:pt x="1084" y="2049"/>
                </a:lnTo>
                <a:lnTo>
                  <a:pt x="1084" y="2051"/>
                </a:lnTo>
                <a:lnTo>
                  <a:pt x="1084" y="2052"/>
                </a:lnTo>
                <a:lnTo>
                  <a:pt x="1084" y="2054"/>
                </a:lnTo>
                <a:lnTo>
                  <a:pt x="1083" y="2054"/>
                </a:lnTo>
                <a:lnTo>
                  <a:pt x="1081" y="2055"/>
                </a:lnTo>
                <a:lnTo>
                  <a:pt x="1081" y="2057"/>
                </a:lnTo>
                <a:lnTo>
                  <a:pt x="1080" y="2057"/>
                </a:lnTo>
                <a:lnTo>
                  <a:pt x="1080" y="2058"/>
                </a:lnTo>
                <a:lnTo>
                  <a:pt x="1078" y="2060"/>
                </a:lnTo>
                <a:lnTo>
                  <a:pt x="1078" y="2061"/>
                </a:lnTo>
                <a:lnTo>
                  <a:pt x="1077" y="2061"/>
                </a:lnTo>
                <a:lnTo>
                  <a:pt x="1077" y="2063"/>
                </a:lnTo>
                <a:lnTo>
                  <a:pt x="1075" y="2063"/>
                </a:lnTo>
                <a:lnTo>
                  <a:pt x="1077" y="2063"/>
                </a:lnTo>
                <a:lnTo>
                  <a:pt x="1077" y="2061"/>
                </a:lnTo>
                <a:lnTo>
                  <a:pt x="1075" y="2061"/>
                </a:lnTo>
                <a:lnTo>
                  <a:pt x="1075" y="2063"/>
                </a:lnTo>
                <a:lnTo>
                  <a:pt x="1075" y="2064"/>
                </a:lnTo>
                <a:lnTo>
                  <a:pt x="1074" y="2064"/>
                </a:lnTo>
                <a:lnTo>
                  <a:pt x="1074" y="2063"/>
                </a:lnTo>
                <a:lnTo>
                  <a:pt x="1074" y="2064"/>
                </a:lnTo>
                <a:lnTo>
                  <a:pt x="1074" y="2063"/>
                </a:lnTo>
                <a:lnTo>
                  <a:pt x="1074" y="2058"/>
                </a:lnTo>
                <a:lnTo>
                  <a:pt x="1074" y="2057"/>
                </a:lnTo>
                <a:lnTo>
                  <a:pt x="1074" y="2055"/>
                </a:lnTo>
                <a:lnTo>
                  <a:pt x="1074" y="2054"/>
                </a:lnTo>
                <a:lnTo>
                  <a:pt x="1074" y="2052"/>
                </a:lnTo>
                <a:lnTo>
                  <a:pt x="1074" y="2051"/>
                </a:lnTo>
                <a:lnTo>
                  <a:pt x="1075" y="2049"/>
                </a:lnTo>
                <a:lnTo>
                  <a:pt x="1075" y="2048"/>
                </a:lnTo>
                <a:lnTo>
                  <a:pt x="1075" y="2049"/>
                </a:lnTo>
                <a:lnTo>
                  <a:pt x="1077" y="2049"/>
                </a:lnTo>
                <a:lnTo>
                  <a:pt x="1077" y="2048"/>
                </a:lnTo>
                <a:lnTo>
                  <a:pt x="1077" y="2046"/>
                </a:lnTo>
                <a:lnTo>
                  <a:pt x="1077" y="2045"/>
                </a:lnTo>
                <a:lnTo>
                  <a:pt x="1077" y="2046"/>
                </a:lnTo>
                <a:lnTo>
                  <a:pt x="1077" y="2045"/>
                </a:lnTo>
                <a:lnTo>
                  <a:pt x="1075" y="2046"/>
                </a:lnTo>
                <a:lnTo>
                  <a:pt x="1075" y="2048"/>
                </a:lnTo>
                <a:lnTo>
                  <a:pt x="1074" y="2049"/>
                </a:lnTo>
                <a:lnTo>
                  <a:pt x="1072" y="2049"/>
                </a:lnTo>
                <a:lnTo>
                  <a:pt x="1072" y="2052"/>
                </a:lnTo>
                <a:lnTo>
                  <a:pt x="1071" y="2052"/>
                </a:lnTo>
                <a:lnTo>
                  <a:pt x="1071" y="2054"/>
                </a:lnTo>
                <a:lnTo>
                  <a:pt x="1071" y="2057"/>
                </a:lnTo>
                <a:lnTo>
                  <a:pt x="1071" y="2058"/>
                </a:lnTo>
                <a:lnTo>
                  <a:pt x="1071" y="2060"/>
                </a:lnTo>
                <a:lnTo>
                  <a:pt x="1071" y="2061"/>
                </a:lnTo>
                <a:lnTo>
                  <a:pt x="1071" y="2063"/>
                </a:lnTo>
                <a:lnTo>
                  <a:pt x="1069" y="2063"/>
                </a:lnTo>
                <a:lnTo>
                  <a:pt x="1068" y="2061"/>
                </a:lnTo>
                <a:lnTo>
                  <a:pt x="1066" y="2061"/>
                </a:lnTo>
                <a:lnTo>
                  <a:pt x="1066" y="2060"/>
                </a:lnTo>
                <a:lnTo>
                  <a:pt x="1065" y="2060"/>
                </a:lnTo>
                <a:lnTo>
                  <a:pt x="1065" y="2058"/>
                </a:lnTo>
                <a:lnTo>
                  <a:pt x="1063" y="2057"/>
                </a:lnTo>
                <a:lnTo>
                  <a:pt x="1065" y="2058"/>
                </a:lnTo>
                <a:lnTo>
                  <a:pt x="1065" y="2057"/>
                </a:lnTo>
                <a:lnTo>
                  <a:pt x="1063" y="2057"/>
                </a:lnTo>
                <a:lnTo>
                  <a:pt x="1063" y="2055"/>
                </a:lnTo>
                <a:lnTo>
                  <a:pt x="1065" y="2054"/>
                </a:lnTo>
                <a:lnTo>
                  <a:pt x="1063" y="2054"/>
                </a:lnTo>
                <a:lnTo>
                  <a:pt x="1065" y="2052"/>
                </a:lnTo>
                <a:lnTo>
                  <a:pt x="1065" y="2051"/>
                </a:lnTo>
                <a:lnTo>
                  <a:pt x="1065" y="2049"/>
                </a:lnTo>
                <a:lnTo>
                  <a:pt x="1066" y="2049"/>
                </a:lnTo>
                <a:lnTo>
                  <a:pt x="1066" y="2048"/>
                </a:lnTo>
                <a:lnTo>
                  <a:pt x="1066" y="2046"/>
                </a:lnTo>
                <a:lnTo>
                  <a:pt x="1066" y="2045"/>
                </a:lnTo>
                <a:lnTo>
                  <a:pt x="1068" y="2040"/>
                </a:lnTo>
                <a:lnTo>
                  <a:pt x="1069" y="2039"/>
                </a:lnTo>
                <a:lnTo>
                  <a:pt x="1069" y="2037"/>
                </a:lnTo>
                <a:lnTo>
                  <a:pt x="1068" y="2037"/>
                </a:lnTo>
                <a:lnTo>
                  <a:pt x="1066" y="2037"/>
                </a:lnTo>
                <a:lnTo>
                  <a:pt x="1063" y="2039"/>
                </a:lnTo>
                <a:lnTo>
                  <a:pt x="1060" y="2039"/>
                </a:lnTo>
                <a:lnTo>
                  <a:pt x="1059" y="2039"/>
                </a:lnTo>
                <a:lnTo>
                  <a:pt x="1059" y="2037"/>
                </a:lnTo>
                <a:lnTo>
                  <a:pt x="1059" y="2036"/>
                </a:lnTo>
                <a:lnTo>
                  <a:pt x="1057" y="2034"/>
                </a:lnTo>
                <a:lnTo>
                  <a:pt x="1056" y="2034"/>
                </a:lnTo>
                <a:lnTo>
                  <a:pt x="1054" y="2036"/>
                </a:lnTo>
                <a:lnTo>
                  <a:pt x="1062" y="2049"/>
                </a:lnTo>
                <a:lnTo>
                  <a:pt x="1059" y="2054"/>
                </a:lnTo>
                <a:lnTo>
                  <a:pt x="1057" y="2054"/>
                </a:lnTo>
                <a:lnTo>
                  <a:pt x="1057" y="2055"/>
                </a:lnTo>
                <a:lnTo>
                  <a:pt x="1057" y="2057"/>
                </a:lnTo>
                <a:lnTo>
                  <a:pt x="1056" y="2058"/>
                </a:lnTo>
                <a:lnTo>
                  <a:pt x="1056" y="2057"/>
                </a:lnTo>
                <a:lnTo>
                  <a:pt x="1054" y="2057"/>
                </a:lnTo>
                <a:lnTo>
                  <a:pt x="1054" y="2058"/>
                </a:lnTo>
                <a:lnTo>
                  <a:pt x="1053" y="2058"/>
                </a:lnTo>
                <a:lnTo>
                  <a:pt x="1050" y="2060"/>
                </a:lnTo>
                <a:lnTo>
                  <a:pt x="1050" y="2058"/>
                </a:lnTo>
                <a:lnTo>
                  <a:pt x="1051" y="2058"/>
                </a:lnTo>
                <a:lnTo>
                  <a:pt x="1050" y="2058"/>
                </a:lnTo>
                <a:lnTo>
                  <a:pt x="1048" y="2058"/>
                </a:lnTo>
                <a:lnTo>
                  <a:pt x="1047" y="2060"/>
                </a:lnTo>
                <a:lnTo>
                  <a:pt x="1045" y="2060"/>
                </a:lnTo>
                <a:lnTo>
                  <a:pt x="1044" y="2060"/>
                </a:lnTo>
                <a:lnTo>
                  <a:pt x="1042" y="2060"/>
                </a:lnTo>
                <a:lnTo>
                  <a:pt x="1042" y="2061"/>
                </a:lnTo>
                <a:lnTo>
                  <a:pt x="1041" y="2061"/>
                </a:lnTo>
                <a:lnTo>
                  <a:pt x="1041" y="2060"/>
                </a:lnTo>
                <a:lnTo>
                  <a:pt x="1039" y="2060"/>
                </a:lnTo>
                <a:lnTo>
                  <a:pt x="1039" y="2061"/>
                </a:lnTo>
                <a:lnTo>
                  <a:pt x="1041" y="2061"/>
                </a:lnTo>
                <a:lnTo>
                  <a:pt x="1047" y="2060"/>
                </a:lnTo>
                <a:lnTo>
                  <a:pt x="1048" y="2060"/>
                </a:lnTo>
                <a:lnTo>
                  <a:pt x="1050" y="2060"/>
                </a:lnTo>
                <a:lnTo>
                  <a:pt x="1051" y="2061"/>
                </a:lnTo>
                <a:lnTo>
                  <a:pt x="1053" y="2061"/>
                </a:lnTo>
                <a:lnTo>
                  <a:pt x="1054" y="2061"/>
                </a:lnTo>
                <a:lnTo>
                  <a:pt x="1056" y="2061"/>
                </a:lnTo>
                <a:lnTo>
                  <a:pt x="1057" y="2058"/>
                </a:lnTo>
                <a:lnTo>
                  <a:pt x="1059" y="2058"/>
                </a:lnTo>
                <a:lnTo>
                  <a:pt x="1059" y="2060"/>
                </a:lnTo>
                <a:lnTo>
                  <a:pt x="1060" y="2061"/>
                </a:lnTo>
                <a:lnTo>
                  <a:pt x="1063" y="2064"/>
                </a:lnTo>
                <a:lnTo>
                  <a:pt x="1063" y="2066"/>
                </a:lnTo>
                <a:lnTo>
                  <a:pt x="1065" y="2069"/>
                </a:lnTo>
                <a:lnTo>
                  <a:pt x="1063" y="2071"/>
                </a:lnTo>
                <a:lnTo>
                  <a:pt x="1065" y="2071"/>
                </a:lnTo>
                <a:lnTo>
                  <a:pt x="1063" y="2071"/>
                </a:lnTo>
                <a:lnTo>
                  <a:pt x="1063" y="2072"/>
                </a:lnTo>
                <a:lnTo>
                  <a:pt x="1063" y="2074"/>
                </a:lnTo>
                <a:lnTo>
                  <a:pt x="1062" y="2074"/>
                </a:lnTo>
                <a:lnTo>
                  <a:pt x="1062" y="2072"/>
                </a:lnTo>
                <a:lnTo>
                  <a:pt x="1060" y="2072"/>
                </a:lnTo>
                <a:lnTo>
                  <a:pt x="1059" y="2072"/>
                </a:lnTo>
                <a:lnTo>
                  <a:pt x="1059" y="2071"/>
                </a:lnTo>
                <a:lnTo>
                  <a:pt x="1057" y="2071"/>
                </a:lnTo>
                <a:lnTo>
                  <a:pt x="1057" y="2072"/>
                </a:lnTo>
                <a:lnTo>
                  <a:pt x="1059" y="2074"/>
                </a:lnTo>
                <a:lnTo>
                  <a:pt x="1060" y="2075"/>
                </a:lnTo>
                <a:lnTo>
                  <a:pt x="1062" y="2075"/>
                </a:lnTo>
                <a:lnTo>
                  <a:pt x="1062" y="2077"/>
                </a:lnTo>
                <a:lnTo>
                  <a:pt x="1062" y="2078"/>
                </a:lnTo>
                <a:lnTo>
                  <a:pt x="1062" y="2080"/>
                </a:lnTo>
                <a:lnTo>
                  <a:pt x="1060" y="2080"/>
                </a:lnTo>
                <a:lnTo>
                  <a:pt x="1060" y="2081"/>
                </a:lnTo>
                <a:lnTo>
                  <a:pt x="1060" y="2083"/>
                </a:lnTo>
                <a:lnTo>
                  <a:pt x="1059" y="2083"/>
                </a:lnTo>
                <a:lnTo>
                  <a:pt x="1059" y="2084"/>
                </a:lnTo>
                <a:lnTo>
                  <a:pt x="1059" y="2086"/>
                </a:lnTo>
                <a:lnTo>
                  <a:pt x="1057" y="2087"/>
                </a:lnTo>
                <a:lnTo>
                  <a:pt x="1057" y="2089"/>
                </a:lnTo>
                <a:lnTo>
                  <a:pt x="1057" y="2090"/>
                </a:lnTo>
                <a:lnTo>
                  <a:pt x="1057" y="2092"/>
                </a:lnTo>
                <a:lnTo>
                  <a:pt x="1057" y="2093"/>
                </a:lnTo>
                <a:lnTo>
                  <a:pt x="1056" y="2093"/>
                </a:lnTo>
                <a:lnTo>
                  <a:pt x="1057" y="2093"/>
                </a:lnTo>
                <a:lnTo>
                  <a:pt x="1057" y="2095"/>
                </a:lnTo>
                <a:lnTo>
                  <a:pt x="1057" y="2096"/>
                </a:lnTo>
                <a:lnTo>
                  <a:pt x="1057" y="2098"/>
                </a:lnTo>
                <a:lnTo>
                  <a:pt x="1057" y="2099"/>
                </a:lnTo>
                <a:lnTo>
                  <a:pt x="1059" y="2099"/>
                </a:lnTo>
                <a:lnTo>
                  <a:pt x="1059" y="2101"/>
                </a:lnTo>
                <a:lnTo>
                  <a:pt x="1059" y="2102"/>
                </a:lnTo>
                <a:lnTo>
                  <a:pt x="1060" y="2102"/>
                </a:lnTo>
                <a:lnTo>
                  <a:pt x="1060" y="2104"/>
                </a:lnTo>
                <a:lnTo>
                  <a:pt x="1060" y="2105"/>
                </a:lnTo>
                <a:lnTo>
                  <a:pt x="1062" y="2105"/>
                </a:lnTo>
                <a:lnTo>
                  <a:pt x="1060" y="2105"/>
                </a:lnTo>
                <a:lnTo>
                  <a:pt x="1062" y="2105"/>
                </a:lnTo>
                <a:lnTo>
                  <a:pt x="1062" y="2107"/>
                </a:lnTo>
                <a:lnTo>
                  <a:pt x="1062" y="2108"/>
                </a:lnTo>
                <a:lnTo>
                  <a:pt x="1063" y="2110"/>
                </a:lnTo>
                <a:lnTo>
                  <a:pt x="1062" y="2110"/>
                </a:lnTo>
                <a:lnTo>
                  <a:pt x="1062" y="2108"/>
                </a:lnTo>
                <a:lnTo>
                  <a:pt x="1060" y="2108"/>
                </a:lnTo>
                <a:lnTo>
                  <a:pt x="1059" y="2107"/>
                </a:lnTo>
                <a:lnTo>
                  <a:pt x="1057" y="2105"/>
                </a:lnTo>
                <a:lnTo>
                  <a:pt x="1056" y="2105"/>
                </a:lnTo>
                <a:lnTo>
                  <a:pt x="1057" y="2105"/>
                </a:lnTo>
                <a:lnTo>
                  <a:pt x="1057" y="2107"/>
                </a:lnTo>
                <a:lnTo>
                  <a:pt x="1057" y="2108"/>
                </a:lnTo>
                <a:lnTo>
                  <a:pt x="1059" y="2108"/>
                </a:lnTo>
                <a:lnTo>
                  <a:pt x="1060" y="2110"/>
                </a:lnTo>
                <a:lnTo>
                  <a:pt x="1063" y="2111"/>
                </a:lnTo>
                <a:lnTo>
                  <a:pt x="1063" y="2113"/>
                </a:lnTo>
                <a:lnTo>
                  <a:pt x="1065" y="2113"/>
                </a:lnTo>
                <a:lnTo>
                  <a:pt x="1065" y="2114"/>
                </a:lnTo>
                <a:lnTo>
                  <a:pt x="1065" y="2116"/>
                </a:lnTo>
                <a:lnTo>
                  <a:pt x="1065" y="2117"/>
                </a:lnTo>
                <a:lnTo>
                  <a:pt x="1066" y="2119"/>
                </a:lnTo>
                <a:lnTo>
                  <a:pt x="1066" y="2120"/>
                </a:lnTo>
                <a:lnTo>
                  <a:pt x="1066" y="2122"/>
                </a:lnTo>
                <a:lnTo>
                  <a:pt x="1068" y="2124"/>
                </a:lnTo>
                <a:lnTo>
                  <a:pt x="1068" y="2125"/>
                </a:lnTo>
                <a:lnTo>
                  <a:pt x="1068" y="2127"/>
                </a:lnTo>
                <a:lnTo>
                  <a:pt x="1066" y="2128"/>
                </a:lnTo>
                <a:lnTo>
                  <a:pt x="1065" y="2128"/>
                </a:lnTo>
                <a:lnTo>
                  <a:pt x="1065" y="2125"/>
                </a:lnTo>
                <a:lnTo>
                  <a:pt x="1063" y="2122"/>
                </a:lnTo>
                <a:lnTo>
                  <a:pt x="1062" y="2117"/>
                </a:lnTo>
                <a:lnTo>
                  <a:pt x="1062" y="2116"/>
                </a:lnTo>
                <a:lnTo>
                  <a:pt x="1060" y="2116"/>
                </a:lnTo>
                <a:lnTo>
                  <a:pt x="1060" y="2117"/>
                </a:lnTo>
                <a:lnTo>
                  <a:pt x="1060" y="2119"/>
                </a:lnTo>
                <a:lnTo>
                  <a:pt x="1062" y="2120"/>
                </a:lnTo>
                <a:lnTo>
                  <a:pt x="1062" y="2122"/>
                </a:lnTo>
                <a:lnTo>
                  <a:pt x="1062" y="2124"/>
                </a:lnTo>
                <a:lnTo>
                  <a:pt x="1062" y="2125"/>
                </a:lnTo>
                <a:lnTo>
                  <a:pt x="1063" y="2127"/>
                </a:lnTo>
                <a:lnTo>
                  <a:pt x="1063" y="2128"/>
                </a:lnTo>
                <a:lnTo>
                  <a:pt x="1063" y="2130"/>
                </a:lnTo>
                <a:lnTo>
                  <a:pt x="1065" y="2130"/>
                </a:lnTo>
                <a:lnTo>
                  <a:pt x="1065" y="2131"/>
                </a:lnTo>
                <a:lnTo>
                  <a:pt x="1065" y="2133"/>
                </a:lnTo>
                <a:lnTo>
                  <a:pt x="1065" y="2134"/>
                </a:lnTo>
                <a:lnTo>
                  <a:pt x="1065" y="2136"/>
                </a:lnTo>
                <a:lnTo>
                  <a:pt x="1066" y="2137"/>
                </a:lnTo>
                <a:lnTo>
                  <a:pt x="1065" y="2137"/>
                </a:lnTo>
                <a:lnTo>
                  <a:pt x="1065" y="2139"/>
                </a:lnTo>
                <a:lnTo>
                  <a:pt x="1063" y="2139"/>
                </a:lnTo>
                <a:lnTo>
                  <a:pt x="1062" y="2139"/>
                </a:lnTo>
                <a:lnTo>
                  <a:pt x="1062" y="2137"/>
                </a:lnTo>
                <a:lnTo>
                  <a:pt x="1060" y="2137"/>
                </a:lnTo>
                <a:lnTo>
                  <a:pt x="1060" y="2136"/>
                </a:lnTo>
                <a:lnTo>
                  <a:pt x="1060" y="2137"/>
                </a:lnTo>
                <a:lnTo>
                  <a:pt x="1060" y="2136"/>
                </a:lnTo>
                <a:lnTo>
                  <a:pt x="1060" y="2134"/>
                </a:lnTo>
                <a:lnTo>
                  <a:pt x="1060" y="2131"/>
                </a:lnTo>
                <a:lnTo>
                  <a:pt x="1060" y="2130"/>
                </a:lnTo>
                <a:lnTo>
                  <a:pt x="1062" y="2128"/>
                </a:lnTo>
                <a:lnTo>
                  <a:pt x="1060" y="2125"/>
                </a:lnTo>
                <a:lnTo>
                  <a:pt x="1060" y="2124"/>
                </a:lnTo>
                <a:lnTo>
                  <a:pt x="1059" y="2124"/>
                </a:lnTo>
                <a:lnTo>
                  <a:pt x="1057" y="2124"/>
                </a:lnTo>
                <a:lnTo>
                  <a:pt x="1056" y="2124"/>
                </a:lnTo>
                <a:lnTo>
                  <a:pt x="1054" y="2117"/>
                </a:lnTo>
                <a:lnTo>
                  <a:pt x="1051" y="2119"/>
                </a:lnTo>
                <a:lnTo>
                  <a:pt x="1048" y="2119"/>
                </a:lnTo>
                <a:lnTo>
                  <a:pt x="1050" y="2124"/>
                </a:lnTo>
                <a:lnTo>
                  <a:pt x="1051" y="2124"/>
                </a:lnTo>
                <a:lnTo>
                  <a:pt x="1053" y="2125"/>
                </a:lnTo>
                <a:lnTo>
                  <a:pt x="1050" y="2127"/>
                </a:lnTo>
                <a:lnTo>
                  <a:pt x="1051" y="2131"/>
                </a:lnTo>
                <a:lnTo>
                  <a:pt x="1054" y="2130"/>
                </a:lnTo>
                <a:lnTo>
                  <a:pt x="1054" y="2133"/>
                </a:lnTo>
                <a:lnTo>
                  <a:pt x="1053" y="2133"/>
                </a:lnTo>
                <a:lnTo>
                  <a:pt x="1051" y="2133"/>
                </a:lnTo>
                <a:lnTo>
                  <a:pt x="1051" y="2134"/>
                </a:lnTo>
                <a:lnTo>
                  <a:pt x="1050" y="2134"/>
                </a:lnTo>
                <a:lnTo>
                  <a:pt x="1048" y="2134"/>
                </a:lnTo>
                <a:lnTo>
                  <a:pt x="1048" y="2136"/>
                </a:lnTo>
                <a:lnTo>
                  <a:pt x="1048" y="2137"/>
                </a:lnTo>
                <a:lnTo>
                  <a:pt x="1047" y="2137"/>
                </a:lnTo>
                <a:lnTo>
                  <a:pt x="1047" y="2139"/>
                </a:lnTo>
                <a:lnTo>
                  <a:pt x="1047" y="2140"/>
                </a:lnTo>
                <a:lnTo>
                  <a:pt x="1047" y="2139"/>
                </a:lnTo>
                <a:lnTo>
                  <a:pt x="1047" y="2137"/>
                </a:lnTo>
                <a:lnTo>
                  <a:pt x="1045" y="2137"/>
                </a:lnTo>
                <a:lnTo>
                  <a:pt x="1045" y="2139"/>
                </a:lnTo>
                <a:lnTo>
                  <a:pt x="1045" y="2140"/>
                </a:lnTo>
                <a:lnTo>
                  <a:pt x="1047" y="2140"/>
                </a:lnTo>
                <a:lnTo>
                  <a:pt x="1048" y="2140"/>
                </a:lnTo>
                <a:lnTo>
                  <a:pt x="1050" y="2140"/>
                </a:lnTo>
                <a:lnTo>
                  <a:pt x="1050" y="2142"/>
                </a:lnTo>
                <a:lnTo>
                  <a:pt x="1050" y="2143"/>
                </a:lnTo>
                <a:lnTo>
                  <a:pt x="1051" y="2145"/>
                </a:lnTo>
                <a:lnTo>
                  <a:pt x="1051" y="2146"/>
                </a:lnTo>
                <a:lnTo>
                  <a:pt x="1054" y="2148"/>
                </a:lnTo>
                <a:lnTo>
                  <a:pt x="1056" y="2148"/>
                </a:lnTo>
                <a:lnTo>
                  <a:pt x="1059" y="2151"/>
                </a:lnTo>
                <a:lnTo>
                  <a:pt x="1059" y="2149"/>
                </a:lnTo>
                <a:lnTo>
                  <a:pt x="1065" y="2152"/>
                </a:lnTo>
                <a:lnTo>
                  <a:pt x="1063" y="2154"/>
                </a:lnTo>
                <a:lnTo>
                  <a:pt x="1059" y="2151"/>
                </a:lnTo>
                <a:lnTo>
                  <a:pt x="1057" y="2154"/>
                </a:lnTo>
                <a:lnTo>
                  <a:pt x="1057" y="2152"/>
                </a:lnTo>
                <a:lnTo>
                  <a:pt x="1057" y="2151"/>
                </a:lnTo>
                <a:lnTo>
                  <a:pt x="1056" y="2149"/>
                </a:lnTo>
                <a:lnTo>
                  <a:pt x="1053" y="2149"/>
                </a:lnTo>
                <a:lnTo>
                  <a:pt x="1050" y="2149"/>
                </a:lnTo>
                <a:lnTo>
                  <a:pt x="1048" y="2149"/>
                </a:lnTo>
                <a:lnTo>
                  <a:pt x="1047" y="2151"/>
                </a:lnTo>
                <a:lnTo>
                  <a:pt x="1045" y="2151"/>
                </a:lnTo>
                <a:lnTo>
                  <a:pt x="1045" y="2152"/>
                </a:lnTo>
                <a:lnTo>
                  <a:pt x="1045" y="2154"/>
                </a:lnTo>
                <a:lnTo>
                  <a:pt x="1044" y="2154"/>
                </a:lnTo>
                <a:lnTo>
                  <a:pt x="1042" y="2154"/>
                </a:lnTo>
                <a:lnTo>
                  <a:pt x="1042" y="2155"/>
                </a:lnTo>
                <a:lnTo>
                  <a:pt x="1041" y="2155"/>
                </a:lnTo>
                <a:lnTo>
                  <a:pt x="1039" y="2155"/>
                </a:lnTo>
                <a:lnTo>
                  <a:pt x="1038" y="2155"/>
                </a:lnTo>
                <a:lnTo>
                  <a:pt x="1038" y="2157"/>
                </a:lnTo>
                <a:lnTo>
                  <a:pt x="1036" y="2157"/>
                </a:lnTo>
                <a:lnTo>
                  <a:pt x="1036" y="2155"/>
                </a:lnTo>
                <a:lnTo>
                  <a:pt x="1035" y="2157"/>
                </a:lnTo>
                <a:lnTo>
                  <a:pt x="1033" y="2157"/>
                </a:lnTo>
                <a:lnTo>
                  <a:pt x="1032" y="2157"/>
                </a:lnTo>
                <a:lnTo>
                  <a:pt x="1030" y="2157"/>
                </a:lnTo>
                <a:lnTo>
                  <a:pt x="1030" y="2155"/>
                </a:lnTo>
                <a:lnTo>
                  <a:pt x="1030" y="2154"/>
                </a:lnTo>
                <a:lnTo>
                  <a:pt x="1030" y="2152"/>
                </a:lnTo>
                <a:lnTo>
                  <a:pt x="1030" y="2151"/>
                </a:lnTo>
                <a:lnTo>
                  <a:pt x="1029" y="2151"/>
                </a:lnTo>
                <a:lnTo>
                  <a:pt x="1029" y="2149"/>
                </a:lnTo>
                <a:lnTo>
                  <a:pt x="1027" y="2148"/>
                </a:lnTo>
                <a:lnTo>
                  <a:pt x="1026" y="2148"/>
                </a:lnTo>
                <a:lnTo>
                  <a:pt x="1024" y="2148"/>
                </a:lnTo>
                <a:lnTo>
                  <a:pt x="1023" y="2148"/>
                </a:lnTo>
                <a:lnTo>
                  <a:pt x="1021" y="2148"/>
                </a:lnTo>
                <a:lnTo>
                  <a:pt x="1021" y="2146"/>
                </a:lnTo>
                <a:lnTo>
                  <a:pt x="1020" y="2146"/>
                </a:lnTo>
                <a:lnTo>
                  <a:pt x="1018" y="2146"/>
                </a:lnTo>
                <a:lnTo>
                  <a:pt x="1018" y="2145"/>
                </a:lnTo>
                <a:lnTo>
                  <a:pt x="1017" y="2145"/>
                </a:lnTo>
                <a:lnTo>
                  <a:pt x="1015" y="2145"/>
                </a:lnTo>
                <a:lnTo>
                  <a:pt x="1015" y="2143"/>
                </a:lnTo>
                <a:lnTo>
                  <a:pt x="1014" y="2143"/>
                </a:lnTo>
                <a:lnTo>
                  <a:pt x="1012" y="2143"/>
                </a:lnTo>
                <a:lnTo>
                  <a:pt x="1010" y="2143"/>
                </a:lnTo>
                <a:lnTo>
                  <a:pt x="1009" y="2143"/>
                </a:lnTo>
                <a:lnTo>
                  <a:pt x="1009" y="2142"/>
                </a:lnTo>
                <a:lnTo>
                  <a:pt x="1007" y="2142"/>
                </a:lnTo>
                <a:lnTo>
                  <a:pt x="1006" y="2142"/>
                </a:lnTo>
                <a:lnTo>
                  <a:pt x="1006" y="2140"/>
                </a:lnTo>
                <a:lnTo>
                  <a:pt x="1004" y="2140"/>
                </a:lnTo>
                <a:lnTo>
                  <a:pt x="1004" y="2139"/>
                </a:lnTo>
                <a:lnTo>
                  <a:pt x="1003" y="2139"/>
                </a:lnTo>
                <a:lnTo>
                  <a:pt x="1001" y="2139"/>
                </a:lnTo>
                <a:lnTo>
                  <a:pt x="1001" y="2137"/>
                </a:lnTo>
                <a:lnTo>
                  <a:pt x="1000" y="2137"/>
                </a:lnTo>
                <a:lnTo>
                  <a:pt x="1000" y="2139"/>
                </a:lnTo>
                <a:lnTo>
                  <a:pt x="1000" y="2137"/>
                </a:lnTo>
                <a:lnTo>
                  <a:pt x="998" y="2137"/>
                </a:lnTo>
                <a:lnTo>
                  <a:pt x="998" y="2139"/>
                </a:lnTo>
                <a:lnTo>
                  <a:pt x="997" y="2139"/>
                </a:lnTo>
                <a:lnTo>
                  <a:pt x="997" y="2140"/>
                </a:lnTo>
                <a:lnTo>
                  <a:pt x="995" y="2140"/>
                </a:lnTo>
                <a:lnTo>
                  <a:pt x="994" y="2140"/>
                </a:lnTo>
                <a:lnTo>
                  <a:pt x="994" y="2139"/>
                </a:lnTo>
                <a:lnTo>
                  <a:pt x="994" y="2137"/>
                </a:lnTo>
                <a:lnTo>
                  <a:pt x="992" y="2137"/>
                </a:lnTo>
                <a:lnTo>
                  <a:pt x="992" y="2136"/>
                </a:lnTo>
                <a:lnTo>
                  <a:pt x="991" y="2136"/>
                </a:lnTo>
                <a:lnTo>
                  <a:pt x="991" y="2134"/>
                </a:lnTo>
                <a:lnTo>
                  <a:pt x="991" y="2133"/>
                </a:lnTo>
                <a:lnTo>
                  <a:pt x="989" y="2133"/>
                </a:lnTo>
                <a:lnTo>
                  <a:pt x="988" y="2133"/>
                </a:lnTo>
                <a:lnTo>
                  <a:pt x="988" y="2131"/>
                </a:lnTo>
                <a:lnTo>
                  <a:pt x="986" y="2131"/>
                </a:lnTo>
                <a:lnTo>
                  <a:pt x="986" y="2130"/>
                </a:lnTo>
                <a:lnTo>
                  <a:pt x="985" y="2130"/>
                </a:lnTo>
                <a:lnTo>
                  <a:pt x="983" y="2130"/>
                </a:lnTo>
                <a:lnTo>
                  <a:pt x="982" y="2130"/>
                </a:lnTo>
                <a:lnTo>
                  <a:pt x="980" y="2130"/>
                </a:lnTo>
                <a:lnTo>
                  <a:pt x="979" y="2130"/>
                </a:lnTo>
                <a:lnTo>
                  <a:pt x="979" y="2128"/>
                </a:lnTo>
                <a:lnTo>
                  <a:pt x="977" y="2128"/>
                </a:lnTo>
                <a:lnTo>
                  <a:pt x="976" y="2128"/>
                </a:lnTo>
                <a:lnTo>
                  <a:pt x="974" y="2127"/>
                </a:lnTo>
                <a:lnTo>
                  <a:pt x="973" y="2127"/>
                </a:lnTo>
                <a:lnTo>
                  <a:pt x="973" y="2125"/>
                </a:lnTo>
                <a:lnTo>
                  <a:pt x="971" y="2125"/>
                </a:lnTo>
                <a:lnTo>
                  <a:pt x="970" y="2124"/>
                </a:lnTo>
                <a:lnTo>
                  <a:pt x="968" y="2124"/>
                </a:lnTo>
                <a:lnTo>
                  <a:pt x="967" y="2124"/>
                </a:lnTo>
                <a:lnTo>
                  <a:pt x="967" y="2122"/>
                </a:lnTo>
                <a:lnTo>
                  <a:pt x="965" y="2122"/>
                </a:lnTo>
                <a:lnTo>
                  <a:pt x="964" y="2120"/>
                </a:lnTo>
                <a:lnTo>
                  <a:pt x="962" y="2120"/>
                </a:lnTo>
                <a:lnTo>
                  <a:pt x="961" y="2120"/>
                </a:lnTo>
                <a:lnTo>
                  <a:pt x="959" y="2120"/>
                </a:lnTo>
                <a:lnTo>
                  <a:pt x="959" y="2119"/>
                </a:lnTo>
                <a:lnTo>
                  <a:pt x="958" y="2119"/>
                </a:lnTo>
                <a:lnTo>
                  <a:pt x="958" y="2117"/>
                </a:lnTo>
                <a:lnTo>
                  <a:pt x="956" y="2117"/>
                </a:lnTo>
                <a:lnTo>
                  <a:pt x="956" y="2116"/>
                </a:lnTo>
                <a:lnTo>
                  <a:pt x="955" y="2116"/>
                </a:lnTo>
                <a:lnTo>
                  <a:pt x="953" y="2116"/>
                </a:lnTo>
                <a:lnTo>
                  <a:pt x="952" y="2116"/>
                </a:lnTo>
                <a:lnTo>
                  <a:pt x="950" y="2116"/>
                </a:lnTo>
                <a:lnTo>
                  <a:pt x="949" y="2116"/>
                </a:lnTo>
                <a:lnTo>
                  <a:pt x="949" y="2114"/>
                </a:lnTo>
                <a:lnTo>
                  <a:pt x="947" y="2114"/>
                </a:lnTo>
                <a:lnTo>
                  <a:pt x="946" y="2114"/>
                </a:lnTo>
                <a:lnTo>
                  <a:pt x="944" y="2114"/>
                </a:lnTo>
                <a:lnTo>
                  <a:pt x="943" y="2114"/>
                </a:lnTo>
                <a:lnTo>
                  <a:pt x="941" y="2114"/>
                </a:lnTo>
                <a:lnTo>
                  <a:pt x="941" y="2113"/>
                </a:lnTo>
                <a:lnTo>
                  <a:pt x="940" y="2113"/>
                </a:lnTo>
                <a:lnTo>
                  <a:pt x="940" y="2111"/>
                </a:lnTo>
                <a:lnTo>
                  <a:pt x="940" y="2110"/>
                </a:lnTo>
                <a:lnTo>
                  <a:pt x="938" y="2110"/>
                </a:lnTo>
                <a:lnTo>
                  <a:pt x="938" y="2108"/>
                </a:lnTo>
                <a:lnTo>
                  <a:pt x="937" y="2108"/>
                </a:lnTo>
                <a:lnTo>
                  <a:pt x="937" y="2107"/>
                </a:lnTo>
                <a:lnTo>
                  <a:pt x="937" y="2105"/>
                </a:lnTo>
                <a:lnTo>
                  <a:pt x="935" y="2104"/>
                </a:lnTo>
                <a:lnTo>
                  <a:pt x="935" y="2102"/>
                </a:lnTo>
                <a:lnTo>
                  <a:pt x="934" y="2102"/>
                </a:lnTo>
                <a:lnTo>
                  <a:pt x="934" y="2101"/>
                </a:lnTo>
                <a:lnTo>
                  <a:pt x="932" y="2101"/>
                </a:lnTo>
                <a:lnTo>
                  <a:pt x="932" y="2099"/>
                </a:lnTo>
                <a:lnTo>
                  <a:pt x="931" y="2099"/>
                </a:lnTo>
                <a:lnTo>
                  <a:pt x="929" y="2098"/>
                </a:lnTo>
                <a:lnTo>
                  <a:pt x="928" y="2098"/>
                </a:lnTo>
                <a:lnTo>
                  <a:pt x="928" y="2096"/>
                </a:lnTo>
                <a:lnTo>
                  <a:pt x="926" y="2095"/>
                </a:lnTo>
                <a:lnTo>
                  <a:pt x="925" y="2095"/>
                </a:lnTo>
                <a:lnTo>
                  <a:pt x="923" y="2095"/>
                </a:lnTo>
                <a:lnTo>
                  <a:pt x="923" y="2093"/>
                </a:lnTo>
                <a:lnTo>
                  <a:pt x="922" y="2093"/>
                </a:lnTo>
                <a:lnTo>
                  <a:pt x="920" y="2093"/>
                </a:lnTo>
                <a:lnTo>
                  <a:pt x="918" y="2093"/>
                </a:lnTo>
                <a:lnTo>
                  <a:pt x="917" y="2093"/>
                </a:lnTo>
                <a:lnTo>
                  <a:pt x="915" y="2093"/>
                </a:lnTo>
                <a:lnTo>
                  <a:pt x="914" y="2093"/>
                </a:lnTo>
                <a:lnTo>
                  <a:pt x="914" y="2095"/>
                </a:lnTo>
                <a:lnTo>
                  <a:pt x="914" y="2096"/>
                </a:lnTo>
                <a:lnTo>
                  <a:pt x="912" y="2096"/>
                </a:lnTo>
                <a:lnTo>
                  <a:pt x="912" y="2095"/>
                </a:lnTo>
                <a:lnTo>
                  <a:pt x="912" y="2093"/>
                </a:lnTo>
                <a:lnTo>
                  <a:pt x="911" y="2093"/>
                </a:lnTo>
                <a:lnTo>
                  <a:pt x="911" y="2092"/>
                </a:lnTo>
                <a:lnTo>
                  <a:pt x="909" y="2092"/>
                </a:lnTo>
                <a:lnTo>
                  <a:pt x="908" y="2092"/>
                </a:lnTo>
                <a:lnTo>
                  <a:pt x="906" y="2092"/>
                </a:lnTo>
                <a:lnTo>
                  <a:pt x="906" y="2093"/>
                </a:lnTo>
                <a:lnTo>
                  <a:pt x="906" y="2095"/>
                </a:lnTo>
                <a:lnTo>
                  <a:pt x="905" y="2095"/>
                </a:lnTo>
                <a:lnTo>
                  <a:pt x="903" y="2095"/>
                </a:lnTo>
                <a:lnTo>
                  <a:pt x="903" y="2093"/>
                </a:lnTo>
                <a:lnTo>
                  <a:pt x="903" y="2092"/>
                </a:lnTo>
                <a:lnTo>
                  <a:pt x="903" y="2090"/>
                </a:lnTo>
                <a:lnTo>
                  <a:pt x="902" y="2090"/>
                </a:lnTo>
                <a:lnTo>
                  <a:pt x="902" y="2089"/>
                </a:lnTo>
                <a:lnTo>
                  <a:pt x="900" y="2089"/>
                </a:lnTo>
                <a:lnTo>
                  <a:pt x="900" y="2087"/>
                </a:lnTo>
                <a:lnTo>
                  <a:pt x="899" y="2087"/>
                </a:lnTo>
                <a:lnTo>
                  <a:pt x="897" y="2087"/>
                </a:lnTo>
                <a:lnTo>
                  <a:pt x="897" y="2086"/>
                </a:lnTo>
                <a:lnTo>
                  <a:pt x="896" y="2086"/>
                </a:lnTo>
                <a:lnTo>
                  <a:pt x="894" y="2086"/>
                </a:lnTo>
                <a:lnTo>
                  <a:pt x="893" y="2086"/>
                </a:lnTo>
                <a:lnTo>
                  <a:pt x="891" y="2086"/>
                </a:lnTo>
                <a:lnTo>
                  <a:pt x="890" y="2086"/>
                </a:lnTo>
                <a:lnTo>
                  <a:pt x="888" y="2086"/>
                </a:lnTo>
                <a:lnTo>
                  <a:pt x="887" y="2086"/>
                </a:lnTo>
                <a:lnTo>
                  <a:pt x="887" y="2087"/>
                </a:lnTo>
                <a:lnTo>
                  <a:pt x="885" y="2087"/>
                </a:lnTo>
                <a:lnTo>
                  <a:pt x="884" y="2089"/>
                </a:lnTo>
                <a:lnTo>
                  <a:pt x="882" y="2089"/>
                </a:lnTo>
                <a:lnTo>
                  <a:pt x="882" y="2090"/>
                </a:lnTo>
                <a:lnTo>
                  <a:pt x="881" y="2090"/>
                </a:lnTo>
                <a:lnTo>
                  <a:pt x="879" y="2090"/>
                </a:lnTo>
                <a:lnTo>
                  <a:pt x="878" y="2090"/>
                </a:lnTo>
                <a:lnTo>
                  <a:pt x="876" y="2090"/>
                </a:lnTo>
                <a:lnTo>
                  <a:pt x="876" y="2092"/>
                </a:lnTo>
                <a:lnTo>
                  <a:pt x="875" y="2092"/>
                </a:lnTo>
                <a:lnTo>
                  <a:pt x="875" y="2093"/>
                </a:lnTo>
                <a:lnTo>
                  <a:pt x="875" y="2092"/>
                </a:lnTo>
                <a:lnTo>
                  <a:pt x="873" y="2092"/>
                </a:lnTo>
                <a:lnTo>
                  <a:pt x="872" y="2093"/>
                </a:lnTo>
                <a:lnTo>
                  <a:pt x="870" y="2093"/>
                </a:lnTo>
                <a:lnTo>
                  <a:pt x="870" y="2095"/>
                </a:lnTo>
                <a:lnTo>
                  <a:pt x="870" y="2096"/>
                </a:lnTo>
                <a:lnTo>
                  <a:pt x="869" y="2096"/>
                </a:lnTo>
                <a:lnTo>
                  <a:pt x="867" y="2096"/>
                </a:lnTo>
                <a:lnTo>
                  <a:pt x="866" y="2096"/>
                </a:lnTo>
                <a:lnTo>
                  <a:pt x="864" y="2096"/>
                </a:lnTo>
                <a:lnTo>
                  <a:pt x="864" y="2095"/>
                </a:lnTo>
                <a:lnTo>
                  <a:pt x="863" y="2093"/>
                </a:lnTo>
                <a:lnTo>
                  <a:pt x="863" y="2092"/>
                </a:lnTo>
                <a:lnTo>
                  <a:pt x="861" y="2092"/>
                </a:lnTo>
                <a:lnTo>
                  <a:pt x="860" y="2092"/>
                </a:lnTo>
                <a:lnTo>
                  <a:pt x="860" y="2090"/>
                </a:lnTo>
                <a:lnTo>
                  <a:pt x="860" y="2089"/>
                </a:lnTo>
                <a:lnTo>
                  <a:pt x="858" y="2087"/>
                </a:lnTo>
                <a:lnTo>
                  <a:pt x="857" y="2087"/>
                </a:lnTo>
                <a:lnTo>
                  <a:pt x="855" y="2087"/>
                </a:lnTo>
                <a:lnTo>
                  <a:pt x="855" y="2086"/>
                </a:lnTo>
                <a:lnTo>
                  <a:pt x="854" y="2086"/>
                </a:lnTo>
                <a:lnTo>
                  <a:pt x="854" y="2087"/>
                </a:lnTo>
                <a:lnTo>
                  <a:pt x="852" y="2087"/>
                </a:lnTo>
                <a:lnTo>
                  <a:pt x="851" y="2087"/>
                </a:lnTo>
                <a:lnTo>
                  <a:pt x="849" y="2087"/>
                </a:lnTo>
                <a:lnTo>
                  <a:pt x="848" y="2087"/>
                </a:lnTo>
                <a:lnTo>
                  <a:pt x="846" y="2087"/>
                </a:lnTo>
                <a:lnTo>
                  <a:pt x="846" y="2086"/>
                </a:lnTo>
                <a:lnTo>
                  <a:pt x="846" y="2084"/>
                </a:lnTo>
                <a:lnTo>
                  <a:pt x="846" y="2083"/>
                </a:lnTo>
                <a:lnTo>
                  <a:pt x="846" y="2081"/>
                </a:lnTo>
                <a:lnTo>
                  <a:pt x="845" y="2081"/>
                </a:lnTo>
                <a:lnTo>
                  <a:pt x="845" y="2080"/>
                </a:lnTo>
                <a:lnTo>
                  <a:pt x="843" y="2080"/>
                </a:lnTo>
                <a:lnTo>
                  <a:pt x="843" y="2078"/>
                </a:lnTo>
                <a:lnTo>
                  <a:pt x="843" y="2077"/>
                </a:lnTo>
                <a:lnTo>
                  <a:pt x="842" y="2077"/>
                </a:lnTo>
                <a:lnTo>
                  <a:pt x="842" y="2075"/>
                </a:lnTo>
                <a:lnTo>
                  <a:pt x="842" y="2074"/>
                </a:lnTo>
                <a:lnTo>
                  <a:pt x="843" y="2074"/>
                </a:lnTo>
                <a:lnTo>
                  <a:pt x="843" y="2072"/>
                </a:lnTo>
                <a:lnTo>
                  <a:pt x="843" y="2071"/>
                </a:lnTo>
                <a:lnTo>
                  <a:pt x="842" y="2069"/>
                </a:lnTo>
                <a:lnTo>
                  <a:pt x="842" y="2067"/>
                </a:lnTo>
                <a:lnTo>
                  <a:pt x="840" y="2067"/>
                </a:lnTo>
                <a:lnTo>
                  <a:pt x="840" y="2066"/>
                </a:lnTo>
                <a:lnTo>
                  <a:pt x="842" y="2066"/>
                </a:lnTo>
                <a:lnTo>
                  <a:pt x="843" y="2064"/>
                </a:lnTo>
                <a:lnTo>
                  <a:pt x="843" y="2063"/>
                </a:lnTo>
                <a:lnTo>
                  <a:pt x="842" y="2063"/>
                </a:lnTo>
                <a:lnTo>
                  <a:pt x="840" y="2063"/>
                </a:lnTo>
                <a:lnTo>
                  <a:pt x="840" y="2061"/>
                </a:lnTo>
                <a:lnTo>
                  <a:pt x="839" y="2061"/>
                </a:lnTo>
                <a:lnTo>
                  <a:pt x="839" y="2060"/>
                </a:lnTo>
                <a:lnTo>
                  <a:pt x="839" y="2058"/>
                </a:lnTo>
                <a:lnTo>
                  <a:pt x="839" y="2057"/>
                </a:lnTo>
                <a:lnTo>
                  <a:pt x="837" y="2057"/>
                </a:lnTo>
                <a:lnTo>
                  <a:pt x="837" y="2055"/>
                </a:lnTo>
                <a:lnTo>
                  <a:pt x="837" y="2054"/>
                </a:lnTo>
                <a:lnTo>
                  <a:pt x="836" y="2054"/>
                </a:lnTo>
                <a:lnTo>
                  <a:pt x="836" y="2052"/>
                </a:lnTo>
                <a:lnTo>
                  <a:pt x="836" y="2051"/>
                </a:lnTo>
                <a:lnTo>
                  <a:pt x="834" y="2051"/>
                </a:lnTo>
                <a:lnTo>
                  <a:pt x="834" y="2049"/>
                </a:lnTo>
                <a:lnTo>
                  <a:pt x="836" y="2049"/>
                </a:lnTo>
                <a:lnTo>
                  <a:pt x="836" y="2048"/>
                </a:lnTo>
                <a:lnTo>
                  <a:pt x="836" y="2046"/>
                </a:lnTo>
                <a:lnTo>
                  <a:pt x="834" y="2046"/>
                </a:lnTo>
                <a:lnTo>
                  <a:pt x="833" y="2046"/>
                </a:lnTo>
                <a:lnTo>
                  <a:pt x="831" y="2046"/>
                </a:lnTo>
                <a:lnTo>
                  <a:pt x="831" y="2045"/>
                </a:lnTo>
                <a:lnTo>
                  <a:pt x="830" y="2045"/>
                </a:lnTo>
                <a:lnTo>
                  <a:pt x="828" y="2045"/>
                </a:lnTo>
                <a:lnTo>
                  <a:pt x="828" y="2043"/>
                </a:lnTo>
                <a:lnTo>
                  <a:pt x="830" y="2043"/>
                </a:lnTo>
                <a:lnTo>
                  <a:pt x="830" y="2042"/>
                </a:lnTo>
                <a:lnTo>
                  <a:pt x="830" y="2040"/>
                </a:lnTo>
                <a:lnTo>
                  <a:pt x="828" y="2039"/>
                </a:lnTo>
                <a:lnTo>
                  <a:pt x="827" y="2039"/>
                </a:lnTo>
                <a:lnTo>
                  <a:pt x="825" y="2039"/>
                </a:lnTo>
                <a:lnTo>
                  <a:pt x="825" y="2037"/>
                </a:lnTo>
                <a:lnTo>
                  <a:pt x="827" y="2036"/>
                </a:lnTo>
                <a:lnTo>
                  <a:pt x="828" y="2036"/>
                </a:lnTo>
                <a:lnTo>
                  <a:pt x="830" y="2034"/>
                </a:lnTo>
                <a:lnTo>
                  <a:pt x="830" y="2033"/>
                </a:lnTo>
                <a:lnTo>
                  <a:pt x="830" y="2031"/>
                </a:lnTo>
                <a:lnTo>
                  <a:pt x="828" y="2030"/>
                </a:lnTo>
                <a:lnTo>
                  <a:pt x="828" y="2028"/>
                </a:lnTo>
                <a:lnTo>
                  <a:pt x="827" y="2028"/>
                </a:lnTo>
                <a:lnTo>
                  <a:pt x="827" y="2027"/>
                </a:lnTo>
                <a:lnTo>
                  <a:pt x="825" y="2027"/>
                </a:lnTo>
                <a:lnTo>
                  <a:pt x="823" y="2027"/>
                </a:lnTo>
                <a:lnTo>
                  <a:pt x="822" y="2027"/>
                </a:lnTo>
                <a:lnTo>
                  <a:pt x="822" y="2028"/>
                </a:lnTo>
                <a:lnTo>
                  <a:pt x="822" y="2027"/>
                </a:lnTo>
                <a:lnTo>
                  <a:pt x="820" y="2027"/>
                </a:lnTo>
                <a:lnTo>
                  <a:pt x="820" y="2025"/>
                </a:lnTo>
                <a:lnTo>
                  <a:pt x="819" y="2025"/>
                </a:lnTo>
                <a:lnTo>
                  <a:pt x="819" y="2024"/>
                </a:lnTo>
                <a:lnTo>
                  <a:pt x="820" y="2022"/>
                </a:lnTo>
                <a:lnTo>
                  <a:pt x="820" y="2021"/>
                </a:lnTo>
                <a:lnTo>
                  <a:pt x="822" y="2021"/>
                </a:lnTo>
                <a:lnTo>
                  <a:pt x="823" y="2019"/>
                </a:lnTo>
                <a:lnTo>
                  <a:pt x="823" y="2018"/>
                </a:lnTo>
                <a:lnTo>
                  <a:pt x="825" y="2018"/>
                </a:lnTo>
                <a:lnTo>
                  <a:pt x="825" y="2016"/>
                </a:lnTo>
                <a:lnTo>
                  <a:pt x="825" y="2013"/>
                </a:lnTo>
                <a:lnTo>
                  <a:pt x="825" y="2011"/>
                </a:lnTo>
                <a:lnTo>
                  <a:pt x="827" y="2011"/>
                </a:lnTo>
                <a:lnTo>
                  <a:pt x="827" y="2010"/>
                </a:lnTo>
                <a:lnTo>
                  <a:pt x="827" y="2008"/>
                </a:lnTo>
                <a:lnTo>
                  <a:pt x="828" y="2008"/>
                </a:lnTo>
                <a:lnTo>
                  <a:pt x="828" y="2007"/>
                </a:lnTo>
                <a:lnTo>
                  <a:pt x="830" y="2005"/>
                </a:lnTo>
                <a:lnTo>
                  <a:pt x="831" y="2004"/>
                </a:lnTo>
                <a:lnTo>
                  <a:pt x="833" y="2004"/>
                </a:lnTo>
                <a:lnTo>
                  <a:pt x="833" y="2002"/>
                </a:lnTo>
                <a:lnTo>
                  <a:pt x="834" y="2002"/>
                </a:lnTo>
                <a:lnTo>
                  <a:pt x="834" y="2001"/>
                </a:lnTo>
                <a:lnTo>
                  <a:pt x="834" y="1999"/>
                </a:lnTo>
                <a:lnTo>
                  <a:pt x="836" y="1999"/>
                </a:lnTo>
                <a:lnTo>
                  <a:pt x="837" y="1999"/>
                </a:lnTo>
                <a:lnTo>
                  <a:pt x="837" y="1998"/>
                </a:lnTo>
                <a:lnTo>
                  <a:pt x="839" y="1998"/>
                </a:lnTo>
                <a:lnTo>
                  <a:pt x="840" y="1998"/>
                </a:lnTo>
                <a:lnTo>
                  <a:pt x="840" y="1996"/>
                </a:lnTo>
                <a:lnTo>
                  <a:pt x="842" y="1996"/>
                </a:lnTo>
                <a:lnTo>
                  <a:pt x="843" y="1996"/>
                </a:lnTo>
                <a:lnTo>
                  <a:pt x="843" y="1995"/>
                </a:lnTo>
                <a:lnTo>
                  <a:pt x="845" y="1995"/>
                </a:lnTo>
                <a:lnTo>
                  <a:pt x="846" y="1995"/>
                </a:lnTo>
                <a:lnTo>
                  <a:pt x="846" y="1993"/>
                </a:lnTo>
                <a:lnTo>
                  <a:pt x="848" y="1993"/>
                </a:lnTo>
                <a:lnTo>
                  <a:pt x="848" y="1992"/>
                </a:lnTo>
                <a:lnTo>
                  <a:pt x="849" y="1992"/>
                </a:lnTo>
                <a:lnTo>
                  <a:pt x="851" y="1992"/>
                </a:lnTo>
                <a:lnTo>
                  <a:pt x="852" y="1992"/>
                </a:lnTo>
                <a:lnTo>
                  <a:pt x="852" y="1990"/>
                </a:lnTo>
                <a:lnTo>
                  <a:pt x="854" y="1989"/>
                </a:lnTo>
                <a:lnTo>
                  <a:pt x="854" y="1987"/>
                </a:lnTo>
                <a:lnTo>
                  <a:pt x="852" y="1987"/>
                </a:lnTo>
                <a:lnTo>
                  <a:pt x="854" y="1986"/>
                </a:lnTo>
                <a:lnTo>
                  <a:pt x="852" y="1986"/>
                </a:lnTo>
                <a:lnTo>
                  <a:pt x="852" y="1984"/>
                </a:lnTo>
                <a:lnTo>
                  <a:pt x="852" y="1983"/>
                </a:lnTo>
                <a:lnTo>
                  <a:pt x="852" y="1981"/>
                </a:lnTo>
                <a:lnTo>
                  <a:pt x="851" y="1981"/>
                </a:lnTo>
                <a:lnTo>
                  <a:pt x="851" y="1980"/>
                </a:lnTo>
                <a:lnTo>
                  <a:pt x="852" y="1980"/>
                </a:lnTo>
                <a:lnTo>
                  <a:pt x="852" y="1978"/>
                </a:lnTo>
                <a:lnTo>
                  <a:pt x="854" y="1978"/>
                </a:lnTo>
                <a:lnTo>
                  <a:pt x="854" y="1977"/>
                </a:lnTo>
                <a:lnTo>
                  <a:pt x="855" y="1975"/>
                </a:lnTo>
                <a:lnTo>
                  <a:pt x="855" y="1974"/>
                </a:lnTo>
                <a:lnTo>
                  <a:pt x="857" y="1974"/>
                </a:lnTo>
                <a:lnTo>
                  <a:pt x="858" y="1974"/>
                </a:lnTo>
                <a:lnTo>
                  <a:pt x="858" y="1972"/>
                </a:lnTo>
                <a:lnTo>
                  <a:pt x="860" y="1972"/>
                </a:lnTo>
                <a:lnTo>
                  <a:pt x="861" y="1972"/>
                </a:lnTo>
                <a:lnTo>
                  <a:pt x="861" y="1971"/>
                </a:lnTo>
                <a:lnTo>
                  <a:pt x="863" y="1971"/>
                </a:lnTo>
                <a:lnTo>
                  <a:pt x="864" y="1971"/>
                </a:lnTo>
                <a:lnTo>
                  <a:pt x="866" y="1971"/>
                </a:lnTo>
                <a:lnTo>
                  <a:pt x="867" y="1971"/>
                </a:lnTo>
                <a:lnTo>
                  <a:pt x="867" y="1969"/>
                </a:lnTo>
                <a:lnTo>
                  <a:pt x="869" y="1969"/>
                </a:lnTo>
                <a:lnTo>
                  <a:pt x="869" y="1968"/>
                </a:lnTo>
                <a:lnTo>
                  <a:pt x="870" y="1968"/>
                </a:lnTo>
                <a:lnTo>
                  <a:pt x="872" y="1968"/>
                </a:lnTo>
                <a:lnTo>
                  <a:pt x="873" y="1968"/>
                </a:lnTo>
                <a:lnTo>
                  <a:pt x="873" y="1966"/>
                </a:lnTo>
                <a:lnTo>
                  <a:pt x="873" y="1965"/>
                </a:lnTo>
                <a:lnTo>
                  <a:pt x="875" y="1965"/>
                </a:lnTo>
                <a:lnTo>
                  <a:pt x="875" y="1963"/>
                </a:lnTo>
                <a:lnTo>
                  <a:pt x="875" y="1961"/>
                </a:lnTo>
                <a:lnTo>
                  <a:pt x="875" y="1960"/>
                </a:lnTo>
                <a:lnTo>
                  <a:pt x="875" y="1958"/>
                </a:lnTo>
                <a:lnTo>
                  <a:pt x="876" y="1958"/>
                </a:lnTo>
                <a:lnTo>
                  <a:pt x="876" y="1957"/>
                </a:lnTo>
                <a:lnTo>
                  <a:pt x="876" y="1955"/>
                </a:lnTo>
                <a:lnTo>
                  <a:pt x="876" y="1954"/>
                </a:lnTo>
                <a:lnTo>
                  <a:pt x="876" y="1952"/>
                </a:lnTo>
                <a:lnTo>
                  <a:pt x="876" y="1951"/>
                </a:lnTo>
                <a:lnTo>
                  <a:pt x="876" y="1949"/>
                </a:lnTo>
                <a:lnTo>
                  <a:pt x="878" y="1949"/>
                </a:lnTo>
                <a:lnTo>
                  <a:pt x="878" y="1948"/>
                </a:lnTo>
                <a:lnTo>
                  <a:pt x="878" y="1946"/>
                </a:lnTo>
                <a:lnTo>
                  <a:pt x="878" y="1945"/>
                </a:lnTo>
                <a:lnTo>
                  <a:pt x="878" y="1943"/>
                </a:lnTo>
                <a:lnTo>
                  <a:pt x="878" y="1942"/>
                </a:lnTo>
                <a:lnTo>
                  <a:pt x="879" y="1940"/>
                </a:lnTo>
                <a:lnTo>
                  <a:pt x="879" y="1939"/>
                </a:lnTo>
                <a:lnTo>
                  <a:pt x="879" y="1937"/>
                </a:lnTo>
                <a:lnTo>
                  <a:pt x="879" y="1936"/>
                </a:lnTo>
                <a:lnTo>
                  <a:pt x="879" y="1934"/>
                </a:lnTo>
                <a:lnTo>
                  <a:pt x="879" y="1933"/>
                </a:lnTo>
                <a:lnTo>
                  <a:pt x="879" y="1931"/>
                </a:lnTo>
                <a:lnTo>
                  <a:pt x="879" y="1930"/>
                </a:lnTo>
                <a:lnTo>
                  <a:pt x="879" y="1928"/>
                </a:lnTo>
                <a:lnTo>
                  <a:pt x="879" y="1927"/>
                </a:lnTo>
                <a:lnTo>
                  <a:pt x="879" y="1925"/>
                </a:lnTo>
                <a:lnTo>
                  <a:pt x="878" y="1924"/>
                </a:lnTo>
                <a:lnTo>
                  <a:pt x="878" y="1922"/>
                </a:lnTo>
                <a:lnTo>
                  <a:pt x="878" y="1921"/>
                </a:lnTo>
                <a:lnTo>
                  <a:pt x="878" y="1919"/>
                </a:lnTo>
                <a:lnTo>
                  <a:pt x="879" y="1918"/>
                </a:lnTo>
                <a:lnTo>
                  <a:pt x="879" y="1916"/>
                </a:lnTo>
                <a:lnTo>
                  <a:pt x="879" y="1915"/>
                </a:lnTo>
                <a:lnTo>
                  <a:pt x="879" y="1913"/>
                </a:lnTo>
                <a:lnTo>
                  <a:pt x="879" y="1912"/>
                </a:lnTo>
                <a:lnTo>
                  <a:pt x="879" y="1908"/>
                </a:lnTo>
                <a:lnTo>
                  <a:pt x="879" y="1907"/>
                </a:lnTo>
                <a:lnTo>
                  <a:pt x="879" y="1905"/>
                </a:lnTo>
                <a:lnTo>
                  <a:pt x="879" y="1904"/>
                </a:lnTo>
                <a:lnTo>
                  <a:pt x="879" y="1902"/>
                </a:lnTo>
                <a:lnTo>
                  <a:pt x="878" y="1901"/>
                </a:lnTo>
                <a:lnTo>
                  <a:pt x="878" y="1899"/>
                </a:lnTo>
                <a:lnTo>
                  <a:pt x="876" y="1899"/>
                </a:lnTo>
                <a:lnTo>
                  <a:pt x="876" y="1898"/>
                </a:lnTo>
                <a:lnTo>
                  <a:pt x="875" y="1898"/>
                </a:lnTo>
                <a:lnTo>
                  <a:pt x="876" y="1898"/>
                </a:lnTo>
                <a:lnTo>
                  <a:pt x="876" y="1896"/>
                </a:lnTo>
                <a:lnTo>
                  <a:pt x="876" y="1895"/>
                </a:lnTo>
                <a:lnTo>
                  <a:pt x="878" y="1895"/>
                </a:lnTo>
                <a:lnTo>
                  <a:pt x="878" y="1896"/>
                </a:lnTo>
                <a:lnTo>
                  <a:pt x="878" y="1895"/>
                </a:lnTo>
                <a:lnTo>
                  <a:pt x="878" y="1893"/>
                </a:lnTo>
                <a:lnTo>
                  <a:pt x="876" y="1893"/>
                </a:lnTo>
                <a:lnTo>
                  <a:pt x="875" y="1893"/>
                </a:lnTo>
                <a:lnTo>
                  <a:pt x="875" y="1892"/>
                </a:lnTo>
                <a:lnTo>
                  <a:pt x="873" y="1890"/>
                </a:lnTo>
                <a:lnTo>
                  <a:pt x="872" y="1890"/>
                </a:lnTo>
                <a:lnTo>
                  <a:pt x="870" y="1890"/>
                </a:lnTo>
                <a:lnTo>
                  <a:pt x="869" y="1890"/>
                </a:lnTo>
                <a:lnTo>
                  <a:pt x="869" y="1889"/>
                </a:lnTo>
                <a:lnTo>
                  <a:pt x="867" y="1887"/>
                </a:lnTo>
                <a:lnTo>
                  <a:pt x="867" y="1886"/>
                </a:lnTo>
                <a:lnTo>
                  <a:pt x="867" y="1884"/>
                </a:lnTo>
                <a:lnTo>
                  <a:pt x="869" y="1884"/>
                </a:lnTo>
                <a:lnTo>
                  <a:pt x="869" y="1887"/>
                </a:lnTo>
                <a:lnTo>
                  <a:pt x="869" y="1889"/>
                </a:lnTo>
                <a:lnTo>
                  <a:pt x="870" y="1889"/>
                </a:lnTo>
                <a:lnTo>
                  <a:pt x="872" y="1887"/>
                </a:lnTo>
                <a:lnTo>
                  <a:pt x="872" y="1886"/>
                </a:lnTo>
                <a:lnTo>
                  <a:pt x="872" y="1884"/>
                </a:lnTo>
                <a:lnTo>
                  <a:pt x="870" y="1881"/>
                </a:lnTo>
                <a:lnTo>
                  <a:pt x="869" y="1881"/>
                </a:lnTo>
                <a:lnTo>
                  <a:pt x="867" y="1881"/>
                </a:lnTo>
                <a:lnTo>
                  <a:pt x="866" y="1881"/>
                </a:lnTo>
                <a:lnTo>
                  <a:pt x="866" y="1884"/>
                </a:lnTo>
                <a:lnTo>
                  <a:pt x="866" y="1883"/>
                </a:lnTo>
                <a:lnTo>
                  <a:pt x="864" y="1883"/>
                </a:lnTo>
                <a:lnTo>
                  <a:pt x="864" y="1881"/>
                </a:lnTo>
                <a:lnTo>
                  <a:pt x="866" y="1881"/>
                </a:lnTo>
                <a:lnTo>
                  <a:pt x="867" y="1880"/>
                </a:lnTo>
                <a:lnTo>
                  <a:pt x="869" y="1880"/>
                </a:lnTo>
                <a:lnTo>
                  <a:pt x="869" y="1878"/>
                </a:lnTo>
                <a:lnTo>
                  <a:pt x="869" y="1877"/>
                </a:lnTo>
                <a:lnTo>
                  <a:pt x="867" y="1877"/>
                </a:lnTo>
                <a:lnTo>
                  <a:pt x="866" y="1877"/>
                </a:lnTo>
                <a:lnTo>
                  <a:pt x="864" y="1878"/>
                </a:lnTo>
                <a:lnTo>
                  <a:pt x="863" y="1878"/>
                </a:lnTo>
                <a:lnTo>
                  <a:pt x="864" y="1880"/>
                </a:lnTo>
                <a:lnTo>
                  <a:pt x="863" y="1880"/>
                </a:lnTo>
                <a:lnTo>
                  <a:pt x="863" y="1881"/>
                </a:lnTo>
                <a:lnTo>
                  <a:pt x="863" y="1880"/>
                </a:lnTo>
                <a:lnTo>
                  <a:pt x="861" y="1880"/>
                </a:lnTo>
                <a:lnTo>
                  <a:pt x="861" y="1881"/>
                </a:lnTo>
                <a:lnTo>
                  <a:pt x="861" y="1880"/>
                </a:lnTo>
                <a:lnTo>
                  <a:pt x="863" y="1878"/>
                </a:lnTo>
                <a:lnTo>
                  <a:pt x="864" y="1878"/>
                </a:lnTo>
                <a:lnTo>
                  <a:pt x="864" y="1877"/>
                </a:lnTo>
                <a:lnTo>
                  <a:pt x="864" y="1875"/>
                </a:lnTo>
                <a:lnTo>
                  <a:pt x="864" y="1874"/>
                </a:lnTo>
                <a:lnTo>
                  <a:pt x="864" y="1872"/>
                </a:lnTo>
                <a:lnTo>
                  <a:pt x="864" y="1871"/>
                </a:lnTo>
                <a:lnTo>
                  <a:pt x="864" y="1869"/>
                </a:lnTo>
                <a:lnTo>
                  <a:pt x="864" y="1868"/>
                </a:lnTo>
                <a:lnTo>
                  <a:pt x="863" y="1868"/>
                </a:lnTo>
                <a:lnTo>
                  <a:pt x="863" y="1866"/>
                </a:lnTo>
                <a:lnTo>
                  <a:pt x="863" y="1865"/>
                </a:lnTo>
                <a:lnTo>
                  <a:pt x="861" y="1863"/>
                </a:lnTo>
                <a:lnTo>
                  <a:pt x="861" y="1862"/>
                </a:lnTo>
                <a:lnTo>
                  <a:pt x="861" y="1860"/>
                </a:lnTo>
                <a:lnTo>
                  <a:pt x="861" y="1859"/>
                </a:lnTo>
                <a:lnTo>
                  <a:pt x="861" y="1857"/>
                </a:lnTo>
                <a:lnTo>
                  <a:pt x="860" y="1857"/>
                </a:lnTo>
                <a:lnTo>
                  <a:pt x="860" y="1855"/>
                </a:lnTo>
                <a:lnTo>
                  <a:pt x="860" y="1854"/>
                </a:lnTo>
                <a:lnTo>
                  <a:pt x="860" y="1852"/>
                </a:lnTo>
                <a:lnTo>
                  <a:pt x="860" y="1851"/>
                </a:lnTo>
                <a:lnTo>
                  <a:pt x="858" y="1851"/>
                </a:lnTo>
                <a:lnTo>
                  <a:pt x="858" y="1849"/>
                </a:lnTo>
                <a:lnTo>
                  <a:pt x="858" y="1848"/>
                </a:lnTo>
                <a:lnTo>
                  <a:pt x="858" y="1846"/>
                </a:lnTo>
                <a:lnTo>
                  <a:pt x="857" y="1846"/>
                </a:lnTo>
                <a:lnTo>
                  <a:pt x="857" y="1845"/>
                </a:lnTo>
                <a:lnTo>
                  <a:pt x="857" y="1843"/>
                </a:lnTo>
                <a:lnTo>
                  <a:pt x="857" y="1842"/>
                </a:lnTo>
                <a:lnTo>
                  <a:pt x="855" y="1842"/>
                </a:lnTo>
                <a:lnTo>
                  <a:pt x="855" y="1840"/>
                </a:lnTo>
                <a:lnTo>
                  <a:pt x="855" y="1839"/>
                </a:lnTo>
                <a:lnTo>
                  <a:pt x="854" y="1839"/>
                </a:lnTo>
                <a:lnTo>
                  <a:pt x="854" y="1837"/>
                </a:lnTo>
                <a:lnTo>
                  <a:pt x="852" y="1836"/>
                </a:lnTo>
                <a:lnTo>
                  <a:pt x="852" y="1834"/>
                </a:lnTo>
                <a:lnTo>
                  <a:pt x="852" y="1833"/>
                </a:lnTo>
                <a:lnTo>
                  <a:pt x="852" y="1831"/>
                </a:lnTo>
                <a:lnTo>
                  <a:pt x="851" y="1831"/>
                </a:lnTo>
                <a:lnTo>
                  <a:pt x="851" y="1830"/>
                </a:lnTo>
                <a:lnTo>
                  <a:pt x="851" y="1828"/>
                </a:lnTo>
                <a:lnTo>
                  <a:pt x="849" y="1828"/>
                </a:lnTo>
                <a:lnTo>
                  <a:pt x="849" y="1827"/>
                </a:lnTo>
                <a:lnTo>
                  <a:pt x="849" y="1825"/>
                </a:lnTo>
                <a:lnTo>
                  <a:pt x="849" y="1824"/>
                </a:lnTo>
                <a:lnTo>
                  <a:pt x="848" y="1824"/>
                </a:lnTo>
                <a:lnTo>
                  <a:pt x="848" y="1822"/>
                </a:lnTo>
                <a:lnTo>
                  <a:pt x="848" y="1821"/>
                </a:lnTo>
                <a:lnTo>
                  <a:pt x="846" y="1819"/>
                </a:lnTo>
                <a:lnTo>
                  <a:pt x="846" y="1818"/>
                </a:lnTo>
                <a:lnTo>
                  <a:pt x="845" y="1816"/>
                </a:lnTo>
                <a:lnTo>
                  <a:pt x="845" y="1815"/>
                </a:lnTo>
                <a:lnTo>
                  <a:pt x="845" y="1813"/>
                </a:lnTo>
                <a:lnTo>
                  <a:pt x="843" y="1813"/>
                </a:lnTo>
                <a:lnTo>
                  <a:pt x="842" y="1815"/>
                </a:lnTo>
                <a:lnTo>
                  <a:pt x="840" y="1815"/>
                </a:lnTo>
                <a:lnTo>
                  <a:pt x="842" y="1815"/>
                </a:lnTo>
                <a:lnTo>
                  <a:pt x="842" y="1813"/>
                </a:lnTo>
                <a:lnTo>
                  <a:pt x="843" y="1813"/>
                </a:lnTo>
                <a:lnTo>
                  <a:pt x="845" y="1813"/>
                </a:lnTo>
                <a:lnTo>
                  <a:pt x="843" y="1813"/>
                </a:lnTo>
                <a:lnTo>
                  <a:pt x="843" y="1812"/>
                </a:lnTo>
                <a:lnTo>
                  <a:pt x="843" y="1810"/>
                </a:lnTo>
                <a:lnTo>
                  <a:pt x="842" y="1810"/>
                </a:lnTo>
                <a:lnTo>
                  <a:pt x="842" y="1809"/>
                </a:lnTo>
                <a:lnTo>
                  <a:pt x="842" y="1807"/>
                </a:lnTo>
                <a:lnTo>
                  <a:pt x="840" y="1807"/>
                </a:lnTo>
                <a:lnTo>
                  <a:pt x="840" y="1806"/>
                </a:lnTo>
                <a:lnTo>
                  <a:pt x="840" y="1804"/>
                </a:lnTo>
                <a:lnTo>
                  <a:pt x="839" y="1802"/>
                </a:lnTo>
                <a:lnTo>
                  <a:pt x="839" y="1801"/>
                </a:lnTo>
                <a:lnTo>
                  <a:pt x="837" y="1799"/>
                </a:lnTo>
                <a:lnTo>
                  <a:pt x="837" y="1798"/>
                </a:lnTo>
                <a:lnTo>
                  <a:pt x="837" y="1796"/>
                </a:lnTo>
                <a:lnTo>
                  <a:pt x="836" y="1796"/>
                </a:lnTo>
                <a:lnTo>
                  <a:pt x="836" y="1795"/>
                </a:lnTo>
                <a:lnTo>
                  <a:pt x="836" y="1793"/>
                </a:lnTo>
                <a:lnTo>
                  <a:pt x="834" y="1793"/>
                </a:lnTo>
                <a:lnTo>
                  <a:pt x="834" y="1792"/>
                </a:lnTo>
                <a:lnTo>
                  <a:pt x="834" y="1790"/>
                </a:lnTo>
                <a:lnTo>
                  <a:pt x="834" y="1789"/>
                </a:lnTo>
                <a:lnTo>
                  <a:pt x="833" y="1789"/>
                </a:lnTo>
                <a:lnTo>
                  <a:pt x="833" y="1787"/>
                </a:lnTo>
                <a:lnTo>
                  <a:pt x="833" y="1786"/>
                </a:lnTo>
                <a:lnTo>
                  <a:pt x="831" y="1786"/>
                </a:lnTo>
                <a:lnTo>
                  <a:pt x="831" y="1784"/>
                </a:lnTo>
                <a:lnTo>
                  <a:pt x="831" y="1783"/>
                </a:lnTo>
                <a:lnTo>
                  <a:pt x="831" y="1781"/>
                </a:lnTo>
                <a:lnTo>
                  <a:pt x="830" y="1781"/>
                </a:lnTo>
                <a:lnTo>
                  <a:pt x="830" y="1780"/>
                </a:lnTo>
                <a:lnTo>
                  <a:pt x="830" y="1778"/>
                </a:lnTo>
                <a:lnTo>
                  <a:pt x="828" y="1777"/>
                </a:lnTo>
                <a:lnTo>
                  <a:pt x="828" y="1775"/>
                </a:lnTo>
                <a:lnTo>
                  <a:pt x="827" y="1774"/>
                </a:lnTo>
                <a:lnTo>
                  <a:pt x="827" y="1772"/>
                </a:lnTo>
                <a:lnTo>
                  <a:pt x="827" y="1771"/>
                </a:lnTo>
                <a:lnTo>
                  <a:pt x="825" y="1771"/>
                </a:lnTo>
                <a:lnTo>
                  <a:pt x="825" y="1769"/>
                </a:lnTo>
                <a:lnTo>
                  <a:pt x="825" y="1768"/>
                </a:lnTo>
                <a:lnTo>
                  <a:pt x="823" y="1766"/>
                </a:lnTo>
                <a:lnTo>
                  <a:pt x="823" y="1765"/>
                </a:lnTo>
                <a:lnTo>
                  <a:pt x="822" y="1765"/>
                </a:lnTo>
                <a:lnTo>
                  <a:pt x="822" y="1763"/>
                </a:lnTo>
                <a:lnTo>
                  <a:pt x="822" y="1762"/>
                </a:lnTo>
                <a:lnTo>
                  <a:pt x="820" y="1762"/>
                </a:lnTo>
                <a:lnTo>
                  <a:pt x="820" y="1760"/>
                </a:lnTo>
                <a:lnTo>
                  <a:pt x="820" y="1759"/>
                </a:lnTo>
                <a:lnTo>
                  <a:pt x="820" y="1757"/>
                </a:lnTo>
                <a:lnTo>
                  <a:pt x="819" y="1757"/>
                </a:lnTo>
                <a:lnTo>
                  <a:pt x="819" y="1756"/>
                </a:lnTo>
                <a:lnTo>
                  <a:pt x="819" y="1754"/>
                </a:lnTo>
                <a:lnTo>
                  <a:pt x="817" y="1754"/>
                </a:lnTo>
                <a:lnTo>
                  <a:pt x="817" y="1753"/>
                </a:lnTo>
                <a:lnTo>
                  <a:pt x="817" y="1751"/>
                </a:lnTo>
                <a:lnTo>
                  <a:pt x="816" y="1751"/>
                </a:lnTo>
                <a:lnTo>
                  <a:pt x="816" y="1749"/>
                </a:lnTo>
                <a:lnTo>
                  <a:pt x="816" y="1748"/>
                </a:lnTo>
                <a:lnTo>
                  <a:pt x="814" y="1748"/>
                </a:lnTo>
                <a:lnTo>
                  <a:pt x="814" y="1746"/>
                </a:lnTo>
                <a:lnTo>
                  <a:pt x="814" y="1745"/>
                </a:lnTo>
                <a:lnTo>
                  <a:pt x="813" y="1745"/>
                </a:lnTo>
                <a:lnTo>
                  <a:pt x="813" y="1743"/>
                </a:lnTo>
                <a:lnTo>
                  <a:pt x="813" y="1742"/>
                </a:lnTo>
                <a:lnTo>
                  <a:pt x="811" y="1742"/>
                </a:lnTo>
                <a:lnTo>
                  <a:pt x="811" y="1740"/>
                </a:lnTo>
                <a:lnTo>
                  <a:pt x="811" y="1739"/>
                </a:lnTo>
                <a:lnTo>
                  <a:pt x="810" y="1737"/>
                </a:lnTo>
                <a:lnTo>
                  <a:pt x="810" y="1736"/>
                </a:lnTo>
                <a:lnTo>
                  <a:pt x="808" y="1734"/>
                </a:lnTo>
                <a:lnTo>
                  <a:pt x="808" y="1733"/>
                </a:lnTo>
                <a:lnTo>
                  <a:pt x="808" y="1731"/>
                </a:lnTo>
                <a:lnTo>
                  <a:pt x="808" y="1730"/>
                </a:lnTo>
                <a:lnTo>
                  <a:pt x="807" y="1730"/>
                </a:lnTo>
                <a:lnTo>
                  <a:pt x="807" y="1728"/>
                </a:lnTo>
                <a:lnTo>
                  <a:pt x="807" y="1727"/>
                </a:lnTo>
                <a:lnTo>
                  <a:pt x="805" y="1725"/>
                </a:lnTo>
                <a:lnTo>
                  <a:pt x="805" y="1724"/>
                </a:lnTo>
                <a:lnTo>
                  <a:pt x="805" y="1722"/>
                </a:lnTo>
                <a:lnTo>
                  <a:pt x="804" y="1722"/>
                </a:lnTo>
                <a:lnTo>
                  <a:pt x="804" y="1721"/>
                </a:lnTo>
                <a:lnTo>
                  <a:pt x="804" y="1719"/>
                </a:lnTo>
                <a:lnTo>
                  <a:pt x="802" y="1719"/>
                </a:lnTo>
                <a:lnTo>
                  <a:pt x="802" y="1718"/>
                </a:lnTo>
                <a:lnTo>
                  <a:pt x="802" y="1716"/>
                </a:lnTo>
                <a:lnTo>
                  <a:pt x="801" y="1715"/>
                </a:lnTo>
                <a:lnTo>
                  <a:pt x="801" y="1713"/>
                </a:lnTo>
                <a:lnTo>
                  <a:pt x="801" y="1712"/>
                </a:lnTo>
                <a:lnTo>
                  <a:pt x="799" y="1712"/>
                </a:lnTo>
                <a:lnTo>
                  <a:pt x="799" y="1709"/>
                </a:lnTo>
                <a:lnTo>
                  <a:pt x="798" y="1707"/>
                </a:lnTo>
                <a:lnTo>
                  <a:pt x="798" y="1706"/>
                </a:lnTo>
                <a:lnTo>
                  <a:pt x="796" y="1706"/>
                </a:lnTo>
                <a:lnTo>
                  <a:pt x="796" y="1704"/>
                </a:lnTo>
                <a:lnTo>
                  <a:pt x="795" y="1704"/>
                </a:lnTo>
                <a:lnTo>
                  <a:pt x="795" y="1703"/>
                </a:lnTo>
                <a:lnTo>
                  <a:pt x="795" y="1701"/>
                </a:lnTo>
                <a:lnTo>
                  <a:pt x="793" y="1701"/>
                </a:lnTo>
                <a:lnTo>
                  <a:pt x="793" y="1700"/>
                </a:lnTo>
                <a:lnTo>
                  <a:pt x="793" y="1698"/>
                </a:lnTo>
                <a:lnTo>
                  <a:pt x="792" y="1698"/>
                </a:lnTo>
                <a:lnTo>
                  <a:pt x="792" y="1696"/>
                </a:lnTo>
                <a:lnTo>
                  <a:pt x="792" y="1695"/>
                </a:lnTo>
                <a:lnTo>
                  <a:pt x="790" y="1695"/>
                </a:lnTo>
                <a:lnTo>
                  <a:pt x="790" y="1693"/>
                </a:lnTo>
                <a:lnTo>
                  <a:pt x="790" y="1692"/>
                </a:lnTo>
                <a:lnTo>
                  <a:pt x="789" y="1692"/>
                </a:lnTo>
                <a:lnTo>
                  <a:pt x="789" y="1690"/>
                </a:lnTo>
                <a:lnTo>
                  <a:pt x="789" y="1689"/>
                </a:lnTo>
                <a:lnTo>
                  <a:pt x="787" y="1689"/>
                </a:lnTo>
                <a:lnTo>
                  <a:pt x="787" y="1687"/>
                </a:lnTo>
                <a:lnTo>
                  <a:pt x="787" y="1686"/>
                </a:lnTo>
                <a:lnTo>
                  <a:pt x="786" y="1684"/>
                </a:lnTo>
                <a:lnTo>
                  <a:pt x="786" y="1683"/>
                </a:lnTo>
                <a:lnTo>
                  <a:pt x="784" y="1681"/>
                </a:lnTo>
                <a:lnTo>
                  <a:pt x="784" y="1680"/>
                </a:lnTo>
                <a:lnTo>
                  <a:pt x="783" y="1678"/>
                </a:lnTo>
                <a:lnTo>
                  <a:pt x="783" y="1677"/>
                </a:lnTo>
                <a:lnTo>
                  <a:pt x="781" y="1675"/>
                </a:lnTo>
                <a:lnTo>
                  <a:pt x="781" y="1674"/>
                </a:lnTo>
                <a:lnTo>
                  <a:pt x="780" y="1672"/>
                </a:lnTo>
                <a:lnTo>
                  <a:pt x="780" y="1671"/>
                </a:lnTo>
                <a:lnTo>
                  <a:pt x="778" y="1671"/>
                </a:lnTo>
                <a:lnTo>
                  <a:pt x="778" y="1669"/>
                </a:lnTo>
                <a:lnTo>
                  <a:pt x="777" y="1668"/>
                </a:lnTo>
                <a:lnTo>
                  <a:pt x="775" y="1666"/>
                </a:lnTo>
                <a:lnTo>
                  <a:pt x="774" y="1665"/>
                </a:lnTo>
                <a:lnTo>
                  <a:pt x="772" y="1666"/>
                </a:lnTo>
                <a:lnTo>
                  <a:pt x="772" y="1665"/>
                </a:lnTo>
                <a:lnTo>
                  <a:pt x="771" y="1666"/>
                </a:lnTo>
                <a:lnTo>
                  <a:pt x="769" y="1666"/>
                </a:lnTo>
                <a:lnTo>
                  <a:pt x="768" y="1666"/>
                </a:lnTo>
                <a:lnTo>
                  <a:pt x="769" y="1666"/>
                </a:lnTo>
                <a:lnTo>
                  <a:pt x="771" y="1665"/>
                </a:lnTo>
                <a:lnTo>
                  <a:pt x="772" y="1665"/>
                </a:lnTo>
                <a:lnTo>
                  <a:pt x="774" y="1663"/>
                </a:lnTo>
                <a:lnTo>
                  <a:pt x="775" y="1663"/>
                </a:lnTo>
                <a:lnTo>
                  <a:pt x="775" y="1662"/>
                </a:lnTo>
                <a:lnTo>
                  <a:pt x="777" y="1662"/>
                </a:lnTo>
                <a:lnTo>
                  <a:pt x="778" y="1662"/>
                </a:lnTo>
                <a:lnTo>
                  <a:pt x="778" y="1660"/>
                </a:lnTo>
                <a:lnTo>
                  <a:pt x="780" y="1660"/>
                </a:lnTo>
                <a:lnTo>
                  <a:pt x="781" y="1659"/>
                </a:lnTo>
                <a:lnTo>
                  <a:pt x="783" y="1659"/>
                </a:lnTo>
                <a:lnTo>
                  <a:pt x="784" y="1657"/>
                </a:lnTo>
                <a:lnTo>
                  <a:pt x="786" y="1656"/>
                </a:lnTo>
                <a:lnTo>
                  <a:pt x="787" y="1656"/>
                </a:lnTo>
                <a:lnTo>
                  <a:pt x="787" y="1654"/>
                </a:lnTo>
                <a:lnTo>
                  <a:pt x="789" y="1654"/>
                </a:lnTo>
                <a:lnTo>
                  <a:pt x="790" y="1653"/>
                </a:lnTo>
                <a:lnTo>
                  <a:pt x="790" y="1651"/>
                </a:lnTo>
                <a:lnTo>
                  <a:pt x="790" y="1648"/>
                </a:lnTo>
                <a:lnTo>
                  <a:pt x="790" y="1647"/>
                </a:lnTo>
                <a:lnTo>
                  <a:pt x="790" y="1639"/>
                </a:lnTo>
                <a:lnTo>
                  <a:pt x="792" y="1639"/>
                </a:lnTo>
                <a:lnTo>
                  <a:pt x="793" y="1637"/>
                </a:lnTo>
                <a:lnTo>
                  <a:pt x="795" y="1637"/>
                </a:lnTo>
                <a:lnTo>
                  <a:pt x="796" y="1636"/>
                </a:lnTo>
                <a:lnTo>
                  <a:pt x="798" y="1636"/>
                </a:lnTo>
                <a:lnTo>
                  <a:pt x="798" y="1634"/>
                </a:lnTo>
                <a:lnTo>
                  <a:pt x="798" y="1633"/>
                </a:lnTo>
                <a:lnTo>
                  <a:pt x="796" y="1633"/>
                </a:lnTo>
                <a:lnTo>
                  <a:pt x="795" y="1634"/>
                </a:lnTo>
                <a:lnTo>
                  <a:pt x="793" y="1634"/>
                </a:lnTo>
                <a:lnTo>
                  <a:pt x="792" y="1636"/>
                </a:lnTo>
                <a:lnTo>
                  <a:pt x="790" y="1636"/>
                </a:lnTo>
                <a:lnTo>
                  <a:pt x="790" y="1637"/>
                </a:lnTo>
                <a:lnTo>
                  <a:pt x="790" y="1636"/>
                </a:lnTo>
                <a:lnTo>
                  <a:pt x="790" y="1634"/>
                </a:lnTo>
                <a:lnTo>
                  <a:pt x="790" y="1633"/>
                </a:lnTo>
                <a:lnTo>
                  <a:pt x="792" y="1633"/>
                </a:lnTo>
                <a:lnTo>
                  <a:pt x="793" y="1633"/>
                </a:lnTo>
                <a:lnTo>
                  <a:pt x="793" y="1631"/>
                </a:lnTo>
                <a:lnTo>
                  <a:pt x="795" y="1631"/>
                </a:lnTo>
                <a:lnTo>
                  <a:pt x="796" y="1631"/>
                </a:lnTo>
                <a:lnTo>
                  <a:pt x="796" y="1630"/>
                </a:lnTo>
                <a:lnTo>
                  <a:pt x="798" y="1630"/>
                </a:lnTo>
                <a:lnTo>
                  <a:pt x="798" y="1628"/>
                </a:lnTo>
                <a:lnTo>
                  <a:pt x="798" y="1627"/>
                </a:lnTo>
                <a:lnTo>
                  <a:pt x="796" y="1627"/>
                </a:lnTo>
                <a:lnTo>
                  <a:pt x="795" y="1627"/>
                </a:lnTo>
                <a:lnTo>
                  <a:pt x="795" y="1628"/>
                </a:lnTo>
                <a:lnTo>
                  <a:pt x="793" y="1628"/>
                </a:lnTo>
                <a:lnTo>
                  <a:pt x="792" y="1630"/>
                </a:lnTo>
                <a:lnTo>
                  <a:pt x="790" y="1630"/>
                </a:lnTo>
                <a:lnTo>
                  <a:pt x="790" y="1628"/>
                </a:lnTo>
                <a:lnTo>
                  <a:pt x="792" y="1627"/>
                </a:lnTo>
                <a:lnTo>
                  <a:pt x="793" y="1627"/>
                </a:lnTo>
                <a:lnTo>
                  <a:pt x="795" y="1625"/>
                </a:lnTo>
                <a:lnTo>
                  <a:pt x="796" y="1625"/>
                </a:lnTo>
                <a:lnTo>
                  <a:pt x="795" y="1624"/>
                </a:lnTo>
                <a:lnTo>
                  <a:pt x="793" y="1624"/>
                </a:lnTo>
                <a:lnTo>
                  <a:pt x="792" y="1624"/>
                </a:lnTo>
                <a:lnTo>
                  <a:pt x="792" y="1625"/>
                </a:lnTo>
                <a:lnTo>
                  <a:pt x="790" y="1625"/>
                </a:lnTo>
                <a:lnTo>
                  <a:pt x="790" y="1624"/>
                </a:lnTo>
                <a:lnTo>
                  <a:pt x="790" y="1622"/>
                </a:lnTo>
                <a:lnTo>
                  <a:pt x="789" y="1622"/>
                </a:lnTo>
                <a:lnTo>
                  <a:pt x="787" y="1622"/>
                </a:lnTo>
                <a:lnTo>
                  <a:pt x="786" y="1622"/>
                </a:lnTo>
                <a:lnTo>
                  <a:pt x="783" y="1622"/>
                </a:lnTo>
                <a:lnTo>
                  <a:pt x="780" y="1622"/>
                </a:lnTo>
                <a:lnTo>
                  <a:pt x="777" y="1622"/>
                </a:lnTo>
                <a:lnTo>
                  <a:pt x="775" y="1622"/>
                </a:lnTo>
                <a:lnTo>
                  <a:pt x="774" y="1622"/>
                </a:lnTo>
                <a:lnTo>
                  <a:pt x="774" y="1624"/>
                </a:lnTo>
                <a:lnTo>
                  <a:pt x="775" y="1624"/>
                </a:lnTo>
                <a:lnTo>
                  <a:pt x="777" y="1625"/>
                </a:lnTo>
                <a:lnTo>
                  <a:pt x="784" y="1625"/>
                </a:lnTo>
                <a:lnTo>
                  <a:pt x="784" y="1627"/>
                </a:lnTo>
                <a:lnTo>
                  <a:pt x="783" y="1627"/>
                </a:lnTo>
                <a:lnTo>
                  <a:pt x="780" y="1627"/>
                </a:lnTo>
                <a:lnTo>
                  <a:pt x="775" y="1627"/>
                </a:lnTo>
                <a:lnTo>
                  <a:pt x="775" y="1625"/>
                </a:lnTo>
                <a:lnTo>
                  <a:pt x="774" y="1625"/>
                </a:lnTo>
                <a:lnTo>
                  <a:pt x="772" y="1625"/>
                </a:lnTo>
                <a:lnTo>
                  <a:pt x="772" y="1627"/>
                </a:lnTo>
                <a:lnTo>
                  <a:pt x="772" y="1628"/>
                </a:lnTo>
                <a:lnTo>
                  <a:pt x="772" y="1630"/>
                </a:lnTo>
                <a:lnTo>
                  <a:pt x="774" y="1630"/>
                </a:lnTo>
                <a:lnTo>
                  <a:pt x="786" y="1630"/>
                </a:lnTo>
                <a:lnTo>
                  <a:pt x="784" y="1631"/>
                </a:lnTo>
                <a:lnTo>
                  <a:pt x="781" y="1631"/>
                </a:lnTo>
                <a:lnTo>
                  <a:pt x="780" y="1631"/>
                </a:lnTo>
                <a:lnTo>
                  <a:pt x="778" y="1631"/>
                </a:lnTo>
                <a:lnTo>
                  <a:pt x="777" y="1631"/>
                </a:lnTo>
                <a:lnTo>
                  <a:pt x="775" y="1631"/>
                </a:lnTo>
                <a:lnTo>
                  <a:pt x="774" y="1631"/>
                </a:lnTo>
                <a:lnTo>
                  <a:pt x="772" y="1631"/>
                </a:lnTo>
                <a:lnTo>
                  <a:pt x="772" y="1633"/>
                </a:lnTo>
                <a:lnTo>
                  <a:pt x="772" y="1634"/>
                </a:lnTo>
                <a:lnTo>
                  <a:pt x="775" y="1634"/>
                </a:lnTo>
                <a:lnTo>
                  <a:pt x="777" y="1634"/>
                </a:lnTo>
                <a:lnTo>
                  <a:pt x="778" y="1634"/>
                </a:lnTo>
                <a:lnTo>
                  <a:pt x="780" y="1634"/>
                </a:lnTo>
                <a:lnTo>
                  <a:pt x="781" y="1634"/>
                </a:lnTo>
                <a:lnTo>
                  <a:pt x="784" y="1634"/>
                </a:lnTo>
                <a:lnTo>
                  <a:pt x="784" y="1637"/>
                </a:lnTo>
                <a:lnTo>
                  <a:pt x="781" y="1637"/>
                </a:lnTo>
                <a:lnTo>
                  <a:pt x="780" y="1637"/>
                </a:lnTo>
                <a:lnTo>
                  <a:pt x="778" y="1637"/>
                </a:lnTo>
                <a:lnTo>
                  <a:pt x="772" y="1637"/>
                </a:lnTo>
                <a:lnTo>
                  <a:pt x="774" y="1637"/>
                </a:lnTo>
                <a:lnTo>
                  <a:pt x="774" y="1639"/>
                </a:lnTo>
                <a:lnTo>
                  <a:pt x="774" y="1640"/>
                </a:lnTo>
                <a:lnTo>
                  <a:pt x="775" y="1640"/>
                </a:lnTo>
                <a:lnTo>
                  <a:pt x="778" y="1640"/>
                </a:lnTo>
                <a:lnTo>
                  <a:pt x="781" y="1640"/>
                </a:lnTo>
                <a:lnTo>
                  <a:pt x="784" y="1640"/>
                </a:lnTo>
                <a:lnTo>
                  <a:pt x="786" y="1640"/>
                </a:lnTo>
                <a:lnTo>
                  <a:pt x="786" y="1642"/>
                </a:lnTo>
                <a:lnTo>
                  <a:pt x="781" y="1642"/>
                </a:lnTo>
                <a:lnTo>
                  <a:pt x="775" y="1642"/>
                </a:lnTo>
                <a:lnTo>
                  <a:pt x="775" y="1643"/>
                </a:lnTo>
                <a:lnTo>
                  <a:pt x="777" y="1643"/>
                </a:lnTo>
                <a:lnTo>
                  <a:pt x="777" y="1645"/>
                </a:lnTo>
                <a:lnTo>
                  <a:pt x="781" y="1645"/>
                </a:lnTo>
                <a:lnTo>
                  <a:pt x="783" y="1645"/>
                </a:lnTo>
                <a:lnTo>
                  <a:pt x="784" y="1645"/>
                </a:lnTo>
                <a:lnTo>
                  <a:pt x="786" y="1645"/>
                </a:lnTo>
                <a:lnTo>
                  <a:pt x="786" y="1647"/>
                </a:lnTo>
                <a:lnTo>
                  <a:pt x="784" y="1647"/>
                </a:lnTo>
                <a:lnTo>
                  <a:pt x="784" y="1648"/>
                </a:lnTo>
                <a:lnTo>
                  <a:pt x="784" y="1650"/>
                </a:lnTo>
                <a:lnTo>
                  <a:pt x="784" y="1651"/>
                </a:lnTo>
                <a:lnTo>
                  <a:pt x="783" y="1651"/>
                </a:lnTo>
                <a:lnTo>
                  <a:pt x="783" y="1653"/>
                </a:lnTo>
                <a:lnTo>
                  <a:pt x="781" y="1653"/>
                </a:lnTo>
                <a:lnTo>
                  <a:pt x="781" y="1654"/>
                </a:lnTo>
                <a:lnTo>
                  <a:pt x="780" y="1654"/>
                </a:lnTo>
                <a:lnTo>
                  <a:pt x="778" y="1654"/>
                </a:lnTo>
                <a:lnTo>
                  <a:pt x="777" y="1656"/>
                </a:lnTo>
                <a:lnTo>
                  <a:pt x="775" y="1657"/>
                </a:lnTo>
                <a:lnTo>
                  <a:pt x="774" y="1657"/>
                </a:lnTo>
                <a:lnTo>
                  <a:pt x="772" y="1659"/>
                </a:lnTo>
                <a:lnTo>
                  <a:pt x="771" y="1659"/>
                </a:lnTo>
                <a:lnTo>
                  <a:pt x="771" y="1660"/>
                </a:lnTo>
                <a:lnTo>
                  <a:pt x="769" y="1660"/>
                </a:lnTo>
                <a:lnTo>
                  <a:pt x="768" y="1660"/>
                </a:lnTo>
                <a:lnTo>
                  <a:pt x="768" y="1662"/>
                </a:lnTo>
                <a:lnTo>
                  <a:pt x="766" y="1662"/>
                </a:lnTo>
                <a:lnTo>
                  <a:pt x="769" y="1660"/>
                </a:lnTo>
                <a:lnTo>
                  <a:pt x="769" y="1659"/>
                </a:lnTo>
                <a:lnTo>
                  <a:pt x="769" y="1657"/>
                </a:lnTo>
                <a:lnTo>
                  <a:pt x="769" y="1656"/>
                </a:lnTo>
                <a:lnTo>
                  <a:pt x="769" y="1654"/>
                </a:lnTo>
                <a:lnTo>
                  <a:pt x="769" y="1653"/>
                </a:lnTo>
                <a:lnTo>
                  <a:pt x="768" y="1651"/>
                </a:lnTo>
                <a:lnTo>
                  <a:pt x="768" y="1650"/>
                </a:lnTo>
                <a:lnTo>
                  <a:pt x="768" y="1648"/>
                </a:lnTo>
                <a:lnTo>
                  <a:pt x="766" y="1648"/>
                </a:lnTo>
                <a:lnTo>
                  <a:pt x="766" y="1647"/>
                </a:lnTo>
                <a:lnTo>
                  <a:pt x="765" y="1647"/>
                </a:lnTo>
                <a:lnTo>
                  <a:pt x="765" y="1645"/>
                </a:lnTo>
                <a:lnTo>
                  <a:pt x="763" y="1643"/>
                </a:lnTo>
                <a:lnTo>
                  <a:pt x="763" y="1642"/>
                </a:lnTo>
                <a:lnTo>
                  <a:pt x="762" y="1642"/>
                </a:lnTo>
                <a:lnTo>
                  <a:pt x="762" y="1640"/>
                </a:lnTo>
                <a:lnTo>
                  <a:pt x="760" y="1639"/>
                </a:lnTo>
                <a:lnTo>
                  <a:pt x="760" y="1637"/>
                </a:lnTo>
                <a:lnTo>
                  <a:pt x="759" y="1637"/>
                </a:lnTo>
                <a:lnTo>
                  <a:pt x="759" y="1636"/>
                </a:lnTo>
                <a:lnTo>
                  <a:pt x="757" y="1634"/>
                </a:lnTo>
                <a:lnTo>
                  <a:pt x="757" y="1633"/>
                </a:lnTo>
                <a:lnTo>
                  <a:pt x="756" y="1633"/>
                </a:lnTo>
                <a:lnTo>
                  <a:pt x="756" y="1631"/>
                </a:lnTo>
                <a:lnTo>
                  <a:pt x="754" y="1630"/>
                </a:lnTo>
                <a:lnTo>
                  <a:pt x="753" y="1630"/>
                </a:lnTo>
                <a:lnTo>
                  <a:pt x="753" y="1628"/>
                </a:lnTo>
                <a:lnTo>
                  <a:pt x="751" y="1627"/>
                </a:lnTo>
                <a:lnTo>
                  <a:pt x="751" y="1625"/>
                </a:lnTo>
                <a:lnTo>
                  <a:pt x="750" y="1625"/>
                </a:lnTo>
                <a:lnTo>
                  <a:pt x="751" y="1625"/>
                </a:lnTo>
                <a:lnTo>
                  <a:pt x="750" y="1624"/>
                </a:lnTo>
                <a:lnTo>
                  <a:pt x="750" y="1622"/>
                </a:lnTo>
                <a:lnTo>
                  <a:pt x="748" y="1622"/>
                </a:lnTo>
                <a:lnTo>
                  <a:pt x="748" y="1621"/>
                </a:lnTo>
                <a:lnTo>
                  <a:pt x="745" y="1619"/>
                </a:lnTo>
                <a:lnTo>
                  <a:pt x="744" y="1618"/>
                </a:lnTo>
                <a:lnTo>
                  <a:pt x="742" y="1618"/>
                </a:lnTo>
                <a:lnTo>
                  <a:pt x="744" y="1618"/>
                </a:lnTo>
                <a:lnTo>
                  <a:pt x="744" y="1616"/>
                </a:lnTo>
                <a:lnTo>
                  <a:pt x="742" y="1616"/>
                </a:lnTo>
                <a:lnTo>
                  <a:pt x="742" y="1615"/>
                </a:lnTo>
                <a:lnTo>
                  <a:pt x="742" y="1613"/>
                </a:lnTo>
                <a:lnTo>
                  <a:pt x="741" y="1613"/>
                </a:lnTo>
                <a:lnTo>
                  <a:pt x="741" y="1612"/>
                </a:lnTo>
                <a:lnTo>
                  <a:pt x="739" y="1610"/>
                </a:lnTo>
                <a:lnTo>
                  <a:pt x="739" y="1609"/>
                </a:lnTo>
                <a:lnTo>
                  <a:pt x="738" y="1609"/>
                </a:lnTo>
                <a:lnTo>
                  <a:pt x="738" y="1607"/>
                </a:lnTo>
                <a:lnTo>
                  <a:pt x="736" y="1606"/>
                </a:lnTo>
                <a:lnTo>
                  <a:pt x="736" y="1604"/>
                </a:lnTo>
                <a:lnTo>
                  <a:pt x="735" y="1604"/>
                </a:lnTo>
                <a:lnTo>
                  <a:pt x="735" y="1603"/>
                </a:lnTo>
                <a:lnTo>
                  <a:pt x="733" y="1601"/>
                </a:lnTo>
                <a:lnTo>
                  <a:pt x="731" y="1600"/>
                </a:lnTo>
                <a:lnTo>
                  <a:pt x="731" y="1598"/>
                </a:lnTo>
                <a:lnTo>
                  <a:pt x="730" y="1598"/>
                </a:lnTo>
                <a:lnTo>
                  <a:pt x="730" y="1597"/>
                </a:lnTo>
                <a:lnTo>
                  <a:pt x="728" y="1597"/>
                </a:lnTo>
                <a:lnTo>
                  <a:pt x="728" y="1595"/>
                </a:lnTo>
                <a:lnTo>
                  <a:pt x="728" y="1594"/>
                </a:lnTo>
                <a:lnTo>
                  <a:pt x="727" y="1594"/>
                </a:lnTo>
                <a:lnTo>
                  <a:pt x="727" y="1592"/>
                </a:lnTo>
                <a:lnTo>
                  <a:pt x="725" y="1592"/>
                </a:lnTo>
                <a:lnTo>
                  <a:pt x="725" y="1590"/>
                </a:lnTo>
                <a:lnTo>
                  <a:pt x="724" y="1590"/>
                </a:lnTo>
                <a:lnTo>
                  <a:pt x="724" y="1589"/>
                </a:lnTo>
                <a:lnTo>
                  <a:pt x="722" y="1587"/>
                </a:lnTo>
                <a:lnTo>
                  <a:pt x="722" y="1586"/>
                </a:lnTo>
                <a:lnTo>
                  <a:pt x="718" y="1581"/>
                </a:lnTo>
                <a:lnTo>
                  <a:pt x="718" y="1580"/>
                </a:lnTo>
                <a:lnTo>
                  <a:pt x="716" y="1580"/>
                </a:lnTo>
                <a:lnTo>
                  <a:pt x="716" y="1578"/>
                </a:lnTo>
                <a:lnTo>
                  <a:pt x="715" y="1577"/>
                </a:lnTo>
                <a:lnTo>
                  <a:pt x="712" y="1575"/>
                </a:lnTo>
                <a:lnTo>
                  <a:pt x="710" y="1574"/>
                </a:lnTo>
                <a:lnTo>
                  <a:pt x="709" y="1575"/>
                </a:lnTo>
                <a:lnTo>
                  <a:pt x="707" y="1574"/>
                </a:lnTo>
                <a:lnTo>
                  <a:pt x="706" y="1575"/>
                </a:lnTo>
                <a:lnTo>
                  <a:pt x="706" y="1577"/>
                </a:lnTo>
                <a:lnTo>
                  <a:pt x="706" y="1575"/>
                </a:lnTo>
                <a:lnTo>
                  <a:pt x="707" y="1574"/>
                </a:lnTo>
                <a:lnTo>
                  <a:pt x="709" y="1574"/>
                </a:lnTo>
                <a:lnTo>
                  <a:pt x="707" y="1572"/>
                </a:lnTo>
                <a:lnTo>
                  <a:pt x="706" y="1571"/>
                </a:lnTo>
                <a:lnTo>
                  <a:pt x="704" y="1571"/>
                </a:lnTo>
                <a:lnTo>
                  <a:pt x="704" y="1569"/>
                </a:lnTo>
                <a:lnTo>
                  <a:pt x="703" y="1569"/>
                </a:lnTo>
                <a:lnTo>
                  <a:pt x="703" y="1568"/>
                </a:lnTo>
                <a:lnTo>
                  <a:pt x="701" y="1566"/>
                </a:lnTo>
                <a:lnTo>
                  <a:pt x="701" y="1565"/>
                </a:lnTo>
                <a:lnTo>
                  <a:pt x="701" y="1563"/>
                </a:lnTo>
                <a:lnTo>
                  <a:pt x="700" y="1562"/>
                </a:lnTo>
                <a:lnTo>
                  <a:pt x="698" y="1560"/>
                </a:lnTo>
                <a:lnTo>
                  <a:pt x="697" y="1560"/>
                </a:lnTo>
                <a:lnTo>
                  <a:pt x="697" y="1559"/>
                </a:lnTo>
                <a:lnTo>
                  <a:pt x="695" y="1559"/>
                </a:lnTo>
                <a:lnTo>
                  <a:pt x="695" y="1557"/>
                </a:lnTo>
                <a:lnTo>
                  <a:pt x="694" y="1557"/>
                </a:lnTo>
                <a:lnTo>
                  <a:pt x="694" y="1556"/>
                </a:lnTo>
                <a:lnTo>
                  <a:pt x="692" y="1556"/>
                </a:lnTo>
                <a:lnTo>
                  <a:pt x="692" y="1554"/>
                </a:lnTo>
                <a:lnTo>
                  <a:pt x="691" y="1554"/>
                </a:lnTo>
                <a:lnTo>
                  <a:pt x="691" y="1553"/>
                </a:lnTo>
                <a:lnTo>
                  <a:pt x="689" y="1553"/>
                </a:lnTo>
                <a:lnTo>
                  <a:pt x="689" y="1551"/>
                </a:lnTo>
                <a:lnTo>
                  <a:pt x="688" y="1551"/>
                </a:lnTo>
                <a:lnTo>
                  <a:pt x="688" y="1550"/>
                </a:lnTo>
                <a:lnTo>
                  <a:pt x="686" y="1550"/>
                </a:lnTo>
                <a:lnTo>
                  <a:pt x="685" y="1548"/>
                </a:lnTo>
                <a:lnTo>
                  <a:pt x="685" y="1547"/>
                </a:lnTo>
                <a:lnTo>
                  <a:pt x="683" y="1547"/>
                </a:lnTo>
                <a:lnTo>
                  <a:pt x="682" y="1545"/>
                </a:lnTo>
                <a:lnTo>
                  <a:pt x="680" y="1545"/>
                </a:lnTo>
                <a:lnTo>
                  <a:pt x="680" y="1544"/>
                </a:lnTo>
                <a:lnTo>
                  <a:pt x="679" y="1544"/>
                </a:lnTo>
                <a:lnTo>
                  <a:pt x="677" y="1542"/>
                </a:lnTo>
                <a:lnTo>
                  <a:pt x="676" y="1541"/>
                </a:lnTo>
                <a:lnTo>
                  <a:pt x="674" y="1541"/>
                </a:lnTo>
                <a:lnTo>
                  <a:pt x="674" y="1539"/>
                </a:lnTo>
                <a:lnTo>
                  <a:pt x="673" y="1539"/>
                </a:lnTo>
                <a:lnTo>
                  <a:pt x="673" y="1537"/>
                </a:lnTo>
                <a:lnTo>
                  <a:pt x="671" y="1537"/>
                </a:lnTo>
                <a:lnTo>
                  <a:pt x="671" y="1536"/>
                </a:lnTo>
                <a:lnTo>
                  <a:pt x="670" y="1536"/>
                </a:lnTo>
                <a:lnTo>
                  <a:pt x="668" y="1536"/>
                </a:lnTo>
                <a:lnTo>
                  <a:pt x="668" y="1534"/>
                </a:lnTo>
                <a:lnTo>
                  <a:pt x="667" y="1534"/>
                </a:lnTo>
                <a:lnTo>
                  <a:pt x="665" y="1533"/>
                </a:lnTo>
                <a:lnTo>
                  <a:pt x="664" y="1531"/>
                </a:lnTo>
                <a:lnTo>
                  <a:pt x="662" y="1531"/>
                </a:lnTo>
                <a:lnTo>
                  <a:pt x="661" y="1530"/>
                </a:lnTo>
                <a:lnTo>
                  <a:pt x="659" y="1530"/>
                </a:lnTo>
                <a:lnTo>
                  <a:pt x="659" y="1528"/>
                </a:lnTo>
                <a:lnTo>
                  <a:pt x="658" y="1528"/>
                </a:lnTo>
                <a:lnTo>
                  <a:pt x="656" y="1528"/>
                </a:lnTo>
                <a:lnTo>
                  <a:pt x="655" y="1527"/>
                </a:lnTo>
                <a:lnTo>
                  <a:pt x="653" y="1527"/>
                </a:lnTo>
                <a:lnTo>
                  <a:pt x="653" y="1525"/>
                </a:lnTo>
                <a:lnTo>
                  <a:pt x="652" y="1525"/>
                </a:lnTo>
                <a:lnTo>
                  <a:pt x="650" y="1524"/>
                </a:lnTo>
                <a:lnTo>
                  <a:pt x="649" y="1524"/>
                </a:lnTo>
                <a:lnTo>
                  <a:pt x="647" y="1524"/>
                </a:lnTo>
                <a:lnTo>
                  <a:pt x="647" y="1522"/>
                </a:lnTo>
                <a:lnTo>
                  <a:pt x="646" y="1522"/>
                </a:lnTo>
                <a:lnTo>
                  <a:pt x="644" y="1522"/>
                </a:lnTo>
                <a:lnTo>
                  <a:pt x="644" y="1521"/>
                </a:lnTo>
                <a:lnTo>
                  <a:pt x="643" y="1521"/>
                </a:lnTo>
                <a:lnTo>
                  <a:pt x="641" y="1521"/>
                </a:lnTo>
                <a:lnTo>
                  <a:pt x="641" y="1519"/>
                </a:lnTo>
                <a:lnTo>
                  <a:pt x="639" y="1519"/>
                </a:lnTo>
                <a:lnTo>
                  <a:pt x="638" y="1518"/>
                </a:lnTo>
                <a:lnTo>
                  <a:pt x="636" y="1518"/>
                </a:lnTo>
                <a:lnTo>
                  <a:pt x="635" y="1516"/>
                </a:lnTo>
                <a:lnTo>
                  <a:pt x="633" y="1516"/>
                </a:lnTo>
                <a:lnTo>
                  <a:pt x="632" y="1516"/>
                </a:lnTo>
                <a:lnTo>
                  <a:pt x="630" y="1516"/>
                </a:lnTo>
                <a:lnTo>
                  <a:pt x="629" y="1516"/>
                </a:lnTo>
                <a:lnTo>
                  <a:pt x="627" y="1516"/>
                </a:lnTo>
                <a:lnTo>
                  <a:pt x="627" y="1515"/>
                </a:lnTo>
                <a:lnTo>
                  <a:pt x="626" y="1515"/>
                </a:lnTo>
                <a:lnTo>
                  <a:pt x="624" y="1515"/>
                </a:lnTo>
                <a:lnTo>
                  <a:pt x="624" y="1516"/>
                </a:lnTo>
                <a:lnTo>
                  <a:pt x="623" y="1516"/>
                </a:lnTo>
                <a:lnTo>
                  <a:pt x="621" y="1516"/>
                </a:lnTo>
                <a:lnTo>
                  <a:pt x="620" y="1516"/>
                </a:lnTo>
                <a:lnTo>
                  <a:pt x="620" y="1518"/>
                </a:lnTo>
                <a:lnTo>
                  <a:pt x="618" y="1518"/>
                </a:lnTo>
                <a:lnTo>
                  <a:pt x="617" y="1518"/>
                </a:lnTo>
                <a:lnTo>
                  <a:pt x="615" y="1518"/>
                </a:lnTo>
                <a:lnTo>
                  <a:pt x="615" y="1516"/>
                </a:lnTo>
                <a:lnTo>
                  <a:pt x="614" y="1516"/>
                </a:lnTo>
                <a:lnTo>
                  <a:pt x="612" y="1516"/>
                </a:lnTo>
                <a:lnTo>
                  <a:pt x="612" y="1515"/>
                </a:lnTo>
                <a:lnTo>
                  <a:pt x="611" y="1515"/>
                </a:lnTo>
                <a:lnTo>
                  <a:pt x="609" y="1515"/>
                </a:lnTo>
                <a:lnTo>
                  <a:pt x="608" y="1513"/>
                </a:lnTo>
                <a:lnTo>
                  <a:pt x="606" y="1513"/>
                </a:lnTo>
                <a:lnTo>
                  <a:pt x="605" y="1513"/>
                </a:lnTo>
                <a:lnTo>
                  <a:pt x="605" y="1512"/>
                </a:lnTo>
                <a:lnTo>
                  <a:pt x="603" y="1512"/>
                </a:lnTo>
                <a:lnTo>
                  <a:pt x="602" y="1512"/>
                </a:lnTo>
                <a:lnTo>
                  <a:pt x="600" y="1512"/>
                </a:lnTo>
                <a:lnTo>
                  <a:pt x="599" y="1512"/>
                </a:lnTo>
                <a:lnTo>
                  <a:pt x="597" y="1512"/>
                </a:lnTo>
                <a:lnTo>
                  <a:pt x="596" y="1510"/>
                </a:lnTo>
                <a:lnTo>
                  <a:pt x="594" y="1510"/>
                </a:lnTo>
                <a:lnTo>
                  <a:pt x="593" y="1510"/>
                </a:lnTo>
                <a:lnTo>
                  <a:pt x="591" y="1510"/>
                </a:lnTo>
                <a:lnTo>
                  <a:pt x="591" y="1512"/>
                </a:lnTo>
                <a:lnTo>
                  <a:pt x="590" y="1512"/>
                </a:lnTo>
                <a:lnTo>
                  <a:pt x="588" y="1512"/>
                </a:lnTo>
                <a:lnTo>
                  <a:pt x="588" y="1513"/>
                </a:lnTo>
                <a:lnTo>
                  <a:pt x="587" y="1513"/>
                </a:lnTo>
                <a:lnTo>
                  <a:pt x="585" y="1515"/>
                </a:lnTo>
                <a:lnTo>
                  <a:pt x="584" y="1515"/>
                </a:lnTo>
                <a:lnTo>
                  <a:pt x="582" y="1515"/>
                </a:lnTo>
                <a:lnTo>
                  <a:pt x="581" y="1515"/>
                </a:lnTo>
                <a:lnTo>
                  <a:pt x="579" y="1515"/>
                </a:lnTo>
                <a:lnTo>
                  <a:pt x="578" y="1515"/>
                </a:lnTo>
                <a:lnTo>
                  <a:pt x="578" y="1516"/>
                </a:lnTo>
                <a:lnTo>
                  <a:pt x="576" y="1516"/>
                </a:lnTo>
                <a:lnTo>
                  <a:pt x="575" y="1518"/>
                </a:lnTo>
                <a:lnTo>
                  <a:pt x="573" y="1518"/>
                </a:lnTo>
                <a:lnTo>
                  <a:pt x="572" y="1518"/>
                </a:lnTo>
                <a:lnTo>
                  <a:pt x="570" y="1518"/>
                </a:lnTo>
                <a:lnTo>
                  <a:pt x="569" y="1518"/>
                </a:lnTo>
                <a:lnTo>
                  <a:pt x="569" y="1516"/>
                </a:lnTo>
                <a:lnTo>
                  <a:pt x="567" y="1516"/>
                </a:lnTo>
                <a:lnTo>
                  <a:pt x="566" y="1516"/>
                </a:lnTo>
                <a:lnTo>
                  <a:pt x="564" y="1516"/>
                </a:lnTo>
                <a:lnTo>
                  <a:pt x="563" y="1516"/>
                </a:lnTo>
                <a:lnTo>
                  <a:pt x="561" y="1515"/>
                </a:lnTo>
                <a:lnTo>
                  <a:pt x="560" y="1515"/>
                </a:lnTo>
                <a:lnTo>
                  <a:pt x="558" y="1515"/>
                </a:lnTo>
                <a:lnTo>
                  <a:pt x="557" y="1515"/>
                </a:lnTo>
                <a:lnTo>
                  <a:pt x="555" y="1515"/>
                </a:lnTo>
                <a:lnTo>
                  <a:pt x="554" y="1515"/>
                </a:lnTo>
                <a:lnTo>
                  <a:pt x="552" y="1515"/>
                </a:lnTo>
                <a:lnTo>
                  <a:pt x="552" y="1516"/>
                </a:lnTo>
                <a:lnTo>
                  <a:pt x="551" y="1516"/>
                </a:lnTo>
                <a:lnTo>
                  <a:pt x="549" y="1516"/>
                </a:lnTo>
                <a:lnTo>
                  <a:pt x="547" y="1516"/>
                </a:lnTo>
                <a:lnTo>
                  <a:pt x="546" y="1516"/>
                </a:lnTo>
                <a:lnTo>
                  <a:pt x="544" y="1516"/>
                </a:lnTo>
                <a:lnTo>
                  <a:pt x="544" y="1515"/>
                </a:lnTo>
                <a:lnTo>
                  <a:pt x="541" y="1515"/>
                </a:lnTo>
                <a:lnTo>
                  <a:pt x="541" y="1516"/>
                </a:lnTo>
                <a:lnTo>
                  <a:pt x="540" y="1516"/>
                </a:lnTo>
                <a:lnTo>
                  <a:pt x="538" y="1516"/>
                </a:lnTo>
                <a:lnTo>
                  <a:pt x="537" y="1516"/>
                </a:lnTo>
                <a:lnTo>
                  <a:pt x="537" y="1518"/>
                </a:lnTo>
                <a:lnTo>
                  <a:pt x="535" y="1518"/>
                </a:lnTo>
                <a:lnTo>
                  <a:pt x="534" y="1519"/>
                </a:lnTo>
                <a:lnTo>
                  <a:pt x="532" y="1519"/>
                </a:lnTo>
                <a:lnTo>
                  <a:pt x="532" y="1521"/>
                </a:lnTo>
                <a:lnTo>
                  <a:pt x="531" y="1521"/>
                </a:lnTo>
                <a:lnTo>
                  <a:pt x="529" y="1521"/>
                </a:lnTo>
                <a:lnTo>
                  <a:pt x="528" y="1519"/>
                </a:lnTo>
                <a:lnTo>
                  <a:pt x="525" y="1519"/>
                </a:lnTo>
                <a:lnTo>
                  <a:pt x="523" y="1519"/>
                </a:lnTo>
                <a:lnTo>
                  <a:pt x="522" y="1519"/>
                </a:lnTo>
                <a:lnTo>
                  <a:pt x="520" y="1519"/>
                </a:lnTo>
                <a:lnTo>
                  <a:pt x="519" y="1519"/>
                </a:lnTo>
                <a:lnTo>
                  <a:pt x="517" y="1519"/>
                </a:lnTo>
                <a:lnTo>
                  <a:pt x="516" y="1519"/>
                </a:lnTo>
                <a:lnTo>
                  <a:pt x="516" y="1518"/>
                </a:lnTo>
                <a:lnTo>
                  <a:pt x="514" y="1518"/>
                </a:lnTo>
                <a:lnTo>
                  <a:pt x="513" y="1518"/>
                </a:lnTo>
                <a:lnTo>
                  <a:pt x="511" y="1518"/>
                </a:lnTo>
                <a:lnTo>
                  <a:pt x="510" y="1518"/>
                </a:lnTo>
                <a:lnTo>
                  <a:pt x="508" y="1518"/>
                </a:lnTo>
                <a:lnTo>
                  <a:pt x="507" y="1518"/>
                </a:lnTo>
                <a:lnTo>
                  <a:pt x="507" y="1519"/>
                </a:lnTo>
                <a:lnTo>
                  <a:pt x="505" y="1519"/>
                </a:lnTo>
                <a:lnTo>
                  <a:pt x="504" y="1519"/>
                </a:lnTo>
                <a:lnTo>
                  <a:pt x="502" y="1519"/>
                </a:lnTo>
                <a:lnTo>
                  <a:pt x="501" y="1519"/>
                </a:lnTo>
                <a:lnTo>
                  <a:pt x="498" y="1519"/>
                </a:lnTo>
                <a:lnTo>
                  <a:pt x="496" y="1519"/>
                </a:lnTo>
                <a:lnTo>
                  <a:pt x="495" y="1519"/>
                </a:lnTo>
                <a:lnTo>
                  <a:pt x="493" y="1519"/>
                </a:lnTo>
                <a:lnTo>
                  <a:pt x="492" y="1519"/>
                </a:lnTo>
                <a:lnTo>
                  <a:pt x="492" y="1521"/>
                </a:lnTo>
                <a:lnTo>
                  <a:pt x="490" y="1521"/>
                </a:lnTo>
                <a:lnTo>
                  <a:pt x="489" y="1521"/>
                </a:lnTo>
                <a:lnTo>
                  <a:pt x="487" y="1521"/>
                </a:lnTo>
                <a:lnTo>
                  <a:pt x="486" y="1521"/>
                </a:lnTo>
                <a:lnTo>
                  <a:pt x="486" y="1519"/>
                </a:lnTo>
                <a:lnTo>
                  <a:pt x="484" y="1519"/>
                </a:lnTo>
                <a:lnTo>
                  <a:pt x="483" y="1519"/>
                </a:lnTo>
                <a:lnTo>
                  <a:pt x="481" y="1519"/>
                </a:lnTo>
                <a:lnTo>
                  <a:pt x="480" y="1518"/>
                </a:lnTo>
                <a:lnTo>
                  <a:pt x="478" y="1518"/>
                </a:lnTo>
                <a:lnTo>
                  <a:pt x="477" y="1518"/>
                </a:lnTo>
                <a:lnTo>
                  <a:pt x="475" y="1518"/>
                </a:lnTo>
                <a:lnTo>
                  <a:pt x="474" y="1518"/>
                </a:lnTo>
                <a:lnTo>
                  <a:pt x="472" y="1518"/>
                </a:lnTo>
                <a:lnTo>
                  <a:pt x="471" y="1518"/>
                </a:lnTo>
                <a:lnTo>
                  <a:pt x="469" y="1518"/>
                </a:lnTo>
                <a:lnTo>
                  <a:pt x="469" y="1519"/>
                </a:lnTo>
                <a:lnTo>
                  <a:pt x="469" y="1518"/>
                </a:lnTo>
                <a:lnTo>
                  <a:pt x="468" y="1518"/>
                </a:lnTo>
                <a:lnTo>
                  <a:pt x="466" y="1518"/>
                </a:lnTo>
                <a:lnTo>
                  <a:pt x="465" y="1518"/>
                </a:lnTo>
                <a:lnTo>
                  <a:pt x="463" y="1518"/>
                </a:lnTo>
                <a:lnTo>
                  <a:pt x="462" y="1518"/>
                </a:lnTo>
                <a:lnTo>
                  <a:pt x="460" y="1518"/>
                </a:lnTo>
                <a:lnTo>
                  <a:pt x="459" y="1518"/>
                </a:lnTo>
                <a:lnTo>
                  <a:pt x="459" y="1516"/>
                </a:lnTo>
                <a:lnTo>
                  <a:pt x="457" y="1516"/>
                </a:lnTo>
                <a:lnTo>
                  <a:pt x="455" y="1516"/>
                </a:lnTo>
                <a:lnTo>
                  <a:pt x="454" y="1516"/>
                </a:lnTo>
                <a:lnTo>
                  <a:pt x="452" y="1516"/>
                </a:lnTo>
                <a:lnTo>
                  <a:pt x="451" y="1516"/>
                </a:lnTo>
                <a:lnTo>
                  <a:pt x="449" y="1516"/>
                </a:lnTo>
                <a:lnTo>
                  <a:pt x="448" y="1516"/>
                </a:lnTo>
                <a:lnTo>
                  <a:pt x="446" y="1516"/>
                </a:lnTo>
                <a:lnTo>
                  <a:pt x="445" y="1516"/>
                </a:lnTo>
                <a:lnTo>
                  <a:pt x="443" y="1516"/>
                </a:lnTo>
                <a:lnTo>
                  <a:pt x="442" y="1516"/>
                </a:lnTo>
                <a:lnTo>
                  <a:pt x="440" y="1516"/>
                </a:lnTo>
                <a:lnTo>
                  <a:pt x="439" y="1516"/>
                </a:lnTo>
                <a:lnTo>
                  <a:pt x="437" y="1516"/>
                </a:lnTo>
                <a:lnTo>
                  <a:pt x="436" y="1516"/>
                </a:lnTo>
                <a:lnTo>
                  <a:pt x="434" y="1516"/>
                </a:lnTo>
                <a:lnTo>
                  <a:pt x="433" y="1516"/>
                </a:lnTo>
                <a:lnTo>
                  <a:pt x="431" y="1516"/>
                </a:lnTo>
                <a:lnTo>
                  <a:pt x="430" y="1518"/>
                </a:lnTo>
                <a:lnTo>
                  <a:pt x="428" y="1518"/>
                </a:lnTo>
                <a:lnTo>
                  <a:pt x="427" y="1518"/>
                </a:lnTo>
                <a:lnTo>
                  <a:pt x="427" y="1519"/>
                </a:lnTo>
                <a:lnTo>
                  <a:pt x="425" y="1519"/>
                </a:lnTo>
                <a:lnTo>
                  <a:pt x="424" y="1521"/>
                </a:lnTo>
                <a:lnTo>
                  <a:pt x="422" y="1522"/>
                </a:lnTo>
                <a:lnTo>
                  <a:pt x="422" y="1524"/>
                </a:lnTo>
                <a:lnTo>
                  <a:pt x="422" y="1525"/>
                </a:lnTo>
                <a:lnTo>
                  <a:pt x="422" y="1527"/>
                </a:lnTo>
                <a:lnTo>
                  <a:pt x="421" y="1527"/>
                </a:lnTo>
                <a:lnTo>
                  <a:pt x="421" y="1528"/>
                </a:lnTo>
                <a:lnTo>
                  <a:pt x="419" y="1530"/>
                </a:lnTo>
                <a:lnTo>
                  <a:pt x="418" y="1530"/>
                </a:lnTo>
                <a:lnTo>
                  <a:pt x="418" y="1531"/>
                </a:lnTo>
                <a:lnTo>
                  <a:pt x="416" y="1531"/>
                </a:lnTo>
                <a:lnTo>
                  <a:pt x="415" y="1531"/>
                </a:lnTo>
                <a:lnTo>
                  <a:pt x="413" y="1531"/>
                </a:lnTo>
                <a:lnTo>
                  <a:pt x="412" y="1531"/>
                </a:lnTo>
                <a:lnTo>
                  <a:pt x="410" y="1531"/>
                </a:lnTo>
                <a:lnTo>
                  <a:pt x="410" y="1530"/>
                </a:lnTo>
                <a:lnTo>
                  <a:pt x="409" y="1530"/>
                </a:lnTo>
                <a:lnTo>
                  <a:pt x="407" y="1530"/>
                </a:lnTo>
                <a:lnTo>
                  <a:pt x="406" y="1530"/>
                </a:lnTo>
                <a:lnTo>
                  <a:pt x="404" y="1528"/>
                </a:lnTo>
                <a:lnTo>
                  <a:pt x="403" y="1528"/>
                </a:lnTo>
                <a:lnTo>
                  <a:pt x="401" y="1528"/>
                </a:lnTo>
                <a:lnTo>
                  <a:pt x="400" y="1528"/>
                </a:lnTo>
                <a:lnTo>
                  <a:pt x="398" y="1528"/>
                </a:lnTo>
                <a:lnTo>
                  <a:pt x="397" y="1528"/>
                </a:lnTo>
                <a:lnTo>
                  <a:pt x="395" y="1528"/>
                </a:lnTo>
                <a:lnTo>
                  <a:pt x="394" y="1528"/>
                </a:lnTo>
                <a:lnTo>
                  <a:pt x="392" y="1528"/>
                </a:lnTo>
                <a:lnTo>
                  <a:pt x="391" y="1530"/>
                </a:lnTo>
                <a:lnTo>
                  <a:pt x="389" y="1530"/>
                </a:lnTo>
                <a:lnTo>
                  <a:pt x="388" y="1530"/>
                </a:lnTo>
                <a:lnTo>
                  <a:pt x="388" y="1531"/>
                </a:lnTo>
                <a:lnTo>
                  <a:pt x="386" y="1531"/>
                </a:lnTo>
                <a:lnTo>
                  <a:pt x="385" y="1531"/>
                </a:lnTo>
                <a:lnTo>
                  <a:pt x="382" y="1531"/>
                </a:lnTo>
                <a:lnTo>
                  <a:pt x="382" y="1533"/>
                </a:lnTo>
                <a:lnTo>
                  <a:pt x="380" y="1533"/>
                </a:lnTo>
                <a:lnTo>
                  <a:pt x="379" y="1533"/>
                </a:lnTo>
                <a:lnTo>
                  <a:pt x="379" y="1534"/>
                </a:lnTo>
                <a:lnTo>
                  <a:pt x="377" y="1534"/>
                </a:lnTo>
                <a:lnTo>
                  <a:pt x="377" y="1533"/>
                </a:lnTo>
                <a:lnTo>
                  <a:pt x="376" y="1533"/>
                </a:lnTo>
                <a:lnTo>
                  <a:pt x="374" y="1533"/>
                </a:lnTo>
                <a:lnTo>
                  <a:pt x="373" y="1533"/>
                </a:lnTo>
                <a:lnTo>
                  <a:pt x="371" y="1531"/>
                </a:lnTo>
                <a:lnTo>
                  <a:pt x="370" y="1531"/>
                </a:lnTo>
                <a:lnTo>
                  <a:pt x="368" y="1531"/>
                </a:lnTo>
                <a:lnTo>
                  <a:pt x="367" y="1531"/>
                </a:lnTo>
                <a:lnTo>
                  <a:pt x="367" y="1530"/>
                </a:lnTo>
                <a:lnTo>
                  <a:pt x="365" y="1530"/>
                </a:lnTo>
                <a:lnTo>
                  <a:pt x="363" y="1530"/>
                </a:lnTo>
                <a:lnTo>
                  <a:pt x="362" y="1530"/>
                </a:lnTo>
                <a:lnTo>
                  <a:pt x="360" y="1530"/>
                </a:lnTo>
                <a:lnTo>
                  <a:pt x="359" y="1530"/>
                </a:lnTo>
                <a:lnTo>
                  <a:pt x="357" y="1531"/>
                </a:lnTo>
                <a:lnTo>
                  <a:pt x="356" y="1530"/>
                </a:lnTo>
                <a:lnTo>
                  <a:pt x="354" y="1530"/>
                </a:lnTo>
                <a:lnTo>
                  <a:pt x="353" y="1530"/>
                </a:lnTo>
                <a:lnTo>
                  <a:pt x="351" y="1530"/>
                </a:lnTo>
                <a:lnTo>
                  <a:pt x="350" y="1530"/>
                </a:lnTo>
                <a:lnTo>
                  <a:pt x="348" y="1530"/>
                </a:lnTo>
                <a:lnTo>
                  <a:pt x="348" y="1528"/>
                </a:lnTo>
                <a:lnTo>
                  <a:pt x="347" y="1528"/>
                </a:lnTo>
                <a:lnTo>
                  <a:pt x="345" y="1528"/>
                </a:lnTo>
                <a:lnTo>
                  <a:pt x="344" y="1528"/>
                </a:lnTo>
                <a:lnTo>
                  <a:pt x="342" y="1528"/>
                </a:lnTo>
                <a:lnTo>
                  <a:pt x="341" y="1528"/>
                </a:lnTo>
                <a:lnTo>
                  <a:pt x="339" y="1528"/>
                </a:lnTo>
                <a:lnTo>
                  <a:pt x="338" y="1528"/>
                </a:lnTo>
                <a:lnTo>
                  <a:pt x="336" y="1527"/>
                </a:lnTo>
                <a:lnTo>
                  <a:pt x="335" y="1527"/>
                </a:lnTo>
                <a:lnTo>
                  <a:pt x="333" y="1527"/>
                </a:lnTo>
                <a:lnTo>
                  <a:pt x="332" y="1527"/>
                </a:lnTo>
                <a:lnTo>
                  <a:pt x="330" y="1527"/>
                </a:lnTo>
                <a:lnTo>
                  <a:pt x="329" y="1527"/>
                </a:lnTo>
                <a:lnTo>
                  <a:pt x="327" y="1527"/>
                </a:lnTo>
                <a:lnTo>
                  <a:pt x="326" y="1528"/>
                </a:lnTo>
                <a:lnTo>
                  <a:pt x="324" y="1528"/>
                </a:lnTo>
                <a:lnTo>
                  <a:pt x="321" y="1528"/>
                </a:lnTo>
                <a:lnTo>
                  <a:pt x="320" y="1528"/>
                </a:lnTo>
                <a:lnTo>
                  <a:pt x="318" y="1528"/>
                </a:lnTo>
                <a:lnTo>
                  <a:pt x="317" y="1528"/>
                </a:lnTo>
                <a:lnTo>
                  <a:pt x="315" y="1528"/>
                </a:lnTo>
                <a:lnTo>
                  <a:pt x="315" y="1530"/>
                </a:lnTo>
                <a:lnTo>
                  <a:pt x="314" y="1530"/>
                </a:lnTo>
                <a:lnTo>
                  <a:pt x="312" y="1530"/>
                </a:lnTo>
                <a:lnTo>
                  <a:pt x="311" y="1531"/>
                </a:lnTo>
                <a:lnTo>
                  <a:pt x="309" y="1531"/>
                </a:lnTo>
                <a:lnTo>
                  <a:pt x="308" y="1531"/>
                </a:lnTo>
                <a:lnTo>
                  <a:pt x="308" y="1533"/>
                </a:lnTo>
                <a:lnTo>
                  <a:pt x="306" y="1533"/>
                </a:lnTo>
                <a:lnTo>
                  <a:pt x="305" y="1534"/>
                </a:lnTo>
                <a:lnTo>
                  <a:pt x="303" y="1534"/>
                </a:lnTo>
                <a:lnTo>
                  <a:pt x="303" y="1536"/>
                </a:lnTo>
                <a:lnTo>
                  <a:pt x="302" y="1536"/>
                </a:lnTo>
                <a:lnTo>
                  <a:pt x="302" y="1537"/>
                </a:lnTo>
                <a:lnTo>
                  <a:pt x="302" y="1539"/>
                </a:lnTo>
                <a:lnTo>
                  <a:pt x="300" y="1539"/>
                </a:lnTo>
                <a:lnTo>
                  <a:pt x="300" y="1541"/>
                </a:lnTo>
                <a:lnTo>
                  <a:pt x="299" y="1541"/>
                </a:lnTo>
                <a:lnTo>
                  <a:pt x="297" y="1541"/>
                </a:lnTo>
                <a:lnTo>
                  <a:pt x="296" y="1542"/>
                </a:lnTo>
                <a:lnTo>
                  <a:pt x="294" y="1542"/>
                </a:lnTo>
                <a:lnTo>
                  <a:pt x="293" y="1542"/>
                </a:lnTo>
                <a:lnTo>
                  <a:pt x="291" y="1542"/>
                </a:lnTo>
                <a:lnTo>
                  <a:pt x="290" y="1542"/>
                </a:lnTo>
                <a:lnTo>
                  <a:pt x="288" y="1542"/>
                </a:lnTo>
                <a:lnTo>
                  <a:pt x="287" y="1542"/>
                </a:lnTo>
                <a:lnTo>
                  <a:pt x="285" y="1542"/>
                </a:lnTo>
                <a:lnTo>
                  <a:pt x="284" y="1542"/>
                </a:lnTo>
                <a:lnTo>
                  <a:pt x="282" y="1542"/>
                </a:lnTo>
                <a:lnTo>
                  <a:pt x="281" y="1544"/>
                </a:lnTo>
                <a:lnTo>
                  <a:pt x="279" y="1544"/>
                </a:lnTo>
                <a:lnTo>
                  <a:pt x="278" y="1544"/>
                </a:lnTo>
                <a:lnTo>
                  <a:pt x="276" y="1544"/>
                </a:lnTo>
                <a:lnTo>
                  <a:pt x="275" y="1544"/>
                </a:lnTo>
                <a:lnTo>
                  <a:pt x="275" y="1545"/>
                </a:lnTo>
                <a:lnTo>
                  <a:pt x="273" y="1545"/>
                </a:lnTo>
                <a:lnTo>
                  <a:pt x="271" y="1545"/>
                </a:lnTo>
                <a:lnTo>
                  <a:pt x="270" y="1545"/>
                </a:lnTo>
                <a:lnTo>
                  <a:pt x="268" y="1545"/>
                </a:lnTo>
                <a:lnTo>
                  <a:pt x="268" y="1547"/>
                </a:lnTo>
                <a:lnTo>
                  <a:pt x="267" y="1547"/>
                </a:lnTo>
                <a:lnTo>
                  <a:pt x="265" y="1547"/>
                </a:lnTo>
                <a:lnTo>
                  <a:pt x="264" y="1547"/>
                </a:lnTo>
                <a:lnTo>
                  <a:pt x="262" y="1547"/>
                </a:lnTo>
                <a:lnTo>
                  <a:pt x="261" y="1548"/>
                </a:lnTo>
                <a:lnTo>
                  <a:pt x="258" y="1548"/>
                </a:lnTo>
                <a:lnTo>
                  <a:pt x="256" y="1548"/>
                </a:lnTo>
                <a:lnTo>
                  <a:pt x="255" y="1550"/>
                </a:lnTo>
                <a:lnTo>
                  <a:pt x="253" y="1550"/>
                </a:lnTo>
                <a:lnTo>
                  <a:pt x="252" y="1551"/>
                </a:lnTo>
                <a:lnTo>
                  <a:pt x="250" y="1553"/>
                </a:lnTo>
                <a:lnTo>
                  <a:pt x="249" y="1553"/>
                </a:lnTo>
                <a:lnTo>
                  <a:pt x="249" y="1554"/>
                </a:lnTo>
                <a:lnTo>
                  <a:pt x="249" y="1556"/>
                </a:lnTo>
                <a:lnTo>
                  <a:pt x="247" y="1556"/>
                </a:lnTo>
                <a:lnTo>
                  <a:pt x="247" y="1557"/>
                </a:lnTo>
                <a:lnTo>
                  <a:pt x="246" y="1557"/>
                </a:lnTo>
                <a:lnTo>
                  <a:pt x="246" y="1559"/>
                </a:lnTo>
                <a:lnTo>
                  <a:pt x="244" y="1559"/>
                </a:lnTo>
                <a:lnTo>
                  <a:pt x="244" y="1560"/>
                </a:lnTo>
                <a:lnTo>
                  <a:pt x="244" y="1562"/>
                </a:lnTo>
                <a:lnTo>
                  <a:pt x="244" y="1563"/>
                </a:lnTo>
                <a:lnTo>
                  <a:pt x="243" y="1563"/>
                </a:lnTo>
                <a:lnTo>
                  <a:pt x="243" y="1565"/>
                </a:lnTo>
                <a:lnTo>
                  <a:pt x="243" y="1566"/>
                </a:lnTo>
                <a:lnTo>
                  <a:pt x="241" y="1566"/>
                </a:lnTo>
                <a:lnTo>
                  <a:pt x="241" y="1568"/>
                </a:lnTo>
                <a:lnTo>
                  <a:pt x="240" y="1568"/>
                </a:lnTo>
                <a:lnTo>
                  <a:pt x="240" y="1569"/>
                </a:lnTo>
                <a:lnTo>
                  <a:pt x="240" y="1571"/>
                </a:lnTo>
                <a:lnTo>
                  <a:pt x="238" y="1571"/>
                </a:lnTo>
                <a:lnTo>
                  <a:pt x="238" y="1572"/>
                </a:lnTo>
                <a:lnTo>
                  <a:pt x="240" y="1572"/>
                </a:lnTo>
                <a:lnTo>
                  <a:pt x="240" y="1574"/>
                </a:lnTo>
                <a:lnTo>
                  <a:pt x="240" y="1575"/>
                </a:lnTo>
                <a:lnTo>
                  <a:pt x="238" y="1575"/>
                </a:lnTo>
                <a:lnTo>
                  <a:pt x="238" y="1577"/>
                </a:lnTo>
                <a:lnTo>
                  <a:pt x="237" y="1577"/>
                </a:lnTo>
                <a:lnTo>
                  <a:pt x="235" y="1577"/>
                </a:lnTo>
                <a:lnTo>
                  <a:pt x="234" y="1578"/>
                </a:lnTo>
                <a:lnTo>
                  <a:pt x="232" y="1578"/>
                </a:lnTo>
                <a:lnTo>
                  <a:pt x="231" y="1578"/>
                </a:lnTo>
                <a:lnTo>
                  <a:pt x="229" y="1578"/>
                </a:lnTo>
                <a:lnTo>
                  <a:pt x="228" y="1578"/>
                </a:lnTo>
                <a:lnTo>
                  <a:pt x="228" y="1580"/>
                </a:lnTo>
                <a:lnTo>
                  <a:pt x="226" y="1580"/>
                </a:lnTo>
                <a:lnTo>
                  <a:pt x="225" y="1580"/>
                </a:lnTo>
                <a:lnTo>
                  <a:pt x="225" y="1581"/>
                </a:lnTo>
                <a:lnTo>
                  <a:pt x="223" y="1581"/>
                </a:lnTo>
                <a:lnTo>
                  <a:pt x="223" y="1583"/>
                </a:lnTo>
                <a:lnTo>
                  <a:pt x="222" y="1584"/>
                </a:lnTo>
                <a:lnTo>
                  <a:pt x="222" y="1586"/>
                </a:lnTo>
                <a:lnTo>
                  <a:pt x="222" y="1587"/>
                </a:lnTo>
                <a:lnTo>
                  <a:pt x="222" y="1589"/>
                </a:lnTo>
                <a:lnTo>
                  <a:pt x="220" y="1590"/>
                </a:lnTo>
                <a:lnTo>
                  <a:pt x="219" y="1590"/>
                </a:lnTo>
                <a:lnTo>
                  <a:pt x="217" y="1589"/>
                </a:lnTo>
                <a:lnTo>
                  <a:pt x="216" y="1589"/>
                </a:lnTo>
                <a:lnTo>
                  <a:pt x="216" y="1587"/>
                </a:lnTo>
                <a:lnTo>
                  <a:pt x="214" y="1587"/>
                </a:lnTo>
                <a:lnTo>
                  <a:pt x="214" y="1586"/>
                </a:lnTo>
                <a:lnTo>
                  <a:pt x="213" y="1584"/>
                </a:lnTo>
                <a:lnTo>
                  <a:pt x="211" y="1581"/>
                </a:lnTo>
                <a:lnTo>
                  <a:pt x="210" y="1580"/>
                </a:lnTo>
                <a:lnTo>
                  <a:pt x="208" y="1578"/>
                </a:lnTo>
                <a:lnTo>
                  <a:pt x="208" y="1577"/>
                </a:lnTo>
                <a:lnTo>
                  <a:pt x="207" y="1577"/>
                </a:lnTo>
                <a:lnTo>
                  <a:pt x="207" y="1575"/>
                </a:lnTo>
                <a:lnTo>
                  <a:pt x="205" y="1575"/>
                </a:lnTo>
                <a:lnTo>
                  <a:pt x="205" y="1574"/>
                </a:lnTo>
                <a:lnTo>
                  <a:pt x="204" y="1572"/>
                </a:lnTo>
                <a:lnTo>
                  <a:pt x="204" y="1571"/>
                </a:lnTo>
                <a:lnTo>
                  <a:pt x="202" y="1571"/>
                </a:lnTo>
                <a:lnTo>
                  <a:pt x="202" y="1569"/>
                </a:lnTo>
                <a:lnTo>
                  <a:pt x="201" y="1569"/>
                </a:lnTo>
                <a:lnTo>
                  <a:pt x="199" y="1568"/>
                </a:lnTo>
                <a:lnTo>
                  <a:pt x="199" y="1566"/>
                </a:lnTo>
                <a:lnTo>
                  <a:pt x="198" y="1566"/>
                </a:lnTo>
                <a:lnTo>
                  <a:pt x="196" y="1565"/>
                </a:lnTo>
                <a:lnTo>
                  <a:pt x="195" y="1563"/>
                </a:lnTo>
                <a:lnTo>
                  <a:pt x="193" y="1562"/>
                </a:lnTo>
                <a:lnTo>
                  <a:pt x="192" y="1560"/>
                </a:lnTo>
                <a:lnTo>
                  <a:pt x="190" y="1559"/>
                </a:lnTo>
                <a:lnTo>
                  <a:pt x="189" y="1557"/>
                </a:lnTo>
                <a:lnTo>
                  <a:pt x="187" y="1557"/>
                </a:lnTo>
                <a:lnTo>
                  <a:pt x="187" y="1556"/>
                </a:lnTo>
                <a:lnTo>
                  <a:pt x="186" y="1556"/>
                </a:lnTo>
                <a:lnTo>
                  <a:pt x="186" y="1554"/>
                </a:lnTo>
                <a:lnTo>
                  <a:pt x="184" y="1554"/>
                </a:lnTo>
                <a:lnTo>
                  <a:pt x="184" y="1553"/>
                </a:lnTo>
                <a:lnTo>
                  <a:pt x="183" y="1553"/>
                </a:lnTo>
                <a:lnTo>
                  <a:pt x="181" y="1551"/>
                </a:lnTo>
                <a:lnTo>
                  <a:pt x="180" y="1550"/>
                </a:lnTo>
                <a:lnTo>
                  <a:pt x="178" y="1548"/>
                </a:lnTo>
                <a:lnTo>
                  <a:pt x="176" y="1548"/>
                </a:lnTo>
                <a:lnTo>
                  <a:pt x="176" y="1547"/>
                </a:lnTo>
                <a:lnTo>
                  <a:pt x="175" y="1547"/>
                </a:lnTo>
                <a:lnTo>
                  <a:pt x="175" y="1545"/>
                </a:lnTo>
                <a:lnTo>
                  <a:pt x="173" y="1545"/>
                </a:lnTo>
                <a:lnTo>
                  <a:pt x="173" y="1544"/>
                </a:lnTo>
                <a:lnTo>
                  <a:pt x="172" y="1544"/>
                </a:lnTo>
                <a:lnTo>
                  <a:pt x="170" y="1542"/>
                </a:lnTo>
                <a:lnTo>
                  <a:pt x="169" y="1541"/>
                </a:lnTo>
                <a:lnTo>
                  <a:pt x="167" y="1541"/>
                </a:lnTo>
                <a:lnTo>
                  <a:pt x="167" y="1539"/>
                </a:lnTo>
                <a:lnTo>
                  <a:pt x="166" y="1539"/>
                </a:lnTo>
                <a:lnTo>
                  <a:pt x="166" y="1537"/>
                </a:lnTo>
                <a:lnTo>
                  <a:pt x="164" y="1537"/>
                </a:lnTo>
                <a:lnTo>
                  <a:pt x="164" y="1536"/>
                </a:lnTo>
                <a:lnTo>
                  <a:pt x="163" y="1536"/>
                </a:lnTo>
                <a:lnTo>
                  <a:pt x="161" y="1536"/>
                </a:lnTo>
                <a:lnTo>
                  <a:pt x="161" y="1534"/>
                </a:lnTo>
                <a:lnTo>
                  <a:pt x="160" y="1534"/>
                </a:lnTo>
                <a:lnTo>
                  <a:pt x="160" y="1533"/>
                </a:lnTo>
                <a:lnTo>
                  <a:pt x="158" y="1533"/>
                </a:lnTo>
                <a:lnTo>
                  <a:pt x="157" y="1531"/>
                </a:lnTo>
                <a:lnTo>
                  <a:pt x="155" y="1531"/>
                </a:lnTo>
                <a:lnTo>
                  <a:pt x="155" y="1530"/>
                </a:lnTo>
                <a:lnTo>
                  <a:pt x="154" y="1530"/>
                </a:lnTo>
                <a:lnTo>
                  <a:pt x="152" y="1528"/>
                </a:lnTo>
                <a:lnTo>
                  <a:pt x="151" y="1528"/>
                </a:lnTo>
                <a:lnTo>
                  <a:pt x="149" y="1528"/>
                </a:lnTo>
                <a:lnTo>
                  <a:pt x="149" y="1527"/>
                </a:lnTo>
                <a:lnTo>
                  <a:pt x="148" y="1527"/>
                </a:lnTo>
                <a:lnTo>
                  <a:pt x="146" y="1527"/>
                </a:lnTo>
                <a:lnTo>
                  <a:pt x="146" y="1525"/>
                </a:lnTo>
                <a:lnTo>
                  <a:pt x="145" y="1525"/>
                </a:lnTo>
                <a:lnTo>
                  <a:pt x="143" y="1525"/>
                </a:lnTo>
                <a:lnTo>
                  <a:pt x="142" y="1524"/>
                </a:lnTo>
                <a:lnTo>
                  <a:pt x="140" y="1524"/>
                </a:lnTo>
                <a:lnTo>
                  <a:pt x="139" y="1524"/>
                </a:lnTo>
                <a:lnTo>
                  <a:pt x="137" y="1524"/>
                </a:lnTo>
                <a:lnTo>
                  <a:pt x="137" y="1522"/>
                </a:lnTo>
                <a:lnTo>
                  <a:pt x="136" y="1522"/>
                </a:lnTo>
                <a:lnTo>
                  <a:pt x="134" y="1522"/>
                </a:lnTo>
                <a:lnTo>
                  <a:pt x="133" y="1522"/>
                </a:lnTo>
                <a:lnTo>
                  <a:pt x="133" y="1524"/>
                </a:lnTo>
                <a:lnTo>
                  <a:pt x="131" y="1524"/>
                </a:lnTo>
                <a:lnTo>
                  <a:pt x="131" y="1525"/>
                </a:lnTo>
                <a:lnTo>
                  <a:pt x="131" y="1524"/>
                </a:lnTo>
                <a:lnTo>
                  <a:pt x="130" y="1524"/>
                </a:lnTo>
                <a:lnTo>
                  <a:pt x="128" y="1524"/>
                </a:lnTo>
                <a:lnTo>
                  <a:pt x="127" y="1522"/>
                </a:lnTo>
                <a:lnTo>
                  <a:pt x="125" y="1522"/>
                </a:lnTo>
                <a:lnTo>
                  <a:pt x="124" y="1522"/>
                </a:lnTo>
                <a:lnTo>
                  <a:pt x="122" y="1521"/>
                </a:lnTo>
                <a:lnTo>
                  <a:pt x="121" y="1521"/>
                </a:lnTo>
                <a:lnTo>
                  <a:pt x="118" y="1521"/>
                </a:lnTo>
                <a:lnTo>
                  <a:pt x="118" y="1519"/>
                </a:lnTo>
                <a:lnTo>
                  <a:pt x="116" y="1519"/>
                </a:lnTo>
                <a:lnTo>
                  <a:pt x="115" y="1519"/>
                </a:lnTo>
                <a:lnTo>
                  <a:pt x="113" y="1519"/>
                </a:lnTo>
                <a:lnTo>
                  <a:pt x="113" y="1518"/>
                </a:lnTo>
                <a:lnTo>
                  <a:pt x="112" y="1518"/>
                </a:lnTo>
                <a:lnTo>
                  <a:pt x="110" y="1518"/>
                </a:lnTo>
                <a:lnTo>
                  <a:pt x="109" y="1518"/>
                </a:lnTo>
                <a:lnTo>
                  <a:pt x="107" y="1518"/>
                </a:lnTo>
                <a:lnTo>
                  <a:pt x="106" y="1518"/>
                </a:lnTo>
                <a:lnTo>
                  <a:pt x="104" y="1518"/>
                </a:lnTo>
                <a:lnTo>
                  <a:pt x="103" y="1518"/>
                </a:lnTo>
                <a:lnTo>
                  <a:pt x="101" y="1518"/>
                </a:lnTo>
                <a:lnTo>
                  <a:pt x="100" y="1518"/>
                </a:lnTo>
                <a:lnTo>
                  <a:pt x="98" y="1518"/>
                </a:lnTo>
                <a:lnTo>
                  <a:pt x="97" y="1518"/>
                </a:lnTo>
                <a:lnTo>
                  <a:pt x="95" y="1516"/>
                </a:lnTo>
                <a:lnTo>
                  <a:pt x="94" y="1516"/>
                </a:lnTo>
                <a:lnTo>
                  <a:pt x="92" y="1516"/>
                </a:lnTo>
                <a:lnTo>
                  <a:pt x="91" y="1516"/>
                </a:lnTo>
                <a:lnTo>
                  <a:pt x="89" y="1516"/>
                </a:lnTo>
                <a:lnTo>
                  <a:pt x="86" y="1516"/>
                </a:lnTo>
                <a:lnTo>
                  <a:pt x="86" y="1515"/>
                </a:lnTo>
                <a:lnTo>
                  <a:pt x="84" y="1515"/>
                </a:lnTo>
                <a:lnTo>
                  <a:pt x="84" y="1516"/>
                </a:lnTo>
                <a:lnTo>
                  <a:pt x="83" y="1516"/>
                </a:lnTo>
                <a:lnTo>
                  <a:pt x="81" y="1516"/>
                </a:lnTo>
                <a:lnTo>
                  <a:pt x="81" y="1515"/>
                </a:lnTo>
                <a:lnTo>
                  <a:pt x="80" y="1515"/>
                </a:lnTo>
                <a:lnTo>
                  <a:pt x="78" y="1515"/>
                </a:lnTo>
                <a:lnTo>
                  <a:pt x="77" y="1515"/>
                </a:lnTo>
                <a:lnTo>
                  <a:pt x="75" y="1515"/>
                </a:lnTo>
                <a:lnTo>
                  <a:pt x="74" y="1515"/>
                </a:lnTo>
                <a:lnTo>
                  <a:pt x="74" y="1513"/>
                </a:lnTo>
                <a:lnTo>
                  <a:pt x="72" y="1513"/>
                </a:lnTo>
                <a:lnTo>
                  <a:pt x="71" y="1513"/>
                </a:lnTo>
                <a:lnTo>
                  <a:pt x="69" y="1512"/>
                </a:lnTo>
                <a:lnTo>
                  <a:pt x="68" y="1512"/>
                </a:lnTo>
                <a:lnTo>
                  <a:pt x="66" y="1512"/>
                </a:lnTo>
                <a:lnTo>
                  <a:pt x="65" y="1512"/>
                </a:lnTo>
                <a:lnTo>
                  <a:pt x="65" y="1510"/>
                </a:lnTo>
                <a:lnTo>
                  <a:pt x="63" y="1510"/>
                </a:lnTo>
                <a:lnTo>
                  <a:pt x="62" y="1510"/>
                </a:lnTo>
                <a:lnTo>
                  <a:pt x="60" y="1510"/>
                </a:lnTo>
                <a:lnTo>
                  <a:pt x="59" y="1510"/>
                </a:lnTo>
                <a:lnTo>
                  <a:pt x="57" y="1510"/>
                </a:lnTo>
                <a:lnTo>
                  <a:pt x="56" y="1510"/>
                </a:lnTo>
                <a:lnTo>
                  <a:pt x="54" y="1510"/>
                </a:lnTo>
                <a:lnTo>
                  <a:pt x="53" y="1510"/>
                </a:lnTo>
                <a:lnTo>
                  <a:pt x="51" y="1510"/>
                </a:lnTo>
                <a:lnTo>
                  <a:pt x="50" y="1510"/>
                </a:lnTo>
                <a:lnTo>
                  <a:pt x="48" y="1510"/>
                </a:lnTo>
                <a:lnTo>
                  <a:pt x="47" y="1510"/>
                </a:lnTo>
                <a:lnTo>
                  <a:pt x="45" y="1510"/>
                </a:lnTo>
                <a:lnTo>
                  <a:pt x="44" y="1509"/>
                </a:lnTo>
                <a:lnTo>
                  <a:pt x="42" y="1509"/>
                </a:lnTo>
                <a:lnTo>
                  <a:pt x="41" y="1507"/>
                </a:lnTo>
                <a:lnTo>
                  <a:pt x="39" y="1506"/>
                </a:lnTo>
                <a:lnTo>
                  <a:pt x="38" y="1506"/>
                </a:lnTo>
                <a:lnTo>
                  <a:pt x="36" y="1504"/>
                </a:lnTo>
                <a:lnTo>
                  <a:pt x="35" y="1504"/>
                </a:lnTo>
                <a:lnTo>
                  <a:pt x="33" y="1504"/>
                </a:lnTo>
                <a:lnTo>
                  <a:pt x="32" y="1503"/>
                </a:lnTo>
                <a:lnTo>
                  <a:pt x="30" y="1503"/>
                </a:lnTo>
                <a:lnTo>
                  <a:pt x="29" y="1503"/>
                </a:lnTo>
                <a:lnTo>
                  <a:pt x="27" y="1503"/>
                </a:lnTo>
                <a:lnTo>
                  <a:pt x="26" y="1503"/>
                </a:lnTo>
                <a:lnTo>
                  <a:pt x="24" y="1503"/>
                </a:lnTo>
                <a:lnTo>
                  <a:pt x="23" y="1503"/>
                </a:lnTo>
                <a:lnTo>
                  <a:pt x="21" y="1503"/>
                </a:lnTo>
                <a:lnTo>
                  <a:pt x="20" y="1503"/>
                </a:lnTo>
                <a:lnTo>
                  <a:pt x="20" y="1504"/>
                </a:lnTo>
                <a:lnTo>
                  <a:pt x="18" y="1504"/>
                </a:lnTo>
                <a:lnTo>
                  <a:pt x="17" y="1506"/>
                </a:lnTo>
                <a:lnTo>
                  <a:pt x="15" y="1506"/>
                </a:lnTo>
                <a:lnTo>
                  <a:pt x="14" y="1506"/>
                </a:lnTo>
                <a:lnTo>
                  <a:pt x="14" y="1507"/>
                </a:lnTo>
                <a:lnTo>
                  <a:pt x="12" y="1507"/>
                </a:lnTo>
                <a:lnTo>
                  <a:pt x="12" y="1509"/>
                </a:lnTo>
                <a:lnTo>
                  <a:pt x="12" y="1507"/>
                </a:lnTo>
                <a:lnTo>
                  <a:pt x="11" y="1506"/>
                </a:lnTo>
                <a:lnTo>
                  <a:pt x="9" y="1506"/>
                </a:lnTo>
                <a:lnTo>
                  <a:pt x="6" y="1504"/>
                </a:lnTo>
                <a:lnTo>
                  <a:pt x="5" y="1504"/>
                </a:lnTo>
                <a:lnTo>
                  <a:pt x="3" y="1504"/>
                </a:lnTo>
                <a:lnTo>
                  <a:pt x="2" y="1504"/>
                </a:lnTo>
                <a:lnTo>
                  <a:pt x="2" y="1503"/>
                </a:lnTo>
                <a:lnTo>
                  <a:pt x="0" y="1503"/>
                </a:lnTo>
                <a:lnTo>
                  <a:pt x="0" y="1501"/>
                </a:lnTo>
                <a:lnTo>
                  <a:pt x="0" y="1500"/>
                </a:lnTo>
                <a:lnTo>
                  <a:pt x="0" y="1497"/>
                </a:lnTo>
                <a:lnTo>
                  <a:pt x="2" y="1486"/>
                </a:lnTo>
                <a:lnTo>
                  <a:pt x="3" y="1480"/>
                </a:lnTo>
                <a:lnTo>
                  <a:pt x="3" y="1478"/>
                </a:lnTo>
                <a:lnTo>
                  <a:pt x="3" y="1475"/>
                </a:lnTo>
                <a:lnTo>
                  <a:pt x="3" y="1474"/>
                </a:lnTo>
                <a:lnTo>
                  <a:pt x="3" y="1471"/>
                </a:lnTo>
                <a:lnTo>
                  <a:pt x="5" y="1465"/>
                </a:lnTo>
                <a:lnTo>
                  <a:pt x="5" y="1463"/>
                </a:lnTo>
                <a:lnTo>
                  <a:pt x="5" y="1460"/>
                </a:lnTo>
                <a:lnTo>
                  <a:pt x="5" y="1459"/>
                </a:lnTo>
                <a:lnTo>
                  <a:pt x="6" y="1450"/>
                </a:lnTo>
                <a:lnTo>
                  <a:pt x="6" y="1448"/>
                </a:lnTo>
                <a:lnTo>
                  <a:pt x="6" y="1447"/>
                </a:lnTo>
                <a:lnTo>
                  <a:pt x="8" y="1445"/>
                </a:lnTo>
                <a:lnTo>
                  <a:pt x="11" y="1444"/>
                </a:lnTo>
                <a:lnTo>
                  <a:pt x="15" y="1439"/>
                </a:lnTo>
                <a:lnTo>
                  <a:pt x="21" y="1436"/>
                </a:lnTo>
                <a:lnTo>
                  <a:pt x="24" y="1433"/>
                </a:lnTo>
                <a:lnTo>
                  <a:pt x="27" y="1431"/>
                </a:lnTo>
                <a:lnTo>
                  <a:pt x="29" y="1430"/>
                </a:lnTo>
                <a:lnTo>
                  <a:pt x="30" y="1428"/>
                </a:lnTo>
                <a:lnTo>
                  <a:pt x="32" y="1427"/>
                </a:lnTo>
                <a:lnTo>
                  <a:pt x="33" y="1427"/>
                </a:lnTo>
                <a:lnTo>
                  <a:pt x="35" y="1425"/>
                </a:lnTo>
                <a:lnTo>
                  <a:pt x="36" y="1424"/>
                </a:lnTo>
                <a:lnTo>
                  <a:pt x="38" y="1424"/>
                </a:lnTo>
                <a:lnTo>
                  <a:pt x="38" y="1422"/>
                </a:lnTo>
                <a:lnTo>
                  <a:pt x="41" y="1421"/>
                </a:lnTo>
                <a:lnTo>
                  <a:pt x="44" y="1418"/>
                </a:lnTo>
                <a:lnTo>
                  <a:pt x="45" y="1418"/>
                </a:lnTo>
                <a:lnTo>
                  <a:pt x="51" y="1413"/>
                </a:lnTo>
                <a:lnTo>
                  <a:pt x="53" y="1412"/>
                </a:lnTo>
                <a:lnTo>
                  <a:pt x="57" y="1409"/>
                </a:lnTo>
                <a:lnTo>
                  <a:pt x="63" y="1404"/>
                </a:lnTo>
                <a:lnTo>
                  <a:pt x="71" y="1398"/>
                </a:lnTo>
                <a:lnTo>
                  <a:pt x="72" y="1398"/>
                </a:lnTo>
                <a:lnTo>
                  <a:pt x="77" y="1394"/>
                </a:lnTo>
                <a:lnTo>
                  <a:pt x="80" y="1391"/>
                </a:lnTo>
                <a:lnTo>
                  <a:pt x="81" y="1391"/>
                </a:lnTo>
                <a:lnTo>
                  <a:pt x="83" y="1389"/>
                </a:lnTo>
                <a:lnTo>
                  <a:pt x="84" y="1388"/>
                </a:lnTo>
                <a:lnTo>
                  <a:pt x="88" y="1386"/>
                </a:lnTo>
                <a:lnTo>
                  <a:pt x="91" y="1383"/>
                </a:lnTo>
                <a:lnTo>
                  <a:pt x="94" y="1382"/>
                </a:lnTo>
                <a:lnTo>
                  <a:pt x="98" y="1378"/>
                </a:lnTo>
                <a:lnTo>
                  <a:pt x="101" y="1375"/>
                </a:lnTo>
                <a:lnTo>
                  <a:pt x="103" y="1375"/>
                </a:lnTo>
                <a:lnTo>
                  <a:pt x="104" y="1374"/>
                </a:lnTo>
                <a:lnTo>
                  <a:pt x="107" y="1371"/>
                </a:lnTo>
                <a:lnTo>
                  <a:pt x="110" y="1368"/>
                </a:lnTo>
                <a:lnTo>
                  <a:pt x="112" y="1368"/>
                </a:lnTo>
                <a:lnTo>
                  <a:pt x="113" y="1366"/>
                </a:lnTo>
                <a:lnTo>
                  <a:pt x="118" y="1363"/>
                </a:lnTo>
                <a:lnTo>
                  <a:pt x="121" y="1360"/>
                </a:lnTo>
                <a:lnTo>
                  <a:pt x="125" y="1359"/>
                </a:lnTo>
                <a:lnTo>
                  <a:pt x="128" y="1356"/>
                </a:lnTo>
                <a:lnTo>
                  <a:pt x="130" y="1354"/>
                </a:lnTo>
                <a:lnTo>
                  <a:pt x="131" y="1353"/>
                </a:lnTo>
                <a:lnTo>
                  <a:pt x="133" y="1353"/>
                </a:lnTo>
                <a:lnTo>
                  <a:pt x="133" y="1351"/>
                </a:lnTo>
                <a:lnTo>
                  <a:pt x="134" y="1351"/>
                </a:lnTo>
                <a:lnTo>
                  <a:pt x="136" y="1350"/>
                </a:lnTo>
                <a:lnTo>
                  <a:pt x="137" y="1348"/>
                </a:lnTo>
                <a:lnTo>
                  <a:pt x="139" y="1348"/>
                </a:lnTo>
                <a:lnTo>
                  <a:pt x="140" y="1347"/>
                </a:lnTo>
                <a:lnTo>
                  <a:pt x="142" y="1345"/>
                </a:lnTo>
                <a:lnTo>
                  <a:pt x="143" y="1344"/>
                </a:lnTo>
                <a:lnTo>
                  <a:pt x="146" y="1342"/>
                </a:lnTo>
                <a:lnTo>
                  <a:pt x="148" y="1341"/>
                </a:lnTo>
                <a:lnTo>
                  <a:pt x="149" y="1341"/>
                </a:lnTo>
                <a:lnTo>
                  <a:pt x="149" y="1339"/>
                </a:lnTo>
                <a:lnTo>
                  <a:pt x="151" y="1339"/>
                </a:lnTo>
                <a:lnTo>
                  <a:pt x="151" y="1338"/>
                </a:lnTo>
                <a:lnTo>
                  <a:pt x="152" y="1338"/>
                </a:lnTo>
                <a:lnTo>
                  <a:pt x="154" y="1336"/>
                </a:lnTo>
                <a:lnTo>
                  <a:pt x="155" y="1336"/>
                </a:lnTo>
                <a:lnTo>
                  <a:pt x="155" y="1335"/>
                </a:lnTo>
                <a:lnTo>
                  <a:pt x="157" y="1335"/>
                </a:lnTo>
                <a:lnTo>
                  <a:pt x="158" y="1333"/>
                </a:lnTo>
                <a:lnTo>
                  <a:pt x="160" y="1332"/>
                </a:lnTo>
                <a:lnTo>
                  <a:pt x="161" y="1332"/>
                </a:lnTo>
                <a:lnTo>
                  <a:pt x="161" y="1330"/>
                </a:lnTo>
                <a:lnTo>
                  <a:pt x="163" y="1330"/>
                </a:lnTo>
                <a:lnTo>
                  <a:pt x="164" y="1329"/>
                </a:lnTo>
                <a:lnTo>
                  <a:pt x="166" y="1329"/>
                </a:lnTo>
                <a:lnTo>
                  <a:pt x="166" y="1327"/>
                </a:lnTo>
                <a:lnTo>
                  <a:pt x="167" y="1327"/>
                </a:lnTo>
                <a:lnTo>
                  <a:pt x="167" y="1325"/>
                </a:lnTo>
                <a:lnTo>
                  <a:pt x="169" y="1325"/>
                </a:lnTo>
                <a:lnTo>
                  <a:pt x="170" y="1324"/>
                </a:lnTo>
                <a:lnTo>
                  <a:pt x="172" y="1324"/>
                </a:lnTo>
                <a:lnTo>
                  <a:pt x="172" y="1322"/>
                </a:lnTo>
                <a:lnTo>
                  <a:pt x="173" y="1322"/>
                </a:lnTo>
                <a:lnTo>
                  <a:pt x="173" y="1321"/>
                </a:lnTo>
                <a:lnTo>
                  <a:pt x="175" y="1321"/>
                </a:lnTo>
                <a:lnTo>
                  <a:pt x="176" y="1319"/>
                </a:lnTo>
                <a:lnTo>
                  <a:pt x="178" y="1319"/>
                </a:lnTo>
                <a:lnTo>
                  <a:pt x="178" y="1318"/>
                </a:lnTo>
                <a:lnTo>
                  <a:pt x="180" y="1318"/>
                </a:lnTo>
                <a:lnTo>
                  <a:pt x="180" y="1316"/>
                </a:lnTo>
                <a:lnTo>
                  <a:pt x="181" y="1316"/>
                </a:lnTo>
                <a:lnTo>
                  <a:pt x="183" y="1315"/>
                </a:lnTo>
                <a:lnTo>
                  <a:pt x="184" y="1315"/>
                </a:lnTo>
                <a:lnTo>
                  <a:pt x="184" y="1313"/>
                </a:lnTo>
                <a:lnTo>
                  <a:pt x="186" y="1313"/>
                </a:lnTo>
                <a:lnTo>
                  <a:pt x="187" y="1312"/>
                </a:lnTo>
                <a:lnTo>
                  <a:pt x="189" y="1310"/>
                </a:lnTo>
                <a:lnTo>
                  <a:pt x="190" y="1309"/>
                </a:lnTo>
                <a:lnTo>
                  <a:pt x="192" y="1309"/>
                </a:lnTo>
                <a:lnTo>
                  <a:pt x="192" y="1307"/>
                </a:lnTo>
                <a:lnTo>
                  <a:pt x="193" y="1307"/>
                </a:lnTo>
                <a:lnTo>
                  <a:pt x="195" y="1306"/>
                </a:lnTo>
                <a:lnTo>
                  <a:pt x="196" y="1304"/>
                </a:lnTo>
                <a:lnTo>
                  <a:pt x="199" y="1303"/>
                </a:lnTo>
                <a:lnTo>
                  <a:pt x="201" y="1301"/>
                </a:lnTo>
                <a:lnTo>
                  <a:pt x="204" y="1298"/>
                </a:lnTo>
                <a:lnTo>
                  <a:pt x="205" y="1298"/>
                </a:lnTo>
                <a:lnTo>
                  <a:pt x="207" y="1297"/>
                </a:lnTo>
                <a:lnTo>
                  <a:pt x="211" y="1294"/>
                </a:lnTo>
                <a:lnTo>
                  <a:pt x="213" y="1292"/>
                </a:lnTo>
                <a:lnTo>
                  <a:pt x="217" y="1289"/>
                </a:lnTo>
                <a:lnTo>
                  <a:pt x="219" y="1289"/>
                </a:lnTo>
                <a:lnTo>
                  <a:pt x="219" y="1288"/>
                </a:lnTo>
                <a:lnTo>
                  <a:pt x="220" y="1288"/>
                </a:lnTo>
                <a:lnTo>
                  <a:pt x="222" y="1286"/>
                </a:lnTo>
                <a:lnTo>
                  <a:pt x="225" y="1283"/>
                </a:lnTo>
                <a:lnTo>
                  <a:pt x="226" y="1283"/>
                </a:lnTo>
                <a:lnTo>
                  <a:pt x="228" y="1282"/>
                </a:lnTo>
                <a:lnTo>
                  <a:pt x="232" y="1279"/>
                </a:lnTo>
                <a:lnTo>
                  <a:pt x="237" y="1274"/>
                </a:lnTo>
                <a:lnTo>
                  <a:pt x="240" y="1272"/>
                </a:lnTo>
                <a:lnTo>
                  <a:pt x="244" y="1269"/>
                </a:lnTo>
                <a:lnTo>
                  <a:pt x="246" y="1268"/>
                </a:lnTo>
                <a:lnTo>
                  <a:pt x="247" y="1266"/>
                </a:lnTo>
                <a:lnTo>
                  <a:pt x="249" y="1266"/>
                </a:lnTo>
                <a:lnTo>
                  <a:pt x="250" y="1266"/>
                </a:lnTo>
                <a:lnTo>
                  <a:pt x="252" y="1266"/>
                </a:lnTo>
                <a:lnTo>
                  <a:pt x="256" y="1266"/>
                </a:lnTo>
                <a:lnTo>
                  <a:pt x="258" y="1266"/>
                </a:lnTo>
                <a:lnTo>
                  <a:pt x="259" y="1266"/>
                </a:lnTo>
                <a:lnTo>
                  <a:pt x="265" y="1266"/>
                </a:lnTo>
                <a:lnTo>
                  <a:pt x="267" y="1266"/>
                </a:lnTo>
                <a:lnTo>
                  <a:pt x="268" y="1266"/>
                </a:lnTo>
                <a:lnTo>
                  <a:pt x="270" y="1266"/>
                </a:lnTo>
                <a:lnTo>
                  <a:pt x="271" y="1266"/>
                </a:lnTo>
                <a:lnTo>
                  <a:pt x="275" y="1266"/>
                </a:lnTo>
                <a:lnTo>
                  <a:pt x="281" y="1268"/>
                </a:lnTo>
                <a:lnTo>
                  <a:pt x="282" y="1268"/>
                </a:lnTo>
                <a:lnTo>
                  <a:pt x="284" y="1268"/>
                </a:lnTo>
                <a:lnTo>
                  <a:pt x="285" y="1268"/>
                </a:lnTo>
                <a:lnTo>
                  <a:pt x="287" y="1268"/>
                </a:lnTo>
                <a:lnTo>
                  <a:pt x="288" y="1268"/>
                </a:lnTo>
                <a:lnTo>
                  <a:pt x="290" y="1268"/>
                </a:lnTo>
                <a:lnTo>
                  <a:pt x="291" y="1268"/>
                </a:lnTo>
                <a:lnTo>
                  <a:pt x="293" y="1268"/>
                </a:lnTo>
                <a:lnTo>
                  <a:pt x="294" y="1268"/>
                </a:lnTo>
                <a:lnTo>
                  <a:pt x="296" y="1268"/>
                </a:lnTo>
                <a:lnTo>
                  <a:pt x="297" y="1268"/>
                </a:lnTo>
                <a:lnTo>
                  <a:pt x="299" y="1268"/>
                </a:lnTo>
                <a:lnTo>
                  <a:pt x="300" y="1268"/>
                </a:lnTo>
                <a:lnTo>
                  <a:pt x="302" y="1268"/>
                </a:lnTo>
                <a:lnTo>
                  <a:pt x="303" y="1268"/>
                </a:lnTo>
                <a:lnTo>
                  <a:pt x="305" y="1268"/>
                </a:lnTo>
                <a:lnTo>
                  <a:pt x="306" y="1268"/>
                </a:lnTo>
                <a:lnTo>
                  <a:pt x="308" y="1268"/>
                </a:lnTo>
                <a:lnTo>
                  <a:pt x="309" y="1268"/>
                </a:lnTo>
                <a:lnTo>
                  <a:pt x="311" y="1268"/>
                </a:lnTo>
                <a:lnTo>
                  <a:pt x="312" y="1268"/>
                </a:lnTo>
                <a:lnTo>
                  <a:pt x="315" y="1268"/>
                </a:lnTo>
                <a:lnTo>
                  <a:pt x="317" y="1268"/>
                </a:lnTo>
                <a:lnTo>
                  <a:pt x="323" y="1268"/>
                </a:lnTo>
                <a:lnTo>
                  <a:pt x="324" y="1268"/>
                </a:lnTo>
                <a:lnTo>
                  <a:pt x="332" y="1268"/>
                </a:lnTo>
                <a:lnTo>
                  <a:pt x="338" y="1268"/>
                </a:lnTo>
                <a:lnTo>
                  <a:pt x="339" y="1268"/>
                </a:lnTo>
                <a:lnTo>
                  <a:pt x="341" y="1268"/>
                </a:lnTo>
                <a:lnTo>
                  <a:pt x="342" y="1268"/>
                </a:lnTo>
                <a:lnTo>
                  <a:pt x="345" y="1268"/>
                </a:lnTo>
                <a:lnTo>
                  <a:pt x="347" y="1268"/>
                </a:lnTo>
                <a:lnTo>
                  <a:pt x="350" y="1268"/>
                </a:lnTo>
                <a:lnTo>
                  <a:pt x="351" y="1268"/>
                </a:lnTo>
                <a:lnTo>
                  <a:pt x="353" y="1268"/>
                </a:lnTo>
                <a:lnTo>
                  <a:pt x="356" y="1268"/>
                </a:lnTo>
                <a:lnTo>
                  <a:pt x="359" y="1266"/>
                </a:lnTo>
                <a:lnTo>
                  <a:pt x="360" y="1266"/>
                </a:lnTo>
                <a:lnTo>
                  <a:pt x="362" y="1266"/>
                </a:lnTo>
                <a:lnTo>
                  <a:pt x="363" y="1266"/>
                </a:lnTo>
                <a:lnTo>
                  <a:pt x="365" y="1266"/>
                </a:lnTo>
                <a:lnTo>
                  <a:pt x="370" y="1266"/>
                </a:lnTo>
                <a:lnTo>
                  <a:pt x="371" y="1266"/>
                </a:lnTo>
                <a:lnTo>
                  <a:pt x="373" y="1266"/>
                </a:lnTo>
                <a:lnTo>
                  <a:pt x="374" y="1266"/>
                </a:lnTo>
                <a:lnTo>
                  <a:pt x="380" y="1266"/>
                </a:lnTo>
                <a:lnTo>
                  <a:pt x="383" y="1266"/>
                </a:lnTo>
                <a:lnTo>
                  <a:pt x="385" y="1266"/>
                </a:lnTo>
                <a:lnTo>
                  <a:pt x="394" y="1266"/>
                </a:lnTo>
                <a:lnTo>
                  <a:pt x="395" y="1266"/>
                </a:lnTo>
                <a:lnTo>
                  <a:pt x="397" y="1266"/>
                </a:lnTo>
                <a:lnTo>
                  <a:pt x="398" y="1266"/>
                </a:lnTo>
                <a:lnTo>
                  <a:pt x="400" y="1266"/>
                </a:lnTo>
                <a:lnTo>
                  <a:pt x="401" y="1266"/>
                </a:lnTo>
                <a:lnTo>
                  <a:pt x="403" y="1266"/>
                </a:lnTo>
                <a:lnTo>
                  <a:pt x="413" y="1266"/>
                </a:lnTo>
                <a:lnTo>
                  <a:pt x="418" y="1266"/>
                </a:lnTo>
                <a:lnTo>
                  <a:pt x="421" y="1266"/>
                </a:lnTo>
                <a:lnTo>
                  <a:pt x="424" y="1266"/>
                </a:lnTo>
                <a:lnTo>
                  <a:pt x="427" y="1266"/>
                </a:lnTo>
                <a:lnTo>
                  <a:pt x="428" y="1266"/>
                </a:lnTo>
                <a:lnTo>
                  <a:pt x="433" y="1266"/>
                </a:lnTo>
                <a:lnTo>
                  <a:pt x="439" y="1266"/>
                </a:lnTo>
                <a:lnTo>
                  <a:pt x="439" y="1265"/>
                </a:lnTo>
                <a:lnTo>
                  <a:pt x="439" y="1263"/>
                </a:lnTo>
                <a:lnTo>
                  <a:pt x="439" y="1262"/>
                </a:lnTo>
                <a:lnTo>
                  <a:pt x="439" y="1251"/>
                </a:lnTo>
                <a:lnTo>
                  <a:pt x="439" y="1242"/>
                </a:lnTo>
                <a:lnTo>
                  <a:pt x="439" y="1241"/>
                </a:lnTo>
                <a:lnTo>
                  <a:pt x="439" y="1239"/>
                </a:lnTo>
                <a:lnTo>
                  <a:pt x="439" y="1238"/>
                </a:lnTo>
                <a:lnTo>
                  <a:pt x="439" y="1236"/>
                </a:lnTo>
                <a:lnTo>
                  <a:pt x="439" y="1235"/>
                </a:lnTo>
                <a:lnTo>
                  <a:pt x="439" y="1230"/>
                </a:lnTo>
                <a:lnTo>
                  <a:pt x="439" y="1226"/>
                </a:lnTo>
                <a:lnTo>
                  <a:pt x="439" y="1223"/>
                </a:lnTo>
                <a:lnTo>
                  <a:pt x="439" y="1221"/>
                </a:lnTo>
                <a:lnTo>
                  <a:pt x="439" y="1219"/>
                </a:lnTo>
                <a:lnTo>
                  <a:pt x="439" y="1216"/>
                </a:lnTo>
                <a:lnTo>
                  <a:pt x="439" y="1215"/>
                </a:lnTo>
                <a:lnTo>
                  <a:pt x="439" y="1213"/>
                </a:lnTo>
                <a:lnTo>
                  <a:pt x="439" y="1212"/>
                </a:lnTo>
                <a:lnTo>
                  <a:pt x="439" y="1209"/>
                </a:lnTo>
                <a:lnTo>
                  <a:pt x="439" y="1207"/>
                </a:lnTo>
                <a:lnTo>
                  <a:pt x="439" y="1206"/>
                </a:lnTo>
                <a:lnTo>
                  <a:pt x="439" y="1201"/>
                </a:lnTo>
                <a:lnTo>
                  <a:pt x="439" y="1195"/>
                </a:lnTo>
                <a:lnTo>
                  <a:pt x="439" y="1194"/>
                </a:lnTo>
                <a:lnTo>
                  <a:pt x="439" y="1192"/>
                </a:lnTo>
                <a:lnTo>
                  <a:pt x="439" y="1191"/>
                </a:lnTo>
                <a:lnTo>
                  <a:pt x="439" y="1188"/>
                </a:lnTo>
                <a:lnTo>
                  <a:pt x="439" y="1186"/>
                </a:lnTo>
                <a:lnTo>
                  <a:pt x="439" y="1185"/>
                </a:lnTo>
                <a:lnTo>
                  <a:pt x="439" y="1182"/>
                </a:lnTo>
                <a:lnTo>
                  <a:pt x="439" y="1179"/>
                </a:lnTo>
                <a:lnTo>
                  <a:pt x="439" y="1176"/>
                </a:lnTo>
                <a:lnTo>
                  <a:pt x="439" y="1174"/>
                </a:lnTo>
                <a:lnTo>
                  <a:pt x="439" y="1171"/>
                </a:lnTo>
                <a:lnTo>
                  <a:pt x="439" y="1163"/>
                </a:lnTo>
                <a:lnTo>
                  <a:pt x="439" y="1162"/>
                </a:lnTo>
                <a:lnTo>
                  <a:pt x="439" y="1160"/>
                </a:lnTo>
                <a:lnTo>
                  <a:pt x="439" y="1157"/>
                </a:lnTo>
                <a:lnTo>
                  <a:pt x="439" y="1154"/>
                </a:lnTo>
                <a:lnTo>
                  <a:pt x="439" y="1153"/>
                </a:lnTo>
                <a:lnTo>
                  <a:pt x="439" y="1151"/>
                </a:lnTo>
                <a:lnTo>
                  <a:pt x="439" y="1150"/>
                </a:lnTo>
                <a:lnTo>
                  <a:pt x="439" y="1144"/>
                </a:lnTo>
                <a:lnTo>
                  <a:pt x="439" y="1142"/>
                </a:lnTo>
                <a:lnTo>
                  <a:pt x="439" y="1139"/>
                </a:lnTo>
                <a:lnTo>
                  <a:pt x="439" y="1135"/>
                </a:lnTo>
                <a:lnTo>
                  <a:pt x="439" y="1133"/>
                </a:lnTo>
                <a:lnTo>
                  <a:pt x="439" y="1129"/>
                </a:lnTo>
                <a:lnTo>
                  <a:pt x="443" y="1129"/>
                </a:lnTo>
                <a:lnTo>
                  <a:pt x="445" y="1129"/>
                </a:lnTo>
                <a:lnTo>
                  <a:pt x="446" y="1129"/>
                </a:lnTo>
                <a:lnTo>
                  <a:pt x="454" y="1129"/>
                </a:lnTo>
                <a:lnTo>
                  <a:pt x="455" y="1129"/>
                </a:lnTo>
                <a:lnTo>
                  <a:pt x="462" y="1129"/>
                </a:lnTo>
                <a:lnTo>
                  <a:pt x="466" y="1129"/>
                </a:lnTo>
                <a:lnTo>
                  <a:pt x="468" y="1129"/>
                </a:lnTo>
                <a:lnTo>
                  <a:pt x="471" y="1129"/>
                </a:lnTo>
                <a:lnTo>
                  <a:pt x="472" y="1129"/>
                </a:lnTo>
                <a:lnTo>
                  <a:pt x="474" y="1129"/>
                </a:lnTo>
                <a:lnTo>
                  <a:pt x="475" y="1129"/>
                </a:lnTo>
                <a:lnTo>
                  <a:pt x="477" y="1129"/>
                </a:lnTo>
                <a:lnTo>
                  <a:pt x="480" y="1129"/>
                </a:lnTo>
                <a:lnTo>
                  <a:pt x="481" y="1129"/>
                </a:lnTo>
                <a:lnTo>
                  <a:pt x="483" y="1129"/>
                </a:lnTo>
                <a:lnTo>
                  <a:pt x="484" y="1129"/>
                </a:lnTo>
                <a:lnTo>
                  <a:pt x="486" y="1129"/>
                </a:lnTo>
                <a:lnTo>
                  <a:pt x="487" y="1129"/>
                </a:lnTo>
                <a:lnTo>
                  <a:pt x="489" y="1129"/>
                </a:lnTo>
                <a:lnTo>
                  <a:pt x="490" y="1129"/>
                </a:lnTo>
                <a:lnTo>
                  <a:pt x="492" y="1129"/>
                </a:lnTo>
                <a:lnTo>
                  <a:pt x="493" y="1129"/>
                </a:lnTo>
                <a:lnTo>
                  <a:pt x="495" y="1129"/>
                </a:lnTo>
                <a:lnTo>
                  <a:pt x="495" y="1126"/>
                </a:lnTo>
                <a:lnTo>
                  <a:pt x="495" y="1124"/>
                </a:lnTo>
                <a:lnTo>
                  <a:pt x="495" y="1118"/>
                </a:lnTo>
                <a:lnTo>
                  <a:pt x="495" y="1115"/>
                </a:lnTo>
                <a:lnTo>
                  <a:pt x="495" y="1112"/>
                </a:lnTo>
                <a:lnTo>
                  <a:pt x="495" y="1110"/>
                </a:lnTo>
                <a:lnTo>
                  <a:pt x="495" y="1100"/>
                </a:lnTo>
                <a:lnTo>
                  <a:pt x="495" y="1094"/>
                </a:lnTo>
                <a:lnTo>
                  <a:pt x="495" y="1091"/>
                </a:lnTo>
                <a:lnTo>
                  <a:pt x="495" y="1089"/>
                </a:lnTo>
                <a:lnTo>
                  <a:pt x="495" y="1088"/>
                </a:lnTo>
                <a:lnTo>
                  <a:pt x="495" y="1086"/>
                </a:lnTo>
                <a:lnTo>
                  <a:pt x="495" y="1085"/>
                </a:lnTo>
                <a:lnTo>
                  <a:pt x="495" y="1083"/>
                </a:lnTo>
                <a:lnTo>
                  <a:pt x="495" y="1082"/>
                </a:lnTo>
                <a:lnTo>
                  <a:pt x="493" y="1074"/>
                </a:lnTo>
                <a:lnTo>
                  <a:pt x="493" y="1073"/>
                </a:lnTo>
                <a:lnTo>
                  <a:pt x="493" y="1071"/>
                </a:lnTo>
                <a:lnTo>
                  <a:pt x="493" y="1070"/>
                </a:lnTo>
                <a:lnTo>
                  <a:pt x="493" y="1068"/>
                </a:lnTo>
                <a:lnTo>
                  <a:pt x="493" y="1067"/>
                </a:lnTo>
                <a:lnTo>
                  <a:pt x="493" y="1064"/>
                </a:lnTo>
                <a:lnTo>
                  <a:pt x="492" y="1056"/>
                </a:lnTo>
                <a:lnTo>
                  <a:pt x="492" y="1054"/>
                </a:lnTo>
                <a:lnTo>
                  <a:pt x="490" y="1044"/>
                </a:lnTo>
                <a:lnTo>
                  <a:pt x="489" y="1032"/>
                </a:lnTo>
                <a:lnTo>
                  <a:pt x="489" y="1030"/>
                </a:lnTo>
                <a:lnTo>
                  <a:pt x="489" y="1029"/>
                </a:lnTo>
                <a:lnTo>
                  <a:pt x="487" y="1027"/>
                </a:lnTo>
                <a:lnTo>
                  <a:pt x="487" y="1026"/>
                </a:lnTo>
                <a:lnTo>
                  <a:pt x="486" y="1024"/>
                </a:lnTo>
                <a:lnTo>
                  <a:pt x="486" y="1023"/>
                </a:lnTo>
                <a:lnTo>
                  <a:pt x="484" y="1020"/>
                </a:lnTo>
                <a:lnTo>
                  <a:pt x="483" y="1015"/>
                </a:lnTo>
                <a:lnTo>
                  <a:pt x="481" y="1011"/>
                </a:lnTo>
                <a:lnTo>
                  <a:pt x="480" y="1007"/>
                </a:lnTo>
                <a:lnTo>
                  <a:pt x="480" y="1006"/>
                </a:lnTo>
                <a:lnTo>
                  <a:pt x="478" y="1004"/>
                </a:lnTo>
                <a:lnTo>
                  <a:pt x="477" y="1000"/>
                </a:lnTo>
                <a:lnTo>
                  <a:pt x="475" y="997"/>
                </a:lnTo>
                <a:lnTo>
                  <a:pt x="475" y="995"/>
                </a:lnTo>
                <a:lnTo>
                  <a:pt x="474" y="991"/>
                </a:lnTo>
                <a:lnTo>
                  <a:pt x="471" y="986"/>
                </a:lnTo>
                <a:lnTo>
                  <a:pt x="469" y="983"/>
                </a:lnTo>
                <a:lnTo>
                  <a:pt x="466" y="974"/>
                </a:lnTo>
                <a:lnTo>
                  <a:pt x="466" y="973"/>
                </a:lnTo>
                <a:lnTo>
                  <a:pt x="463" y="968"/>
                </a:lnTo>
                <a:lnTo>
                  <a:pt x="463" y="967"/>
                </a:lnTo>
                <a:lnTo>
                  <a:pt x="460" y="959"/>
                </a:lnTo>
                <a:lnTo>
                  <a:pt x="457" y="950"/>
                </a:lnTo>
                <a:lnTo>
                  <a:pt x="454" y="942"/>
                </a:lnTo>
                <a:lnTo>
                  <a:pt x="448" y="927"/>
                </a:lnTo>
                <a:lnTo>
                  <a:pt x="440" y="911"/>
                </a:lnTo>
                <a:lnTo>
                  <a:pt x="437" y="903"/>
                </a:lnTo>
                <a:lnTo>
                  <a:pt x="436" y="897"/>
                </a:lnTo>
                <a:lnTo>
                  <a:pt x="434" y="895"/>
                </a:lnTo>
                <a:lnTo>
                  <a:pt x="430" y="885"/>
                </a:lnTo>
                <a:lnTo>
                  <a:pt x="427" y="876"/>
                </a:lnTo>
                <a:lnTo>
                  <a:pt x="424" y="868"/>
                </a:lnTo>
                <a:lnTo>
                  <a:pt x="422" y="867"/>
                </a:lnTo>
                <a:lnTo>
                  <a:pt x="422" y="865"/>
                </a:lnTo>
                <a:lnTo>
                  <a:pt x="419" y="856"/>
                </a:lnTo>
                <a:lnTo>
                  <a:pt x="418" y="855"/>
                </a:lnTo>
                <a:lnTo>
                  <a:pt x="415" y="847"/>
                </a:lnTo>
                <a:lnTo>
                  <a:pt x="412" y="839"/>
                </a:lnTo>
                <a:lnTo>
                  <a:pt x="412" y="838"/>
                </a:lnTo>
                <a:lnTo>
                  <a:pt x="410" y="836"/>
                </a:lnTo>
                <a:lnTo>
                  <a:pt x="407" y="829"/>
                </a:lnTo>
                <a:lnTo>
                  <a:pt x="407" y="827"/>
                </a:lnTo>
                <a:lnTo>
                  <a:pt x="406" y="826"/>
                </a:lnTo>
                <a:lnTo>
                  <a:pt x="406" y="824"/>
                </a:lnTo>
                <a:lnTo>
                  <a:pt x="403" y="818"/>
                </a:lnTo>
                <a:lnTo>
                  <a:pt x="401" y="814"/>
                </a:lnTo>
                <a:lnTo>
                  <a:pt x="400" y="811"/>
                </a:lnTo>
                <a:lnTo>
                  <a:pt x="400" y="809"/>
                </a:lnTo>
                <a:lnTo>
                  <a:pt x="398" y="806"/>
                </a:lnTo>
                <a:lnTo>
                  <a:pt x="398" y="805"/>
                </a:lnTo>
                <a:lnTo>
                  <a:pt x="397" y="803"/>
                </a:lnTo>
                <a:lnTo>
                  <a:pt x="397" y="800"/>
                </a:lnTo>
                <a:lnTo>
                  <a:pt x="395" y="800"/>
                </a:lnTo>
                <a:lnTo>
                  <a:pt x="395" y="799"/>
                </a:lnTo>
                <a:lnTo>
                  <a:pt x="392" y="789"/>
                </a:lnTo>
                <a:lnTo>
                  <a:pt x="391" y="788"/>
                </a:lnTo>
                <a:lnTo>
                  <a:pt x="389" y="785"/>
                </a:lnTo>
                <a:lnTo>
                  <a:pt x="389" y="783"/>
                </a:lnTo>
                <a:lnTo>
                  <a:pt x="389" y="782"/>
                </a:lnTo>
                <a:lnTo>
                  <a:pt x="388" y="780"/>
                </a:lnTo>
                <a:lnTo>
                  <a:pt x="383" y="768"/>
                </a:lnTo>
                <a:lnTo>
                  <a:pt x="380" y="761"/>
                </a:lnTo>
                <a:lnTo>
                  <a:pt x="379" y="756"/>
                </a:lnTo>
                <a:lnTo>
                  <a:pt x="377" y="755"/>
                </a:lnTo>
                <a:lnTo>
                  <a:pt x="377" y="753"/>
                </a:lnTo>
                <a:lnTo>
                  <a:pt x="377" y="752"/>
                </a:lnTo>
                <a:lnTo>
                  <a:pt x="376" y="750"/>
                </a:lnTo>
                <a:lnTo>
                  <a:pt x="376" y="749"/>
                </a:lnTo>
                <a:lnTo>
                  <a:pt x="374" y="744"/>
                </a:lnTo>
                <a:lnTo>
                  <a:pt x="370" y="733"/>
                </a:lnTo>
                <a:lnTo>
                  <a:pt x="368" y="732"/>
                </a:lnTo>
                <a:lnTo>
                  <a:pt x="368" y="730"/>
                </a:lnTo>
                <a:lnTo>
                  <a:pt x="367" y="729"/>
                </a:lnTo>
                <a:lnTo>
                  <a:pt x="365" y="724"/>
                </a:lnTo>
                <a:lnTo>
                  <a:pt x="363" y="721"/>
                </a:lnTo>
                <a:lnTo>
                  <a:pt x="363" y="720"/>
                </a:lnTo>
                <a:lnTo>
                  <a:pt x="362" y="717"/>
                </a:lnTo>
                <a:lnTo>
                  <a:pt x="362" y="715"/>
                </a:lnTo>
                <a:lnTo>
                  <a:pt x="360" y="712"/>
                </a:lnTo>
                <a:lnTo>
                  <a:pt x="359" y="709"/>
                </a:lnTo>
                <a:lnTo>
                  <a:pt x="359" y="708"/>
                </a:lnTo>
                <a:lnTo>
                  <a:pt x="357" y="706"/>
                </a:lnTo>
                <a:lnTo>
                  <a:pt x="357" y="705"/>
                </a:lnTo>
                <a:lnTo>
                  <a:pt x="357" y="703"/>
                </a:lnTo>
                <a:lnTo>
                  <a:pt x="356" y="703"/>
                </a:lnTo>
                <a:lnTo>
                  <a:pt x="356" y="702"/>
                </a:lnTo>
                <a:lnTo>
                  <a:pt x="356" y="700"/>
                </a:lnTo>
                <a:lnTo>
                  <a:pt x="354" y="699"/>
                </a:lnTo>
                <a:lnTo>
                  <a:pt x="354" y="697"/>
                </a:lnTo>
                <a:lnTo>
                  <a:pt x="353" y="696"/>
                </a:lnTo>
                <a:lnTo>
                  <a:pt x="353" y="694"/>
                </a:lnTo>
                <a:lnTo>
                  <a:pt x="353" y="693"/>
                </a:lnTo>
                <a:lnTo>
                  <a:pt x="351" y="693"/>
                </a:lnTo>
                <a:lnTo>
                  <a:pt x="351" y="691"/>
                </a:lnTo>
                <a:lnTo>
                  <a:pt x="351" y="689"/>
                </a:lnTo>
                <a:lnTo>
                  <a:pt x="351" y="688"/>
                </a:lnTo>
                <a:lnTo>
                  <a:pt x="350" y="686"/>
                </a:lnTo>
                <a:lnTo>
                  <a:pt x="348" y="682"/>
                </a:lnTo>
                <a:lnTo>
                  <a:pt x="347" y="679"/>
                </a:lnTo>
                <a:lnTo>
                  <a:pt x="347" y="677"/>
                </a:lnTo>
                <a:lnTo>
                  <a:pt x="345" y="676"/>
                </a:lnTo>
                <a:lnTo>
                  <a:pt x="345" y="674"/>
                </a:lnTo>
                <a:lnTo>
                  <a:pt x="344" y="673"/>
                </a:lnTo>
                <a:lnTo>
                  <a:pt x="344" y="671"/>
                </a:lnTo>
                <a:lnTo>
                  <a:pt x="342" y="670"/>
                </a:lnTo>
                <a:lnTo>
                  <a:pt x="341" y="664"/>
                </a:lnTo>
                <a:lnTo>
                  <a:pt x="339" y="661"/>
                </a:lnTo>
                <a:lnTo>
                  <a:pt x="339" y="659"/>
                </a:lnTo>
                <a:lnTo>
                  <a:pt x="338" y="656"/>
                </a:lnTo>
                <a:lnTo>
                  <a:pt x="335" y="647"/>
                </a:lnTo>
                <a:lnTo>
                  <a:pt x="333" y="646"/>
                </a:lnTo>
                <a:lnTo>
                  <a:pt x="332" y="643"/>
                </a:lnTo>
                <a:lnTo>
                  <a:pt x="330" y="638"/>
                </a:lnTo>
                <a:lnTo>
                  <a:pt x="330" y="636"/>
                </a:lnTo>
                <a:lnTo>
                  <a:pt x="329" y="635"/>
                </a:lnTo>
                <a:lnTo>
                  <a:pt x="327" y="632"/>
                </a:lnTo>
                <a:lnTo>
                  <a:pt x="327" y="630"/>
                </a:lnTo>
                <a:lnTo>
                  <a:pt x="327" y="629"/>
                </a:lnTo>
                <a:lnTo>
                  <a:pt x="326" y="627"/>
                </a:lnTo>
                <a:lnTo>
                  <a:pt x="326" y="626"/>
                </a:lnTo>
                <a:lnTo>
                  <a:pt x="324" y="624"/>
                </a:lnTo>
                <a:lnTo>
                  <a:pt x="324" y="623"/>
                </a:lnTo>
                <a:lnTo>
                  <a:pt x="323" y="620"/>
                </a:lnTo>
                <a:lnTo>
                  <a:pt x="323" y="617"/>
                </a:lnTo>
                <a:lnTo>
                  <a:pt x="321" y="617"/>
                </a:lnTo>
                <a:lnTo>
                  <a:pt x="321" y="615"/>
                </a:lnTo>
                <a:lnTo>
                  <a:pt x="318" y="609"/>
                </a:lnTo>
                <a:lnTo>
                  <a:pt x="317" y="603"/>
                </a:lnTo>
                <a:lnTo>
                  <a:pt x="315" y="602"/>
                </a:lnTo>
                <a:lnTo>
                  <a:pt x="302" y="568"/>
                </a:lnTo>
                <a:lnTo>
                  <a:pt x="302" y="567"/>
                </a:lnTo>
                <a:lnTo>
                  <a:pt x="299" y="558"/>
                </a:lnTo>
                <a:lnTo>
                  <a:pt x="296" y="553"/>
                </a:lnTo>
                <a:lnTo>
                  <a:pt x="296" y="552"/>
                </a:lnTo>
                <a:lnTo>
                  <a:pt x="293" y="544"/>
                </a:lnTo>
                <a:lnTo>
                  <a:pt x="285" y="527"/>
                </a:lnTo>
                <a:lnTo>
                  <a:pt x="276" y="505"/>
                </a:lnTo>
                <a:lnTo>
                  <a:pt x="275" y="499"/>
                </a:lnTo>
                <a:lnTo>
                  <a:pt x="271" y="493"/>
                </a:lnTo>
                <a:lnTo>
                  <a:pt x="270" y="490"/>
                </a:lnTo>
                <a:lnTo>
                  <a:pt x="270" y="488"/>
                </a:lnTo>
                <a:lnTo>
                  <a:pt x="267" y="484"/>
                </a:lnTo>
                <a:lnTo>
                  <a:pt x="265" y="477"/>
                </a:lnTo>
                <a:lnTo>
                  <a:pt x="261" y="468"/>
                </a:lnTo>
                <a:lnTo>
                  <a:pt x="253" y="450"/>
                </a:lnTo>
                <a:lnTo>
                  <a:pt x="252" y="446"/>
                </a:lnTo>
                <a:lnTo>
                  <a:pt x="247" y="434"/>
                </a:lnTo>
                <a:lnTo>
                  <a:pt x="238" y="412"/>
                </a:lnTo>
                <a:lnTo>
                  <a:pt x="235" y="402"/>
                </a:lnTo>
                <a:lnTo>
                  <a:pt x="231" y="390"/>
                </a:lnTo>
                <a:lnTo>
                  <a:pt x="229" y="388"/>
                </a:lnTo>
                <a:lnTo>
                  <a:pt x="229" y="387"/>
                </a:lnTo>
                <a:lnTo>
                  <a:pt x="226" y="382"/>
                </a:lnTo>
                <a:lnTo>
                  <a:pt x="225" y="378"/>
                </a:lnTo>
                <a:lnTo>
                  <a:pt x="223" y="373"/>
                </a:lnTo>
                <a:lnTo>
                  <a:pt x="222" y="368"/>
                </a:lnTo>
                <a:lnTo>
                  <a:pt x="220" y="364"/>
                </a:lnTo>
                <a:lnTo>
                  <a:pt x="219" y="364"/>
                </a:lnTo>
                <a:lnTo>
                  <a:pt x="217" y="359"/>
                </a:lnTo>
                <a:lnTo>
                  <a:pt x="216" y="355"/>
                </a:lnTo>
                <a:lnTo>
                  <a:pt x="213" y="349"/>
                </a:lnTo>
                <a:lnTo>
                  <a:pt x="213" y="347"/>
                </a:lnTo>
                <a:lnTo>
                  <a:pt x="211" y="343"/>
                </a:lnTo>
                <a:lnTo>
                  <a:pt x="210" y="340"/>
                </a:lnTo>
                <a:lnTo>
                  <a:pt x="210" y="338"/>
                </a:lnTo>
                <a:lnTo>
                  <a:pt x="208" y="338"/>
                </a:lnTo>
                <a:lnTo>
                  <a:pt x="207" y="332"/>
                </a:lnTo>
                <a:lnTo>
                  <a:pt x="204" y="326"/>
                </a:lnTo>
                <a:lnTo>
                  <a:pt x="202" y="320"/>
                </a:lnTo>
                <a:lnTo>
                  <a:pt x="199" y="315"/>
                </a:lnTo>
                <a:lnTo>
                  <a:pt x="198" y="309"/>
                </a:lnTo>
                <a:lnTo>
                  <a:pt x="196" y="306"/>
                </a:lnTo>
                <a:lnTo>
                  <a:pt x="196" y="305"/>
                </a:lnTo>
                <a:lnTo>
                  <a:pt x="195" y="303"/>
                </a:lnTo>
                <a:lnTo>
                  <a:pt x="195" y="302"/>
                </a:lnTo>
                <a:lnTo>
                  <a:pt x="195" y="300"/>
                </a:lnTo>
                <a:lnTo>
                  <a:pt x="192" y="296"/>
                </a:lnTo>
                <a:lnTo>
                  <a:pt x="189" y="288"/>
                </a:lnTo>
                <a:lnTo>
                  <a:pt x="187" y="282"/>
                </a:lnTo>
                <a:lnTo>
                  <a:pt x="186" y="281"/>
                </a:lnTo>
                <a:lnTo>
                  <a:pt x="184" y="275"/>
                </a:lnTo>
                <a:lnTo>
                  <a:pt x="181" y="267"/>
                </a:lnTo>
                <a:lnTo>
                  <a:pt x="178" y="261"/>
                </a:lnTo>
                <a:lnTo>
                  <a:pt x="175" y="253"/>
                </a:lnTo>
                <a:lnTo>
                  <a:pt x="172" y="247"/>
                </a:lnTo>
                <a:lnTo>
                  <a:pt x="170" y="241"/>
                </a:lnTo>
                <a:lnTo>
                  <a:pt x="170" y="240"/>
                </a:lnTo>
                <a:lnTo>
                  <a:pt x="169" y="237"/>
                </a:lnTo>
                <a:lnTo>
                  <a:pt x="167" y="234"/>
                </a:lnTo>
                <a:lnTo>
                  <a:pt x="164" y="228"/>
                </a:lnTo>
                <a:lnTo>
                  <a:pt x="164" y="226"/>
                </a:lnTo>
                <a:lnTo>
                  <a:pt x="161" y="220"/>
                </a:lnTo>
                <a:lnTo>
                  <a:pt x="160" y="212"/>
                </a:lnTo>
                <a:lnTo>
                  <a:pt x="157" y="209"/>
                </a:lnTo>
                <a:lnTo>
                  <a:pt x="157" y="205"/>
                </a:lnTo>
                <a:lnTo>
                  <a:pt x="155" y="202"/>
                </a:lnTo>
                <a:lnTo>
                  <a:pt x="154" y="200"/>
                </a:lnTo>
                <a:lnTo>
                  <a:pt x="154" y="199"/>
                </a:lnTo>
                <a:lnTo>
                  <a:pt x="154" y="197"/>
                </a:lnTo>
                <a:lnTo>
                  <a:pt x="151" y="191"/>
                </a:lnTo>
                <a:lnTo>
                  <a:pt x="148" y="184"/>
                </a:lnTo>
                <a:lnTo>
                  <a:pt x="146" y="181"/>
                </a:lnTo>
                <a:lnTo>
                  <a:pt x="146" y="179"/>
                </a:lnTo>
                <a:lnTo>
                  <a:pt x="143" y="173"/>
                </a:lnTo>
                <a:lnTo>
                  <a:pt x="142" y="169"/>
                </a:lnTo>
                <a:lnTo>
                  <a:pt x="139" y="162"/>
                </a:lnTo>
                <a:lnTo>
                  <a:pt x="139" y="161"/>
                </a:lnTo>
                <a:lnTo>
                  <a:pt x="136" y="153"/>
                </a:lnTo>
                <a:lnTo>
                  <a:pt x="133" y="144"/>
                </a:lnTo>
                <a:lnTo>
                  <a:pt x="131" y="143"/>
                </a:lnTo>
                <a:lnTo>
                  <a:pt x="128" y="134"/>
                </a:lnTo>
                <a:lnTo>
                  <a:pt x="127" y="131"/>
                </a:lnTo>
                <a:lnTo>
                  <a:pt x="125" y="125"/>
                </a:lnTo>
                <a:lnTo>
                  <a:pt x="121" y="117"/>
                </a:lnTo>
                <a:lnTo>
                  <a:pt x="121" y="116"/>
                </a:lnTo>
                <a:lnTo>
                  <a:pt x="119" y="111"/>
                </a:lnTo>
                <a:lnTo>
                  <a:pt x="118" y="109"/>
                </a:lnTo>
                <a:lnTo>
                  <a:pt x="118" y="108"/>
                </a:lnTo>
                <a:lnTo>
                  <a:pt x="116" y="102"/>
                </a:lnTo>
                <a:lnTo>
                  <a:pt x="113" y="99"/>
                </a:lnTo>
                <a:lnTo>
                  <a:pt x="112" y="94"/>
                </a:lnTo>
                <a:lnTo>
                  <a:pt x="110" y="90"/>
                </a:lnTo>
                <a:lnTo>
                  <a:pt x="110" y="87"/>
                </a:lnTo>
                <a:lnTo>
                  <a:pt x="107" y="84"/>
                </a:lnTo>
                <a:lnTo>
                  <a:pt x="107" y="81"/>
                </a:lnTo>
                <a:lnTo>
                  <a:pt x="106" y="76"/>
                </a:lnTo>
                <a:lnTo>
                  <a:pt x="103" y="72"/>
                </a:lnTo>
                <a:lnTo>
                  <a:pt x="103" y="69"/>
                </a:lnTo>
                <a:lnTo>
                  <a:pt x="100" y="64"/>
                </a:lnTo>
                <a:lnTo>
                  <a:pt x="100" y="63"/>
                </a:lnTo>
                <a:lnTo>
                  <a:pt x="100" y="61"/>
                </a:lnTo>
                <a:lnTo>
                  <a:pt x="98" y="58"/>
                </a:lnTo>
                <a:lnTo>
                  <a:pt x="97" y="56"/>
                </a:lnTo>
                <a:lnTo>
                  <a:pt x="97" y="55"/>
                </a:lnTo>
                <a:lnTo>
                  <a:pt x="95" y="52"/>
                </a:lnTo>
                <a:lnTo>
                  <a:pt x="95" y="50"/>
                </a:lnTo>
                <a:lnTo>
                  <a:pt x="92" y="43"/>
                </a:lnTo>
                <a:lnTo>
                  <a:pt x="88" y="34"/>
                </a:lnTo>
                <a:lnTo>
                  <a:pt x="88" y="32"/>
                </a:lnTo>
                <a:lnTo>
                  <a:pt x="88" y="31"/>
                </a:lnTo>
                <a:lnTo>
                  <a:pt x="81" y="17"/>
                </a:lnTo>
                <a:lnTo>
                  <a:pt x="80" y="11"/>
                </a:lnTo>
                <a:lnTo>
                  <a:pt x="81" y="11"/>
                </a:lnTo>
                <a:lnTo>
                  <a:pt x="83" y="11"/>
                </a:lnTo>
                <a:lnTo>
                  <a:pt x="84" y="11"/>
                </a:lnTo>
                <a:lnTo>
                  <a:pt x="86" y="11"/>
                </a:lnTo>
                <a:lnTo>
                  <a:pt x="88" y="11"/>
                </a:lnTo>
                <a:lnTo>
                  <a:pt x="94" y="11"/>
                </a:lnTo>
                <a:lnTo>
                  <a:pt x="95" y="11"/>
                </a:lnTo>
                <a:lnTo>
                  <a:pt x="97" y="11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265"/>
            <a:endParaRPr lang="zh-CN" altLang="en-US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5C8CF71-2411-6533-C18D-F3ED833023E8}"/>
              </a:ext>
            </a:extLst>
          </p:cNvPr>
          <p:cNvGrpSpPr/>
          <p:nvPr/>
        </p:nvGrpSpPr>
        <p:grpSpPr>
          <a:xfrm>
            <a:off x="2166538" y="1687629"/>
            <a:ext cx="937479" cy="1495666"/>
            <a:chOff x="2611293" y="2250172"/>
            <a:chExt cx="1249972" cy="1994221"/>
          </a:xfrm>
        </p:grpSpPr>
        <p:sp>
          <p:nvSpPr>
            <p:cNvPr id="6" name="Freeform 418">
              <a:extLst>
                <a:ext uri="{FF2B5EF4-FFF2-40B4-BE49-F238E27FC236}">
                  <a16:creationId xmlns:a16="http://schemas.microsoft.com/office/drawing/2014/main" id="{AC24E32A-2ABC-29A8-AD0F-F5BFFCFE9B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11293" y="2659444"/>
              <a:ext cx="1059674" cy="1584949"/>
            </a:xfrm>
            <a:custGeom>
              <a:avLst/>
              <a:gdLst>
                <a:gd name="T0" fmla="*/ 633 w 813"/>
                <a:gd name="T1" fmla="*/ 1157 h 1216"/>
                <a:gd name="T2" fmla="*/ 624 w 813"/>
                <a:gd name="T3" fmla="*/ 1151 h 1216"/>
                <a:gd name="T4" fmla="*/ 410 w 813"/>
                <a:gd name="T5" fmla="*/ 15 h 1216"/>
                <a:gd name="T6" fmla="*/ 424 w 813"/>
                <a:gd name="T7" fmla="*/ 89 h 1216"/>
                <a:gd name="T8" fmla="*/ 489 w 813"/>
                <a:gd name="T9" fmla="*/ 110 h 1216"/>
                <a:gd name="T10" fmla="*/ 651 w 813"/>
                <a:gd name="T11" fmla="*/ 163 h 1216"/>
                <a:gd name="T12" fmla="*/ 523 w 813"/>
                <a:gd name="T13" fmla="*/ 244 h 1216"/>
                <a:gd name="T14" fmla="*/ 502 w 813"/>
                <a:gd name="T15" fmla="*/ 345 h 1216"/>
                <a:gd name="T16" fmla="*/ 588 w 813"/>
                <a:gd name="T17" fmla="*/ 344 h 1216"/>
                <a:gd name="T18" fmla="*/ 674 w 813"/>
                <a:gd name="T19" fmla="*/ 409 h 1216"/>
                <a:gd name="T20" fmla="*/ 768 w 813"/>
                <a:gd name="T21" fmla="*/ 363 h 1216"/>
                <a:gd name="T22" fmla="*/ 793 w 813"/>
                <a:gd name="T23" fmla="*/ 416 h 1216"/>
                <a:gd name="T24" fmla="*/ 805 w 813"/>
                <a:gd name="T25" fmla="*/ 494 h 1216"/>
                <a:gd name="T26" fmla="*/ 754 w 813"/>
                <a:gd name="T27" fmla="*/ 571 h 1216"/>
                <a:gd name="T28" fmla="*/ 706 w 813"/>
                <a:gd name="T29" fmla="*/ 621 h 1216"/>
                <a:gd name="T30" fmla="*/ 653 w 813"/>
                <a:gd name="T31" fmla="*/ 704 h 1216"/>
                <a:gd name="T32" fmla="*/ 697 w 813"/>
                <a:gd name="T33" fmla="*/ 752 h 1216"/>
                <a:gd name="T34" fmla="*/ 612 w 813"/>
                <a:gd name="T35" fmla="*/ 802 h 1216"/>
                <a:gd name="T36" fmla="*/ 599 w 813"/>
                <a:gd name="T37" fmla="*/ 925 h 1216"/>
                <a:gd name="T38" fmla="*/ 585 w 813"/>
                <a:gd name="T39" fmla="*/ 1027 h 1216"/>
                <a:gd name="T40" fmla="*/ 689 w 813"/>
                <a:gd name="T41" fmla="*/ 1042 h 1216"/>
                <a:gd name="T42" fmla="*/ 700 w 813"/>
                <a:gd name="T43" fmla="*/ 1075 h 1216"/>
                <a:gd name="T44" fmla="*/ 654 w 813"/>
                <a:gd name="T45" fmla="*/ 1099 h 1216"/>
                <a:gd name="T46" fmla="*/ 633 w 813"/>
                <a:gd name="T47" fmla="*/ 1108 h 1216"/>
                <a:gd name="T48" fmla="*/ 611 w 813"/>
                <a:gd name="T49" fmla="*/ 1119 h 1216"/>
                <a:gd name="T50" fmla="*/ 621 w 813"/>
                <a:gd name="T51" fmla="*/ 1169 h 1216"/>
                <a:gd name="T52" fmla="*/ 609 w 813"/>
                <a:gd name="T53" fmla="*/ 1196 h 1216"/>
                <a:gd name="T54" fmla="*/ 570 w 813"/>
                <a:gd name="T55" fmla="*/ 1201 h 1216"/>
                <a:gd name="T56" fmla="*/ 553 w 813"/>
                <a:gd name="T57" fmla="*/ 1146 h 1216"/>
                <a:gd name="T58" fmla="*/ 570 w 813"/>
                <a:gd name="T59" fmla="*/ 1051 h 1216"/>
                <a:gd name="T60" fmla="*/ 568 w 813"/>
                <a:gd name="T61" fmla="*/ 930 h 1216"/>
                <a:gd name="T62" fmla="*/ 597 w 813"/>
                <a:gd name="T63" fmla="*/ 845 h 1216"/>
                <a:gd name="T64" fmla="*/ 584 w 813"/>
                <a:gd name="T65" fmla="*/ 734 h 1216"/>
                <a:gd name="T66" fmla="*/ 541 w 813"/>
                <a:gd name="T67" fmla="*/ 712 h 1216"/>
                <a:gd name="T68" fmla="*/ 470 w 813"/>
                <a:gd name="T69" fmla="*/ 713 h 1216"/>
                <a:gd name="T70" fmla="*/ 427 w 813"/>
                <a:gd name="T71" fmla="*/ 783 h 1216"/>
                <a:gd name="T72" fmla="*/ 354 w 813"/>
                <a:gd name="T73" fmla="*/ 759 h 1216"/>
                <a:gd name="T74" fmla="*/ 348 w 813"/>
                <a:gd name="T75" fmla="*/ 678 h 1216"/>
                <a:gd name="T76" fmla="*/ 311 w 813"/>
                <a:gd name="T77" fmla="*/ 683 h 1216"/>
                <a:gd name="T78" fmla="*/ 351 w 813"/>
                <a:gd name="T79" fmla="*/ 621 h 1216"/>
                <a:gd name="T80" fmla="*/ 285 w 813"/>
                <a:gd name="T81" fmla="*/ 562 h 1216"/>
                <a:gd name="T82" fmla="*/ 219 w 813"/>
                <a:gd name="T83" fmla="*/ 587 h 1216"/>
                <a:gd name="T84" fmla="*/ 115 w 813"/>
                <a:gd name="T85" fmla="*/ 495 h 1216"/>
                <a:gd name="T86" fmla="*/ 42 w 813"/>
                <a:gd name="T87" fmla="*/ 339 h 1216"/>
                <a:gd name="T88" fmla="*/ 16 w 813"/>
                <a:gd name="T89" fmla="*/ 241 h 1216"/>
                <a:gd name="T90" fmla="*/ 68 w 813"/>
                <a:gd name="T91" fmla="*/ 119 h 1216"/>
                <a:gd name="T92" fmla="*/ 188 w 813"/>
                <a:gd name="T93" fmla="*/ 77 h 1216"/>
                <a:gd name="T94" fmla="*/ 357 w 813"/>
                <a:gd name="T95" fmla="*/ 80 h 1216"/>
                <a:gd name="T96" fmla="*/ 378 w 813"/>
                <a:gd name="T97" fmla="*/ 68 h 1216"/>
                <a:gd name="T98" fmla="*/ 492 w 813"/>
                <a:gd name="T99" fmla="*/ 374 h 1216"/>
                <a:gd name="T100" fmla="*/ 410 w 813"/>
                <a:gd name="T101" fmla="*/ 466 h 1216"/>
                <a:gd name="T102" fmla="*/ 415 w 813"/>
                <a:gd name="T103" fmla="*/ 548 h 1216"/>
                <a:gd name="T104" fmla="*/ 451 w 813"/>
                <a:gd name="T105" fmla="*/ 512 h 1216"/>
                <a:gd name="T106" fmla="*/ 472 w 813"/>
                <a:gd name="T107" fmla="*/ 481 h 1216"/>
                <a:gd name="T108" fmla="*/ 455 w 813"/>
                <a:gd name="T109" fmla="*/ 472 h 1216"/>
                <a:gd name="T110" fmla="*/ 336 w 813"/>
                <a:gd name="T111" fmla="*/ 531 h 1216"/>
                <a:gd name="T112" fmla="*/ 434 w 813"/>
                <a:gd name="T113" fmla="*/ 600 h 1216"/>
                <a:gd name="T114" fmla="*/ 378 w 813"/>
                <a:gd name="T115" fmla="*/ 648 h 1216"/>
                <a:gd name="T116" fmla="*/ 410 w 813"/>
                <a:gd name="T117" fmla="*/ 648 h 1216"/>
                <a:gd name="T118" fmla="*/ 449 w 813"/>
                <a:gd name="T119" fmla="*/ 695 h 1216"/>
                <a:gd name="T120" fmla="*/ 534 w 813"/>
                <a:gd name="T121" fmla="*/ 654 h 1216"/>
                <a:gd name="T122" fmla="*/ 467 w 813"/>
                <a:gd name="T123" fmla="*/ 627 h 1216"/>
                <a:gd name="T124" fmla="*/ 585 w 813"/>
                <a:gd name="T125" fmla="*/ 931 h 1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3" h="1216">
                  <a:moveTo>
                    <a:pt x="668" y="1126"/>
                  </a:moveTo>
                  <a:lnTo>
                    <a:pt x="673" y="1143"/>
                  </a:lnTo>
                  <a:lnTo>
                    <a:pt x="683" y="1172"/>
                  </a:lnTo>
                  <a:lnTo>
                    <a:pt x="662" y="1179"/>
                  </a:lnTo>
                  <a:lnTo>
                    <a:pt x="670" y="1195"/>
                  </a:lnTo>
                  <a:lnTo>
                    <a:pt x="667" y="1196"/>
                  </a:lnTo>
                  <a:lnTo>
                    <a:pt x="651" y="1193"/>
                  </a:lnTo>
                  <a:lnTo>
                    <a:pt x="645" y="1178"/>
                  </a:lnTo>
                  <a:lnTo>
                    <a:pt x="647" y="1176"/>
                  </a:lnTo>
                  <a:lnTo>
                    <a:pt x="645" y="1175"/>
                  </a:lnTo>
                  <a:lnTo>
                    <a:pt x="648" y="1170"/>
                  </a:lnTo>
                  <a:lnTo>
                    <a:pt x="650" y="1170"/>
                  </a:lnTo>
                  <a:lnTo>
                    <a:pt x="650" y="1169"/>
                  </a:lnTo>
                  <a:lnTo>
                    <a:pt x="657" y="1166"/>
                  </a:lnTo>
                  <a:lnTo>
                    <a:pt x="659" y="1166"/>
                  </a:lnTo>
                  <a:lnTo>
                    <a:pt x="662" y="1164"/>
                  </a:lnTo>
                  <a:lnTo>
                    <a:pt x="677" y="1158"/>
                  </a:lnTo>
                  <a:lnTo>
                    <a:pt x="668" y="1133"/>
                  </a:lnTo>
                  <a:lnTo>
                    <a:pt x="667" y="1131"/>
                  </a:lnTo>
                  <a:lnTo>
                    <a:pt x="663" y="1130"/>
                  </a:lnTo>
                  <a:lnTo>
                    <a:pt x="662" y="1128"/>
                  </a:lnTo>
                  <a:lnTo>
                    <a:pt x="660" y="1130"/>
                  </a:lnTo>
                  <a:lnTo>
                    <a:pt x="659" y="1131"/>
                  </a:lnTo>
                  <a:lnTo>
                    <a:pt x="659" y="1133"/>
                  </a:lnTo>
                  <a:lnTo>
                    <a:pt x="657" y="1134"/>
                  </a:lnTo>
                  <a:lnTo>
                    <a:pt x="657" y="1136"/>
                  </a:lnTo>
                  <a:lnTo>
                    <a:pt x="657" y="1137"/>
                  </a:lnTo>
                  <a:lnTo>
                    <a:pt x="656" y="1137"/>
                  </a:lnTo>
                  <a:lnTo>
                    <a:pt x="656" y="1139"/>
                  </a:lnTo>
                  <a:lnTo>
                    <a:pt x="657" y="1139"/>
                  </a:lnTo>
                  <a:lnTo>
                    <a:pt x="660" y="1139"/>
                  </a:lnTo>
                  <a:lnTo>
                    <a:pt x="660" y="1140"/>
                  </a:lnTo>
                  <a:lnTo>
                    <a:pt x="659" y="1142"/>
                  </a:lnTo>
                  <a:lnTo>
                    <a:pt x="659" y="1145"/>
                  </a:lnTo>
                  <a:lnTo>
                    <a:pt x="660" y="1151"/>
                  </a:lnTo>
                  <a:lnTo>
                    <a:pt x="660" y="1154"/>
                  </a:lnTo>
                  <a:lnTo>
                    <a:pt x="662" y="1154"/>
                  </a:lnTo>
                  <a:lnTo>
                    <a:pt x="671" y="1151"/>
                  </a:lnTo>
                  <a:lnTo>
                    <a:pt x="673" y="1155"/>
                  </a:lnTo>
                  <a:lnTo>
                    <a:pt x="667" y="1158"/>
                  </a:lnTo>
                  <a:lnTo>
                    <a:pt x="662" y="1161"/>
                  </a:lnTo>
                  <a:lnTo>
                    <a:pt x="656" y="1163"/>
                  </a:lnTo>
                  <a:lnTo>
                    <a:pt x="648" y="1166"/>
                  </a:lnTo>
                  <a:lnTo>
                    <a:pt x="647" y="1166"/>
                  </a:lnTo>
                  <a:lnTo>
                    <a:pt x="645" y="1166"/>
                  </a:lnTo>
                  <a:lnTo>
                    <a:pt x="641" y="1167"/>
                  </a:lnTo>
                  <a:lnTo>
                    <a:pt x="639" y="1166"/>
                  </a:lnTo>
                  <a:lnTo>
                    <a:pt x="639" y="1164"/>
                  </a:lnTo>
                  <a:lnTo>
                    <a:pt x="641" y="1164"/>
                  </a:lnTo>
                  <a:lnTo>
                    <a:pt x="641" y="1163"/>
                  </a:lnTo>
                  <a:lnTo>
                    <a:pt x="641" y="1161"/>
                  </a:lnTo>
                  <a:lnTo>
                    <a:pt x="641" y="1158"/>
                  </a:lnTo>
                  <a:lnTo>
                    <a:pt x="639" y="1158"/>
                  </a:lnTo>
                  <a:lnTo>
                    <a:pt x="638" y="1157"/>
                  </a:lnTo>
                  <a:lnTo>
                    <a:pt x="639" y="1157"/>
                  </a:lnTo>
                  <a:lnTo>
                    <a:pt x="639" y="1155"/>
                  </a:lnTo>
                  <a:lnTo>
                    <a:pt x="639" y="1154"/>
                  </a:lnTo>
                  <a:lnTo>
                    <a:pt x="638" y="1154"/>
                  </a:lnTo>
                  <a:lnTo>
                    <a:pt x="638" y="1152"/>
                  </a:lnTo>
                  <a:lnTo>
                    <a:pt x="638" y="1151"/>
                  </a:lnTo>
                  <a:lnTo>
                    <a:pt x="636" y="1151"/>
                  </a:lnTo>
                  <a:lnTo>
                    <a:pt x="636" y="1152"/>
                  </a:lnTo>
                  <a:lnTo>
                    <a:pt x="635" y="1152"/>
                  </a:lnTo>
                  <a:lnTo>
                    <a:pt x="633" y="1152"/>
                  </a:lnTo>
                  <a:lnTo>
                    <a:pt x="633" y="1154"/>
                  </a:lnTo>
                  <a:lnTo>
                    <a:pt x="632" y="1154"/>
                  </a:lnTo>
                  <a:lnTo>
                    <a:pt x="630" y="1155"/>
                  </a:lnTo>
                  <a:lnTo>
                    <a:pt x="632" y="1155"/>
                  </a:lnTo>
                  <a:lnTo>
                    <a:pt x="633" y="1157"/>
                  </a:lnTo>
                  <a:lnTo>
                    <a:pt x="633" y="1158"/>
                  </a:lnTo>
                  <a:lnTo>
                    <a:pt x="633" y="1160"/>
                  </a:lnTo>
                  <a:lnTo>
                    <a:pt x="635" y="1160"/>
                  </a:lnTo>
                  <a:lnTo>
                    <a:pt x="633" y="1161"/>
                  </a:lnTo>
                  <a:lnTo>
                    <a:pt x="633" y="1163"/>
                  </a:lnTo>
                  <a:lnTo>
                    <a:pt x="633" y="1166"/>
                  </a:lnTo>
                  <a:lnTo>
                    <a:pt x="633" y="1167"/>
                  </a:lnTo>
                  <a:lnTo>
                    <a:pt x="635" y="1167"/>
                  </a:lnTo>
                  <a:lnTo>
                    <a:pt x="635" y="1169"/>
                  </a:lnTo>
                  <a:lnTo>
                    <a:pt x="636" y="1169"/>
                  </a:lnTo>
                  <a:lnTo>
                    <a:pt x="636" y="1172"/>
                  </a:lnTo>
                  <a:lnTo>
                    <a:pt x="636" y="1173"/>
                  </a:lnTo>
                  <a:lnTo>
                    <a:pt x="638" y="1178"/>
                  </a:lnTo>
                  <a:lnTo>
                    <a:pt x="639" y="1178"/>
                  </a:lnTo>
                  <a:lnTo>
                    <a:pt x="639" y="1179"/>
                  </a:lnTo>
                  <a:lnTo>
                    <a:pt x="639" y="1181"/>
                  </a:lnTo>
                  <a:lnTo>
                    <a:pt x="639" y="1183"/>
                  </a:lnTo>
                  <a:lnTo>
                    <a:pt x="638" y="1183"/>
                  </a:lnTo>
                  <a:lnTo>
                    <a:pt x="636" y="1183"/>
                  </a:lnTo>
                  <a:lnTo>
                    <a:pt x="635" y="1183"/>
                  </a:lnTo>
                  <a:lnTo>
                    <a:pt x="635" y="1184"/>
                  </a:lnTo>
                  <a:lnTo>
                    <a:pt x="635" y="1183"/>
                  </a:lnTo>
                  <a:lnTo>
                    <a:pt x="633" y="1181"/>
                  </a:lnTo>
                  <a:lnTo>
                    <a:pt x="633" y="1179"/>
                  </a:lnTo>
                  <a:lnTo>
                    <a:pt x="633" y="1178"/>
                  </a:lnTo>
                  <a:lnTo>
                    <a:pt x="633" y="1176"/>
                  </a:lnTo>
                  <a:lnTo>
                    <a:pt x="632" y="1176"/>
                  </a:lnTo>
                  <a:lnTo>
                    <a:pt x="632" y="1175"/>
                  </a:lnTo>
                  <a:lnTo>
                    <a:pt x="633" y="1175"/>
                  </a:lnTo>
                  <a:lnTo>
                    <a:pt x="633" y="1173"/>
                  </a:lnTo>
                  <a:lnTo>
                    <a:pt x="632" y="1173"/>
                  </a:lnTo>
                  <a:lnTo>
                    <a:pt x="632" y="1172"/>
                  </a:lnTo>
                  <a:lnTo>
                    <a:pt x="630" y="1172"/>
                  </a:lnTo>
                  <a:lnTo>
                    <a:pt x="630" y="1170"/>
                  </a:lnTo>
                  <a:lnTo>
                    <a:pt x="630" y="1169"/>
                  </a:lnTo>
                  <a:lnTo>
                    <a:pt x="632" y="1169"/>
                  </a:lnTo>
                  <a:lnTo>
                    <a:pt x="633" y="1169"/>
                  </a:lnTo>
                  <a:lnTo>
                    <a:pt x="633" y="1167"/>
                  </a:lnTo>
                  <a:lnTo>
                    <a:pt x="632" y="1167"/>
                  </a:lnTo>
                  <a:lnTo>
                    <a:pt x="632" y="1169"/>
                  </a:lnTo>
                  <a:lnTo>
                    <a:pt x="630" y="1169"/>
                  </a:lnTo>
                  <a:lnTo>
                    <a:pt x="630" y="1167"/>
                  </a:lnTo>
                  <a:lnTo>
                    <a:pt x="632" y="1167"/>
                  </a:lnTo>
                  <a:lnTo>
                    <a:pt x="633" y="1167"/>
                  </a:lnTo>
                  <a:lnTo>
                    <a:pt x="632" y="1166"/>
                  </a:lnTo>
                  <a:lnTo>
                    <a:pt x="630" y="1166"/>
                  </a:lnTo>
                  <a:lnTo>
                    <a:pt x="630" y="1167"/>
                  </a:lnTo>
                  <a:lnTo>
                    <a:pt x="629" y="1167"/>
                  </a:lnTo>
                  <a:lnTo>
                    <a:pt x="629" y="1166"/>
                  </a:lnTo>
                  <a:lnTo>
                    <a:pt x="630" y="1161"/>
                  </a:lnTo>
                  <a:lnTo>
                    <a:pt x="630" y="1158"/>
                  </a:lnTo>
                  <a:lnTo>
                    <a:pt x="630" y="1157"/>
                  </a:lnTo>
                  <a:lnTo>
                    <a:pt x="630" y="1155"/>
                  </a:lnTo>
                  <a:lnTo>
                    <a:pt x="629" y="1155"/>
                  </a:lnTo>
                  <a:lnTo>
                    <a:pt x="629" y="1157"/>
                  </a:lnTo>
                  <a:lnTo>
                    <a:pt x="629" y="1158"/>
                  </a:lnTo>
                  <a:lnTo>
                    <a:pt x="627" y="1160"/>
                  </a:lnTo>
                  <a:lnTo>
                    <a:pt x="629" y="1160"/>
                  </a:lnTo>
                  <a:lnTo>
                    <a:pt x="629" y="1161"/>
                  </a:lnTo>
                  <a:lnTo>
                    <a:pt x="627" y="1161"/>
                  </a:lnTo>
                  <a:lnTo>
                    <a:pt x="627" y="1163"/>
                  </a:lnTo>
                  <a:lnTo>
                    <a:pt x="627" y="1161"/>
                  </a:lnTo>
                  <a:lnTo>
                    <a:pt x="627" y="1160"/>
                  </a:lnTo>
                  <a:lnTo>
                    <a:pt x="626" y="1160"/>
                  </a:lnTo>
                  <a:lnTo>
                    <a:pt x="626" y="1158"/>
                  </a:lnTo>
                  <a:lnTo>
                    <a:pt x="626" y="1157"/>
                  </a:lnTo>
                  <a:lnTo>
                    <a:pt x="624" y="1157"/>
                  </a:lnTo>
                  <a:lnTo>
                    <a:pt x="624" y="1154"/>
                  </a:lnTo>
                  <a:lnTo>
                    <a:pt x="624" y="1151"/>
                  </a:lnTo>
                  <a:lnTo>
                    <a:pt x="624" y="1149"/>
                  </a:lnTo>
                  <a:lnTo>
                    <a:pt x="624" y="1148"/>
                  </a:lnTo>
                  <a:lnTo>
                    <a:pt x="624" y="1146"/>
                  </a:lnTo>
                  <a:lnTo>
                    <a:pt x="626" y="1142"/>
                  </a:lnTo>
                  <a:lnTo>
                    <a:pt x="630" y="1134"/>
                  </a:lnTo>
                  <a:lnTo>
                    <a:pt x="630" y="1133"/>
                  </a:lnTo>
                  <a:lnTo>
                    <a:pt x="632" y="1133"/>
                  </a:lnTo>
                  <a:lnTo>
                    <a:pt x="632" y="1131"/>
                  </a:lnTo>
                  <a:lnTo>
                    <a:pt x="633" y="1130"/>
                  </a:lnTo>
                  <a:lnTo>
                    <a:pt x="635" y="1130"/>
                  </a:lnTo>
                  <a:lnTo>
                    <a:pt x="635" y="1128"/>
                  </a:lnTo>
                  <a:lnTo>
                    <a:pt x="638" y="1126"/>
                  </a:lnTo>
                  <a:lnTo>
                    <a:pt x="644" y="1120"/>
                  </a:lnTo>
                  <a:lnTo>
                    <a:pt x="648" y="1114"/>
                  </a:lnTo>
                  <a:lnTo>
                    <a:pt x="650" y="1111"/>
                  </a:lnTo>
                  <a:lnTo>
                    <a:pt x="654" y="1110"/>
                  </a:lnTo>
                  <a:lnTo>
                    <a:pt x="657" y="1108"/>
                  </a:lnTo>
                  <a:lnTo>
                    <a:pt x="660" y="1107"/>
                  </a:lnTo>
                  <a:lnTo>
                    <a:pt x="670" y="1102"/>
                  </a:lnTo>
                  <a:lnTo>
                    <a:pt x="671" y="1102"/>
                  </a:lnTo>
                  <a:lnTo>
                    <a:pt x="673" y="1107"/>
                  </a:lnTo>
                  <a:lnTo>
                    <a:pt x="676" y="1110"/>
                  </a:lnTo>
                  <a:lnTo>
                    <a:pt x="677" y="1113"/>
                  </a:lnTo>
                  <a:lnTo>
                    <a:pt x="668" y="1116"/>
                  </a:lnTo>
                  <a:lnTo>
                    <a:pt x="668" y="1117"/>
                  </a:lnTo>
                  <a:lnTo>
                    <a:pt x="667" y="1117"/>
                  </a:lnTo>
                  <a:lnTo>
                    <a:pt x="665" y="1117"/>
                  </a:lnTo>
                  <a:lnTo>
                    <a:pt x="665" y="1119"/>
                  </a:lnTo>
                  <a:lnTo>
                    <a:pt x="665" y="1120"/>
                  </a:lnTo>
                  <a:lnTo>
                    <a:pt x="667" y="1122"/>
                  </a:lnTo>
                  <a:lnTo>
                    <a:pt x="667" y="1123"/>
                  </a:lnTo>
                  <a:lnTo>
                    <a:pt x="667" y="1125"/>
                  </a:lnTo>
                  <a:lnTo>
                    <a:pt x="668" y="1126"/>
                  </a:lnTo>
                  <a:close/>
                  <a:moveTo>
                    <a:pt x="333" y="15"/>
                  </a:moveTo>
                  <a:lnTo>
                    <a:pt x="341" y="15"/>
                  </a:lnTo>
                  <a:lnTo>
                    <a:pt x="347" y="15"/>
                  </a:lnTo>
                  <a:lnTo>
                    <a:pt x="350" y="15"/>
                  </a:lnTo>
                  <a:lnTo>
                    <a:pt x="353" y="15"/>
                  </a:lnTo>
                  <a:lnTo>
                    <a:pt x="357" y="15"/>
                  </a:lnTo>
                  <a:lnTo>
                    <a:pt x="359" y="15"/>
                  </a:lnTo>
                  <a:lnTo>
                    <a:pt x="360" y="15"/>
                  </a:lnTo>
                  <a:lnTo>
                    <a:pt x="374" y="15"/>
                  </a:lnTo>
                  <a:lnTo>
                    <a:pt x="375" y="15"/>
                  </a:lnTo>
                  <a:lnTo>
                    <a:pt x="377" y="15"/>
                  </a:lnTo>
                  <a:lnTo>
                    <a:pt x="378" y="15"/>
                  </a:lnTo>
                  <a:lnTo>
                    <a:pt x="383" y="15"/>
                  </a:lnTo>
                  <a:lnTo>
                    <a:pt x="389" y="15"/>
                  </a:lnTo>
                  <a:lnTo>
                    <a:pt x="394" y="15"/>
                  </a:lnTo>
                  <a:lnTo>
                    <a:pt x="394" y="17"/>
                  </a:lnTo>
                  <a:lnTo>
                    <a:pt x="394" y="15"/>
                  </a:lnTo>
                  <a:lnTo>
                    <a:pt x="395" y="15"/>
                  </a:lnTo>
                  <a:lnTo>
                    <a:pt x="397" y="15"/>
                  </a:lnTo>
                  <a:lnTo>
                    <a:pt x="394" y="18"/>
                  </a:lnTo>
                  <a:lnTo>
                    <a:pt x="392" y="18"/>
                  </a:lnTo>
                  <a:lnTo>
                    <a:pt x="392" y="23"/>
                  </a:lnTo>
                  <a:lnTo>
                    <a:pt x="394" y="23"/>
                  </a:lnTo>
                  <a:lnTo>
                    <a:pt x="395" y="23"/>
                  </a:lnTo>
                  <a:lnTo>
                    <a:pt x="398" y="24"/>
                  </a:lnTo>
                  <a:lnTo>
                    <a:pt x="400" y="26"/>
                  </a:lnTo>
                  <a:lnTo>
                    <a:pt x="403" y="26"/>
                  </a:lnTo>
                  <a:lnTo>
                    <a:pt x="403" y="24"/>
                  </a:lnTo>
                  <a:lnTo>
                    <a:pt x="404" y="24"/>
                  </a:lnTo>
                  <a:lnTo>
                    <a:pt x="406" y="23"/>
                  </a:lnTo>
                  <a:lnTo>
                    <a:pt x="406" y="21"/>
                  </a:lnTo>
                  <a:lnTo>
                    <a:pt x="404" y="20"/>
                  </a:lnTo>
                  <a:lnTo>
                    <a:pt x="404" y="15"/>
                  </a:lnTo>
                  <a:lnTo>
                    <a:pt x="406" y="15"/>
                  </a:lnTo>
                  <a:lnTo>
                    <a:pt x="407" y="15"/>
                  </a:lnTo>
                  <a:lnTo>
                    <a:pt x="410" y="15"/>
                  </a:lnTo>
                  <a:lnTo>
                    <a:pt x="413" y="15"/>
                  </a:lnTo>
                  <a:lnTo>
                    <a:pt x="416" y="15"/>
                  </a:lnTo>
                  <a:lnTo>
                    <a:pt x="416" y="18"/>
                  </a:lnTo>
                  <a:lnTo>
                    <a:pt x="416" y="20"/>
                  </a:lnTo>
                  <a:lnTo>
                    <a:pt x="418" y="26"/>
                  </a:lnTo>
                  <a:lnTo>
                    <a:pt x="418" y="27"/>
                  </a:lnTo>
                  <a:lnTo>
                    <a:pt x="418" y="29"/>
                  </a:lnTo>
                  <a:lnTo>
                    <a:pt x="418" y="30"/>
                  </a:lnTo>
                  <a:lnTo>
                    <a:pt x="419" y="30"/>
                  </a:lnTo>
                  <a:lnTo>
                    <a:pt x="421" y="32"/>
                  </a:lnTo>
                  <a:lnTo>
                    <a:pt x="422" y="33"/>
                  </a:lnTo>
                  <a:lnTo>
                    <a:pt x="424" y="35"/>
                  </a:lnTo>
                  <a:lnTo>
                    <a:pt x="425" y="35"/>
                  </a:lnTo>
                  <a:lnTo>
                    <a:pt x="427" y="35"/>
                  </a:lnTo>
                  <a:lnTo>
                    <a:pt x="430" y="33"/>
                  </a:lnTo>
                  <a:lnTo>
                    <a:pt x="431" y="33"/>
                  </a:lnTo>
                  <a:lnTo>
                    <a:pt x="431" y="38"/>
                  </a:lnTo>
                  <a:lnTo>
                    <a:pt x="430" y="38"/>
                  </a:lnTo>
                  <a:lnTo>
                    <a:pt x="430" y="39"/>
                  </a:lnTo>
                  <a:lnTo>
                    <a:pt x="428" y="39"/>
                  </a:lnTo>
                  <a:lnTo>
                    <a:pt x="427" y="39"/>
                  </a:lnTo>
                  <a:lnTo>
                    <a:pt x="425" y="41"/>
                  </a:lnTo>
                  <a:lnTo>
                    <a:pt x="424" y="41"/>
                  </a:lnTo>
                  <a:lnTo>
                    <a:pt x="424" y="42"/>
                  </a:lnTo>
                  <a:lnTo>
                    <a:pt x="424" y="44"/>
                  </a:lnTo>
                  <a:lnTo>
                    <a:pt x="424" y="53"/>
                  </a:lnTo>
                  <a:lnTo>
                    <a:pt x="422" y="53"/>
                  </a:lnTo>
                  <a:lnTo>
                    <a:pt x="421" y="53"/>
                  </a:lnTo>
                  <a:lnTo>
                    <a:pt x="421" y="54"/>
                  </a:lnTo>
                  <a:lnTo>
                    <a:pt x="421" y="53"/>
                  </a:lnTo>
                  <a:lnTo>
                    <a:pt x="419" y="53"/>
                  </a:lnTo>
                  <a:lnTo>
                    <a:pt x="418" y="54"/>
                  </a:lnTo>
                  <a:lnTo>
                    <a:pt x="419" y="54"/>
                  </a:lnTo>
                  <a:lnTo>
                    <a:pt x="419" y="56"/>
                  </a:lnTo>
                  <a:lnTo>
                    <a:pt x="419" y="57"/>
                  </a:lnTo>
                  <a:lnTo>
                    <a:pt x="416" y="57"/>
                  </a:lnTo>
                  <a:lnTo>
                    <a:pt x="416" y="63"/>
                  </a:lnTo>
                  <a:lnTo>
                    <a:pt x="416" y="71"/>
                  </a:lnTo>
                  <a:lnTo>
                    <a:pt x="422" y="71"/>
                  </a:lnTo>
                  <a:lnTo>
                    <a:pt x="424" y="71"/>
                  </a:lnTo>
                  <a:lnTo>
                    <a:pt x="424" y="74"/>
                  </a:lnTo>
                  <a:lnTo>
                    <a:pt x="424" y="76"/>
                  </a:lnTo>
                  <a:lnTo>
                    <a:pt x="424" y="77"/>
                  </a:lnTo>
                  <a:lnTo>
                    <a:pt x="422" y="77"/>
                  </a:lnTo>
                  <a:lnTo>
                    <a:pt x="419" y="77"/>
                  </a:lnTo>
                  <a:lnTo>
                    <a:pt x="419" y="85"/>
                  </a:lnTo>
                  <a:lnTo>
                    <a:pt x="416" y="85"/>
                  </a:lnTo>
                  <a:lnTo>
                    <a:pt x="410" y="85"/>
                  </a:lnTo>
                  <a:lnTo>
                    <a:pt x="410" y="88"/>
                  </a:lnTo>
                  <a:lnTo>
                    <a:pt x="409" y="88"/>
                  </a:lnTo>
                  <a:lnTo>
                    <a:pt x="409" y="89"/>
                  </a:lnTo>
                  <a:lnTo>
                    <a:pt x="409" y="91"/>
                  </a:lnTo>
                  <a:lnTo>
                    <a:pt x="410" y="92"/>
                  </a:lnTo>
                  <a:lnTo>
                    <a:pt x="410" y="94"/>
                  </a:lnTo>
                  <a:lnTo>
                    <a:pt x="412" y="95"/>
                  </a:lnTo>
                  <a:lnTo>
                    <a:pt x="413" y="97"/>
                  </a:lnTo>
                  <a:lnTo>
                    <a:pt x="415" y="98"/>
                  </a:lnTo>
                  <a:lnTo>
                    <a:pt x="415" y="100"/>
                  </a:lnTo>
                  <a:lnTo>
                    <a:pt x="416" y="100"/>
                  </a:lnTo>
                  <a:lnTo>
                    <a:pt x="418" y="98"/>
                  </a:lnTo>
                  <a:lnTo>
                    <a:pt x="419" y="98"/>
                  </a:lnTo>
                  <a:lnTo>
                    <a:pt x="421" y="98"/>
                  </a:lnTo>
                  <a:lnTo>
                    <a:pt x="422" y="98"/>
                  </a:lnTo>
                  <a:lnTo>
                    <a:pt x="422" y="95"/>
                  </a:lnTo>
                  <a:lnTo>
                    <a:pt x="424" y="95"/>
                  </a:lnTo>
                  <a:lnTo>
                    <a:pt x="424" y="94"/>
                  </a:lnTo>
                  <a:lnTo>
                    <a:pt x="424" y="92"/>
                  </a:lnTo>
                  <a:lnTo>
                    <a:pt x="424" y="91"/>
                  </a:lnTo>
                  <a:lnTo>
                    <a:pt x="424" y="89"/>
                  </a:lnTo>
                  <a:lnTo>
                    <a:pt x="425" y="86"/>
                  </a:lnTo>
                  <a:lnTo>
                    <a:pt x="425" y="85"/>
                  </a:lnTo>
                  <a:lnTo>
                    <a:pt x="427" y="85"/>
                  </a:lnTo>
                  <a:lnTo>
                    <a:pt x="428" y="85"/>
                  </a:lnTo>
                  <a:lnTo>
                    <a:pt x="430" y="85"/>
                  </a:lnTo>
                  <a:lnTo>
                    <a:pt x="430" y="83"/>
                  </a:lnTo>
                  <a:lnTo>
                    <a:pt x="430" y="79"/>
                  </a:lnTo>
                  <a:lnTo>
                    <a:pt x="434" y="79"/>
                  </a:lnTo>
                  <a:lnTo>
                    <a:pt x="436" y="74"/>
                  </a:lnTo>
                  <a:lnTo>
                    <a:pt x="445" y="74"/>
                  </a:lnTo>
                  <a:lnTo>
                    <a:pt x="445" y="76"/>
                  </a:lnTo>
                  <a:lnTo>
                    <a:pt x="445" y="79"/>
                  </a:lnTo>
                  <a:lnTo>
                    <a:pt x="446" y="79"/>
                  </a:lnTo>
                  <a:lnTo>
                    <a:pt x="449" y="79"/>
                  </a:lnTo>
                  <a:lnTo>
                    <a:pt x="451" y="79"/>
                  </a:lnTo>
                  <a:lnTo>
                    <a:pt x="452" y="79"/>
                  </a:lnTo>
                  <a:lnTo>
                    <a:pt x="452" y="82"/>
                  </a:lnTo>
                  <a:lnTo>
                    <a:pt x="452" y="83"/>
                  </a:lnTo>
                  <a:lnTo>
                    <a:pt x="452" y="85"/>
                  </a:lnTo>
                  <a:lnTo>
                    <a:pt x="452" y="88"/>
                  </a:lnTo>
                  <a:lnTo>
                    <a:pt x="452" y="89"/>
                  </a:lnTo>
                  <a:lnTo>
                    <a:pt x="451" y="89"/>
                  </a:lnTo>
                  <a:lnTo>
                    <a:pt x="446" y="89"/>
                  </a:lnTo>
                  <a:lnTo>
                    <a:pt x="446" y="92"/>
                  </a:lnTo>
                  <a:lnTo>
                    <a:pt x="448" y="92"/>
                  </a:lnTo>
                  <a:lnTo>
                    <a:pt x="449" y="92"/>
                  </a:lnTo>
                  <a:lnTo>
                    <a:pt x="449" y="95"/>
                  </a:lnTo>
                  <a:lnTo>
                    <a:pt x="448" y="101"/>
                  </a:lnTo>
                  <a:lnTo>
                    <a:pt x="449" y="101"/>
                  </a:lnTo>
                  <a:lnTo>
                    <a:pt x="452" y="103"/>
                  </a:lnTo>
                  <a:lnTo>
                    <a:pt x="454" y="103"/>
                  </a:lnTo>
                  <a:lnTo>
                    <a:pt x="458" y="104"/>
                  </a:lnTo>
                  <a:lnTo>
                    <a:pt x="461" y="104"/>
                  </a:lnTo>
                  <a:lnTo>
                    <a:pt x="464" y="104"/>
                  </a:lnTo>
                  <a:lnTo>
                    <a:pt x="464" y="106"/>
                  </a:lnTo>
                  <a:lnTo>
                    <a:pt x="466" y="106"/>
                  </a:lnTo>
                  <a:lnTo>
                    <a:pt x="467" y="106"/>
                  </a:lnTo>
                  <a:lnTo>
                    <a:pt x="469" y="106"/>
                  </a:lnTo>
                  <a:lnTo>
                    <a:pt x="467" y="104"/>
                  </a:lnTo>
                  <a:lnTo>
                    <a:pt x="467" y="103"/>
                  </a:lnTo>
                  <a:lnTo>
                    <a:pt x="466" y="100"/>
                  </a:lnTo>
                  <a:lnTo>
                    <a:pt x="467" y="100"/>
                  </a:lnTo>
                  <a:lnTo>
                    <a:pt x="467" y="98"/>
                  </a:lnTo>
                  <a:lnTo>
                    <a:pt x="469" y="98"/>
                  </a:lnTo>
                  <a:lnTo>
                    <a:pt x="470" y="98"/>
                  </a:lnTo>
                  <a:lnTo>
                    <a:pt x="473" y="98"/>
                  </a:lnTo>
                  <a:lnTo>
                    <a:pt x="472" y="100"/>
                  </a:lnTo>
                  <a:lnTo>
                    <a:pt x="472" y="101"/>
                  </a:lnTo>
                  <a:lnTo>
                    <a:pt x="472" y="103"/>
                  </a:lnTo>
                  <a:lnTo>
                    <a:pt x="472" y="104"/>
                  </a:lnTo>
                  <a:lnTo>
                    <a:pt x="470" y="106"/>
                  </a:lnTo>
                  <a:lnTo>
                    <a:pt x="472" y="106"/>
                  </a:lnTo>
                  <a:lnTo>
                    <a:pt x="472" y="107"/>
                  </a:lnTo>
                  <a:lnTo>
                    <a:pt x="472" y="106"/>
                  </a:lnTo>
                  <a:lnTo>
                    <a:pt x="473" y="104"/>
                  </a:lnTo>
                  <a:lnTo>
                    <a:pt x="475" y="104"/>
                  </a:lnTo>
                  <a:lnTo>
                    <a:pt x="475" y="106"/>
                  </a:lnTo>
                  <a:lnTo>
                    <a:pt x="475" y="107"/>
                  </a:lnTo>
                  <a:lnTo>
                    <a:pt x="476" y="109"/>
                  </a:lnTo>
                  <a:lnTo>
                    <a:pt x="476" y="110"/>
                  </a:lnTo>
                  <a:lnTo>
                    <a:pt x="476" y="109"/>
                  </a:lnTo>
                  <a:lnTo>
                    <a:pt x="478" y="109"/>
                  </a:lnTo>
                  <a:lnTo>
                    <a:pt x="481" y="109"/>
                  </a:lnTo>
                  <a:lnTo>
                    <a:pt x="483" y="109"/>
                  </a:lnTo>
                  <a:lnTo>
                    <a:pt x="483" y="110"/>
                  </a:lnTo>
                  <a:lnTo>
                    <a:pt x="484" y="110"/>
                  </a:lnTo>
                  <a:lnTo>
                    <a:pt x="487" y="112"/>
                  </a:lnTo>
                  <a:lnTo>
                    <a:pt x="487" y="110"/>
                  </a:lnTo>
                  <a:lnTo>
                    <a:pt x="489" y="110"/>
                  </a:lnTo>
                  <a:lnTo>
                    <a:pt x="493" y="112"/>
                  </a:lnTo>
                  <a:lnTo>
                    <a:pt x="495" y="112"/>
                  </a:lnTo>
                  <a:lnTo>
                    <a:pt x="496" y="113"/>
                  </a:lnTo>
                  <a:lnTo>
                    <a:pt x="498" y="113"/>
                  </a:lnTo>
                  <a:lnTo>
                    <a:pt x="499" y="113"/>
                  </a:lnTo>
                  <a:lnTo>
                    <a:pt x="501" y="113"/>
                  </a:lnTo>
                  <a:lnTo>
                    <a:pt x="502" y="113"/>
                  </a:lnTo>
                  <a:lnTo>
                    <a:pt x="502" y="112"/>
                  </a:lnTo>
                  <a:lnTo>
                    <a:pt x="502" y="110"/>
                  </a:lnTo>
                  <a:lnTo>
                    <a:pt x="502" y="109"/>
                  </a:lnTo>
                  <a:lnTo>
                    <a:pt x="502" y="106"/>
                  </a:lnTo>
                  <a:lnTo>
                    <a:pt x="504" y="106"/>
                  </a:lnTo>
                  <a:lnTo>
                    <a:pt x="505" y="106"/>
                  </a:lnTo>
                  <a:lnTo>
                    <a:pt x="513" y="106"/>
                  </a:lnTo>
                  <a:lnTo>
                    <a:pt x="516" y="106"/>
                  </a:lnTo>
                  <a:lnTo>
                    <a:pt x="525" y="106"/>
                  </a:lnTo>
                  <a:lnTo>
                    <a:pt x="529" y="106"/>
                  </a:lnTo>
                  <a:lnTo>
                    <a:pt x="538" y="106"/>
                  </a:lnTo>
                  <a:lnTo>
                    <a:pt x="541" y="106"/>
                  </a:lnTo>
                  <a:lnTo>
                    <a:pt x="541" y="98"/>
                  </a:lnTo>
                  <a:lnTo>
                    <a:pt x="544" y="98"/>
                  </a:lnTo>
                  <a:lnTo>
                    <a:pt x="546" y="98"/>
                  </a:lnTo>
                  <a:lnTo>
                    <a:pt x="553" y="98"/>
                  </a:lnTo>
                  <a:lnTo>
                    <a:pt x="555" y="98"/>
                  </a:lnTo>
                  <a:lnTo>
                    <a:pt x="556" y="98"/>
                  </a:lnTo>
                  <a:lnTo>
                    <a:pt x="562" y="98"/>
                  </a:lnTo>
                  <a:lnTo>
                    <a:pt x="567" y="98"/>
                  </a:lnTo>
                  <a:lnTo>
                    <a:pt x="568" y="98"/>
                  </a:lnTo>
                  <a:lnTo>
                    <a:pt x="570" y="98"/>
                  </a:lnTo>
                  <a:lnTo>
                    <a:pt x="571" y="98"/>
                  </a:lnTo>
                  <a:lnTo>
                    <a:pt x="584" y="98"/>
                  </a:lnTo>
                  <a:lnTo>
                    <a:pt x="585" y="98"/>
                  </a:lnTo>
                  <a:lnTo>
                    <a:pt x="585" y="92"/>
                  </a:lnTo>
                  <a:lnTo>
                    <a:pt x="585" y="85"/>
                  </a:lnTo>
                  <a:lnTo>
                    <a:pt x="590" y="85"/>
                  </a:lnTo>
                  <a:lnTo>
                    <a:pt x="599" y="85"/>
                  </a:lnTo>
                  <a:lnTo>
                    <a:pt x="599" y="86"/>
                  </a:lnTo>
                  <a:lnTo>
                    <a:pt x="605" y="86"/>
                  </a:lnTo>
                  <a:lnTo>
                    <a:pt x="605" y="88"/>
                  </a:lnTo>
                  <a:lnTo>
                    <a:pt x="605" y="94"/>
                  </a:lnTo>
                  <a:lnTo>
                    <a:pt x="605" y="97"/>
                  </a:lnTo>
                  <a:lnTo>
                    <a:pt x="605" y="106"/>
                  </a:lnTo>
                  <a:lnTo>
                    <a:pt x="605" y="107"/>
                  </a:lnTo>
                  <a:lnTo>
                    <a:pt x="605" y="113"/>
                  </a:lnTo>
                  <a:lnTo>
                    <a:pt x="615" y="113"/>
                  </a:lnTo>
                  <a:lnTo>
                    <a:pt x="626" y="115"/>
                  </a:lnTo>
                  <a:lnTo>
                    <a:pt x="626" y="110"/>
                  </a:lnTo>
                  <a:lnTo>
                    <a:pt x="626" y="107"/>
                  </a:lnTo>
                  <a:lnTo>
                    <a:pt x="633" y="107"/>
                  </a:lnTo>
                  <a:lnTo>
                    <a:pt x="647" y="107"/>
                  </a:lnTo>
                  <a:lnTo>
                    <a:pt x="662" y="107"/>
                  </a:lnTo>
                  <a:lnTo>
                    <a:pt x="673" y="107"/>
                  </a:lnTo>
                  <a:lnTo>
                    <a:pt x="680" y="107"/>
                  </a:lnTo>
                  <a:lnTo>
                    <a:pt x="680" y="109"/>
                  </a:lnTo>
                  <a:lnTo>
                    <a:pt x="680" y="112"/>
                  </a:lnTo>
                  <a:lnTo>
                    <a:pt x="680" y="121"/>
                  </a:lnTo>
                  <a:lnTo>
                    <a:pt x="680" y="130"/>
                  </a:lnTo>
                  <a:lnTo>
                    <a:pt x="680" y="136"/>
                  </a:lnTo>
                  <a:lnTo>
                    <a:pt x="676" y="136"/>
                  </a:lnTo>
                  <a:lnTo>
                    <a:pt x="671" y="136"/>
                  </a:lnTo>
                  <a:lnTo>
                    <a:pt x="667" y="136"/>
                  </a:lnTo>
                  <a:lnTo>
                    <a:pt x="657" y="135"/>
                  </a:lnTo>
                  <a:lnTo>
                    <a:pt x="656" y="135"/>
                  </a:lnTo>
                  <a:lnTo>
                    <a:pt x="653" y="135"/>
                  </a:lnTo>
                  <a:lnTo>
                    <a:pt x="653" y="141"/>
                  </a:lnTo>
                  <a:lnTo>
                    <a:pt x="653" y="144"/>
                  </a:lnTo>
                  <a:lnTo>
                    <a:pt x="653" y="153"/>
                  </a:lnTo>
                  <a:lnTo>
                    <a:pt x="653" y="163"/>
                  </a:lnTo>
                  <a:lnTo>
                    <a:pt x="651" y="163"/>
                  </a:lnTo>
                  <a:lnTo>
                    <a:pt x="639" y="163"/>
                  </a:lnTo>
                  <a:lnTo>
                    <a:pt x="639" y="168"/>
                  </a:lnTo>
                  <a:lnTo>
                    <a:pt x="638" y="168"/>
                  </a:lnTo>
                  <a:lnTo>
                    <a:pt x="636" y="166"/>
                  </a:lnTo>
                  <a:lnTo>
                    <a:pt x="636" y="168"/>
                  </a:lnTo>
                  <a:lnTo>
                    <a:pt x="636" y="169"/>
                  </a:lnTo>
                  <a:lnTo>
                    <a:pt x="636" y="171"/>
                  </a:lnTo>
                  <a:lnTo>
                    <a:pt x="636" y="172"/>
                  </a:lnTo>
                  <a:lnTo>
                    <a:pt x="638" y="172"/>
                  </a:lnTo>
                  <a:lnTo>
                    <a:pt x="638" y="174"/>
                  </a:lnTo>
                  <a:lnTo>
                    <a:pt x="638" y="176"/>
                  </a:lnTo>
                  <a:lnTo>
                    <a:pt x="638" y="177"/>
                  </a:lnTo>
                  <a:lnTo>
                    <a:pt x="638" y="179"/>
                  </a:lnTo>
                  <a:lnTo>
                    <a:pt x="638" y="180"/>
                  </a:lnTo>
                  <a:lnTo>
                    <a:pt x="638" y="182"/>
                  </a:lnTo>
                  <a:lnTo>
                    <a:pt x="638" y="183"/>
                  </a:lnTo>
                  <a:lnTo>
                    <a:pt x="638" y="185"/>
                  </a:lnTo>
                  <a:lnTo>
                    <a:pt x="638" y="186"/>
                  </a:lnTo>
                  <a:lnTo>
                    <a:pt x="638" y="188"/>
                  </a:lnTo>
                  <a:lnTo>
                    <a:pt x="636" y="186"/>
                  </a:lnTo>
                  <a:lnTo>
                    <a:pt x="636" y="188"/>
                  </a:lnTo>
                  <a:lnTo>
                    <a:pt x="636" y="192"/>
                  </a:lnTo>
                  <a:lnTo>
                    <a:pt x="636" y="195"/>
                  </a:lnTo>
                  <a:lnTo>
                    <a:pt x="636" y="197"/>
                  </a:lnTo>
                  <a:lnTo>
                    <a:pt x="636" y="198"/>
                  </a:lnTo>
                  <a:lnTo>
                    <a:pt x="636" y="200"/>
                  </a:lnTo>
                  <a:lnTo>
                    <a:pt x="636" y="203"/>
                  </a:lnTo>
                  <a:lnTo>
                    <a:pt x="636" y="204"/>
                  </a:lnTo>
                  <a:lnTo>
                    <a:pt x="636" y="206"/>
                  </a:lnTo>
                  <a:lnTo>
                    <a:pt x="636" y="218"/>
                  </a:lnTo>
                  <a:lnTo>
                    <a:pt x="636" y="219"/>
                  </a:lnTo>
                  <a:lnTo>
                    <a:pt x="636" y="222"/>
                  </a:lnTo>
                  <a:lnTo>
                    <a:pt x="635" y="222"/>
                  </a:lnTo>
                  <a:lnTo>
                    <a:pt x="623" y="222"/>
                  </a:lnTo>
                  <a:lnTo>
                    <a:pt x="618" y="222"/>
                  </a:lnTo>
                  <a:lnTo>
                    <a:pt x="612" y="222"/>
                  </a:lnTo>
                  <a:lnTo>
                    <a:pt x="602" y="222"/>
                  </a:lnTo>
                  <a:lnTo>
                    <a:pt x="600" y="222"/>
                  </a:lnTo>
                  <a:lnTo>
                    <a:pt x="597" y="222"/>
                  </a:lnTo>
                  <a:lnTo>
                    <a:pt x="596" y="222"/>
                  </a:lnTo>
                  <a:lnTo>
                    <a:pt x="591" y="222"/>
                  </a:lnTo>
                  <a:lnTo>
                    <a:pt x="587" y="222"/>
                  </a:lnTo>
                  <a:lnTo>
                    <a:pt x="579" y="224"/>
                  </a:lnTo>
                  <a:lnTo>
                    <a:pt x="578" y="224"/>
                  </a:lnTo>
                  <a:lnTo>
                    <a:pt x="575" y="224"/>
                  </a:lnTo>
                  <a:lnTo>
                    <a:pt x="573" y="224"/>
                  </a:lnTo>
                  <a:lnTo>
                    <a:pt x="568" y="224"/>
                  </a:lnTo>
                  <a:lnTo>
                    <a:pt x="567" y="224"/>
                  </a:lnTo>
                  <a:lnTo>
                    <a:pt x="565" y="224"/>
                  </a:lnTo>
                  <a:lnTo>
                    <a:pt x="553" y="224"/>
                  </a:lnTo>
                  <a:lnTo>
                    <a:pt x="547" y="224"/>
                  </a:lnTo>
                  <a:lnTo>
                    <a:pt x="543" y="224"/>
                  </a:lnTo>
                  <a:lnTo>
                    <a:pt x="538" y="224"/>
                  </a:lnTo>
                  <a:lnTo>
                    <a:pt x="534" y="224"/>
                  </a:lnTo>
                  <a:lnTo>
                    <a:pt x="528" y="224"/>
                  </a:lnTo>
                  <a:lnTo>
                    <a:pt x="526" y="224"/>
                  </a:lnTo>
                  <a:lnTo>
                    <a:pt x="525" y="224"/>
                  </a:lnTo>
                  <a:lnTo>
                    <a:pt x="525" y="225"/>
                  </a:lnTo>
                  <a:lnTo>
                    <a:pt x="528" y="230"/>
                  </a:lnTo>
                  <a:lnTo>
                    <a:pt x="528" y="232"/>
                  </a:lnTo>
                  <a:lnTo>
                    <a:pt x="528" y="233"/>
                  </a:lnTo>
                  <a:lnTo>
                    <a:pt x="529" y="235"/>
                  </a:lnTo>
                  <a:lnTo>
                    <a:pt x="528" y="235"/>
                  </a:lnTo>
                  <a:lnTo>
                    <a:pt x="526" y="236"/>
                  </a:lnTo>
                  <a:lnTo>
                    <a:pt x="526" y="238"/>
                  </a:lnTo>
                  <a:lnTo>
                    <a:pt x="525" y="239"/>
                  </a:lnTo>
                  <a:lnTo>
                    <a:pt x="523" y="241"/>
                  </a:lnTo>
                  <a:lnTo>
                    <a:pt x="523" y="242"/>
                  </a:lnTo>
                  <a:lnTo>
                    <a:pt x="523" y="244"/>
                  </a:lnTo>
                  <a:lnTo>
                    <a:pt x="520" y="244"/>
                  </a:lnTo>
                  <a:lnTo>
                    <a:pt x="520" y="245"/>
                  </a:lnTo>
                  <a:lnTo>
                    <a:pt x="520" y="253"/>
                  </a:lnTo>
                  <a:lnTo>
                    <a:pt x="519" y="253"/>
                  </a:lnTo>
                  <a:lnTo>
                    <a:pt x="516" y="253"/>
                  </a:lnTo>
                  <a:lnTo>
                    <a:pt x="514" y="253"/>
                  </a:lnTo>
                  <a:lnTo>
                    <a:pt x="513" y="253"/>
                  </a:lnTo>
                  <a:lnTo>
                    <a:pt x="511" y="253"/>
                  </a:lnTo>
                  <a:lnTo>
                    <a:pt x="510" y="253"/>
                  </a:lnTo>
                  <a:lnTo>
                    <a:pt x="508" y="253"/>
                  </a:lnTo>
                  <a:lnTo>
                    <a:pt x="507" y="253"/>
                  </a:lnTo>
                  <a:lnTo>
                    <a:pt x="505" y="251"/>
                  </a:lnTo>
                  <a:lnTo>
                    <a:pt x="504" y="251"/>
                  </a:lnTo>
                  <a:lnTo>
                    <a:pt x="501" y="251"/>
                  </a:lnTo>
                  <a:lnTo>
                    <a:pt x="499" y="251"/>
                  </a:lnTo>
                  <a:lnTo>
                    <a:pt x="498" y="251"/>
                  </a:lnTo>
                  <a:lnTo>
                    <a:pt x="493" y="251"/>
                  </a:lnTo>
                  <a:lnTo>
                    <a:pt x="492" y="251"/>
                  </a:lnTo>
                  <a:lnTo>
                    <a:pt x="490" y="251"/>
                  </a:lnTo>
                  <a:lnTo>
                    <a:pt x="487" y="251"/>
                  </a:lnTo>
                  <a:lnTo>
                    <a:pt x="486" y="251"/>
                  </a:lnTo>
                  <a:lnTo>
                    <a:pt x="484" y="251"/>
                  </a:lnTo>
                  <a:lnTo>
                    <a:pt x="484" y="253"/>
                  </a:lnTo>
                  <a:lnTo>
                    <a:pt x="484" y="256"/>
                  </a:lnTo>
                  <a:lnTo>
                    <a:pt x="484" y="259"/>
                  </a:lnTo>
                  <a:lnTo>
                    <a:pt x="486" y="262"/>
                  </a:lnTo>
                  <a:lnTo>
                    <a:pt x="484" y="262"/>
                  </a:lnTo>
                  <a:lnTo>
                    <a:pt x="483" y="262"/>
                  </a:lnTo>
                  <a:lnTo>
                    <a:pt x="479" y="262"/>
                  </a:lnTo>
                  <a:lnTo>
                    <a:pt x="472" y="262"/>
                  </a:lnTo>
                  <a:lnTo>
                    <a:pt x="472" y="272"/>
                  </a:lnTo>
                  <a:lnTo>
                    <a:pt x="479" y="274"/>
                  </a:lnTo>
                  <a:lnTo>
                    <a:pt x="487" y="275"/>
                  </a:lnTo>
                  <a:lnTo>
                    <a:pt x="487" y="277"/>
                  </a:lnTo>
                  <a:lnTo>
                    <a:pt x="487" y="280"/>
                  </a:lnTo>
                  <a:lnTo>
                    <a:pt x="487" y="283"/>
                  </a:lnTo>
                  <a:lnTo>
                    <a:pt x="489" y="288"/>
                  </a:lnTo>
                  <a:lnTo>
                    <a:pt x="489" y="291"/>
                  </a:lnTo>
                  <a:lnTo>
                    <a:pt x="489" y="294"/>
                  </a:lnTo>
                  <a:lnTo>
                    <a:pt x="490" y="298"/>
                  </a:lnTo>
                  <a:lnTo>
                    <a:pt x="490" y="301"/>
                  </a:lnTo>
                  <a:lnTo>
                    <a:pt x="490" y="303"/>
                  </a:lnTo>
                  <a:lnTo>
                    <a:pt x="490" y="304"/>
                  </a:lnTo>
                  <a:lnTo>
                    <a:pt x="490" y="306"/>
                  </a:lnTo>
                  <a:lnTo>
                    <a:pt x="490" y="307"/>
                  </a:lnTo>
                  <a:lnTo>
                    <a:pt x="492" y="312"/>
                  </a:lnTo>
                  <a:lnTo>
                    <a:pt x="492" y="316"/>
                  </a:lnTo>
                  <a:lnTo>
                    <a:pt x="492" y="318"/>
                  </a:lnTo>
                  <a:lnTo>
                    <a:pt x="493" y="321"/>
                  </a:lnTo>
                  <a:lnTo>
                    <a:pt x="493" y="322"/>
                  </a:lnTo>
                  <a:lnTo>
                    <a:pt x="495" y="324"/>
                  </a:lnTo>
                  <a:lnTo>
                    <a:pt x="495" y="325"/>
                  </a:lnTo>
                  <a:lnTo>
                    <a:pt x="495" y="327"/>
                  </a:lnTo>
                  <a:lnTo>
                    <a:pt x="496" y="328"/>
                  </a:lnTo>
                  <a:lnTo>
                    <a:pt x="496" y="330"/>
                  </a:lnTo>
                  <a:lnTo>
                    <a:pt x="496" y="331"/>
                  </a:lnTo>
                  <a:lnTo>
                    <a:pt x="496" y="333"/>
                  </a:lnTo>
                  <a:lnTo>
                    <a:pt x="495" y="333"/>
                  </a:lnTo>
                  <a:lnTo>
                    <a:pt x="493" y="333"/>
                  </a:lnTo>
                  <a:lnTo>
                    <a:pt x="493" y="336"/>
                  </a:lnTo>
                  <a:lnTo>
                    <a:pt x="493" y="339"/>
                  </a:lnTo>
                  <a:lnTo>
                    <a:pt x="495" y="339"/>
                  </a:lnTo>
                  <a:lnTo>
                    <a:pt x="496" y="339"/>
                  </a:lnTo>
                  <a:lnTo>
                    <a:pt x="498" y="339"/>
                  </a:lnTo>
                  <a:lnTo>
                    <a:pt x="499" y="339"/>
                  </a:lnTo>
                  <a:lnTo>
                    <a:pt x="499" y="341"/>
                  </a:lnTo>
                  <a:lnTo>
                    <a:pt x="501" y="344"/>
                  </a:lnTo>
                  <a:lnTo>
                    <a:pt x="501" y="345"/>
                  </a:lnTo>
                  <a:lnTo>
                    <a:pt x="502" y="345"/>
                  </a:lnTo>
                  <a:lnTo>
                    <a:pt x="502" y="347"/>
                  </a:lnTo>
                  <a:lnTo>
                    <a:pt x="502" y="348"/>
                  </a:lnTo>
                  <a:lnTo>
                    <a:pt x="504" y="350"/>
                  </a:lnTo>
                  <a:lnTo>
                    <a:pt x="504" y="353"/>
                  </a:lnTo>
                  <a:lnTo>
                    <a:pt x="504" y="354"/>
                  </a:lnTo>
                  <a:lnTo>
                    <a:pt x="505" y="354"/>
                  </a:lnTo>
                  <a:lnTo>
                    <a:pt x="505" y="357"/>
                  </a:lnTo>
                  <a:lnTo>
                    <a:pt x="507" y="360"/>
                  </a:lnTo>
                  <a:lnTo>
                    <a:pt x="507" y="362"/>
                  </a:lnTo>
                  <a:lnTo>
                    <a:pt x="508" y="363"/>
                  </a:lnTo>
                  <a:lnTo>
                    <a:pt x="508" y="365"/>
                  </a:lnTo>
                  <a:lnTo>
                    <a:pt x="510" y="368"/>
                  </a:lnTo>
                  <a:lnTo>
                    <a:pt x="510" y="369"/>
                  </a:lnTo>
                  <a:lnTo>
                    <a:pt x="510" y="371"/>
                  </a:lnTo>
                  <a:lnTo>
                    <a:pt x="511" y="371"/>
                  </a:lnTo>
                  <a:lnTo>
                    <a:pt x="511" y="374"/>
                  </a:lnTo>
                  <a:lnTo>
                    <a:pt x="511" y="375"/>
                  </a:lnTo>
                  <a:lnTo>
                    <a:pt x="513" y="375"/>
                  </a:lnTo>
                  <a:lnTo>
                    <a:pt x="513" y="374"/>
                  </a:lnTo>
                  <a:lnTo>
                    <a:pt x="516" y="372"/>
                  </a:lnTo>
                  <a:lnTo>
                    <a:pt x="516" y="371"/>
                  </a:lnTo>
                  <a:lnTo>
                    <a:pt x="517" y="371"/>
                  </a:lnTo>
                  <a:lnTo>
                    <a:pt x="519" y="371"/>
                  </a:lnTo>
                  <a:lnTo>
                    <a:pt x="519" y="369"/>
                  </a:lnTo>
                  <a:lnTo>
                    <a:pt x="520" y="369"/>
                  </a:lnTo>
                  <a:lnTo>
                    <a:pt x="522" y="369"/>
                  </a:lnTo>
                  <a:lnTo>
                    <a:pt x="522" y="371"/>
                  </a:lnTo>
                  <a:lnTo>
                    <a:pt x="523" y="369"/>
                  </a:lnTo>
                  <a:lnTo>
                    <a:pt x="525" y="368"/>
                  </a:lnTo>
                  <a:lnTo>
                    <a:pt x="526" y="368"/>
                  </a:lnTo>
                  <a:lnTo>
                    <a:pt x="529" y="366"/>
                  </a:lnTo>
                  <a:lnTo>
                    <a:pt x="532" y="365"/>
                  </a:lnTo>
                  <a:lnTo>
                    <a:pt x="534" y="365"/>
                  </a:lnTo>
                  <a:lnTo>
                    <a:pt x="535" y="363"/>
                  </a:lnTo>
                  <a:lnTo>
                    <a:pt x="535" y="362"/>
                  </a:lnTo>
                  <a:lnTo>
                    <a:pt x="537" y="362"/>
                  </a:lnTo>
                  <a:lnTo>
                    <a:pt x="537" y="360"/>
                  </a:lnTo>
                  <a:lnTo>
                    <a:pt x="540" y="357"/>
                  </a:lnTo>
                  <a:lnTo>
                    <a:pt x="541" y="356"/>
                  </a:lnTo>
                  <a:lnTo>
                    <a:pt x="543" y="356"/>
                  </a:lnTo>
                  <a:lnTo>
                    <a:pt x="543" y="354"/>
                  </a:lnTo>
                  <a:lnTo>
                    <a:pt x="544" y="354"/>
                  </a:lnTo>
                  <a:lnTo>
                    <a:pt x="544" y="353"/>
                  </a:lnTo>
                  <a:lnTo>
                    <a:pt x="546" y="353"/>
                  </a:lnTo>
                  <a:lnTo>
                    <a:pt x="547" y="351"/>
                  </a:lnTo>
                  <a:lnTo>
                    <a:pt x="549" y="350"/>
                  </a:lnTo>
                  <a:lnTo>
                    <a:pt x="552" y="350"/>
                  </a:lnTo>
                  <a:lnTo>
                    <a:pt x="555" y="350"/>
                  </a:lnTo>
                  <a:lnTo>
                    <a:pt x="558" y="351"/>
                  </a:lnTo>
                  <a:lnTo>
                    <a:pt x="558" y="353"/>
                  </a:lnTo>
                  <a:lnTo>
                    <a:pt x="561" y="353"/>
                  </a:lnTo>
                  <a:lnTo>
                    <a:pt x="562" y="353"/>
                  </a:lnTo>
                  <a:lnTo>
                    <a:pt x="564" y="353"/>
                  </a:lnTo>
                  <a:lnTo>
                    <a:pt x="564" y="351"/>
                  </a:lnTo>
                  <a:lnTo>
                    <a:pt x="564" y="350"/>
                  </a:lnTo>
                  <a:lnTo>
                    <a:pt x="567" y="341"/>
                  </a:lnTo>
                  <a:lnTo>
                    <a:pt x="568" y="339"/>
                  </a:lnTo>
                  <a:lnTo>
                    <a:pt x="570" y="339"/>
                  </a:lnTo>
                  <a:lnTo>
                    <a:pt x="571" y="339"/>
                  </a:lnTo>
                  <a:lnTo>
                    <a:pt x="571" y="341"/>
                  </a:lnTo>
                  <a:lnTo>
                    <a:pt x="573" y="341"/>
                  </a:lnTo>
                  <a:lnTo>
                    <a:pt x="573" y="342"/>
                  </a:lnTo>
                  <a:lnTo>
                    <a:pt x="576" y="344"/>
                  </a:lnTo>
                  <a:lnTo>
                    <a:pt x="579" y="345"/>
                  </a:lnTo>
                  <a:lnTo>
                    <a:pt x="581" y="345"/>
                  </a:lnTo>
                  <a:lnTo>
                    <a:pt x="582" y="345"/>
                  </a:lnTo>
                  <a:lnTo>
                    <a:pt x="585" y="347"/>
                  </a:lnTo>
                  <a:lnTo>
                    <a:pt x="587" y="345"/>
                  </a:lnTo>
                  <a:lnTo>
                    <a:pt x="588" y="344"/>
                  </a:lnTo>
                  <a:lnTo>
                    <a:pt x="590" y="344"/>
                  </a:lnTo>
                  <a:lnTo>
                    <a:pt x="591" y="344"/>
                  </a:lnTo>
                  <a:lnTo>
                    <a:pt x="591" y="345"/>
                  </a:lnTo>
                  <a:lnTo>
                    <a:pt x="593" y="347"/>
                  </a:lnTo>
                  <a:lnTo>
                    <a:pt x="594" y="347"/>
                  </a:lnTo>
                  <a:lnTo>
                    <a:pt x="594" y="348"/>
                  </a:lnTo>
                  <a:lnTo>
                    <a:pt x="596" y="350"/>
                  </a:lnTo>
                  <a:lnTo>
                    <a:pt x="597" y="350"/>
                  </a:lnTo>
                  <a:lnTo>
                    <a:pt x="599" y="350"/>
                  </a:lnTo>
                  <a:lnTo>
                    <a:pt x="600" y="350"/>
                  </a:lnTo>
                  <a:lnTo>
                    <a:pt x="602" y="350"/>
                  </a:lnTo>
                  <a:lnTo>
                    <a:pt x="603" y="350"/>
                  </a:lnTo>
                  <a:lnTo>
                    <a:pt x="605" y="350"/>
                  </a:lnTo>
                  <a:lnTo>
                    <a:pt x="606" y="350"/>
                  </a:lnTo>
                  <a:lnTo>
                    <a:pt x="609" y="348"/>
                  </a:lnTo>
                  <a:lnTo>
                    <a:pt x="611" y="348"/>
                  </a:lnTo>
                  <a:lnTo>
                    <a:pt x="612" y="348"/>
                  </a:lnTo>
                  <a:lnTo>
                    <a:pt x="615" y="348"/>
                  </a:lnTo>
                  <a:lnTo>
                    <a:pt x="617" y="351"/>
                  </a:lnTo>
                  <a:lnTo>
                    <a:pt x="617" y="354"/>
                  </a:lnTo>
                  <a:lnTo>
                    <a:pt x="618" y="354"/>
                  </a:lnTo>
                  <a:lnTo>
                    <a:pt x="620" y="354"/>
                  </a:lnTo>
                  <a:lnTo>
                    <a:pt x="620" y="356"/>
                  </a:lnTo>
                  <a:lnTo>
                    <a:pt x="621" y="356"/>
                  </a:lnTo>
                  <a:lnTo>
                    <a:pt x="623" y="356"/>
                  </a:lnTo>
                  <a:lnTo>
                    <a:pt x="626" y="362"/>
                  </a:lnTo>
                  <a:lnTo>
                    <a:pt x="626" y="365"/>
                  </a:lnTo>
                  <a:lnTo>
                    <a:pt x="627" y="368"/>
                  </a:lnTo>
                  <a:lnTo>
                    <a:pt x="629" y="371"/>
                  </a:lnTo>
                  <a:lnTo>
                    <a:pt x="632" y="375"/>
                  </a:lnTo>
                  <a:lnTo>
                    <a:pt x="632" y="377"/>
                  </a:lnTo>
                  <a:lnTo>
                    <a:pt x="635" y="383"/>
                  </a:lnTo>
                  <a:lnTo>
                    <a:pt x="635" y="386"/>
                  </a:lnTo>
                  <a:lnTo>
                    <a:pt x="638" y="391"/>
                  </a:lnTo>
                  <a:lnTo>
                    <a:pt x="638" y="392"/>
                  </a:lnTo>
                  <a:lnTo>
                    <a:pt x="638" y="394"/>
                  </a:lnTo>
                  <a:lnTo>
                    <a:pt x="641" y="400"/>
                  </a:lnTo>
                  <a:lnTo>
                    <a:pt x="642" y="401"/>
                  </a:lnTo>
                  <a:lnTo>
                    <a:pt x="642" y="403"/>
                  </a:lnTo>
                  <a:lnTo>
                    <a:pt x="644" y="404"/>
                  </a:lnTo>
                  <a:lnTo>
                    <a:pt x="644" y="406"/>
                  </a:lnTo>
                  <a:lnTo>
                    <a:pt x="645" y="407"/>
                  </a:lnTo>
                  <a:lnTo>
                    <a:pt x="645" y="409"/>
                  </a:lnTo>
                  <a:lnTo>
                    <a:pt x="647" y="410"/>
                  </a:lnTo>
                  <a:lnTo>
                    <a:pt x="647" y="412"/>
                  </a:lnTo>
                  <a:lnTo>
                    <a:pt x="648" y="412"/>
                  </a:lnTo>
                  <a:lnTo>
                    <a:pt x="648" y="413"/>
                  </a:lnTo>
                  <a:lnTo>
                    <a:pt x="650" y="413"/>
                  </a:lnTo>
                  <a:lnTo>
                    <a:pt x="650" y="415"/>
                  </a:lnTo>
                  <a:lnTo>
                    <a:pt x="651" y="415"/>
                  </a:lnTo>
                  <a:lnTo>
                    <a:pt x="651" y="416"/>
                  </a:lnTo>
                  <a:lnTo>
                    <a:pt x="653" y="418"/>
                  </a:lnTo>
                  <a:lnTo>
                    <a:pt x="654" y="419"/>
                  </a:lnTo>
                  <a:lnTo>
                    <a:pt x="656" y="421"/>
                  </a:lnTo>
                  <a:lnTo>
                    <a:pt x="657" y="421"/>
                  </a:lnTo>
                  <a:lnTo>
                    <a:pt x="659" y="419"/>
                  </a:lnTo>
                  <a:lnTo>
                    <a:pt x="660" y="418"/>
                  </a:lnTo>
                  <a:lnTo>
                    <a:pt x="660" y="416"/>
                  </a:lnTo>
                  <a:lnTo>
                    <a:pt x="659" y="415"/>
                  </a:lnTo>
                  <a:lnTo>
                    <a:pt x="657" y="413"/>
                  </a:lnTo>
                  <a:lnTo>
                    <a:pt x="657" y="412"/>
                  </a:lnTo>
                  <a:lnTo>
                    <a:pt x="657" y="410"/>
                  </a:lnTo>
                  <a:lnTo>
                    <a:pt x="659" y="410"/>
                  </a:lnTo>
                  <a:lnTo>
                    <a:pt x="660" y="410"/>
                  </a:lnTo>
                  <a:lnTo>
                    <a:pt x="667" y="409"/>
                  </a:lnTo>
                  <a:lnTo>
                    <a:pt x="668" y="409"/>
                  </a:lnTo>
                  <a:lnTo>
                    <a:pt x="671" y="409"/>
                  </a:lnTo>
                  <a:lnTo>
                    <a:pt x="673" y="409"/>
                  </a:lnTo>
                  <a:lnTo>
                    <a:pt x="674" y="409"/>
                  </a:lnTo>
                  <a:lnTo>
                    <a:pt x="676" y="407"/>
                  </a:lnTo>
                  <a:lnTo>
                    <a:pt x="677" y="407"/>
                  </a:lnTo>
                  <a:lnTo>
                    <a:pt x="679" y="407"/>
                  </a:lnTo>
                  <a:lnTo>
                    <a:pt x="680" y="407"/>
                  </a:lnTo>
                  <a:lnTo>
                    <a:pt x="682" y="407"/>
                  </a:lnTo>
                  <a:lnTo>
                    <a:pt x="683" y="406"/>
                  </a:lnTo>
                  <a:lnTo>
                    <a:pt x="685" y="406"/>
                  </a:lnTo>
                  <a:lnTo>
                    <a:pt x="686" y="406"/>
                  </a:lnTo>
                  <a:lnTo>
                    <a:pt x="686" y="404"/>
                  </a:lnTo>
                  <a:lnTo>
                    <a:pt x="686" y="403"/>
                  </a:lnTo>
                  <a:lnTo>
                    <a:pt x="685" y="401"/>
                  </a:lnTo>
                  <a:lnTo>
                    <a:pt x="685" y="397"/>
                  </a:lnTo>
                  <a:lnTo>
                    <a:pt x="685" y="395"/>
                  </a:lnTo>
                  <a:lnTo>
                    <a:pt x="685" y="394"/>
                  </a:lnTo>
                  <a:lnTo>
                    <a:pt x="685" y="392"/>
                  </a:lnTo>
                  <a:lnTo>
                    <a:pt x="685" y="391"/>
                  </a:lnTo>
                  <a:lnTo>
                    <a:pt x="686" y="391"/>
                  </a:lnTo>
                  <a:lnTo>
                    <a:pt x="689" y="391"/>
                  </a:lnTo>
                  <a:lnTo>
                    <a:pt x="689" y="389"/>
                  </a:lnTo>
                  <a:lnTo>
                    <a:pt x="691" y="389"/>
                  </a:lnTo>
                  <a:lnTo>
                    <a:pt x="692" y="389"/>
                  </a:lnTo>
                  <a:lnTo>
                    <a:pt x="694" y="389"/>
                  </a:lnTo>
                  <a:lnTo>
                    <a:pt x="695" y="389"/>
                  </a:lnTo>
                  <a:lnTo>
                    <a:pt x="698" y="389"/>
                  </a:lnTo>
                  <a:lnTo>
                    <a:pt x="698" y="388"/>
                  </a:lnTo>
                  <a:lnTo>
                    <a:pt x="698" y="384"/>
                  </a:lnTo>
                  <a:lnTo>
                    <a:pt x="697" y="384"/>
                  </a:lnTo>
                  <a:lnTo>
                    <a:pt x="697" y="381"/>
                  </a:lnTo>
                  <a:lnTo>
                    <a:pt x="697" y="380"/>
                  </a:lnTo>
                  <a:lnTo>
                    <a:pt x="697" y="375"/>
                  </a:lnTo>
                  <a:lnTo>
                    <a:pt x="697" y="374"/>
                  </a:lnTo>
                  <a:lnTo>
                    <a:pt x="697" y="372"/>
                  </a:lnTo>
                  <a:lnTo>
                    <a:pt x="697" y="369"/>
                  </a:lnTo>
                  <a:lnTo>
                    <a:pt x="697" y="368"/>
                  </a:lnTo>
                  <a:lnTo>
                    <a:pt x="697" y="366"/>
                  </a:lnTo>
                  <a:lnTo>
                    <a:pt x="697" y="368"/>
                  </a:lnTo>
                  <a:lnTo>
                    <a:pt x="698" y="368"/>
                  </a:lnTo>
                  <a:lnTo>
                    <a:pt x="698" y="366"/>
                  </a:lnTo>
                  <a:lnTo>
                    <a:pt x="698" y="365"/>
                  </a:lnTo>
                  <a:lnTo>
                    <a:pt x="700" y="366"/>
                  </a:lnTo>
                  <a:lnTo>
                    <a:pt x="700" y="365"/>
                  </a:lnTo>
                  <a:lnTo>
                    <a:pt x="700" y="363"/>
                  </a:lnTo>
                  <a:lnTo>
                    <a:pt x="701" y="362"/>
                  </a:lnTo>
                  <a:lnTo>
                    <a:pt x="703" y="362"/>
                  </a:lnTo>
                  <a:lnTo>
                    <a:pt x="707" y="362"/>
                  </a:lnTo>
                  <a:lnTo>
                    <a:pt x="707" y="363"/>
                  </a:lnTo>
                  <a:lnTo>
                    <a:pt x="710" y="365"/>
                  </a:lnTo>
                  <a:lnTo>
                    <a:pt x="712" y="365"/>
                  </a:lnTo>
                  <a:lnTo>
                    <a:pt x="712" y="366"/>
                  </a:lnTo>
                  <a:lnTo>
                    <a:pt x="716" y="366"/>
                  </a:lnTo>
                  <a:lnTo>
                    <a:pt x="721" y="366"/>
                  </a:lnTo>
                  <a:lnTo>
                    <a:pt x="724" y="366"/>
                  </a:lnTo>
                  <a:lnTo>
                    <a:pt x="725" y="368"/>
                  </a:lnTo>
                  <a:lnTo>
                    <a:pt x="727" y="368"/>
                  </a:lnTo>
                  <a:lnTo>
                    <a:pt x="728" y="368"/>
                  </a:lnTo>
                  <a:lnTo>
                    <a:pt x="730" y="366"/>
                  </a:lnTo>
                  <a:lnTo>
                    <a:pt x="733" y="366"/>
                  </a:lnTo>
                  <a:lnTo>
                    <a:pt x="736" y="362"/>
                  </a:lnTo>
                  <a:lnTo>
                    <a:pt x="737" y="360"/>
                  </a:lnTo>
                  <a:lnTo>
                    <a:pt x="740" y="360"/>
                  </a:lnTo>
                  <a:lnTo>
                    <a:pt x="742" y="359"/>
                  </a:lnTo>
                  <a:lnTo>
                    <a:pt x="743" y="359"/>
                  </a:lnTo>
                  <a:lnTo>
                    <a:pt x="745" y="357"/>
                  </a:lnTo>
                  <a:lnTo>
                    <a:pt x="745" y="363"/>
                  </a:lnTo>
                  <a:lnTo>
                    <a:pt x="746" y="363"/>
                  </a:lnTo>
                  <a:lnTo>
                    <a:pt x="751" y="363"/>
                  </a:lnTo>
                  <a:lnTo>
                    <a:pt x="757" y="363"/>
                  </a:lnTo>
                  <a:lnTo>
                    <a:pt x="760" y="363"/>
                  </a:lnTo>
                  <a:lnTo>
                    <a:pt x="768" y="363"/>
                  </a:lnTo>
                  <a:lnTo>
                    <a:pt x="768" y="366"/>
                  </a:lnTo>
                  <a:lnTo>
                    <a:pt x="768" y="368"/>
                  </a:lnTo>
                  <a:lnTo>
                    <a:pt x="768" y="369"/>
                  </a:lnTo>
                  <a:lnTo>
                    <a:pt x="766" y="369"/>
                  </a:lnTo>
                  <a:lnTo>
                    <a:pt x="768" y="371"/>
                  </a:lnTo>
                  <a:lnTo>
                    <a:pt x="769" y="371"/>
                  </a:lnTo>
                  <a:lnTo>
                    <a:pt x="771" y="372"/>
                  </a:lnTo>
                  <a:lnTo>
                    <a:pt x="771" y="374"/>
                  </a:lnTo>
                  <a:lnTo>
                    <a:pt x="772" y="375"/>
                  </a:lnTo>
                  <a:lnTo>
                    <a:pt x="772" y="377"/>
                  </a:lnTo>
                  <a:lnTo>
                    <a:pt x="772" y="378"/>
                  </a:lnTo>
                  <a:lnTo>
                    <a:pt x="774" y="378"/>
                  </a:lnTo>
                  <a:lnTo>
                    <a:pt x="772" y="378"/>
                  </a:lnTo>
                  <a:lnTo>
                    <a:pt x="771" y="378"/>
                  </a:lnTo>
                  <a:lnTo>
                    <a:pt x="771" y="380"/>
                  </a:lnTo>
                  <a:lnTo>
                    <a:pt x="769" y="380"/>
                  </a:lnTo>
                  <a:lnTo>
                    <a:pt x="769" y="381"/>
                  </a:lnTo>
                  <a:lnTo>
                    <a:pt x="768" y="381"/>
                  </a:lnTo>
                  <a:lnTo>
                    <a:pt x="766" y="381"/>
                  </a:lnTo>
                  <a:lnTo>
                    <a:pt x="765" y="383"/>
                  </a:lnTo>
                  <a:lnTo>
                    <a:pt x="766" y="383"/>
                  </a:lnTo>
                  <a:lnTo>
                    <a:pt x="765" y="383"/>
                  </a:lnTo>
                  <a:lnTo>
                    <a:pt x="765" y="384"/>
                  </a:lnTo>
                  <a:lnTo>
                    <a:pt x="765" y="386"/>
                  </a:lnTo>
                  <a:lnTo>
                    <a:pt x="765" y="388"/>
                  </a:lnTo>
                  <a:lnTo>
                    <a:pt x="766" y="388"/>
                  </a:lnTo>
                  <a:lnTo>
                    <a:pt x="766" y="389"/>
                  </a:lnTo>
                  <a:lnTo>
                    <a:pt x="765" y="391"/>
                  </a:lnTo>
                  <a:lnTo>
                    <a:pt x="765" y="392"/>
                  </a:lnTo>
                  <a:lnTo>
                    <a:pt x="765" y="394"/>
                  </a:lnTo>
                  <a:lnTo>
                    <a:pt x="768" y="395"/>
                  </a:lnTo>
                  <a:lnTo>
                    <a:pt x="768" y="397"/>
                  </a:lnTo>
                  <a:lnTo>
                    <a:pt x="769" y="397"/>
                  </a:lnTo>
                  <a:lnTo>
                    <a:pt x="769" y="398"/>
                  </a:lnTo>
                  <a:lnTo>
                    <a:pt x="769" y="400"/>
                  </a:lnTo>
                  <a:lnTo>
                    <a:pt x="771" y="401"/>
                  </a:lnTo>
                  <a:lnTo>
                    <a:pt x="772" y="401"/>
                  </a:lnTo>
                  <a:lnTo>
                    <a:pt x="772" y="403"/>
                  </a:lnTo>
                  <a:lnTo>
                    <a:pt x="774" y="406"/>
                  </a:lnTo>
                  <a:lnTo>
                    <a:pt x="775" y="406"/>
                  </a:lnTo>
                  <a:lnTo>
                    <a:pt x="777" y="406"/>
                  </a:lnTo>
                  <a:lnTo>
                    <a:pt x="778" y="406"/>
                  </a:lnTo>
                  <a:lnTo>
                    <a:pt x="780" y="406"/>
                  </a:lnTo>
                  <a:lnTo>
                    <a:pt x="780" y="407"/>
                  </a:lnTo>
                  <a:lnTo>
                    <a:pt x="780" y="409"/>
                  </a:lnTo>
                  <a:lnTo>
                    <a:pt x="780" y="410"/>
                  </a:lnTo>
                  <a:lnTo>
                    <a:pt x="778" y="413"/>
                  </a:lnTo>
                  <a:lnTo>
                    <a:pt x="780" y="413"/>
                  </a:lnTo>
                  <a:lnTo>
                    <a:pt x="780" y="412"/>
                  </a:lnTo>
                  <a:lnTo>
                    <a:pt x="784" y="410"/>
                  </a:lnTo>
                  <a:lnTo>
                    <a:pt x="786" y="410"/>
                  </a:lnTo>
                  <a:lnTo>
                    <a:pt x="786" y="407"/>
                  </a:lnTo>
                  <a:lnTo>
                    <a:pt x="787" y="407"/>
                  </a:lnTo>
                  <a:lnTo>
                    <a:pt x="789" y="406"/>
                  </a:lnTo>
                  <a:lnTo>
                    <a:pt x="790" y="406"/>
                  </a:lnTo>
                  <a:lnTo>
                    <a:pt x="792" y="406"/>
                  </a:lnTo>
                  <a:lnTo>
                    <a:pt x="792" y="407"/>
                  </a:lnTo>
                  <a:lnTo>
                    <a:pt x="793" y="407"/>
                  </a:lnTo>
                  <a:lnTo>
                    <a:pt x="795" y="407"/>
                  </a:lnTo>
                  <a:lnTo>
                    <a:pt x="796" y="407"/>
                  </a:lnTo>
                  <a:lnTo>
                    <a:pt x="796" y="409"/>
                  </a:lnTo>
                  <a:lnTo>
                    <a:pt x="795" y="409"/>
                  </a:lnTo>
                  <a:lnTo>
                    <a:pt x="793" y="409"/>
                  </a:lnTo>
                  <a:lnTo>
                    <a:pt x="793" y="410"/>
                  </a:lnTo>
                  <a:lnTo>
                    <a:pt x="792" y="412"/>
                  </a:lnTo>
                  <a:lnTo>
                    <a:pt x="793" y="412"/>
                  </a:lnTo>
                  <a:lnTo>
                    <a:pt x="793" y="413"/>
                  </a:lnTo>
                  <a:lnTo>
                    <a:pt x="793" y="415"/>
                  </a:lnTo>
                  <a:lnTo>
                    <a:pt x="793" y="416"/>
                  </a:lnTo>
                  <a:lnTo>
                    <a:pt x="793" y="418"/>
                  </a:lnTo>
                  <a:lnTo>
                    <a:pt x="792" y="419"/>
                  </a:lnTo>
                  <a:lnTo>
                    <a:pt x="792" y="421"/>
                  </a:lnTo>
                  <a:lnTo>
                    <a:pt x="792" y="422"/>
                  </a:lnTo>
                  <a:lnTo>
                    <a:pt x="792" y="424"/>
                  </a:lnTo>
                  <a:lnTo>
                    <a:pt x="790" y="425"/>
                  </a:lnTo>
                  <a:lnTo>
                    <a:pt x="789" y="427"/>
                  </a:lnTo>
                  <a:lnTo>
                    <a:pt x="787" y="428"/>
                  </a:lnTo>
                  <a:lnTo>
                    <a:pt x="787" y="430"/>
                  </a:lnTo>
                  <a:lnTo>
                    <a:pt x="786" y="430"/>
                  </a:lnTo>
                  <a:lnTo>
                    <a:pt x="786" y="431"/>
                  </a:lnTo>
                  <a:lnTo>
                    <a:pt x="784" y="431"/>
                  </a:lnTo>
                  <a:lnTo>
                    <a:pt x="781" y="431"/>
                  </a:lnTo>
                  <a:lnTo>
                    <a:pt x="781" y="433"/>
                  </a:lnTo>
                  <a:lnTo>
                    <a:pt x="780" y="433"/>
                  </a:lnTo>
                  <a:lnTo>
                    <a:pt x="778" y="434"/>
                  </a:lnTo>
                  <a:lnTo>
                    <a:pt x="778" y="436"/>
                  </a:lnTo>
                  <a:lnTo>
                    <a:pt x="778" y="437"/>
                  </a:lnTo>
                  <a:lnTo>
                    <a:pt x="777" y="437"/>
                  </a:lnTo>
                  <a:lnTo>
                    <a:pt x="777" y="439"/>
                  </a:lnTo>
                  <a:lnTo>
                    <a:pt x="777" y="441"/>
                  </a:lnTo>
                  <a:lnTo>
                    <a:pt x="777" y="442"/>
                  </a:lnTo>
                  <a:lnTo>
                    <a:pt x="777" y="444"/>
                  </a:lnTo>
                  <a:lnTo>
                    <a:pt x="777" y="445"/>
                  </a:lnTo>
                  <a:lnTo>
                    <a:pt x="777" y="447"/>
                  </a:lnTo>
                  <a:lnTo>
                    <a:pt x="777" y="448"/>
                  </a:lnTo>
                  <a:lnTo>
                    <a:pt x="777" y="450"/>
                  </a:lnTo>
                  <a:lnTo>
                    <a:pt x="777" y="451"/>
                  </a:lnTo>
                  <a:lnTo>
                    <a:pt x="777" y="454"/>
                  </a:lnTo>
                  <a:lnTo>
                    <a:pt x="777" y="456"/>
                  </a:lnTo>
                  <a:lnTo>
                    <a:pt x="777" y="457"/>
                  </a:lnTo>
                  <a:lnTo>
                    <a:pt x="777" y="459"/>
                  </a:lnTo>
                  <a:lnTo>
                    <a:pt x="777" y="460"/>
                  </a:lnTo>
                  <a:lnTo>
                    <a:pt x="778" y="460"/>
                  </a:lnTo>
                  <a:lnTo>
                    <a:pt x="780" y="460"/>
                  </a:lnTo>
                  <a:lnTo>
                    <a:pt x="781" y="460"/>
                  </a:lnTo>
                  <a:lnTo>
                    <a:pt x="783" y="460"/>
                  </a:lnTo>
                  <a:lnTo>
                    <a:pt x="784" y="460"/>
                  </a:lnTo>
                  <a:lnTo>
                    <a:pt x="786" y="460"/>
                  </a:lnTo>
                  <a:lnTo>
                    <a:pt x="789" y="460"/>
                  </a:lnTo>
                  <a:lnTo>
                    <a:pt x="790" y="460"/>
                  </a:lnTo>
                  <a:lnTo>
                    <a:pt x="792" y="460"/>
                  </a:lnTo>
                  <a:lnTo>
                    <a:pt x="793" y="460"/>
                  </a:lnTo>
                  <a:lnTo>
                    <a:pt x="796" y="460"/>
                  </a:lnTo>
                  <a:lnTo>
                    <a:pt x="799" y="460"/>
                  </a:lnTo>
                  <a:lnTo>
                    <a:pt x="801" y="460"/>
                  </a:lnTo>
                  <a:lnTo>
                    <a:pt x="802" y="460"/>
                  </a:lnTo>
                  <a:lnTo>
                    <a:pt x="804" y="460"/>
                  </a:lnTo>
                  <a:lnTo>
                    <a:pt x="805" y="460"/>
                  </a:lnTo>
                  <a:lnTo>
                    <a:pt x="807" y="460"/>
                  </a:lnTo>
                  <a:lnTo>
                    <a:pt x="808" y="460"/>
                  </a:lnTo>
                  <a:lnTo>
                    <a:pt x="811" y="460"/>
                  </a:lnTo>
                  <a:lnTo>
                    <a:pt x="813" y="460"/>
                  </a:lnTo>
                  <a:lnTo>
                    <a:pt x="813" y="462"/>
                  </a:lnTo>
                  <a:lnTo>
                    <a:pt x="813" y="463"/>
                  </a:lnTo>
                  <a:lnTo>
                    <a:pt x="811" y="463"/>
                  </a:lnTo>
                  <a:lnTo>
                    <a:pt x="811" y="465"/>
                  </a:lnTo>
                  <a:lnTo>
                    <a:pt x="808" y="466"/>
                  </a:lnTo>
                  <a:lnTo>
                    <a:pt x="807" y="468"/>
                  </a:lnTo>
                  <a:lnTo>
                    <a:pt x="807" y="469"/>
                  </a:lnTo>
                  <a:lnTo>
                    <a:pt x="805" y="469"/>
                  </a:lnTo>
                  <a:lnTo>
                    <a:pt x="805" y="471"/>
                  </a:lnTo>
                  <a:lnTo>
                    <a:pt x="805" y="472"/>
                  </a:lnTo>
                  <a:lnTo>
                    <a:pt x="805" y="474"/>
                  </a:lnTo>
                  <a:lnTo>
                    <a:pt x="805" y="475"/>
                  </a:lnTo>
                  <a:lnTo>
                    <a:pt x="805" y="478"/>
                  </a:lnTo>
                  <a:lnTo>
                    <a:pt x="805" y="483"/>
                  </a:lnTo>
                  <a:lnTo>
                    <a:pt x="805" y="489"/>
                  </a:lnTo>
                  <a:lnTo>
                    <a:pt x="805" y="494"/>
                  </a:lnTo>
                  <a:lnTo>
                    <a:pt x="805" y="498"/>
                  </a:lnTo>
                  <a:lnTo>
                    <a:pt x="805" y="500"/>
                  </a:lnTo>
                  <a:lnTo>
                    <a:pt x="805" y="504"/>
                  </a:lnTo>
                  <a:lnTo>
                    <a:pt x="805" y="506"/>
                  </a:lnTo>
                  <a:lnTo>
                    <a:pt x="804" y="506"/>
                  </a:lnTo>
                  <a:lnTo>
                    <a:pt x="802" y="506"/>
                  </a:lnTo>
                  <a:lnTo>
                    <a:pt x="802" y="507"/>
                  </a:lnTo>
                  <a:lnTo>
                    <a:pt x="804" y="509"/>
                  </a:lnTo>
                  <a:lnTo>
                    <a:pt x="804" y="510"/>
                  </a:lnTo>
                  <a:lnTo>
                    <a:pt x="802" y="510"/>
                  </a:lnTo>
                  <a:lnTo>
                    <a:pt x="802" y="512"/>
                  </a:lnTo>
                  <a:lnTo>
                    <a:pt x="804" y="512"/>
                  </a:lnTo>
                  <a:lnTo>
                    <a:pt x="802" y="512"/>
                  </a:lnTo>
                  <a:lnTo>
                    <a:pt x="802" y="513"/>
                  </a:lnTo>
                  <a:lnTo>
                    <a:pt x="802" y="515"/>
                  </a:lnTo>
                  <a:lnTo>
                    <a:pt x="801" y="515"/>
                  </a:lnTo>
                  <a:lnTo>
                    <a:pt x="801" y="516"/>
                  </a:lnTo>
                  <a:lnTo>
                    <a:pt x="802" y="516"/>
                  </a:lnTo>
                  <a:lnTo>
                    <a:pt x="801" y="516"/>
                  </a:lnTo>
                  <a:lnTo>
                    <a:pt x="799" y="522"/>
                  </a:lnTo>
                  <a:lnTo>
                    <a:pt x="798" y="524"/>
                  </a:lnTo>
                  <a:lnTo>
                    <a:pt x="798" y="525"/>
                  </a:lnTo>
                  <a:lnTo>
                    <a:pt x="798" y="527"/>
                  </a:lnTo>
                  <a:lnTo>
                    <a:pt x="798" y="528"/>
                  </a:lnTo>
                  <a:lnTo>
                    <a:pt x="798" y="530"/>
                  </a:lnTo>
                  <a:lnTo>
                    <a:pt x="796" y="530"/>
                  </a:lnTo>
                  <a:lnTo>
                    <a:pt x="792" y="530"/>
                  </a:lnTo>
                  <a:lnTo>
                    <a:pt x="790" y="530"/>
                  </a:lnTo>
                  <a:lnTo>
                    <a:pt x="789" y="530"/>
                  </a:lnTo>
                  <a:lnTo>
                    <a:pt x="787" y="530"/>
                  </a:lnTo>
                  <a:lnTo>
                    <a:pt x="786" y="531"/>
                  </a:lnTo>
                  <a:lnTo>
                    <a:pt x="786" y="530"/>
                  </a:lnTo>
                  <a:lnTo>
                    <a:pt x="784" y="530"/>
                  </a:lnTo>
                  <a:lnTo>
                    <a:pt x="786" y="530"/>
                  </a:lnTo>
                  <a:lnTo>
                    <a:pt x="784" y="530"/>
                  </a:lnTo>
                  <a:lnTo>
                    <a:pt x="783" y="530"/>
                  </a:lnTo>
                  <a:lnTo>
                    <a:pt x="780" y="530"/>
                  </a:lnTo>
                  <a:lnTo>
                    <a:pt x="778" y="530"/>
                  </a:lnTo>
                  <a:lnTo>
                    <a:pt x="777" y="530"/>
                  </a:lnTo>
                  <a:lnTo>
                    <a:pt x="775" y="530"/>
                  </a:lnTo>
                  <a:lnTo>
                    <a:pt x="774" y="530"/>
                  </a:lnTo>
                  <a:lnTo>
                    <a:pt x="772" y="530"/>
                  </a:lnTo>
                  <a:lnTo>
                    <a:pt x="772" y="531"/>
                  </a:lnTo>
                  <a:lnTo>
                    <a:pt x="768" y="531"/>
                  </a:lnTo>
                  <a:lnTo>
                    <a:pt x="766" y="531"/>
                  </a:lnTo>
                  <a:lnTo>
                    <a:pt x="760" y="531"/>
                  </a:lnTo>
                  <a:lnTo>
                    <a:pt x="755" y="531"/>
                  </a:lnTo>
                  <a:lnTo>
                    <a:pt x="754" y="531"/>
                  </a:lnTo>
                  <a:lnTo>
                    <a:pt x="754" y="533"/>
                  </a:lnTo>
                  <a:lnTo>
                    <a:pt x="754" y="534"/>
                  </a:lnTo>
                  <a:lnTo>
                    <a:pt x="754" y="539"/>
                  </a:lnTo>
                  <a:lnTo>
                    <a:pt x="754" y="540"/>
                  </a:lnTo>
                  <a:lnTo>
                    <a:pt x="754" y="542"/>
                  </a:lnTo>
                  <a:lnTo>
                    <a:pt x="754" y="543"/>
                  </a:lnTo>
                  <a:lnTo>
                    <a:pt x="754" y="545"/>
                  </a:lnTo>
                  <a:lnTo>
                    <a:pt x="754" y="547"/>
                  </a:lnTo>
                  <a:lnTo>
                    <a:pt x="754" y="548"/>
                  </a:lnTo>
                  <a:lnTo>
                    <a:pt x="754" y="550"/>
                  </a:lnTo>
                  <a:lnTo>
                    <a:pt x="754" y="553"/>
                  </a:lnTo>
                  <a:lnTo>
                    <a:pt x="754" y="554"/>
                  </a:lnTo>
                  <a:lnTo>
                    <a:pt x="754" y="556"/>
                  </a:lnTo>
                  <a:lnTo>
                    <a:pt x="754" y="557"/>
                  </a:lnTo>
                  <a:lnTo>
                    <a:pt x="754" y="559"/>
                  </a:lnTo>
                  <a:lnTo>
                    <a:pt x="754" y="562"/>
                  </a:lnTo>
                  <a:lnTo>
                    <a:pt x="754" y="563"/>
                  </a:lnTo>
                  <a:lnTo>
                    <a:pt x="754" y="565"/>
                  </a:lnTo>
                  <a:lnTo>
                    <a:pt x="754" y="566"/>
                  </a:lnTo>
                  <a:lnTo>
                    <a:pt x="754" y="568"/>
                  </a:lnTo>
                  <a:lnTo>
                    <a:pt x="754" y="571"/>
                  </a:lnTo>
                  <a:lnTo>
                    <a:pt x="754" y="572"/>
                  </a:lnTo>
                  <a:lnTo>
                    <a:pt x="754" y="574"/>
                  </a:lnTo>
                  <a:lnTo>
                    <a:pt x="754" y="575"/>
                  </a:lnTo>
                  <a:lnTo>
                    <a:pt x="754" y="577"/>
                  </a:lnTo>
                  <a:lnTo>
                    <a:pt x="754" y="578"/>
                  </a:lnTo>
                  <a:lnTo>
                    <a:pt x="754" y="580"/>
                  </a:lnTo>
                  <a:lnTo>
                    <a:pt x="754" y="583"/>
                  </a:lnTo>
                  <a:lnTo>
                    <a:pt x="754" y="584"/>
                  </a:lnTo>
                  <a:lnTo>
                    <a:pt x="755" y="584"/>
                  </a:lnTo>
                  <a:lnTo>
                    <a:pt x="755" y="583"/>
                  </a:lnTo>
                  <a:lnTo>
                    <a:pt x="755" y="584"/>
                  </a:lnTo>
                  <a:lnTo>
                    <a:pt x="755" y="586"/>
                  </a:lnTo>
                  <a:lnTo>
                    <a:pt x="754" y="586"/>
                  </a:lnTo>
                  <a:lnTo>
                    <a:pt x="754" y="587"/>
                  </a:lnTo>
                  <a:lnTo>
                    <a:pt x="754" y="589"/>
                  </a:lnTo>
                  <a:lnTo>
                    <a:pt x="754" y="590"/>
                  </a:lnTo>
                  <a:lnTo>
                    <a:pt x="754" y="592"/>
                  </a:lnTo>
                  <a:lnTo>
                    <a:pt x="754" y="593"/>
                  </a:lnTo>
                  <a:lnTo>
                    <a:pt x="754" y="595"/>
                  </a:lnTo>
                  <a:lnTo>
                    <a:pt x="754" y="596"/>
                  </a:lnTo>
                  <a:lnTo>
                    <a:pt x="754" y="600"/>
                  </a:lnTo>
                  <a:lnTo>
                    <a:pt x="754" y="601"/>
                  </a:lnTo>
                  <a:lnTo>
                    <a:pt x="754" y="603"/>
                  </a:lnTo>
                  <a:lnTo>
                    <a:pt x="754" y="604"/>
                  </a:lnTo>
                  <a:lnTo>
                    <a:pt x="754" y="606"/>
                  </a:lnTo>
                  <a:lnTo>
                    <a:pt x="754" y="607"/>
                  </a:lnTo>
                  <a:lnTo>
                    <a:pt x="754" y="610"/>
                  </a:lnTo>
                  <a:lnTo>
                    <a:pt x="754" y="612"/>
                  </a:lnTo>
                  <a:lnTo>
                    <a:pt x="754" y="613"/>
                  </a:lnTo>
                  <a:lnTo>
                    <a:pt x="754" y="618"/>
                  </a:lnTo>
                  <a:lnTo>
                    <a:pt x="754" y="619"/>
                  </a:lnTo>
                  <a:lnTo>
                    <a:pt x="754" y="621"/>
                  </a:lnTo>
                  <a:lnTo>
                    <a:pt x="755" y="621"/>
                  </a:lnTo>
                  <a:lnTo>
                    <a:pt x="755" y="624"/>
                  </a:lnTo>
                  <a:lnTo>
                    <a:pt x="755" y="625"/>
                  </a:lnTo>
                  <a:lnTo>
                    <a:pt x="754" y="625"/>
                  </a:lnTo>
                  <a:lnTo>
                    <a:pt x="751" y="624"/>
                  </a:lnTo>
                  <a:lnTo>
                    <a:pt x="749" y="624"/>
                  </a:lnTo>
                  <a:lnTo>
                    <a:pt x="746" y="624"/>
                  </a:lnTo>
                  <a:lnTo>
                    <a:pt x="742" y="624"/>
                  </a:lnTo>
                  <a:lnTo>
                    <a:pt x="740" y="624"/>
                  </a:lnTo>
                  <a:lnTo>
                    <a:pt x="739" y="624"/>
                  </a:lnTo>
                  <a:lnTo>
                    <a:pt x="739" y="622"/>
                  </a:lnTo>
                  <a:lnTo>
                    <a:pt x="737" y="622"/>
                  </a:lnTo>
                  <a:lnTo>
                    <a:pt x="736" y="622"/>
                  </a:lnTo>
                  <a:lnTo>
                    <a:pt x="734" y="622"/>
                  </a:lnTo>
                  <a:lnTo>
                    <a:pt x="734" y="624"/>
                  </a:lnTo>
                  <a:lnTo>
                    <a:pt x="734" y="625"/>
                  </a:lnTo>
                  <a:lnTo>
                    <a:pt x="733" y="625"/>
                  </a:lnTo>
                  <a:lnTo>
                    <a:pt x="731" y="625"/>
                  </a:lnTo>
                  <a:lnTo>
                    <a:pt x="731" y="624"/>
                  </a:lnTo>
                  <a:lnTo>
                    <a:pt x="730" y="624"/>
                  </a:lnTo>
                  <a:lnTo>
                    <a:pt x="730" y="622"/>
                  </a:lnTo>
                  <a:lnTo>
                    <a:pt x="730" y="621"/>
                  </a:lnTo>
                  <a:lnTo>
                    <a:pt x="728" y="621"/>
                  </a:lnTo>
                  <a:lnTo>
                    <a:pt x="725" y="621"/>
                  </a:lnTo>
                  <a:lnTo>
                    <a:pt x="722" y="621"/>
                  </a:lnTo>
                  <a:lnTo>
                    <a:pt x="722" y="622"/>
                  </a:lnTo>
                  <a:lnTo>
                    <a:pt x="719" y="621"/>
                  </a:lnTo>
                  <a:lnTo>
                    <a:pt x="718" y="621"/>
                  </a:lnTo>
                  <a:lnTo>
                    <a:pt x="716" y="621"/>
                  </a:lnTo>
                  <a:lnTo>
                    <a:pt x="716" y="619"/>
                  </a:lnTo>
                  <a:lnTo>
                    <a:pt x="715" y="619"/>
                  </a:lnTo>
                  <a:lnTo>
                    <a:pt x="715" y="621"/>
                  </a:lnTo>
                  <a:lnTo>
                    <a:pt x="713" y="621"/>
                  </a:lnTo>
                  <a:lnTo>
                    <a:pt x="712" y="621"/>
                  </a:lnTo>
                  <a:lnTo>
                    <a:pt x="710" y="621"/>
                  </a:lnTo>
                  <a:lnTo>
                    <a:pt x="707" y="621"/>
                  </a:lnTo>
                  <a:lnTo>
                    <a:pt x="706" y="621"/>
                  </a:lnTo>
                  <a:lnTo>
                    <a:pt x="704" y="621"/>
                  </a:lnTo>
                  <a:lnTo>
                    <a:pt x="701" y="621"/>
                  </a:lnTo>
                  <a:lnTo>
                    <a:pt x="698" y="621"/>
                  </a:lnTo>
                  <a:lnTo>
                    <a:pt x="697" y="621"/>
                  </a:lnTo>
                  <a:lnTo>
                    <a:pt x="695" y="621"/>
                  </a:lnTo>
                  <a:lnTo>
                    <a:pt x="694" y="621"/>
                  </a:lnTo>
                  <a:lnTo>
                    <a:pt x="692" y="621"/>
                  </a:lnTo>
                  <a:lnTo>
                    <a:pt x="691" y="621"/>
                  </a:lnTo>
                  <a:lnTo>
                    <a:pt x="689" y="621"/>
                  </a:lnTo>
                  <a:lnTo>
                    <a:pt x="686" y="621"/>
                  </a:lnTo>
                  <a:lnTo>
                    <a:pt x="683" y="621"/>
                  </a:lnTo>
                  <a:lnTo>
                    <a:pt x="682" y="621"/>
                  </a:lnTo>
                  <a:lnTo>
                    <a:pt x="680" y="621"/>
                  </a:lnTo>
                  <a:lnTo>
                    <a:pt x="679" y="621"/>
                  </a:lnTo>
                  <a:lnTo>
                    <a:pt x="679" y="622"/>
                  </a:lnTo>
                  <a:lnTo>
                    <a:pt x="679" y="624"/>
                  </a:lnTo>
                  <a:lnTo>
                    <a:pt x="679" y="625"/>
                  </a:lnTo>
                  <a:lnTo>
                    <a:pt x="679" y="628"/>
                  </a:lnTo>
                  <a:lnTo>
                    <a:pt x="679" y="631"/>
                  </a:lnTo>
                  <a:lnTo>
                    <a:pt x="680" y="633"/>
                  </a:lnTo>
                  <a:lnTo>
                    <a:pt x="680" y="634"/>
                  </a:lnTo>
                  <a:lnTo>
                    <a:pt x="680" y="636"/>
                  </a:lnTo>
                  <a:lnTo>
                    <a:pt x="680" y="637"/>
                  </a:lnTo>
                  <a:lnTo>
                    <a:pt x="680" y="640"/>
                  </a:lnTo>
                  <a:lnTo>
                    <a:pt x="680" y="642"/>
                  </a:lnTo>
                  <a:lnTo>
                    <a:pt x="680" y="645"/>
                  </a:lnTo>
                  <a:lnTo>
                    <a:pt x="680" y="646"/>
                  </a:lnTo>
                  <a:lnTo>
                    <a:pt x="680" y="648"/>
                  </a:lnTo>
                  <a:lnTo>
                    <a:pt x="680" y="649"/>
                  </a:lnTo>
                  <a:lnTo>
                    <a:pt x="680" y="651"/>
                  </a:lnTo>
                  <a:lnTo>
                    <a:pt x="680" y="654"/>
                  </a:lnTo>
                  <a:lnTo>
                    <a:pt x="682" y="656"/>
                  </a:lnTo>
                  <a:lnTo>
                    <a:pt x="682" y="657"/>
                  </a:lnTo>
                  <a:lnTo>
                    <a:pt x="682" y="660"/>
                  </a:lnTo>
                  <a:lnTo>
                    <a:pt x="682" y="662"/>
                  </a:lnTo>
                  <a:lnTo>
                    <a:pt x="682" y="663"/>
                  </a:lnTo>
                  <a:lnTo>
                    <a:pt x="682" y="668"/>
                  </a:lnTo>
                  <a:lnTo>
                    <a:pt x="682" y="669"/>
                  </a:lnTo>
                  <a:lnTo>
                    <a:pt x="680" y="669"/>
                  </a:lnTo>
                  <a:lnTo>
                    <a:pt x="677" y="669"/>
                  </a:lnTo>
                  <a:lnTo>
                    <a:pt x="674" y="669"/>
                  </a:lnTo>
                  <a:lnTo>
                    <a:pt x="673" y="669"/>
                  </a:lnTo>
                  <a:lnTo>
                    <a:pt x="670" y="669"/>
                  </a:lnTo>
                  <a:lnTo>
                    <a:pt x="667" y="669"/>
                  </a:lnTo>
                  <a:lnTo>
                    <a:pt x="663" y="669"/>
                  </a:lnTo>
                  <a:lnTo>
                    <a:pt x="659" y="669"/>
                  </a:lnTo>
                  <a:lnTo>
                    <a:pt x="656" y="669"/>
                  </a:lnTo>
                  <a:lnTo>
                    <a:pt x="653" y="669"/>
                  </a:lnTo>
                  <a:lnTo>
                    <a:pt x="653" y="671"/>
                  </a:lnTo>
                  <a:lnTo>
                    <a:pt x="653" y="672"/>
                  </a:lnTo>
                  <a:lnTo>
                    <a:pt x="653" y="674"/>
                  </a:lnTo>
                  <a:lnTo>
                    <a:pt x="653" y="677"/>
                  </a:lnTo>
                  <a:lnTo>
                    <a:pt x="653" y="678"/>
                  </a:lnTo>
                  <a:lnTo>
                    <a:pt x="653" y="680"/>
                  </a:lnTo>
                  <a:lnTo>
                    <a:pt x="653" y="681"/>
                  </a:lnTo>
                  <a:lnTo>
                    <a:pt x="653" y="683"/>
                  </a:lnTo>
                  <a:lnTo>
                    <a:pt x="653" y="684"/>
                  </a:lnTo>
                  <a:lnTo>
                    <a:pt x="653" y="686"/>
                  </a:lnTo>
                  <a:lnTo>
                    <a:pt x="653" y="687"/>
                  </a:lnTo>
                  <a:lnTo>
                    <a:pt x="653" y="689"/>
                  </a:lnTo>
                  <a:lnTo>
                    <a:pt x="653" y="690"/>
                  </a:lnTo>
                  <a:lnTo>
                    <a:pt x="653" y="692"/>
                  </a:lnTo>
                  <a:lnTo>
                    <a:pt x="653" y="695"/>
                  </a:lnTo>
                  <a:lnTo>
                    <a:pt x="653" y="696"/>
                  </a:lnTo>
                  <a:lnTo>
                    <a:pt x="653" y="698"/>
                  </a:lnTo>
                  <a:lnTo>
                    <a:pt x="653" y="699"/>
                  </a:lnTo>
                  <a:lnTo>
                    <a:pt x="653" y="701"/>
                  </a:lnTo>
                  <a:lnTo>
                    <a:pt x="653" y="702"/>
                  </a:lnTo>
                  <a:lnTo>
                    <a:pt x="653" y="704"/>
                  </a:lnTo>
                  <a:lnTo>
                    <a:pt x="653" y="706"/>
                  </a:lnTo>
                  <a:lnTo>
                    <a:pt x="653" y="707"/>
                  </a:lnTo>
                  <a:lnTo>
                    <a:pt x="653" y="709"/>
                  </a:lnTo>
                  <a:lnTo>
                    <a:pt x="653" y="710"/>
                  </a:lnTo>
                  <a:lnTo>
                    <a:pt x="653" y="712"/>
                  </a:lnTo>
                  <a:lnTo>
                    <a:pt x="653" y="713"/>
                  </a:lnTo>
                  <a:lnTo>
                    <a:pt x="653" y="716"/>
                  </a:lnTo>
                  <a:lnTo>
                    <a:pt x="653" y="718"/>
                  </a:lnTo>
                  <a:lnTo>
                    <a:pt x="653" y="719"/>
                  </a:lnTo>
                  <a:lnTo>
                    <a:pt x="653" y="721"/>
                  </a:lnTo>
                  <a:lnTo>
                    <a:pt x="653" y="722"/>
                  </a:lnTo>
                  <a:lnTo>
                    <a:pt x="653" y="724"/>
                  </a:lnTo>
                  <a:lnTo>
                    <a:pt x="653" y="727"/>
                  </a:lnTo>
                  <a:lnTo>
                    <a:pt x="653" y="728"/>
                  </a:lnTo>
                  <a:lnTo>
                    <a:pt x="653" y="730"/>
                  </a:lnTo>
                  <a:lnTo>
                    <a:pt x="653" y="731"/>
                  </a:lnTo>
                  <a:lnTo>
                    <a:pt x="653" y="733"/>
                  </a:lnTo>
                  <a:lnTo>
                    <a:pt x="653" y="734"/>
                  </a:lnTo>
                  <a:lnTo>
                    <a:pt x="653" y="736"/>
                  </a:lnTo>
                  <a:lnTo>
                    <a:pt x="653" y="737"/>
                  </a:lnTo>
                  <a:lnTo>
                    <a:pt x="653" y="739"/>
                  </a:lnTo>
                  <a:lnTo>
                    <a:pt x="653" y="740"/>
                  </a:lnTo>
                  <a:lnTo>
                    <a:pt x="654" y="742"/>
                  </a:lnTo>
                  <a:lnTo>
                    <a:pt x="656" y="743"/>
                  </a:lnTo>
                  <a:lnTo>
                    <a:pt x="657" y="743"/>
                  </a:lnTo>
                  <a:lnTo>
                    <a:pt x="657" y="746"/>
                  </a:lnTo>
                  <a:lnTo>
                    <a:pt x="657" y="751"/>
                  </a:lnTo>
                  <a:lnTo>
                    <a:pt x="657" y="752"/>
                  </a:lnTo>
                  <a:lnTo>
                    <a:pt x="657" y="754"/>
                  </a:lnTo>
                  <a:lnTo>
                    <a:pt x="657" y="755"/>
                  </a:lnTo>
                  <a:lnTo>
                    <a:pt x="657" y="757"/>
                  </a:lnTo>
                  <a:lnTo>
                    <a:pt x="657" y="759"/>
                  </a:lnTo>
                  <a:lnTo>
                    <a:pt x="660" y="759"/>
                  </a:lnTo>
                  <a:lnTo>
                    <a:pt x="662" y="759"/>
                  </a:lnTo>
                  <a:lnTo>
                    <a:pt x="663" y="759"/>
                  </a:lnTo>
                  <a:lnTo>
                    <a:pt x="665" y="757"/>
                  </a:lnTo>
                  <a:lnTo>
                    <a:pt x="665" y="754"/>
                  </a:lnTo>
                  <a:lnTo>
                    <a:pt x="665" y="752"/>
                  </a:lnTo>
                  <a:lnTo>
                    <a:pt x="665" y="751"/>
                  </a:lnTo>
                  <a:lnTo>
                    <a:pt x="665" y="749"/>
                  </a:lnTo>
                  <a:lnTo>
                    <a:pt x="665" y="748"/>
                  </a:lnTo>
                  <a:lnTo>
                    <a:pt x="665" y="746"/>
                  </a:lnTo>
                  <a:lnTo>
                    <a:pt x="665" y="739"/>
                  </a:lnTo>
                  <a:lnTo>
                    <a:pt x="667" y="739"/>
                  </a:lnTo>
                  <a:lnTo>
                    <a:pt x="667" y="737"/>
                  </a:lnTo>
                  <a:lnTo>
                    <a:pt x="668" y="737"/>
                  </a:lnTo>
                  <a:lnTo>
                    <a:pt x="673" y="737"/>
                  </a:lnTo>
                  <a:lnTo>
                    <a:pt x="673" y="739"/>
                  </a:lnTo>
                  <a:lnTo>
                    <a:pt x="674" y="739"/>
                  </a:lnTo>
                  <a:lnTo>
                    <a:pt x="676" y="739"/>
                  </a:lnTo>
                  <a:lnTo>
                    <a:pt x="677" y="739"/>
                  </a:lnTo>
                  <a:lnTo>
                    <a:pt x="679" y="739"/>
                  </a:lnTo>
                  <a:lnTo>
                    <a:pt x="680" y="739"/>
                  </a:lnTo>
                  <a:lnTo>
                    <a:pt x="682" y="739"/>
                  </a:lnTo>
                  <a:lnTo>
                    <a:pt x="683" y="739"/>
                  </a:lnTo>
                  <a:lnTo>
                    <a:pt x="685" y="739"/>
                  </a:lnTo>
                  <a:lnTo>
                    <a:pt x="686" y="739"/>
                  </a:lnTo>
                  <a:lnTo>
                    <a:pt x="688" y="739"/>
                  </a:lnTo>
                  <a:lnTo>
                    <a:pt x="688" y="740"/>
                  </a:lnTo>
                  <a:lnTo>
                    <a:pt x="688" y="745"/>
                  </a:lnTo>
                  <a:lnTo>
                    <a:pt x="688" y="749"/>
                  </a:lnTo>
                  <a:lnTo>
                    <a:pt x="689" y="749"/>
                  </a:lnTo>
                  <a:lnTo>
                    <a:pt x="691" y="749"/>
                  </a:lnTo>
                  <a:lnTo>
                    <a:pt x="692" y="749"/>
                  </a:lnTo>
                  <a:lnTo>
                    <a:pt x="694" y="749"/>
                  </a:lnTo>
                  <a:lnTo>
                    <a:pt x="695" y="749"/>
                  </a:lnTo>
                  <a:lnTo>
                    <a:pt x="697" y="749"/>
                  </a:lnTo>
                  <a:lnTo>
                    <a:pt x="697" y="751"/>
                  </a:lnTo>
                  <a:lnTo>
                    <a:pt x="697" y="752"/>
                  </a:lnTo>
                  <a:lnTo>
                    <a:pt x="698" y="754"/>
                  </a:lnTo>
                  <a:lnTo>
                    <a:pt x="698" y="759"/>
                  </a:lnTo>
                  <a:lnTo>
                    <a:pt x="695" y="759"/>
                  </a:lnTo>
                  <a:lnTo>
                    <a:pt x="697" y="766"/>
                  </a:lnTo>
                  <a:lnTo>
                    <a:pt x="697" y="768"/>
                  </a:lnTo>
                  <a:lnTo>
                    <a:pt x="697" y="769"/>
                  </a:lnTo>
                  <a:lnTo>
                    <a:pt x="695" y="769"/>
                  </a:lnTo>
                  <a:lnTo>
                    <a:pt x="695" y="771"/>
                  </a:lnTo>
                  <a:lnTo>
                    <a:pt x="695" y="772"/>
                  </a:lnTo>
                  <a:lnTo>
                    <a:pt x="695" y="774"/>
                  </a:lnTo>
                  <a:lnTo>
                    <a:pt x="695" y="775"/>
                  </a:lnTo>
                  <a:lnTo>
                    <a:pt x="694" y="775"/>
                  </a:lnTo>
                  <a:lnTo>
                    <a:pt x="694" y="777"/>
                  </a:lnTo>
                  <a:lnTo>
                    <a:pt x="694" y="778"/>
                  </a:lnTo>
                  <a:lnTo>
                    <a:pt x="694" y="780"/>
                  </a:lnTo>
                  <a:lnTo>
                    <a:pt x="694" y="781"/>
                  </a:lnTo>
                  <a:lnTo>
                    <a:pt x="694" y="783"/>
                  </a:lnTo>
                  <a:lnTo>
                    <a:pt x="694" y="784"/>
                  </a:lnTo>
                  <a:lnTo>
                    <a:pt x="694" y="786"/>
                  </a:lnTo>
                  <a:lnTo>
                    <a:pt x="691" y="786"/>
                  </a:lnTo>
                  <a:lnTo>
                    <a:pt x="689" y="786"/>
                  </a:lnTo>
                  <a:lnTo>
                    <a:pt x="688" y="786"/>
                  </a:lnTo>
                  <a:lnTo>
                    <a:pt x="686" y="786"/>
                  </a:lnTo>
                  <a:lnTo>
                    <a:pt x="685" y="786"/>
                  </a:lnTo>
                  <a:lnTo>
                    <a:pt x="682" y="786"/>
                  </a:lnTo>
                  <a:lnTo>
                    <a:pt x="682" y="784"/>
                  </a:lnTo>
                  <a:lnTo>
                    <a:pt x="680" y="784"/>
                  </a:lnTo>
                  <a:lnTo>
                    <a:pt x="679" y="784"/>
                  </a:lnTo>
                  <a:lnTo>
                    <a:pt x="673" y="784"/>
                  </a:lnTo>
                  <a:lnTo>
                    <a:pt x="671" y="784"/>
                  </a:lnTo>
                  <a:lnTo>
                    <a:pt x="670" y="784"/>
                  </a:lnTo>
                  <a:lnTo>
                    <a:pt x="667" y="784"/>
                  </a:lnTo>
                  <a:lnTo>
                    <a:pt x="665" y="784"/>
                  </a:lnTo>
                  <a:lnTo>
                    <a:pt x="663" y="784"/>
                  </a:lnTo>
                  <a:lnTo>
                    <a:pt x="659" y="784"/>
                  </a:lnTo>
                  <a:lnTo>
                    <a:pt x="657" y="784"/>
                  </a:lnTo>
                  <a:lnTo>
                    <a:pt x="656" y="784"/>
                  </a:lnTo>
                  <a:lnTo>
                    <a:pt x="656" y="786"/>
                  </a:lnTo>
                  <a:lnTo>
                    <a:pt x="657" y="787"/>
                  </a:lnTo>
                  <a:lnTo>
                    <a:pt x="657" y="789"/>
                  </a:lnTo>
                  <a:lnTo>
                    <a:pt x="657" y="790"/>
                  </a:lnTo>
                  <a:lnTo>
                    <a:pt x="657" y="793"/>
                  </a:lnTo>
                  <a:lnTo>
                    <a:pt x="657" y="795"/>
                  </a:lnTo>
                  <a:lnTo>
                    <a:pt x="657" y="796"/>
                  </a:lnTo>
                  <a:lnTo>
                    <a:pt x="657" y="798"/>
                  </a:lnTo>
                  <a:lnTo>
                    <a:pt x="656" y="798"/>
                  </a:lnTo>
                  <a:lnTo>
                    <a:pt x="654" y="798"/>
                  </a:lnTo>
                  <a:lnTo>
                    <a:pt x="653" y="798"/>
                  </a:lnTo>
                  <a:lnTo>
                    <a:pt x="645" y="798"/>
                  </a:lnTo>
                  <a:lnTo>
                    <a:pt x="639" y="798"/>
                  </a:lnTo>
                  <a:lnTo>
                    <a:pt x="632" y="798"/>
                  </a:lnTo>
                  <a:lnTo>
                    <a:pt x="626" y="798"/>
                  </a:lnTo>
                  <a:lnTo>
                    <a:pt x="626" y="796"/>
                  </a:lnTo>
                  <a:lnTo>
                    <a:pt x="624" y="796"/>
                  </a:lnTo>
                  <a:lnTo>
                    <a:pt x="620" y="796"/>
                  </a:lnTo>
                  <a:lnTo>
                    <a:pt x="620" y="798"/>
                  </a:lnTo>
                  <a:lnTo>
                    <a:pt x="618" y="798"/>
                  </a:lnTo>
                  <a:lnTo>
                    <a:pt x="618" y="796"/>
                  </a:lnTo>
                  <a:lnTo>
                    <a:pt x="618" y="798"/>
                  </a:lnTo>
                  <a:lnTo>
                    <a:pt x="615" y="798"/>
                  </a:lnTo>
                  <a:lnTo>
                    <a:pt x="615" y="796"/>
                  </a:lnTo>
                  <a:lnTo>
                    <a:pt x="614" y="796"/>
                  </a:lnTo>
                  <a:lnTo>
                    <a:pt x="614" y="798"/>
                  </a:lnTo>
                  <a:lnTo>
                    <a:pt x="612" y="798"/>
                  </a:lnTo>
                  <a:lnTo>
                    <a:pt x="612" y="796"/>
                  </a:lnTo>
                  <a:lnTo>
                    <a:pt x="612" y="798"/>
                  </a:lnTo>
                  <a:lnTo>
                    <a:pt x="612" y="799"/>
                  </a:lnTo>
                  <a:lnTo>
                    <a:pt x="612" y="801"/>
                  </a:lnTo>
                  <a:lnTo>
                    <a:pt x="612" y="802"/>
                  </a:lnTo>
                  <a:lnTo>
                    <a:pt x="612" y="804"/>
                  </a:lnTo>
                  <a:lnTo>
                    <a:pt x="612" y="805"/>
                  </a:lnTo>
                  <a:lnTo>
                    <a:pt x="612" y="807"/>
                  </a:lnTo>
                  <a:lnTo>
                    <a:pt x="612" y="808"/>
                  </a:lnTo>
                  <a:lnTo>
                    <a:pt x="612" y="810"/>
                  </a:lnTo>
                  <a:lnTo>
                    <a:pt x="612" y="812"/>
                  </a:lnTo>
                  <a:lnTo>
                    <a:pt x="612" y="815"/>
                  </a:lnTo>
                  <a:lnTo>
                    <a:pt x="612" y="816"/>
                  </a:lnTo>
                  <a:lnTo>
                    <a:pt x="612" y="818"/>
                  </a:lnTo>
                  <a:lnTo>
                    <a:pt x="612" y="819"/>
                  </a:lnTo>
                  <a:lnTo>
                    <a:pt x="612" y="821"/>
                  </a:lnTo>
                  <a:lnTo>
                    <a:pt x="612" y="822"/>
                  </a:lnTo>
                  <a:lnTo>
                    <a:pt x="612" y="824"/>
                  </a:lnTo>
                  <a:lnTo>
                    <a:pt x="612" y="831"/>
                  </a:lnTo>
                  <a:lnTo>
                    <a:pt x="612" y="837"/>
                  </a:lnTo>
                  <a:lnTo>
                    <a:pt x="612" y="840"/>
                  </a:lnTo>
                  <a:lnTo>
                    <a:pt x="612" y="843"/>
                  </a:lnTo>
                  <a:lnTo>
                    <a:pt x="612" y="846"/>
                  </a:lnTo>
                  <a:lnTo>
                    <a:pt x="611" y="848"/>
                  </a:lnTo>
                  <a:lnTo>
                    <a:pt x="611" y="849"/>
                  </a:lnTo>
                  <a:lnTo>
                    <a:pt x="611" y="851"/>
                  </a:lnTo>
                  <a:lnTo>
                    <a:pt x="611" y="852"/>
                  </a:lnTo>
                  <a:lnTo>
                    <a:pt x="611" y="854"/>
                  </a:lnTo>
                  <a:lnTo>
                    <a:pt x="611" y="855"/>
                  </a:lnTo>
                  <a:lnTo>
                    <a:pt x="611" y="857"/>
                  </a:lnTo>
                  <a:lnTo>
                    <a:pt x="611" y="858"/>
                  </a:lnTo>
                  <a:lnTo>
                    <a:pt x="611" y="860"/>
                  </a:lnTo>
                  <a:lnTo>
                    <a:pt x="611" y="861"/>
                  </a:lnTo>
                  <a:lnTo>
                    <a:pt x="611" y="863"/>
                  </a:lnTo>
                  <a:lnTo>
                    <a:pt x="611" y="865"/>
                  </a:lnTo>
                  <a:lnTo>
                    <a:pt x="611" y="866"/>
                  </a:lnTo>
                  <a:lnTo>
                    <a:pt x="611" y="868"/>
                  </a:lnTo>
                  <a:lnTo>
                    <a:pt x="611" y="869"/>
                  </a:lnTo>
                  <a:lnTo>
                    <a:pt x="611" y="875"/>
                  </a:lnTo>
                  <a:lnTo>
                    <a:pt x="611" y="877"/>
                  </a:lnTo>
                  <a:lnTo>
                    <a:pt x="611" y="878"/>
                  </a:lnTo>
                  <a:lnTo>
                    <a:pt x="611" y="880"/>
                  </a:lnTo>
                  <a:lnTo>
                    <a:pt x="611" y="881"/>
                  </a:lnTo>
                  <a:lnTo>
                    <a:pt x="611" y="883"/>
                  </a:lnTo>
                  <a:lnTo>
                    <a:pt x="612" y="884"/>
                  </a:lnTo>
                  <a:lnTo>
                    <a:pt x="612" y="886"/>
                  </a:lnTo>
                  <a:lnTo>
                    <a:pt x="612" y="887"/>
                  </a:lnTo>
                  <a:lnTo>
                    <a:pt x="612" y="889"/>
                  </a:lnTo>
                  <a:lnTo>
                    <a:pt x="612" y="890"/>
                  </a:lnTo>
                  <a:lnTo>
                    <a:pt x="612" y="892"/>
                  </a:lnTo>
                  <a:lnTo>
                    <a:pt x="612" y="893"/>
                  </a:lnTo>
                  <a:lnTo>
                    <a:pt x="612" y="895"/>
                  </a:lnTo>
                  <a:lnTo>
                    <a:pt x="612" y="896"/>
                  </a:lnTo>
                  <a:lnTo>
                    <a:pt x="612" y="898"/>
                  </a:lnTo>
                  <a:lnTo>
                    <a:pt x="612" y="901"/>
                  </a:lnTo>
                  <a:lnTo>
                    <a:pt x="612" y="902"/>
                  </a:lnTo>
                  <a:lnTo>
                    <a:pt x="612" y="904"/>
                  </a:lnTo>
                  <a:lnTo>
                    <a:pt x="612" y="905"/>
                  </a:lnTo>
                  <a:lnTo>
                    <a:pt x="612" y="907"/>
                  </a:lnTo>
                  <a:lnTo>
                    <a:pt x="612" y="908"/>
                  </a:lnTo>
                  <a:lnTo>
                    <a:pt x="612" y="910"/>
                  </a:lnTo>
                  <a:lnTo>
                    <a:pt x="612" y="913"/>
                  </a:lnTo>
                  <a:lnTo>
                    <a:pt x="611" y="914"/>
                  </a:lnTo>
                  <a:lnTo>
                    <a:pt x="609" y="914"/>
                  </a:lnTo>
                  <a:lnTo>
                    <a:pt x="608" y="916"/>
                  </a:lnTo>
                  <a:lnTo>
                    <a:pt x="606" y="916"/>
                  </a:lnTo>
                  <a:lnTo>
                    <a:pt x="608" y="918"/>
                  </a:lnTo>
                  <a:lnTo>
                    <a:pt x="606" y="918"/>
                  </a:lnTo>
                  <a:lnTo>
                    <a:pt x="606" y="916"/>
                  </a:lnTo>
                  <a:lnTo>
                    <a:pt x="603" y="918"/>
                  </a:lnTo>
                  <a:lnTo>
                    <a:pt x="600" y="921"/>
                  </a:lnTo>
                  <a:lnTo>
                    <a:pt x="599" y="921"/>
                  </a:lnTo>
                  <a:lnTo>
                    <a:pt x="599" y="922"/>
                  </a:lnTo>
                  <a:lnTo>
                    <a:pt x="599" y="925"/>
                  </a:lnTo>
                  <a:lnTo>
                    <a:pt x="599" y="930"/>
                  </a:lnTo>
                  <a:lnTo>
                    <a:pt x="600" y="930"/>
                  </a:lnTo>
                  <a:lnTo>
                    <a:pt x="602" y="930"/>
                  </a:lnTo>
                  <a:lnTo>
                    <a:pt x="603" y="930"/>
                  </a:lnTo>
                  <a:lnTo>
                    <a:pt x="605" y="930"/>
                  </a:lnTo>
                  <a:lnTo>
                    <a:pt x="606" y="930"/>
                  </a:lnTo>
                  <a:lnTo>
                    <a:pt x="608" y="930"/>
                  </a:lnTo>
                  <a:lnTo>
                    <a:pt x="606" y="933"/>
                  </a:lnTo>
                  <a:lnTo>
                    <a:pt x="606" y="934"/>
                  </a:lnTo>
                  <a:lnTo>
                    <a:pt x="606" y="937"/>
                  </a:lnTo>
                  <a:lnTo>
                    <a:pt x="606" y="939"/>
                  </a:lnTo>
                  <a:lnTo>
                    <a:pt x="606" y="940"/>
                  </a:lnTo>
                  <a:lnTo>
                    <a:pt x="606" y="942"/>
                  </a:lnTo>
                  <a:lnTo>
                    <a:pt x="606" y="943"/>
                  </a:lnTo>
                  <a:lnTo>
                    <a:pt x="606" y="945"/>
                  </a:lnTo>
                  <a:lnTo>
                    <a:pt x="603" y="945"/>
                  </a:lnTo>
                  <a:lnTo>
                    <a:pt x="599" y="945"/>
                  </a:lnTo>
                  <a:lnTo>
                    <a:pt x="597" y="945"/>
                  </a:lnTo>
                  <a:lnTo>
                    <a:pt x="596" y="945"/>
                  </a:lnTo>
                  <a:lnTo>
                    <a:pt x="594" y="945"/>
                  </a:lnTo>
                  <a:lnTo>
                    <a:pt x="593" y="945"/>
                  </a:lnTo>
                  <a:lnTo>
                    <a:pt x="590" y="945"/>
                  </a:lnTo>
                  <a:lnTo>
                    <a:pt x="588" y="945"/>
                  </a:lnTo>
                  <a:lnTo>
                    <a:pt x="587" y="945"/>
                  </a:lnTo>
                  <a:lnTo>
                    <a:pt x="585" y="945"/>
                  </a:lnTo>
                  <a:lnTo>
                    <a:pt x="585" y="946"/>
                  </a:lnTo>
                  <a:lnTo>
                    <a:pt x="585" y="948"/>
                  </a:lnTo>
                  <a:lnTo>
                    <a:pt x="585" y="949"/>
                  </a:lnTo>
                  <a:lnTo>
                    <a:pt x="585" y="951"/>
                  </a:lnTo>
                  <a:lnTo>
                    <a:pt x="585" y="952"/>
                  </a:lnTo>
                  <a:lnTo>
                    <a:pt x="585" y="954"/>
                  </a:lnTo>
                  <a:lnTo>
                    <a:pt x="585" y="955"/>
                  </a:lnTo>
                  <a:lnTo>
                    <a:pt x="585" y="958"/>
                  </a:lnTo>
                  <a:lnTo>
                    <a:pt x="585" y="960"/>
                  </a:lnTo>
                  <a:lnTo>
                    <a:pt x="585" y="961"/>
                  </a:lnTo>
                  <a:lnTo>
                    <a:pt x="585" y="964"/>
                  </a:lnTo>
                  <a:lnTo>
                    <a:pt x="585" y="966"/>
                  </a:lnTo>
                  <a:lnTo>
                    <a:pt x="585" y="967"/>
                  </a:lnTo>
                  <a:lnTo>
                    <a:pt x="585" y="969"/>
                  </a:lnTo>
                  <a:lnTo>
                    <a:pt x="585" y="971"/>
                  </a:lnTo>
                  <a:lnTo>
                    <a:pt x="585" y="972"/>
                  </a:lnTo>
                  <a:lnTo>
                    <a:pt x="585" y="974"/>
                  </a:lnTo>
                  <a:lnTo>
                    <a:pt x="585" y="975"/>
                  </a:lnTo>
                  <a:lnTo>
                    <a:pt x="585" y="977"/>
                  </a:lnTo>
                  <a:lnTo>
                    <a:pt x="585" y="978"/>
                  </a:lnTo>
                  <a:lnTo>
                    <a:pt x="585" y="980"/>
                  </a:lnTo>
                  <a:lnTo>
                    <a:pt x="585" y="981"/>
                  </a:lnTo>
                  <a:lnTo>
                    <a:pt x="585" y="983"/>
                  </a:lnTo>
                  <a:lnTo>
                    <a:pt x="585" y="984"/>
                  </a:lnTo>
                  <a:lnTo>
                    <a:pt x="585" y="986"/>
                  </a:lnTo>
                  <a:lnTo>
                    <a:pt x="585" y="989"/>
                  </a:lnTo>
                  <a:lnTo>
                    <a:pt x="585" y="990"/>
                  </a:lnTo>
                  <a:lnTo>
                    <a:pt x="585" y="992"/>
                  </a:lnTo>
                  <a:lnTo>
                    <a:pt x="585" y="993"/>
                  </a:lnTo>
                  <a:lnTo>
                    <a:pt x="585" y="995"/>
                  </a:lnTo>
                  <a:lnTo>
                    <a:pt x="585" y="996"/>
                  </a:lnTo>
                  <a:lnTo>
                    <a:pt x="585" y="998"/>
                  </a:lnTo>
                  <a:lnTo>
                    <a:pt x="585" y="1001"/>
                  </a:lnTo>
                  <a:lnTo>
                    <a:pt x="585" y="1002"/>
                  </a:lnTo>
                  <a:lnTo>
                    <a:pt x="585" y="1007"/>
                  </a:lnTo>
                  <a:lnTo>
                    <a:pt x="587" y="1008"/>
                  </a:lnTo>
                  <a:lnTo>
                    <a:pt x="587" y="1013"/>
                  </a:lnTo>
                  <a:lnTo>
                    <a:pt x="585" y="1014"/>
                  </a:lnTo>
                  <a:lnTo>
                    <a:pt x="585" y="1016"/>
                  </a:lnTo>
                  <a:lnTo>
                    <a:pt x="585" y="1017"/>
                  </a:lnTo>
                  <a:lnTo>
                    <a:pt x="585" y="1020"/>
                  </a:lnTo>
                  <a:lnTo>
                    <a:pt x="585" y="1022"/>
                  </a:lnTo>
                  <a:lnTo>
                    <a:pt x="585" y="1024"/>
                  </a:lnTo>
                  <a:lnTo>
                    <a:pt x="585" y="1027"/>
                  </a:lnTo>
                  <a:lnTo>
                    <a:pt x="584" y="1027"/>
                  </a:lnTo>
                  <a:lnTo>
                    <a:pt x="584" y="1028"/>
                  </a:lnTo>
                  <a:lnTo>
                    <a:pt x="585" y="1028"/>
                  </a:lnTo>
                  <a:lnTo>
                    <a:pt x="585" y="1030"/>
                  </a:lnTo>
                  <a:lnTo>
                    <a:pt x="585" y="1031"/>
                  </a:lnTo>
                  <a:lnTo>
                    <a:pt x="585" y="1033"/>
                  </a:lnTo>
                  <a:lnTo>
                    <a:pt x="585" y="1034"/>
                  </a:lnTo>
                  <a:lnTo>
                    <a:pt x="585" y="1036"/>
                  </a:lnTo>
                  <a:lnTo>
                    <a:pt x="585" y="1037"/>
                  </a:lnTo>
                  <a:lnTo>
                    <a:pt x="587" y="1037"/>
                  </a:lnTo>
                  <a:lnTo>
                    <a:pt x="588" y="1037"/>
                  </a:lnTo>
                  <a:lnTo>
                    <a:pt x="590" y="1037"/>
                  </a:lnTo>
                  <a:lnTo>
                    <a:pt x="591" y="1037"/>
                  </a:lnTo>
                  <a:lnTo>
                    <a:pt x="594" y="1037"/>
                  </a:lnTo>
                  <a:lnTo>
                    <a:pt x="596" y="1037"/>
                  </a:lnTo>
                  <a:lnTo>
                    <a:pt x="597" y="1037"/>
                  </a:lnTo>
                  <a:lnTo>
                    <a:pt x="599" y="1037"/>
                  </a:lnTo>
                  <a:lnTo>
                    <a:pt x="600" y="1037"/>
                  </a:lnTo>
                  <a:lnTo>
                    <a:pt x="602" y="1037"/>
                  </a:lnTo>
                  <a:lnTo>
                    <a:pt x="605" y="1037"/>
                  </a:lnTo>
                  <a:lnTo>
                    <a:pt x="606" y="1037"/>
                  </a:lnTo>
                  <a:lnTo>
                    <a:pt x="611" y="1037"/>
                  </a:lnTo>
                  <a:lnTo>
                    <a:pt x="614" y="1037"/>
                  </a:lnTo>
                  <a:lnTo>
                    <a:pt x="615" y="1036"/>
                  </a:lnTo>
                  <a:lnTo>
                    <a:pt x="617" y="1036"/>
                  </a:lnTo>
                  <a:lnTo>
                    <a:pt x="620" y="1036"/>
                  </a:lnTo>
                  <a:lnTo>
                    <a:pt x="621" y="1036"/>
                  </a:lnTo>
                  <a:lnTo>
                    <a:pt x="623" y="1036"/>
                  </a:lnTo>
                  <a:lnTo>
                    <a:pt x="624" y="1036"/>
                  </a:lnTo>
                  <a:lnTo>
                    <a:pt x="626" y="1036"/>
                  </a:lnTo>
                  <a:lnTo>
                    <a:pt x="627" y="1036"/>
                  </a:lnTo>
                  <a:lnTo>
                    <a:pt x="629" y="1036"/>
                  </a:lnTo>
                  <a:lnTo>
                    <a:pt x="630" y="1036"/>
                  </a:lnTo>
                  <a:lnTo>
                    <a:pt x="632" y="1036"/>
                  </a:lnTo>
                  <a:lnTo>
                    <a:pt x="633" y="1036"/>
                  </a:lnTo>
                  <a:lnTo>
                    <a:pt x="635" y="1036"/>
                  </a:lnTo>
                  <a:lnTo>
                    <a:pt x="636" y="1036"/>
                  </a:lnTo>
                  <a:lnTo>
                    <a:pt x="638" y="1036"/>
                  </a:lnTo>
                  <a:lnTo>
                    <a:pt x="639" y="1036"/>
                  </a:lnTo>
                  <a:lnTo>
                    <a:pt x="639" y="1034"/>
                  </a:lnTo>
                  <a:lnTo>
                    <a:pt x="639" y="1033"/>
                  </a:lnTo>
                  <a:lnTo>
                    <a:pt x="639" y="1031"/>
                  </a:lnTo>
                  <a:lnTo>
                    <a:pt x="639" y="1028"/>
                  </a:lnTo>
                  <a:lnTo>
                    <a:pt x="639" y="1025"/>
                  </a:lnTo>
                  <a:lnTo>
                    <a:pt x="641" y="1025"/>
                  </a:lnTo>
                  <a:lnTo>
                    <a:pt x="642" y="1025"/>
                  </a:lnTo>
                  <a:lnTo>
                    <a:pt x="644" y="1025"/>
                  </a:lnTo>
                  <a:lnTo>
                    <a:pt x="645" y="1025"/>
                  </a:lnTo>
                  <a:lnTo>
                    <a:pt x="647" y="1025"/>
                  </a:lnTo>
                  <a:lnTo>
                    <a:pt x="648" y="1025"/>
                  </a:lnTo>
                  <a:lnTo>
                    <a:pt x="650" y="1024"/>
                  </a:lnTo>
                  <a:lnTo>
                    <a:pt x="653" y="1024"/>
                  </a:lnTo>
                  <a:lnTo>
                    <a:pt x="651" y="1028"/>
                  </a:lnTo>
                  <a:lnTo>
                    <a:pt x="651" y="1030"/>
                  </a:lnTo>
                  <a:lnTo>
                    <a:pt x="650" y="1034"/>
                  </a:lnTo>
                  <a:lnTo>
                    <a:pt x="651" y="1034"/>
                  </a:lnTo>
                  <a:lnTo>
                    <a:pt x="653" y="1034"/>
                  </a:lnTo>
                  <a:lnTo>
                    <a:pt x="656" y="1034"/>
                  </a:lnTo>
                  <a:lnTo>
                    <a:pt x="659" y="1034"/>
                  </a:lnTo>
                  <a:lnTo>
                    <a:pt x="668" y="1033"/>
                  </a:lnTo>
                  <a:lnTo>
                    <a:pt x="670" y="1033"/>
                  </a:lnTo>
                  <a:lnTo>
                    <a:pt x="673" y="1033"/>
                  </a:lnTo>
                  <a:lnTo>
                    <a:pt x="674" y="1033"/>
                  </a:lnTo>
                  <a:lnTo>
                    <a:pt x="682" y="1033"/>
                  </a:lnTo>
                  <a:lnTo>
                    <a:pt x="683" y="1033"/>
                  </a:lnTo>
                  <a:lnTo>
                    <a:pt x="686" y="1037"/>
                  </a:lnTo>
                  <a:lnTo>
                    <a:pt x="688" y="1037"/>
                  </a:lnTo>
                  <a:lnTo>
                    <a:pt x="689" y="1040"/>
                  </a:lnTo>
                  <a:lnTo>
                    <a:pt x="689" y="1042"/>
                  </a:lnTo>
                  <a:lnTo>
                    <a:pt x="694" y="1046"/>
                  </a:lnTo>
                  <a:lnTo>
                    <a:pt x="694" y="1048"/>
                  </a:lnTo>
                  <a:lnTo>
                    <a:pt x="695" y="1048"/>
                  </a:lnTo>
                  <a:lnTo>
                    <a:pt x="695" y="1046"/>
                  </a:lnTo>
                  <a:lnTo>
                    <a:pt x="695" y="1045"/>
                  </a:lnTo>
                  <a:lnTo>
                    <a:pt x="697" y="1042"/>
                  </a:lnTo>
                  <a:lnTo>
                    <a:pt x="697" y="1040"/>
                  </a:lnTo>
                  <a:lnTo>
                    <a:pt x="698" y="1039"/>
                  </a:lnTo>
                  <a:lnTo>
                    <a:pt x="698" y="1037"/>
                  </a:lnTo>
                  <a:lnTo>
                    <a:pt x="698" y="1034"/>
                  </a:lnTo>
                  <a:lnTo>
                    <a:pt x="700" y="1033"/>
                  </a:lnTo>
                  <a:lnTo>
                    <a:pt x="703" y="1025"/>
                  </a:lnTo>
                  <a:lnTo>
                    <a:pt x="704" y="1024"/>
                  </a:lnTo>
                  <a:lnTo>
                    <a:pt x="704" y="1022"/>
                  </a:lnTo>
                  <a:lnTo>
                    <a:pt x="704" y="1020"/>
                  </a:lnTo>
                  <a:lnTo>
                    <a:pt x="704" y="1019"/>
                  </a:lnTo>
                  <a:lnTo>
                    <a:pt x="704" y="1017"/>
                  </a:lnTo>
                  <a:lnTo>
                    <a:pt x="703" y="1013"/>
                  </a:lnTo>
                  <a:lnTo>
                    <a:pt x="701" y="1013"/>
                  </a:lnTo>
                  <a:lnTo>
                    <a:pt x="701" y="1011"/>
                  </a:lnTo>
                  <a:lnTo>
                    <a:pt x="701" y="1010"/>
                  </a:lnTo>
                  <a:lnTo>
                    <a:pt x="700" y="1002"/>
                  </a:lnTo>
                  <a:lnTo>
                    <a:pt x="698" y="992"/>
                  </a:lnTo>
                  <a:lnTo>
                    <a:pt x="698" y="989"/>
                  </a:lnTo>
                  <a:lnTo>
                    <a:pt x="698" y="987"/>
                  </a:lnTo>
                  <a:lnTo>
                    <a:pt x="697" y="987"/>
                  </a:lnTo>
                  <a:lnTo>
                    <a:pt x="697" y="986"/>
                  </a:lnTo>
                  <a:lnTo>
                    <a:pt x="698" y="984"/>
                  </a:lnTo>
                  <a:lnTo>
                    <a:pt x="698" y="983"/>
                  </a:lnTo>
                  <a:lnTo>
                    <a:pt x="700" y="980"/>
                  </a:lnTo>
                  <a:lnTo>
                    <a:pt x="700" y="977"/>
                  </a:lnTo>
                  <a:lnTo>
                    <a:pt x="700" y="978"/>
                  </a:lnTo>
                  <a:lnTo>
                    <a:pt x="701" y="978"/>
                  </a:lnTo>
                  <a:lnTo>
                    <a:pt x="701" y="980"/>
                  </a:lnTo>
                  <a:lnTo>
                    <a:pt x="703" y="984"/>
                  </a:lnTo>
                  <a:lnTo>
                    <a:pt x="703" y="986"/>
                  </a:lnTo>
                  <a:lnTo>
                    <a:pt x="703" y="987"/>
                  </a:lnTo>
                  <a:lnTo>
                    <a:pt x="703" y="989"/>
                  </a:lnTo>
                  <a:lnTo>
                    <a:pt x="703" y="990"/>
                  </a:lnTo>
                  <a:lnTo>
                    <a:pt x="703" y="992"/>
                  </a:lnTo>
                  <a:lnTo>
                    <a:pt x="706" y="1002"/>
                  </a:lnTo>
                  <a:lnTo>
                    <a:pt x="706" y="1008"/>
                  </a:lnTo>
                  <a:lnTo>
                    <a:pt x="707" y="1010"/>
                  </a:lnTo>
                  <a:lnTo>
                    <a:pt x="707" y="1017"/>
                  </a:lnTo>
                  <a:lnTo>
                    <a:pt x="707" y="1020"/>
                  </a:lnTo>
                  <a:lnTo>
                    <a:pt x="707" y="1025"/>
                  </a:lnTo>
                  <a:lnTo>
                    <a:pt x="706" y="1027"/>
                  </a:lnTo>
                  <a:lnTo>
                    <a:pt x="704" y="1031"/>
                  </a:lnTo>
                  <a:lnTo>
                    <a:pt x="704" y="1036"/>
                  </a:lnTo>
                  <a:lnTo>
                    <a:pt x="703" y="1039"/>
                  </a:lnTo>
                  <a:lnTo>
                    <a:pt x="701" y="1042"/>
                  </a:lnTo>
                  <a:lnTo>
                    <a:pt x="701" y="1043"/>
                  </a:lnTo>
                  <a:lnTo>
                    <a:pt x="700" y="1048"/>
                  </a:lnTo>
                  <a:lnTo>
                    <a:pt x="700" y="1049"/>
                  </a:lnTo>
                  <a:lnTo>
                    <a:pt x="700" y="1051"/>
                  </a:lnTo>
                  <a:lnTo>
                    <a:pt x="698" y="1051"/>
                  </a:lnTo>
                  <a:lnTo>
                    <a:pt x="698" y="1052"/>
                  </a:lnTo>
                  <a:lnTo>
                    <a:pt x="701" y="1055"/>
                  </a:lnTo>
                  <a:lnTo>
                    <a:pt x="701" y="1057"/>
                  </a:lnTo>
                  <a:lnTo>
                    <a:pt x="703" y="1057"/>
                  </a:lnTo>
                  <a:lnTo>
                    <a:pt x="704" y="1060"/>
                  </a:lnTo>
                  <a:lnTo>
                    <a:pt x="706" y="1061"/>
                  </a:lnTo>
                  <a:lnTo>
                    <a:pt x="707" y="1063"/>
                  </a:lnTo>
                  <a:lnTo>
                    <a:pt x="707" y="1064"/>
                  </a:lnTo>
                  <a:lnTo>
                    <a:pt x="709" y="1064"/>
                  </a:lnTo>
                  <a:lnTo>
                    <a:pt x="709" y="1066"/>
                  </a:lnTo>
                  <a:lnTo>
                    <a:pt x="709" y="1067"/>
                  </a:lnTo>
                  <a:lnTo>
                    <a:pt x="707" y="1069"/>
                  </a:lnTo>
                  <a:lnTo>
                    <a:pt x="700" y="1075"/>
                  </a:lnTo>
                  <a:lnTo>
                    <a:pt x="694" y="1081"/>
                  </a:lnTo>
                  <a:lnTo>
                    <a:pt x="692" y="1083"/>
                  </a:lnTo>
                  <a:lnTo>
                    <a:pt x="685" y="1089"/>
                  </a:lnTo>
                  <a:lnTo>
                    <a:pt x="679" y="1095"/>
                  </a:lnTo>
                  <a:lnTo>
                    <a:pt x="679" y="1096"/>
                  </a:lnTo>
                  <a:lnTo>
                    <a:pt x="677" y="1096"/>
                  </a:lnTo>
                  <a:lnTo>
                    <a:pt x="676" y="1098"/>
                  </a:lnTo>
                  <a:lnTo>
                    <a:pt x="674" y="1098"/>
                  </a:lnTo>
                  <a:lnTo>
                    <a:pt x="673" y="1098"/>
                  </a:lnTo>
                  <a:lnTo>
                    <a:pt x="671" y="1098"/>
                  </a:lnTo>
                  <a:lnTo>
                    <a:pt x="671" y="1099"/>
                  </a:lnTo>
                  <a:lnTo>
                    <a:pt x="670" y="1099"/>
                  </a:lnTo>
                  <a:lnTo>
                    <a:pt x="668" y="1099"/>
                  </a:lnTo>
                  <a:lnTo>
                    <a:pt x="665" y="1101"/>
                  </a:lnTo>
                  <a:lnTo>
                    <a:pt x="663" y="1101"/>
                  </a:lnTo>
                  <a:lnTo>
                    <a:pt x="663" y="1102"/>
                  </a:lnTo>
                  <a:lnTo>
                    <a:pt x="662" y="1102"/>
                  </a:lnTo>
                  <a:lnTo>
                    <a:pt x="662" y="1101"/>
                  </a:lnTo>
                  <a:lnTo>
                    <a:pt x="662" y="1099"/>
                  </a:lnTo>
                  <a:lnTo>
                    <a:pt x="663" y="1099"/>
                  </a:lnTo>
                  <a:lnTo>
                    <a:pt x="663" y="1098"/>
                  </a:lnTo>
                  <a:lnTo>
                    <a:pt x="662" y="1098"/>
                  </a:lnTo>
                  <a:lnTo>
                    <a:pt x="662" y="1096"/>
                  </a:lnTo>
                  <a:lnTo>
                    <a:pt x="662" y="1095"/>
                  </a:lnTo>
                  <a:lnTo>
                    <a:pt x="662" y="1096"/>
                  </a:lnTo>
                  <a:lnTo>
                    <a:pt x="663" y="1096"/>
                  </a:lnTo>
                  <a:lnTo>
                    <a:pt x="665" y="1098"/>
                  </a:lnTo>
                  <a:lnTo>
                    <a:pt x="667" y="1099"/>
                  </a:lnTo>
                  <a:lnTo>
                    <a:pt x="667" y="1098"/>
                  </a:lnTo>
                  <a:lnTo>
                    <a:pt x="665" y="1095"/>
                  </a:lnTo>
                  <a:lnTo>
                    <a:pt x="663" y="1093"/>
                  </a:lnTo>
                  <a:lnTo>
                    <a:pt x="663" y="1095"/>
                  </a:lnTo>
                  <a:lnTo>
                    <a:pt x="663" y="1093"/>
                  </a:lnTo>
                  <a:lnTo>
                    <a:pt x="663" y="1092"/>
                  </a:lnTo>
                  <a:lnTo>
                    <a:pt x="663" y="1090"/>
                  </a:lnTo>
                  <a:lnTo>
                    <a:pt x="665" y="1090"/>
                  </a:lnTo>
                  <a:lnTo>
                    <a:pt x="663" y="1090"/>
                  </a:lnTo>
                  <a:lnTo>
                    <a:pt x="663" y="1089"/>
                  </a:lnTo>
                  <a:lnTo>
                    <a:pt x="665" y="1087"/>
                  </a:lnTo>
                  <a:lnTo>
                    <a:pt x="667" y="1087"/>
                  </a:lnTo>
                  <a:lnTo>
                    <a:pt x="667" y="1086"/>
                  </a:lnTo>
                  <a:lnTo>
                    <a:pt x="668" y="1086"/>
                  </a:lnTo>
                  <a:lnTo>
                    <a:pt x="668" y="1084"/>
                  </a:lnTo>
                  <a:lnTo>
                    <a:pt x="670" y="1084"/>
                  </a:lnTo>
                  <a:lnTo>
                    <a:pt x="671" y="1083"/>
                  </a:lnTo>
                  <a:lnTo>
                    <a:pt x="674" y="1081"/>
                  </a:lnTo>
                  <a:lnTo>
                    <a:pt x="674" y="1080"/>
                  </a:lnTo>
                  <a:lnTo>
                    <a:pt x="676" y="1080"/>
                  </a:lnTo>
                  <a:lnTo>
                    <a:pt x="676" y="1078"/>
                  </a:lnTo>
                  <a:lnTo>
                    <a:pt x="677" y="1078"/>
                  </a:lnTo>
                  <a:lnTo>
                    <a:pt x="676" y="1077"/>
                  </a:lnTo>
                  <a:lnTo>
                    <a:pt x="674" y="1077"/>
                  </a:lnTo>
                  <a:lnTo>
                    <a:pt x="673" y="1078"/>
                  </a:lnTo>
                  <a:lnTo>
                    <a:pt x="670" y="1081"/>
                  </a:lnTo>
                  <a:lnTo>
                    <a:pt x="668" y="1081"/>
                  </a:lnTo>
                  <a:lnTo>
                    <a:pt x="667" y="1081"/>
                  </a:lnTo>
                  <a:lnTo>
                    <a:pt x="665" y="1083"/>
                  </a:lnTo>
                  <a:lnTo>
                    <a:pt x="665" y="1084"/>
                  </a:lnTo>
                  <a:lnTo>
                    <a:pt x="663" y="1084"/>
                  </a:lnTo>
                  <a:lnTo>
                    <a:pt x="663" y="1086"/>
                  </a:lnTo>
                  <a:lnTo>
                    <a:pt x="663" y="1087"/>
                  </a:lnTo>
                  <a:lnTo>
                    <a:pt x="662" y="1089"/>
                  </a:lnTo>
                  <a:lnTo>
                    <a:pt x="662" y="1090"/>
                  </a:lnTo>
                  <a:lnTo>
                    <a:pt x="660" y="1092"/>
                  </a:lnTo>
                  <a:lnTo>
                    <a:pt x="659" y="1093"/>
                  </a:lnTo>
                  <a:lnTo>
                    <a:pt x="659" y="1095"/>
                  </a:lnTo>
                  <a:lnTo>
                    <a:pt x="657" y="1096"/>
                  </a:lnTo>
                  <a:lnTo>
                    <a:pt x="656" y="1098"/>
                  </a:lnTo>
                  <a:lnTo>
                    <a:pt x="654" y="1099"/>
                  </a:lnTo>
                  <a:lnTo>
                    <a:pt x="653" y="1099"/>
                  </a:lnTo>
                  <a:lnTo>
                    <a:pt x="654" y="1101"/>
                  </a:lnTo>
                  <a:lnTo>
                    <a:pt x="653" y="1101"/>
                  </a:lnTo>
                  <a:lnTo>
                    <a:pt x="651" y="1102"/>
                  </a:lnTo>
                  <a:lnTo>
                    <a:pt x="653" y="1102"/>
                  </a:lnTo>
                  <a:lnTo>
                    <a:pt x="651" y="1102"/>
                  </a:lnTo>
                  <a:lnTo>
                    <a:pt x="651" y="1104"/>
                  </a:lnTo>
                  <a:lnTo>
                    <a:pt x="650" y="1104"/>
                  </a:lnTo>
                  <a:lnTo>
                    <a:pt x="651" y="1104"/>
                  </a:lnTo>
                  <a:lnTo>
                    <a:pt x="650" y="1105"/>
                  </a:lnTo>
                  <a:lnTo>
                    <a:pt x="650" y="1104"/>
                  </a:lnTo>
                  <a:lnTo>
                    <a:pt x="650" y="1105"/>
                  </a:lnTo>
                  <a:lnTo>
                    <a:pt x="648" y="1105"/>
                  </a:lnTo>
                  <a:lnTo>
                    <a:pt x="650" y="1105"/>
                  </a:lnTo>
                  <a:lnTo>
                    <a:pt x="648" y="1107"/>
                  </a:lnTo>
                  <a:lnTo>
                    <a:pt x="648" y="1108"/>
                  </a:lnTo>
                  <a:lnTo>
                    <a:pt x="647" y="1105"/>
                  </a:lnTo>
                  <a:lnTo>
                    <a:pt x="647" y="1104"/>
                  </a:lnTo>
                  <a:lnTo>
                    <a:pt x="647" y="1102"/>
                  </a:lnTo>
                  <a:lnTo>
                    <a:pt x="647" y="1101"/>
                  </a:lnTo>
                  <a:lnTo>
                    <a:pt x="647" y="1098"/>
                  </a:lnTo>
                  <a:lnTo>
                    <a:pt x="645" y="1098"/>
                  </a:lnTo>
                  <a:lnTo>
                    <a:pt x="642" y="1098"/>
                  </a:lnTo>
                  <a:lnTo>
                    <a:pt x="641" y="1099"/>
                  </a:lnTo>
                  <a:lnTo>
                    <a:pt x="641" y="1101"/>
                  </a:lnTo>
                  <a:lnTo>
                    <a:pt x="644" y="1104"/>
                  </a:lnTo>
                  <a:lnTo>
                    <a:pt x="645" y="1104"/>
                  </a:lnTo>
                  <a:lnTo>
                    <a:pt x="645" y="1108"/>
                  </a:lnTo>
                  <a:lnTo>
                    <a:pt x="645" y="1110"/>
                  </a:lnTo>
                  <a:lnTo>
                    <a:pt x="645" y="1111"/>
                  </a:lnTo>
                  <a:lnTo>
                    <a:pt x="645" y="1113"/>
                  </a:lnTo>
                  <a:lnTo>
                    <a:pt x="644" y="1113"/>
                  </a:lnTo>
                  <a:lnTo>
                    <a:pt x="642" y="1114"/>
                  </a:lnTo>
                  <a:lnTo>
                    <a:pt x="642" y="1116"/>
                  </a:lnTo>
                  <a:lnTo>
                    <a:pt x="641" y="1116"/>
                  </a:lnTo>
                  <a:lnTo>
                    <a:pt x="641" y="1117"/>
                  </a:lnTo>
                  <a:lnTo>
                    <a:pt x="639" y="1119"/>
                  </a:lnTo>
                  <a:lnTo>
                    <a:pt x="639" y="1120"/>
                  </a:lnTo>
                  <a:lnTo>
                    <a:pt x="638" y="1120"/>
                  </a:lnTo>
                  <a:lnTo>
                    <a:pt x="638" y="1122"/>
                  </a:lnTo>
                  <a:lnTo>
                    <a:pt x="636" y="1122"/>
                  </a:lnTo>
                  <a:lnTo>
                    <a:pt x="638" y="1122"/>
                  </a:lnTo>
                  <a:lnTo>
                    <a:pt x="638" y="1120"/>
                  </a:lnTo>
                  <a:lnTo>
                    <a:pt x="636" y="1120"/>
                  </a:lnTo>
                  <a:lnTo>
                    <a:pt x="636" y="1122"/>
                  </a:lnTo>
                  <a:lnTo>
                    <a:pt x="636" y="1123"/>
                  </a:lnTo>
                  <a:lnTo>
                    <a:pt x="635" y="1123"/>
                  </a:lnTo>
                  <a:lnTo>
                    <a:pt x="635" y="1122"/>
                  </a:lnTo>
                  <a:lnTo>
                    <a:pt x="635" y="1123"/>
                  </a:lnTo>
                  <a:lnTo>
                    <a:pt x="635" y="1122"/>
                  </a:lnTo>
                  <a:lnTo>
                    <a:pt x="635" y="1117"/>
                  </a:lnTo>
                  <a:lnTo>
                    <a:pt x="635" y="1116"/>
                  </a:lnTo>
                  <a:lnTo>
                    <a:pt x="635" y="1114"/>
                  </a:lnTo>
                  <a:lnTo>
                    <a:pt x="635" y="1113"/>
                  </a:lnTo>
                  <a:lnTo>
                    <a:pt x="635" y="1111"/>
                  </a:lnTo>
                  <a:lnTo>
                    <a:pt x="635" y="1110"/>
                  </a:lnTo>
                  <a:lnTo>
                    <a:pt x="636" y="1108"/>
                  </a:lnTo>
                  <a:lnTo>
                    <a:pt x="636" y="1107"/>
                  </a:lnTo>
                  <a:lnTo>
                    <a:pt x="636" y="1108"/>
                  </a:lnTo>
                  <a:lnTo>
                    <a:pt x="638" y="1108"/>
                  </a:lnTo>
                  <a:lnTo>
                    <a:pt x="638" y="1107"/>
                  </a:lnTo>
                  <a:lnTo>
                    <a:pt x="638" y="1105"/>
                  </a:lnTo>
                  <a:lnTo>
                    <a:pt x="638" y="1104"/>
                  </a:lnTo>
                  <a:lnTo>
                    <a:pt x="638" y="1105"/>
                  </a:lnTo>
                  <a:lnTo>
                    <a:pt x="638" y="1104"/>
                  </a:lnTo>
                  <a:lnTo>
                    <a:pt x="636" y="1105"/>
                  </a:lnTo>
                  <a:lnTo>
                    <a:pt x="636" y="1107"/>
                  </a:lnTo>
                  <a:lnTo>
                    <a:pt x="635" y="1108"/>
                  </a:lnTo>
                  <a:lnTo>
                    <a:pt x="633" y="1108"/>
                  </a:lnTo>
                  <a:lnTo>
                    <a:pt x="633" y="1111"/>
                  </a:lnTo>
                  <a:lnTo>
                    <a:pt x="632" y="1111"/>
                  </a:lnTo>
                  <a:lnTo>
                    <a:pt x="632" y="1113"/>
                  </a:lnTo>
                  <a:lnTo>
                    <a:pt x="632" y="1116"/>
                  </a:lnTo>
                  <a:lnTo>
                    <a:pt x="632" y="1117"/>
                  </a:lnTo>
                  <a:lnTo>
                    <a:pt x="632" y="1119"/>
                  </a:lnTo>
                  <a:lnTo>
                    <a:pt x="632" y="1120"/>
                  </a:lnTo>
                  <a:lnTo>
                    <a:pt x="632" y="1122"/>
                  </a:lnTo>
                  <a:lnTo>
                    <a:pt x="630" y="1122"/>
                  </a:lnTo>
                  <a:lnTo>
                    <a:pt x="629" y="1120"/>
                  </a:lnTo>
                  <a:lnTo>
                    <a:pt x="627" y="1120"/>
                  </a:lnTo>
                  <a:lnTo>
                    <a:pt x="627" y="1119"/>
                  </a:lnTo>
                  <a:lnTo>
                    <a:pt x="626" y="1119"/>
                  </a:lnTo>
                  <a:lnTo>
                    <a:pt x="626" y="1117"/>
                  </a:lnTo>
                  <a:lnTo>
                    <a:pt x="624" y="1116"/>
                  </a:lnTo>
                  <a:lnTo>
                    <a:pt x="626" y="1117"/>
                  </a:lnTo>
                  <a:lnTo>
                    <a:pt x="626" y="1116"/>
                  </a:lnTo>
                  <a:lnTo>
                    <a:pt x="624" y="1116"/>
                  </a:lnTo>
                  <a:lnTo>
                    <a:pt x="624" y="1114"/>
                  </a:lnTo>
                  <a:lnTo>
                    <a:pt x="626" y="1113"/>
                  </a:lnTo>
                  <a:lnTo>
                    <a:pt x="624" y="1113"/>
                  </a:lnTo>
                  <a:lnTo>
                    <a:pt x="626" y="1111"/>
                  </a:lnTo>
                  <a:lnTo>
                    <a:pt x="626" y="1110"/>
                  </a:lnTo>
                  <a:lnTo>
                    <a:pt x="626" y="1108"/>
                  </a:lnTo>
                  <a:lnTo>
                    <a:pt x="627" y="1108"/>
                  </a:lnTo>
                  <a:lnTo>
                    <a:pt x="627" y="1107"/>
                  </a:lnTo>
                  <a:lnTo>
                    <a:pt x="627" y="1105"/>
                  </a:lnTo>
                  <a:lnTo>
                    <a:pt x="627" y="1104"/>
                  </a:lnTo>
                  <a:lnTo>
                    <a:pt x="629" y="1099"/>
                  </a:lnTo>
                  <a:lnTo>
                    <a:pt x="630" y="1098"/>
                  </a:lnTo>
                  <a:lnTo>
                    <a:pt x="630" y="1096"/>
                  </a:lnTo>
                  <a:lnTo>
                    <a:pt x="629" y="1096"/>
                  </a:lnTo>
                  <a:lnTo>
                    <a:pt x="627" y="1096"/>
                  </a:lnTo>
                  <a:lnTo>
                    <a:pt x="624" y="1098"/>
                  </a:lnTo>
                  <a:lnTo>
                    <a:pt x="621" y="1098"/>
                  </a:lnTo>
                  <a:lnTo>
                    <a:pt x="620" y="1098"/>
                  </a:lnTo>
                  <a:lnTo>
                    <a:pt x="620" y="1096"/>
                  </a:lnTo>
                  <a:lnTo>
                    <a:pt x="620" y="1095"/>
                  </a:lnTo>
                  <a:lnTo>
                    <a:pt x="618" y="1093"/>
                  </a:lnTo>
                  <a:lnTo>
                    <a:pt x="617" y="1093"/>
                  </a:lnTo>
                  <a:lnTo>
                    <a:pt x="615" y="1095"/>
                  </a:lnTo>
                  <a:lnTo>
                    <a:pt x="623" y="1108"/>
                  </a:lnTo>
                  <a:lnTo>
                    <a:pt x="620" y="1113"/>
                  </a:lnTo>
                  <a:lnTo>
                    <a:pt x="618" y="1113"/>
                  </a:lnTo>
                  <a:lnTo>
                    <a:pt x="618" y="1114"/>
                  </a:lnTo>
                  <a:lnTo>
                    <a:pt x="618" y="1116"/>
                  </a:lnTo>
                  <a:lnTo>
                    <a:pt x="617" y="1117"/>
                  </a:lnTo>
                  <a:lnTo>
                    <a:pt x="617" y="1116"/>
                  </a:lnTo>
                  <a:lnTo>
                    <a:pt x="615" y="1116"/>
                  </a:lnTo>
                  <a:lnTo>
                    <a:pt x="615" y="1117"/>
                  </a:lnTo>
                  <a:lnTo>
                    <a:pt x="614" y="1117"/>
                  </a:lnTo>
                  <a:lnTo>
                    <a:pt x="611" y="1119"/>
                  </a:lnTo>
                  <a:lnTo>
                    <a:pt x="611" y="1117"/>
                  </a:lnTo>
                  <a:lnTo>
                    <a:pt x="612" y="1117"/>
                  </a:lnTo>
                  <a:lnTo>
                    <a:pt x="611" y="1117"/>
                  </a:lnTo>
                  <a:lnTo>
                    <a:pt x="609" y="1117"/>
                  </a:lnTo>
                  <a:lnTo>
                    <a:pt x="608" y="1119"/>
                  </a:lnTo>
                  <a:lnTo>
                    <a:pt x="606" y="1119"/>
                  </a:lnTo>
                  <a:lnTo>
                    <a:pt x="605" y="1119"/>
                  </a:lnTo>
                  <a:lnTo>
                    <a:pt x="603" y="1119"/>
                  </a:lnTo>
                  <a:lnTo>
                    <a:pt x="603" y="1120"/>
                  </a:lnTo>
                  <a:lnTo>
                    <a:pt x="602" y="1120"/>
                  </a:lnTo>
                  <a:lnTo>
                    <a:pt x="602" y="1119"/>
                  </a:lnTo>
                  <a:lnTo>
                    <a:pt x="600" y="1119"/>
                  </a:lnTo>
                  <a:lnTo>
                    <a:pt x="600" y="1120"/>
                  </a:lnTo>
                  <a:lnTo>
                    <a:pt x="602" y="1120"/>
                  </a:lnTo>
                  <a:lnTo>
                    <a:pt x="608" y="1119"/>
                  </a:lnTo>
                  <a:lnTo>
                    <a:pt x="609" y="1119"/>
                  </a:lnTo>
                  <a:lnTo>
                    <a:pt x="611" y="1119"/>
                  </a:lnTo>
                  <a:lnTo>
                    <a:pt x="612" y="1120"/>
                  </a:lnTo>
                  <a:lnTo>
                    <a:pt x="614" y="1120"/>
                  </a:lnTo>
                  <a:lnTo>
                    <a:pt x="615" y="1120"/>
                  </a:lnTo>
                  <a:lnTo>
                    <a:pt x="617" y="1120"/>
                  </a:lnTo>
                  <a:lnTo>
                    <a:pt x="618" y="1117"/>
                  </a:lnTo>
                  <a:lnTo>
                    <a:pt x="620" y="1117"/>
                  </a:lnTo>
                  <a:lnTo>
                    <a:pt x="620" y="1119"/>
                  </a:lnTo>
                  <a:lnTo>
                    <a:pt x="621" y="1120"/>
                  </a:lnTo>
                  <a:lnTo>
                    <a:pt x="624" y="1123"/>
                  </a:lnTo>
                  <a:lnTo>
                    <a:pt x="624" y="1125"/>
                  </a:lnTo>
                  <a:lnTo>
                    <a:pt x="626" y="1128"/>
                  </a:lnTo>
                  <a:lnTo>
                    <a:pt x="624" y="1130"/>
                  </a:lnTo>
                  <a:lnTo>
                    <a:pt x="626" y="1130"/>
                  </a:lnTo>
                  <a:lnTo>
                    <a:pt x="624" y="1130"/>
                  </a:lnTo>
                  <a:lnTo>
                    <a:pt x="624" y="1131"/>
                  </a:lnTo>
                  <a:lnTo>
                    <a:pt x="624" y="1133"/>
                  </a:lnTo>
                  <a:lnTo>
                    <a:pt x="623" y="1133"/>
                  </a:lnTo>
                  <a:lnTo>
                    <a:pt x="623" y="1131"/>
                  </a:lnTo>
                  <a:lnTo>
                    <a:pt x="621" y="1131"/>
                  </a:lnTo>
                  <a:lnTo>
                    <a:pt x="620" y="1131"/>
                  </a:lnTo>
                  <a:lnTo>
                    <a:pt x="620" y="1130"/>
                  </a:lnTo>
                  <a:lnTo>
                    <a:pt x="618" y="1130"/>
                  </a:lnTo>
                  <a:lnTo>
                    <a:pt x="618" y="1131"/>
                  </a:lnTo>
                  <a:lnTo>
                    <a:pt x="620" y="1133"/>
                  </a:lnTo>
                  <a:lnTo>
                    <a:pt x="621" y="1134"/>
                  </a:lnTo>
                  <a:lnTo>
                    <a:pt x="623" y="1134"/>
                  </a:lnTo>
                  <a:lnTo>
                    <a:pt x="623" y="1136"/>
                  </a:lnTo>
                  <a:lnTo>
                    <a:pt x="623" y="1137"/>
                  </a:lnTo>
                  <a:lnTo>
                    <a:pt x="623" y="1139"/>
                  </a:lnTo>
                  <a:lnTo>
                    <a:pt x="621" y="1139"/>
                  </a:lnTo>
                  <a:lnTo>
                    <a:pt x="621" y="1140"/>
                  </a:lnTo>
                  <a:lnTo>
                    <a:pt x="621" y="1142"/>
                  </a:lnTo>
                  <a:lnTo>
                    <a:pt x="620" y="1142"/>
                  </a:lnTo>
                  <a:lnTo>
                    <a:pt x="620" y="1143"/>
                  </a:lnTo>
                  <a:lnTo>
                    <a:pt x="620" y="1145"/>
                  </a:lnTo>
                  <a:lnTo>
                    <a:pt x="618" y="1146"/>
                  </a:lnTo>
                  <a:lnTo>
                    <a:pt x="618" y="1148"/>
                  </a:lnTo>
                  <a:lnTo>
                    <a:pt x="618" y="1149"/>
                  </a:lnTo>
                  <a:lnTo>
                    <a:pt x="618" y="1151"/>
                  </a:lnTo>
                  <a:lnTo>
                    <a:pt x="618" y="1152"/>
                  </a:lnTo>
                  <a:lnTo>
                    <a:pt x="617" y="1152"/>
                  </a:lnTo>
                  <a:lnTo>
                    <a:pt x="618" y="1152"/>
                  </a:lnTo>
                  <a:lnTo>
                    <a:pt x="618" y="1154"/>
                  </a:lnTo>
                  <a:lnTo>
                    <a:pt x="618" y="1155"/>
                  </a:lnTo>
                  <a:lnTo>
                    <a:pt x="618" y="1157"/>
                  </a:lnTo>
                  <a:lnTo>
                    <a:pt x="618" y="1158"/>
                  </a:lnTo>
                  <a:lnTo>
                    <a:pt x="620" y="1158"/>
                  </a:lnTo>
                  <a:lnTo>
                    <a:pt x="620" y="1160"/>
                  </a:lnTo>
                  <a:lnTo>
                    <a:pt x="620" y="1161"/>
                  </a:lnTo>
                  <a:lnTo>
                    <a:pt x="621" y="1161"/>
                  </a:lnTo>
                  <a:lnTo>
                    <a:pt x="621" y="1163"/>
                  </a:lnTo>
                  <a:lnTo>
                    <a:pt x="621" y="1164"/>
                  </a:lnTo>
                  <a:lnTo>
                    <a:pt x="623" y="1164"/>
                  </a:lnTo>
                  <a:lnTo>
                    <a:pt x="621" y="1164"/>
                  </a:lnTo>
                  <a:lnTo>
                    <a:pt x="623" y="1164"/>
                  </a:lnTo>
                  <a:lnTo>
                    <a:pt x="623" y="1166"/>
                  </a:lnTo>
                  <a:lnTo>
                    <a:pt x="623" y="1167"/>
                  </a:lnTo>
                  <a:lnTo>
                    <a:pt x="624" y="1169"/>
                  </a:lnTo>
                  <a:lnTo>
                    <a:pt x="623" y="1169"/>
                  </a:lnTo>
                  <a:lnTo>
                    <a:pt x="623" y="1167"/>
                  </a:lnTo>
                  <a:lnTo>
                    <a:pt x="621" y="1167"/>
                  </a:lnTo>
                  <a:lnTo>
                    <a:pt x="620" y="1166"/>
                  </a:lnTo>
                  <a:lnTo>
                    <a:pt x="618" y="1164"/>
                  </a:lnTo>
                  <a:lnTo>
                    <a:pt x="617" y="1164"/>
                  </a:lnTo>
                  <a:lnTo>
                    <a:pt x="618" y="1164"/>
                  </a:lnTo>
                  <a:lnTo>
                    <a:pt x="618" y="1166"/>
                  </a:lnTo>
                  <a:lnTo>
                    <a:pt x="618" y="1167"/>
                  </a:lnTo>
                  <a:lnTo>
                    <a:pt x="620" y="1167"/>
                  </a:lnTo>
                  <a:lnTo>
                    <a:pt x="621" y="1169"/>
                  </a:lnTo>
                  <a:lnTo>
                    <a:pt x="624" y="1170"/>
                  </a:lnTo>
                  <a:lnTo>
                    <a:pt x="624" y="1172"/>
                  </a:lnTo>
                  <a:lnTo>
                    <a:pt x="626" y="1172"/>
                  </a:lnTo>
                  <a:lnTo>
                    <a:pt x="626" y="1173"/>
                  </a:lnTo>
                  <a:lnTo>
                    <a:pt x="626" y="1175"/>
                  </a:lnTo>
                  <a:lnTo>
                    <a:pt x="626" y="1176"/>
                  </a:lnTo>
                  <a:lnTo>
                    <a:pt x="627" y="1178"/>
                  </a:lnTo>
                  <a:lnTo>
                    <a:pt x="627" y="1179"/>
                  </a:lnTo>
                  <a:lnTo>
                    <a:pt x="627" y="1181"/>
                  </a:lnTo>
                  <a:lnTo>
                    <a:pt x="629" y="1183"/>
                  </a:lnTo>
                  <a:lnTo>
                    <a:pt x="629" y="1184"/>
                  </a:lnTo>
                  <a:lnTo>
                    <a:pt x="629" y="1186"/>
                  </a:lnTo>
                  <a:lnTo>
                    <a:pt x="627" y="1187"/>
                  </a:lnTo>
                  <a:lnTo>
                    <a:pt x="626" y="1187"/>
                  </a:lnTo>
                  <a:lnTo>
                    <a:pt x="626" y="1184"/>
                  </a:lnTo>
                  <a:lnTo>
                    <a:pt x="624" y="1181"/>
                  </a:lnTo>
                  <a:lnTo>
                    <a:pt x="623" y="1176"/>
                  </a:lnTo>
                  <a:lnTo>
                    <a:pt x="623" y="1175"/>
                  </a:lnTo>
                  <a:lnTo>
                    <a:pt x="621" y="1175"/>
                  </a:lnTo>
                  <a:lnTo>
                    <a:pt x="621" y="1176"/>
                  </a:lnTo>
                  <a:lnTo>
                    <a:pt x="621" y="1178"/>
                  </a:lnTo>
                  <a:lnTo>
                    <a:pt x="623" y="1179"/>
                  </a:lnTo>
                  <a:lnTo>
                    <a:pt x="623" y="1181"/>
                  </a:lnTo>
                  <a:lnTo>
                    <a:pt x="623" y="1183"/>
                  </a:lnTo>
                  <a:lnTo>
                    <a:pt x="623" y="1184"/>
                  </a:lnTo>
                  <a:lnTo>
                    <a:pt x="624" y="1186"/>
                  </a:lnTo>
                  <a:lnTo>
                    <a:pt x="624" y="1187"/>
                  </a:lnTo>
                  <a:lnTo>
                    <a:pt x="624" y="1189"/>
                  </a:lnTo>
                  <a:lnTo>
                    <a:pt x="626" y="1189"/>
                  </a:lnTo>
                  <a:lnTo>
                    <a:pt x="626" y="1190"/>
                  </a:lnTo>
                  <a:lnTo>
                    <a:pt x="626" y="1192"/>
                  </a:lnTo>
                  <a:lnTo>
                    <a:pt x="626" y="1193"/>
                  </a:lnTo>
                  <a:lnTo>
                    <a:pt x="626" y="1195"/>
                  </a:lnTo>
                  <a:lnTo>
                    <a:pt x="627" y="1196"/>
                  </a:lnTo>
                  <a:lnTo>
                    <a:pt x="626" y="1196"/>
                  </a:lnTo>
                  <a:lnTo>
                    <a:pt x="626" y="1198"/>
                  </a:lnTo>
                  <a:lnTo>
                    <a:pt x="624" y="1198"/>
                  </a:lnTo>
                  <a:lnTo>
                    <a:pt x="623" y="1198"/>
                  </a:lnTo>
                  <a:lnTo>
                    <a:pt x="623" y="1196"/>
                  </a:lnTo>
                  <a:lnTo>
                    <a:pt x="621" y="1196"/>
                  </a:lnTo>
                  <a:lnTo>
                    <a:pt x="621" y="1195"/>
                  </a:lnTo>
                  <a:lnTo>
                    <a:pt x="621" y="1196"/>
                  </a:lnTo>
                  <a:lnTo>
                    <a:pt x="621" y="1195"/>
                  </a:lnTo>
                  <a:lnTo>
                    <a:pt x="621" y="1193"/>
                  </a:lnTo>
                  <a:lnTo>
                    <a:pt x="621" y="1190"/>
                  </a:lnTo>
                  <a:lnTo>
                    <a:pt x="621" y="1189"/>
                  </a:lnTo>
                  <a:lnTo>
                    <a:pt x="623" y="1187"/>
                  </a:lnTo>
                  <a:lnTo>
                    <a:pt x="621" y="1184"/>
                  </a:lnTo>
                  <a:lnTo>
                    <a:pt x="621" y="1183"/>
                  </a:lnTo>
                  <a:lnTo>
                    <a:pt x="620" y="1183"/>
                  </a:lnTo>
                  <a:lnTo>
                    <a:pt x="618" y="1183"/>
                  </a:lnTo>
                  <a:lnTo>
                    <a:pt x="617" y="1183"/>
                  </a:lnTo>
                  <a:lnTo>
                    <a:pt x="615" y="1176"/>
                  </a:lnTo>
                  <a:lnTo>
                    <a:pt x="612" y="1178"/>
                  </a:lnTo>
                  <a:lnTo>
                    <a:pt x="609" y="1178"/>
                  </a:lnTo>
                  <a:lnTo>
                    <a:pt x="611" y="1183"/>
                  </a:lnTo>
                  <a:lnTo>
                    <a:pt x="612" y="1183"/>
                  </a:lnTo>
                  <a:lnTo>
                    <a:pt x="614" y="1184"/>
                  </a:lnTo>
                  <a:lnTo>
                    <a:pt x="611" y="1186"/>
                  </a:lnTo>
                  <a:lnTo>
                    <a:pt x="612" y="1190"/>
                  </a:lnTo>
                  <a:lnTo>
                    <a:pt x="615" y="1189"/>
                  </a:lnTo>
                  <a:lnTo>
                    <a:pt x="615" y="1192"/>
                  </a:lnTo>
                  <a:lnTo>
                    <a:pt x="614" y="1192"/>
                  </a:lnTo>
                  <a:lnTo>
                    <a:pt x="612" y="1192"/>
                  </a:lnTo>
                  <a:lnTo>
                    <a:pt x="612" y="1193"/>
                  </a:lnTo>
                  <a:lnTo>
                    <a:pt x="611" y="1193"/>
                  </a:lnTo>
                  <a:lnTo>
                    <a:pt x="609" y="1193"/>
                  </a:lnTo>
                  <a:lnTo>
                    <a:pt x="609" y="1195"/>
                  </a:lnTo>
                  <a:lnTo>
                    <a:pt x="609" y="1196"/>
                  </a:lnTo>
                  <a:lnTo>
                    <a:pt x="608" y="1196"/>
                  </a:lnTo>
                  <a:lnTo>
                    <a:pt x="608" y="1198"/>
                  </a:lnTo>
                  <a:lnTo>
                    <a:pt x="608" y="1199"/>
                  </a:lnTo>
                  <a:lnTo>
                    <a:pt x="608" y="1198"/>
                  </a:lnTo>
                  <a:lnTo>
                    <a:pt x="608" y="1196"/>
                  </a:lnTo>
                  <a:lnTo>
                    <a:pt x="606" y="1196"/>
                  </a:lnTo>
                  <a:lnTo>
                    <a:pt x="606" y="1198"/>
                  </a:lnTo>
                  <a:lnTo>
                    <a:pt x="606" y="1199"/>
                  </a:lnTo>
                  <a:lnTo>
                    <a:pt x="608" y="1199"/>
                  </a:lnTo>
                  <a:lnTo>
                    <a:pt x="609" y="1199"/>
                  </a:lnTo>
                  <a:lnTo>
                    <a:pt x="611" y="1199"/>
                  </a:lnTo>
                  <a:lnTo>
                    <a:pt x="611" y="1201"/>
                  </a:lnTo>
                  <a:lnTo>
                    <a:pt x="611" y="1202"/>
                  </a:lnTo>
                  <a:lnTo>
                    <a:pt x="612" y="1204"/>
                  </a:lnTo>
                  <a:lnTo>
                    <a:pt x="612" y="1205"/>
                  </a:lnTo>
                  <a:lnTo>
                    <a:pt x="615" y="1207"/>
                  </a:lnTo>
                  <a:lnTo>
                    <a:pt x="617" y="1207"/>
                  </a:lnTo>
                  <a:lnTo>
                    <a:pt x="620" y="1210"/>
                  </a:lnTo>
                  <a:lnTo>
                    <a:pt x="620" y="1208"/>
                  </a:lnTo>
                  <a:lnTo>
                    <a:pt x="626" y="1211"/>
                  </a:lnTo>
                  <a:lnTo>
                    <a:pt x="624" y="1213"/>
                  </a:lnTo>
                  <a:lnTo>
                    <a:pt x="620" y="1210"/>
                  </a:lnTo>
                  <a:lnTo>
                    <a:pt x="618" y="1213"/>
                  </a:lnTo>
                  <a:lnTo>
                    <a:pt x="618" y="1211"/>
                  </a:lnTo>
                  <a:lnTo>
                    <a:pt x="618" y="1210"/>
                  </a:lnTo>
                  <a:lnTo>
                    <a:pt x="617" y="1208"/>
                  </a:lnTo>
                  <a:lnTo>
                    <a:pt x="614" y="1208"/>
                  </a:lnTo>
                  <a:lnTo>
                    <a:pt x="611" y="1208"/>
                  </a:lnTo>
                  <a:lnTo>
                    <a:pt x="609" y="1208"/>
                  </a:lnTo>
                  <a:lnTo>
                    <a:pt x="608" y="1210"/>
                  </a:lnTo>
                  <a:lnTo>
                    <a:pt x="606" y="1210"/>
                  </a:lnTo>
                  <a:lnTo>
                    <a:pt x="606" y="1211"/>
                  </a:lnTo>
                  <a:lnTo>
                    <a:pt x="606" y="1213"/>
                  </a:lnTo>
                  <a:lnTo>
                    <a:pt x="605" y="1213"/>
                  </a:lnTo>
                  <a:lnTo>
                    <a:pt x="603" y="1213"/>
                  </a:lnTo>
                  <a:lnTo>
                    <a:pt x="603" y="1214"/>
                  </a:lnTo>
                  <a:lnTo>
                    <a:pt x="602" y="1214"/>
                  </a:lnTo>
                  <a:lnTo>
                    <a:pt x="600" y="1214"/>
                  </a:lnTo>
                  <a:lnTo>
                    <a:pt x="599" y="1214"/>
                  </a:lnTo>
                  <a:lnTo>
                    <a:pt x="599" y="1216"/>
                  </a:lnTo>
                  <a:lnTo>
                    <a:pt x="597" y="1216"/>
                  </a:lnTo>
                  <a:lnTo>
                    <a:pt x="597" y="1214"/>
                  </a:lnTo>
                  <a:lnTo>
                    <a:pt x="596" y="1216"/>
                  </a:lnTo>
                  <a:lnTo>
                    <a:pt x="594" y="1216"/>
                  </a:lnTo>
                  <a:lnTo>
                    <a:pt x="593" y="1216"/>
                  </a:lnTo>
                  <a:lnTo>
                    <a:pt x="591" y="1216"/>
                  </a:lnTo>
                  <a:lnTo>
                    <a:pt x="591" y="1214"/>
                  </a:lnTo>
                  <a:lnTo>
                    <a:pt x="591" y="1213"/>
                  </a:lnTo>
                  <a:lnTo>
                    <a:pt x="591" y="1211"/>
                  </a:lnTo>
                  <a:lnTo>
                    <a:pt x="591" y="1210"/>
                  </a:lnTo>
                  <a:lnTo>
                    <a:pt x="590" y="1210"/>
                  </a:lnTo>
                  <a:lnTo>
                    <a:pt x="590" y="1208"/>
                  </a:lnTo>
                  <a:lnTo>
                    <a:pt x="588" y="1207"/>
                  </a:lnTo>
                  <a:lnTo>
                    <a:pt x="587" y="1207"/>
                  </a:lnTo>
                  <a:lnTo>
                    <a:pt x="585" y="1207"/>
                  </a:lnTo>
                  <a:lnTo>
                    <a:pt x="584" y="1207"/>
                  </a:lnTo>
                  <a:lnTo>
                    <a:pt x="582" y="1207"/>
                  </a:lnTo>
                  <a:lnTo>
                    <a:pt x="582" y="1205"/>
                  </a:lnTo>
                  <a:lnTo>
                    <a:pt x="581" y="1205"/>
                  </a:lnTo>
                  <a:lnTo>
                    <a:pt x="579" y="1205"/>
                  </a:lnTo>
                  <a:lnTo>
                    <a:pt x="579" y="1204"/>
                  </a:lnTo>
                  <a:lnTo>
                    <a:pt x="578" y="1204"/>
                  </a:lnTo>
                  <a:lnTo>
                    <a:pt x="576" y="1204"/>
                  </a:lnTo>
                  <a:lnTo>
                    <a:pt x="576" y="1202"/>
                  </a:lnTo>
                  <a:lnTo>
                    <a:pt x="575" y="1202"/>
                  </a:lnTo>
                  <a:lnTo>
                    <a:pt x="573" y="1202"/>
                  </a:lnTo>
                  <a:lnTo>
                    <a:pt x="571" y="1202"/>
                  </a:lnTo>
                  <a:lnTo>
                    <a:pt x="570" y="1202"/>
                  </a:lnTo>
                  <a:lnTo>
                    <a:pt x="570" y="1201"/>
                  </a:lnTo>
                  <a:lnTo>
                    <a:pt x="568" y="1201"/>
                  </a:lnTo>
                  <a:lnTo>
                    <a:pt x="567" y="1201"/>
                  </a:lnTo>
                  <a:lnTo>
                    <a:pt x="567" y="1199"/>
                  </a:lnTo>
                  <a:lnTo>
                    <a:pt x="565" y="1199"/>
                  </a:lnTo>
                  <a:lnTo>
                    <a:pt x="565" y="1198"/>
                  </a:lnTo>
                  <a:lnTo>
                    <a:pt x="564" y="1198"/>
                  </a:lnTo>
                  <a:lnTo>
                    <a:pt x="562" y="1198"/>
                  </a:lnTo>
                  <a:lnTo>
                    <a:pt x="562" y="1196"/>
                  </a:lnTo>
                  <a:lnTo>
                    <a:pt x="561" y="1196"/>
                  </a:lnTo>
                  <a:lnTo>
                    <a:pt x="561" y="1198"/>
                  </a:lnTo>
                  <a:lnTo>
                    <a:pt x="561" y="1196"/>
                  </a:lnTo>
                  <a:lnTo>
                    <a:pt x="559" y="1196"/>
                  </a:lnTo>
                  <a:lnTo>
                    <a:pt x="559" y="1198"/>
                  </a:lnTo>
                  <a:lnTo>
                    <a:pt x="558" y="1198"/>
                  </a:lnTo>
                  <a:lnTo>
                    <a:pt x="558" y="1199"/>
                  </a:lnTo>
                  <a:lnTo>
                    <a:pt x="556" y="1199"/>
                  </a:lnTo>
                  <a:lnTo>
                    <a:pt x="555" y="1199"/>
                  </a:lnTo>
                  <a:lnTo>
                    <a:pt x="555" y="1198"/>
                  </a:lnTo>
                  <a:lnTo>
                    <a:pt x="555" y="1196"/>
                  </a:lnTo>
                  <a:lnTo>
                    <a:pt x="553" y="1196"/>
                  </a:lnTo>
                  <a:lnTo>
                    <a:pt x="553" y="1195"/>
                  </a:lnTo>
                  <a:lnTo>
                    <a:pt x="552" y="1195"/>
                  </a:lnTo>
                  <a:lnTo>
                    <a:pt x="552" y="1193"/>
                  </a:lnTo>
                  <a:lnTo>
                    <a:pt x="552" y="1192"/>
                  </a:lnTo>
                  <a:lnTo>
                    <a:pt x="550" y="1192"/>
                  </a:lnTo>
                  <a:lnTo>
                    <a:pt x="549" y="1192"/>
                  </a:lnTo>
                  <a:lnTo>
                    <a:pt x="549" y="1190"/>
                  </a:lnTo>
                  <a:lnTo>
                    <a:pt x="547" y="1190"/>
                  </a:lnTo>
                  <a:lnTo>
                    <a:pt x="547" y="1189"/>
                  </a:lnTo>
                  <a:lnTo>
                    <a:pt x="546" y="1189"/>
                  </a:lnTo>
                  <a:lnTo>
                    <a:pt x="544" y="1189"/>
                  </a:lnTo>
                  <a:lnTo>
                    <a:pt x="543" y="1189"/>
                  </a:lnTo>
                  <a:lnTo>
                    <a:pt x="541" y="1189"/>
                  </a:lnTo>
                  <a:lnTo>
                    <a:pt x="540" y="1189"/>
                  </a:lnTo>
                  <a:lnTo>
                    <a:pt x="540" y="1187"/>
                  </a:lnTo>
                  <a:lnTo>
                    <a:pt x="538" y="1187"/>
                  </a:lnTo>
                  <a:lnTo>
                    <a:pt x="537" y="1187"/>
                  </a:lnTo>
                  <a:lnTo>
                    <a:pt x="535" y="1186"/>
                  </a:lnTo>
                  <a:lnTo>
                    <a:pt x="534" y="1186"/>
                  </a:lnTo>
                  <a:lnTo>
                    <a:pt x="534" y="1184"/>
                  </a:lnTo>
                  <a:lnTo>
                    <a:pt x="532" y="1184"/>
                  </a:lnTo>
                  <a:lnTo>
                    <a:pt x="531" y="1183"/>
                  </a:lnTo>
                  <a:lnTo>
                    <a:pt x="535" y="1176"/>
                  </a:lnTo>
                  <a:lnTo>
                    <a:pt x="535" y="1173"/>
                  </a:lnTo>
                  <a:lnTo>
                    <a:pt x="537" y="1172"/>
                  </a:lnTo>
                  <a:lnTo>
                    <a:pt x="538" y="1169"/>
                  </a:lnTo>
                  <a:lnTo>
                    <a:pt x="540" y="1169"/>
                  </a:lnTo>
                  <a:lnTo>
                    <a:pt x="541" y="1169"/>
                  </a:lnTo>
                  <a:lnTo>
                    <a:pt x="543" y="1169"/>
                  </a:lnTo>
                  <a:lnTo>
                    <a:pt x="549" y="1169"/>
                  </a:lnTo>
                  <a:lnTo>
                    <a:pt x="550" y="1169"/>
                  </a:lnTo>
                  <a:lnTo>
                    <a:pt x="550" y="1166"/>
                  </a:lnTo>
                  <a:lnTo>
                    <a:pt x="552" y="1164"/>
                  </a:lnTo>
                  <a:lnTo>
                    <a:pt x="555" y="1164"/>
                  </a:lnTo>
                  <a:lnTo>
                    <a:pt x="555" y="1163"/>
                  </a:lnTo>
                  <a:lnTo>
                    <a:pt x="555" y="1160"/>
                  </a:lnTo>
                  <a:lnTo>
                    <a:pt x="555" y="1158"/>
                  </a:lnTo>
                  <a:lnTo>
                    <a:pt x="555" y="1157"/>
                  </a:lnTo>
                  <a:lnTo>
                    <a:pt x="553" y="1157"/>
                  </a:lnTo>
                  <a:lnTo>
                    <a:pt x="552" y="1157"/>
                  </a:lnTo>
                  <a:lnTo>
                    <a:pt x="552" y="1155"/>
                  </a:lnTo>
                  <a:lnTo>
                    <a:pt x="553" y="1155"/>
                  </a:lnTo>
                  <a:lnTo>
                    <a:pt x="555" y="1155"/>
                  </a:lnTo>
                  <a:lnTo>
                    <a:pt x="555" y="1154"/>
                  </a:lnTo>
                  <a:lnTo>
                    <a:pt x="553" y="1152"/>
                  </a:lnTo>
                  <a:lnTo>
                    <a:pt x="553" y="1151"/>
                  </a:lnTo>
                  <a:lnTo>
                    <a:pt x="553" y="1149"/>
                  </a:lnTo>
                  <a:lnTo>
                    <a:pt x="553" y="1148"/>
                  </a:lnTo>
                  <a:lnTo>
                    <a:pt x="553" y="1146"/>
                  </a:lnTo>
                  <a:lnTo>
                    <a:pt x="552" y="1146"/>
                  </a:lnTo>
                  <a:lnTo>
                    <a:pt x="552" y="1145"/>
                  </a:lnTo>
                  <a:lnTo>
                    <a:pt x="552" y="1143"/>
                  </a:lnTo>
                  <a:lnTo>
                    <a:pt x="553" y="1143"/>
                  </a:lnTo>
                  <a:lnTo>
                    <a:pt x="555" y="1143"/>
                  </a:lnTo>
                  <a:lnTo>
                    <a:pt x="555" y="1142"/>
                  </a:lnTo>
                  <a:lnTo>
                    <a:pt x="555" y="1137"/>
                  </a:lnTo>
                  <a:lnTo>
                    <a:pt x="555" y="1136"/>
                  </a:lnTo>
                  <a:lnTo>
                    <a:pt x="556" y="1136"/>
                  </a:lnTo>
                  <a:lnTo>
                    <a:pt x="558" y="1136"/>
                  </a:lnTo>
                  <a:lnTo>
                    <a:pt x="559" y="1136"/>
                  </a:lnTo>
                  <a:lnTo>
                    <a:pt x="561" y="1136"/>
                  </a:lnTo>
                  <a:lnTo>
                    <a:pt x="562" y="1136"/>
                  </a:lnTo>
                  <a:lnTo>
                    <a:pt x="564" y="1136"/>
                  </a:lnTo>
                  <a:lnTo>
                    <a:pt x="564" y="1134"/>
                  </a:lnTo>
                  <a:lnTo>
                    <a:pt x="565" y="1134"/>
                  </a:lnTo>
                  <a:lnTo>
                    <a:pt x="565" y="1136"/>
                  </a:lnTo>
                  <a:lnTo>
                    <a:pt x="568" y="1136"/>
                  </a:lnTo>
                  <a:lnTo>
                    <a:pt x="568" y="1134"/>
                  </a:lnTo>
                  <a:lnTo>
                    <a:pt x="568" y="1131"/>
                  </a:lnTo>
                  <a:lnTo>
                    <a:pt x="568" y="1130"/>
                  </a:lnTo>
                  <a:lnTo>
                    <a:pt x="568" y="1128"/>
                  </a:lnTo>
                  <a:lnTo>
                    <a:pt x="568" y="1126"/>
                  </a:lnTo>
                  <a:lnTo>
                    <a:pt x="568" y="1125"/>
                  </a:lnTo>
                  <a:lnTo>
                    <a:pt x="568" y="1123"/>
                  </a:lnTo>
                  <a:lnTo>
                    <a:pt x="568" y="1122"/>
                  </a:lnTo>
                  <a:lnTo>
                    <a:pt x="568" y="1120"/>
                  </a:lnTo>
                  <a:lnTo>
                    <a:pt x="568" y="1116"/>
                  </a:lnTo>
                  <a:lnTo>
                    <a:pt x="568" y="1114"/>
                  </a:lnTo>
                  <a:lnTo>
                    <a:pt x="573" y="1114"/>
                  </a:lnTo>
                  <a:lnTo>
                    <a:pt x="582" y="1114"/>
                  </a:lnTo>
                  <a:lnTo>
                    <a:pt x="581" y="1108"/>
                  </a:lnTo>
                  <a:lnTo>
                    <a:pt x="575" y="1108"/>
                  </a:lnTo>
                  <a:lnTo>
                    <a:pt x="568" y="1108"/>
                  </a:lnTo>
                  <a:lnTo>
                    <a:pt x="568" y="1105"/>
                  </a:lnTo>
                  <a:lnTo>
                    <a:pt x="570" y="1105"/>
                  </a:lnTo>
                  <a:lnTo>
                    <a:pt x="568" y="1105"/>
                  </a:lnTo>
                  <a:lnTo>
                    <a:pt x="567" y="1104"/>
                  </a:lnTo>
                  <a:lnTo>
                    <a:pt x="565" y="1104"/>
                  </a:lnTo>
                  <a:lnTo>
                    <a:pt x="567" y="1099"/>
                  </a:lnTo>
                  <a:lnTo>
                    <a:pt x="567" y="1098"/>
                  </a:lnTo>
                  <a:lnTo>
                    <a:pt x="567" y="1096"/>
                  </a:lnTo>
                  <a:lnTo>
                    <a:pt x="567" y="1095"/>
                  </a:lnTo>
                  <a:lnTo>
                    <a:pt x="567" y="1093"/>
                  </a:lnTo>
                  <a:lnTo>
                    <a:pt x="568" y="1090"/>
                  </a:lnTo>
                  <a:lnTo>
                    <a:pt x="570" y="1087"/>
                  </a:lnTo>
                  <a:lnTo>
                    <a:pt x="570" y="1086"/>
                  </a:lnTo>
                  <a:lnTo>
                    <a:pt x="570" y="1084"/>
                  </a:lnTo>
                  <a:lnTo>
                    <a:pt x="570" y="1083"/>
                  </a:lnTo>
                  <a:lnTo>
                    <a:pt x="570" y="1081"/>
                  </a:lnTo>
                  <a:lnTo>
                    <a:pt x="573" y="1081"/>
                  </a:lnTo>
                  <a:lnTo>
                    <a:pt x="571" y="1073"/>
                  </a:lnTo>
                  <a:lnTo>
                    <a:pt x="571" y="1072"/>
                  </a:lnTo>
                  <a:lnTo>
                    <a:pt x="570" y="1073"/>
                  </a:lnTo>
                  <a:lnTo>
                    <a:pt x="568" y="1073"/>
                  </a:lnTo>
                  <a:lnTo>
                    <a:pt x="568" y="1072"/>
                  </a:lnTo>
                  <a:lnTo>
                    <a:pt x="568" y="1070"/>
                  </a:lnTo>
                  <a:lnTo>
                    <a:pt x="568" y="1069"/>
                  </a:lnTo>
                  <a:lnTo>
                    <a:pt x="568" y="1067"/>
                  </a:lnTo>
                  <a:lnTo>
                    <a:pt x="570" y="1067"/>
                  </a:lnTo>
                  <a:lnTo>
                    <a:pt x="570" y="1064"/>
                  </a:lnTo>
                  <a:lnTo>
                    <a:pt x="570" y="1061"/>
                  </a:lnTo>
                  <a:lnTo>
                    <a:pt x="570" y="1060"/>
                  </a:lnTo>
                  <a:lnTo>
                    <a:pt x="570" y="1058"/>
                  </a:lnTo>
                  <a:lnTo>
                    <a:pt x="570" y="1057"/>
                  </a:lnTo>
                  <a:lnTo>
                    <a:pt x="570" y="1055"/>
                  </a:lnTo>
                  <a:lnTo>
                    <a:pt x="570" y="1054"/>
                  </a:lnTo>
                  <a:lnTo>
                    <a:pt x="570" y="1052"/>
                  </a:lnTo>
                  <a:lnTo>
                    <a:pt x="570" y="1051"/>
                  </a:lnTo>
                  <a:lnTo>
                    <a:pt x="570" y="1049"/>
                  </a:lnTo>
                  <a:lnTo>
                    <a:pt x="570" y="1048"/>
                  </a:lnTo>
                  <a:lnTo>
                    <a:pt x="570" y="1046"/>
                  </a:lnTo>
                  <a:lnTo>
                    <a:pt x="570" y="1045"/>
                  </a:lnTo>
                  <a:lnTo>
                    <a:pt x="570" y="1043"/>
                  </a:lnTo>
                  <a:lnTo>
                    <a:pt x="570" y="1042"/>
                  </a:lnTo>
                  <a:lnTo>
                    <a:pt x="570" y="1040"/>
                  </a:lnTo>
                  <a:lnTo>
                    <a:pt x="570" y="1039"/>
                  </a:lnTo>
                  <a:lnTo>
                    <a:pt x="570" y="1037"/>
                  </a:lnTo>
                  <a:lnTo>
                    <a:pt x="570" y="1036"/>
                  </a:lnTo>
                  <a:lnTo>
                    <a:pt x="570" y="1034"/>
                  </a:lnTo>
                  <a:lnTo>
                    <a:pt x="570" y="1033"/>
                  </a:lnTo>
                  <a:lnTo>
                    <a:pt x="570" y="1031"/>
                  </a:lnTo>
                  <a:lnTo>
                    <a:pt x="570" y="1030"/>
                  </a:lnTo>
                  <a:lnTo>
                    <a:pt x="570" y="1028"/>
                  </a:lnTo>
                  <a:lnTo>
                    <a:pt x="570" y="1027"/>
                  </a:lnTo>
                  <a:lnTo>
                    <a:pt x="570" y="1025"/>
                  </a:lnTo>
                  <a:lnTo>
                    <a:pt x="570" y="1024"/>
                  </a:lnTo>
                  <a:lnTo>
                    <a:pt x="570" y="1022"/>
                  </a:lnTo>
                  <a:lnTo>
                    <a:pt x="570" y="1020"/>
                  </a:lnTo>
                  <a:lnTo>
                    <a:pt x="570" y="1019"/>
                  </a:lnTo>
                  <a:lnTo>
                    <a:pt x="568" y="1017"/>
                  </a:lnTo>
                  <a:lnTo>
                    <a:pt x="568" y="1016"/>
                  </a:lnTo>
                  <a:lnTo>
                    <a:pt x="570" y="1016"/>
                  </a:lnTo>
                  <a:lnTo>
                    <a:pt x="570" y="1014"/>
                  </a:lnTo>
                  <a:lnTo>
                    <a:pt x="570" y="1013"/>
                  </a:lnTo>
                  <a:lnTo>
                    <a:pt x="570" y="1011"/>
                  </a:lnTo>
                  <a:lnTo>
                    <a:pt x="570" y="1010"/>
                  </a:lnTo>
                  <a:lnTo>
                    <a:pt x="570" y="1008"/>
                  </a:lnTo>
                  <a:lnTo>
                    <a:pt x="570" y="1007"/>
                  </a:lnTo>
                  <a:lnTo>
                    <a:pt x="570" y="1004"/>
                  </a:lnTo>
                  <a:lnTo>
                    <a:pt x="570" y="1001"/>
                  </a:lnTo>
                  <a:lnTo>
                    <a:pt x="570" y="998"/>
                  </a:lnTo>
                  <a:lnTo>
                    <a:pt x="570" y="996"/>
                  </a:lnTo>
                  <a:lnTo>
                    <a:pt x="570" y="995"/>
                  </a:lnTo>
                  <a:lnTo>
                    <a:pt x="570" y="993"/>
                  </a:lnTo>
                  <a:lnTo>
                    <a:pt x="570" y="992"/>
                  </a:lnTo>
                  <a:lnTo>
                    <a:pt x="570" y="990"/>
                  </a:lnTo>
                  <a:lnTo>
                    <a:pt x="570" y="989"/>
                  </a:lnTo>
                  <a:lnTo>
                    <a:pt x="570" y="986"/>
                  </a:lnTo>
                  <a:lnTo>
                    <a:pt x="570" y="984"/>
                  </a:lnTo>
                  <a:lnTo>
                    <a:pt x="568" y="983"/>
                  </a:lnTo>
                  <a:lnTo>
                    <a:pt x="570" y="983"/>
                  </a:lnTo>
                  <a:lnTo>
                    <a:pt x="570" y="980"/>
                  </a:lnTo>
                  <a:lnTo>
                    <a:pt x="570" y="978"/>
                  </a:lnTo>
                  <a:lnTo>
                    <a:pt x="570" y="975"/>
                  </a:lnTo>
                  <a:lnTo>
                    <a:pt x="570" y="974"/>
                  </a:lnTo>
                  <a:lnTo>
                    <a:pt x="568" y="971"/>
                  </a:lnTo>
                  <a:lnTo>
                    <a:pt x="568" y="969"/>
                  </a:lnTo>
                  <a:lnTo>
                    <a:pt x="568" y="967"/>
                  </a:lnTo>
                  <a:lnTo>
                    <a:pt x="568" y="966"/>
                  </a:lnTo>
                  <a:lnTo>
                    <a:pt x="568" y="963"/>
                  </a:lnTo>
                  <a:lnTo>
                    <a:pt x="568" y="961"/>
                  </a:lnTo>
                  <a:lnTo>
                    <a:pt x="568" y="960"/>
                  </a:lnTo>
                  <a:lnTo>
                    <a:pt x="568" y="957"/>
                  </a:lnTo>
                  <a:lnTo>
                    <a:pt x="568" y="955"/>
                  </a:lnTo>
                  <a:lnTo>
                    <a:pt x="568" y="954"/>
                  </a:lnTo>
                  <a:lnTo>
                    <a:pt x="568" y="952"/>
                  </a:lnTo>
                  <a:lnTo>
                    <a:pt x="568" y="951"/>
                  </a:lnTo>
                  <a:lnTo>
                    <a:pt x="568" y="949"/>
                  </a:lnTo>
                  <a:lnTo>
                    <a:pt x="568" y="948"/>
                  </a:lnTo>
                  <a:lnTo>
                    <a:pt x="568" y="946"/>
                  </a:lnTo>
                  <a:lnTo>
                    <a:pt x="568" y="945"/>
                  </a:lnTo>
                  <a:lnTo>
                    <a:pt x="568" y="943"/>
                  </a:lnTo>
                  <a:lnTo>
                    <a:pt x="568" y="942"/>
                  </a:lnTo>
                  <a:lnTo>
                    <a:pt x="568" y="940"/>
                  </a:lnTo>
                  <a:lnTo>
                    <a:pt x="568" y="939"/>
                  </a:lnTo>
                  <a:lnTo>
                    <a:pt x="568" y="936"/>
                  </a:lnTo>
                  <a:lnTo>
                    <a:pt x="568" y="930"/>
                  </a:lnTo>
                  <a:lnTo>
                    <a:pt x="568" y="928"/>
                  </a:lnTo>
                  <a:lnTo>
                    <a:pt x="568" y="922"/>
                  </a:lnTo>
                  <a:lnTo>
                    <a:pt x="568" y="921"/>
                  </a:lnTo>
                  <a:lnTo>
                    <a:pt x="568" y="919"/>
                  </a:lnTo>
                  <a:lnTo>
                    <a:pt x="568" y="918"/>
                  </a:lnTo>
                  <a:lnTo>
                    <a:pt x="568" y="916"/>
                  </a:lnTo>
                  <a:lnTo>
                    <a:pt x="568" y="914"/>
                  </a:lnTo>
                  <a:lnTo>
                    <a:pt x="568" y="913"/>
                  </a:lnTo>
                  <a:lnTo>
                    <a:pt x="568" y="911"/>
                  </a:lnTo>
                  <a:lnTo>
                    <a:pt x="568" y="910"/>
                  </a:lnTo>
                  <a:lnTo>
                    <a:pt x="568" y="908"/>
                  </a:lnTo>
                  <a:lnTo>
                    <a:pt x="568" y="907"/>
                  </a:lnTo>
                  <a:lnTo>
                    <a:pt x="570" y="907"/>
                  </a:lnTo>
                  <a:lnTo>
                    <a:pt x="571" y="907"/>
                  </a:lnTo>
                  <a:lnTo>
                    <a:pt x="573" y="907"/>
                  </a:lnTo>
                  <a:lnTo>
                    <a:pt x="575" y="907"/>
                  </a:lnTo>
                  <a:lnTo>
                    <a:pt x="576" y="907"/>
                  </a:lnTo>
                  <a:lnTo>
                    <a:pt x="578" y="907"/>
                  </a:lnTo>
                  <a:lnTo>
                    <a:pt x="579" y="907"/>
                  </a:lnTo>
                  <a:lnTo>
                    <a:pt x="582" y="907"/>
                  </a:lnTo>
                  <a:lnTo>
                    <a:pt x="584" y="907"/>
                  </a:lnTo>
                  <a:lnTo>
                    <a:pt x="585" y="907"/>
                  </a:lnTo>
                  <a:lnTo>
                    <a:pt x="585" y="902"/>
                  </a:lnTo>
                  <a:lnTo>
                    <a:pt x="585" y="901"/>
                  </a:lnTo>
                  <a:lnTo>
                    <a:pt x="585" y="898"/>
                  </a:lnTo>
                  <a:lnTo>
                    <a:pt x="587" y="898"/>
                  </a:lnTo>
                  <a:lnTo>
                    <a:pt x="588" y="898"/>
                  </a:lnTo>
                  <a:lnTo>
                    <a:pt x="590" y="898"/>
                  </a:lnTo>
                  <a:lnTo>
                    <a:pt x="591" y="898"/>
                  </a:lnTo>
                  <a:lnTo>
                    <a:pt x="593" y="898"/>
                  </a:lnTo>
                  <a:lnTo>
                    <a:pt x="593" y="899"/>
                  </a:lnTo>
                  <a:lnTo>
                    <a:pt x="593" y="902"/>
                  </a:lnTo>
                  <a:lnTo>
                    <a:pt x="593" y="904"/>
                  </a:lnTo>
                  <a:lnTo>
                    <a:pt x="593" y="905"/>
                  </a:lnTo>
                  <a:lnTo>
                    <a:pt x="591" y="905"/>
                  </a:lnTo>
                  <a:lnTo>
                    <a:pt x="590" y="905"/>
                  </a:lnTo>
                  <a:lnTo>
                    <a:pt x="587" y="905"/>
                  </a:lnTo>
                  <a:lnTo>
                    <a:pt x="587" y="907"/>
                  </a:lnTo>
                  <a:lnTo>
                    <a:pt x="591" y="907"/>
                  </a:lnTo>
                  <a:lnTo>
                    <a:pt x="596" y="907"/>
                  </a:lnTo>
                  <a:lnTo>
                    <a:pt x="597" y="907"/>
                  </a:lnTo>
                  <a:lnTo>
                    <a:pt x="599" y="905"/>
                  </a:lnTo>
                  <a:lnTo>
                    <a:pt x="599" y="904"/>
                  </a:lnTo>
                  <a:lnTo>
                    <a:pt x="599" y="901"/>
                  </a:lnTo>
                  <a:lnTo>
                    <a:pt x="599" y="898"/>
                  </a:lnTo>
                  <a:lnTo>
                    <a:pt x="599" y="896"/>
                  </a:lnTo>
                  <a:lnTo>
                    <a:pt x="599" y="893"/>
                  </a:lnTo>
                  <a:lnTo>
                    <a:pt x="597" y="890"/>
                  </a:lnTo>
                  <a:lnTo>
                    <a:pt x="597" y="889"/>
                  </a:lnTo>
                  <a:lnTo>
                    <a:pt x="597" y="887"/>
                  </a:lnTo>
                  <a:lnTo>
                    <a:pt x="597" y="886"/>
                  </a:lnTo>
                  <a:lnTo>
                    <a:pt x="597" y="884"/>
                  </a:lnTo>
                  <a:lnTo>
                    <a:pt x="597" y="881"/>
                  </a:lnTo>
                  <a:lnTo>
                    <a:pt x="597" y="880"/>
                  </a:lnTo>
                  <a:lnTo>
                    <a:pt x="597" y="878"/>
                  </a:lnTo>
                  <a:lnTo>
                    <a:pt x="597" y="877"/>
                  </a:lnTo>
                  <a:lnTo>
                    <a:pt x="597" y="875"/>
                  </a:lnTo>
                  <a:lnTo>
                    <a:pt x="597" y="874"/>
                  </a:lnTo>
                  <a:lnTo>
                    <a:pt x="597" y="872"/>
                  </a:lnTo>
                  <a:lnTo>
                    <a:pt x="597" y="871"/>
                  </a:lnTo>
                  <a:lnTo>
                    <a:pt x="597" y="863"/>
                  </a:lnTo>
                  <a:lnTo>
                    <a:pt x="597" y="855"/>
                  </a:lnTo>
                  <a:lnTo>
                    <a:pt x="597" y="854"/>
                  </a:lnTo>
                  <a:lnTo>
                    <a:pt x="597" y="852"/>
                  </a:lnTo>
                  <a:lnTo>
                    <a:pt x="597" y="851"/>
                  </a:lnTo>
                  <a:lnTo>
                    <a:pt x="597" y="849"/>
                  </a:lnTo>
                  <a:lnTo>
                    <a:pt x="597" y="848"/>
                  </a:lnTo>
                  <a:lnTo>
                    <a:pt x="597" y="846"/>
                  </a:lnTo>
                  <a:lnTo>
                    <a:pt x="597" y="845"/>
                  </a:lnTo>
                  <a:lnTo>
                    <a:pt x="597" y="843"/>
                  </a:lnTo>
                  <a:lnTo>
                    <a:pt x="597" y="842"/>
                  </a:lnTo>
                  <a:lnTo>
                    <a:pt x="597" y="837"/>
                  </a:lnTo>
                  <a:lnTo>
                    <a:pt x="597" y="836"/>
                  </a:lnTo>
                  <a:lnTo>
                    <a:pt x="597" y="833"/>
                  </a:lnTo>
                  <a:lnTo>
                    <a:pt x="597" y="824"/>
                  </a:lnTo>
                  <a:lnTo>
                    <a:pt x="597" y="822"/>
                  </a:lnTo>
                  <a:lnTo>
                    <a:pt x="597" y="821"/>
                  </a:lnTo>
                  <a:lnTo>
                    <a:pt x="597" y="818"/>
                  </a:lnTo>
                  <a:lnTo>
                    <a:pt x="597" y="816"/>
                  </a:lnTo>
                  <a:lnTo>
                    <a:pt x="597" y="815"/>
                  </a:lnTo>
                  <a:lnTo>
                    <a:pt x="597" y="812"/>
                  </a:lnTo>
                  <a:lnTo>
                    <a:pt x="597" y="810"/>
                  </a:lnTo>
                  <a:lnTo>
                    <a:pt x="597" y="808"/>
                  </a:lnTo>
                  <a:lnTo>
                    <a:pt x="597" y="807"/>
                  </a:lnTo>
                  <a:lnTo>
                    <a:pt x="597" y="802"/>
                  </a:lnTo>
                  <a:lnTo>
                    <a:pt x="597" y="801"/>
                  </a:lnTo>
                  <a:lnTo>
                    <a:pt x="597" y="796"/>
                  </a:lnTo>
                  <a:lnTo>
                    <a:pt x="597" y="793"/>
                  </a:lnTo>
                  <a:lnTo>
                    <a:pt x="597" y="792"/>
                  </a:lnTo>
                  <a:lnTo>
                    <a:pt x="597" y="789"/>
                  </a:lnTo>
                  <a:lnTo>
                    <a:pt x="597" y="787"/>
                  </a:lnTo>
                  <a:lnTo>
                    <a:pt x="597" y="786"/>
                  </a:lnTo>
                  <a:lnTo>
                    <a:pt x="597" y="784"/>
                  </a:lnTo>
                  <a:lnTo>
                    <a:pt x="597" y="783"/>
                  </a:lnTo>
                  <a:lnTo>
                    <a:pt x="597" y="781"/>
                  </a:lnTo>
                  <a:lnTo>
                    <a:pt x="597" y="778"/>
                  </a:lnTo>
                  <a:lnTo>
                    <a:pt x="597" y="775"/>
                  </a:lnTo>
                  <a:lnTo>
                    <a:pt x="597" y="772"/>
                  </a:lnTo>
                  <a:lnTo>
                    <a:pt x="597" y="771"/>
                  </a:lnTo>
                  <a:lnTo>
                    <a:pt x="597" y="769"/>
                  </a:lnTo>
                  <a:lnTo>
                    <a:pt x="597" y="768"/>
                  </a:lnTo>
                  <a:lnTo>
                    <a:pt x="597" y="766"/>
                  </a:lnTo>
                  <a:lnTo>
                    <a:pt x="597" y="765"/>
                  </a:lnTo>
                  <a:lnTo>
                    <a:pt x="597" y="763"/>
                  </a:lnTo>
                  <a:lnTo>
                    <a:pt x="597" y="762"/>
                  </a:lnTo>
                  <a:lnTo>
                    <a:pt x="597" y="760"/>
                  </a:lnTo>
                  <a:lnTo>
                    <a:pt x="597" y="759"/>
                  </a:lnTo>
                  <a:lnTo>
                    <a:pt x="597" y="757"/>
                  </a:lnTo>
                  <a:lnTo>
                    <a:pt x="597" y="755"/>
                  </a:lnTo>
                  <a:lnTo>
                    <a:pt x="597" y="754"/>
                  </a:lnTo>
                  <a:lnTo>
                    <a:pt x="597" y="752"/>
                  </a:lnTo>
                  <a:lnTo>
                    <a:pt x="597" y="751"/>
                  </a:lnTo>
                  <a:lnTo>
                    <a:pt x="597" y="749"/>
                  </a:lnTo>
                  <a:lnTo>
                    <a:pt x="597" y="748"/>
                  </a:lnTo>
                  <a:lnTo>
                    <a:pt x="597" y="746"/>
                  </a:lnTo>
                  <a:lnTo>
                    <a:pt x="597" y="745"/>
                  </a:lnTo>
                  <a:lnTo>
                    <a:pt x="597" y="743"/>
                  </a:lnTo>
                  <a:lnTo>
                    <a:pt x="597" y="742"/>
                  </a:lnTo>
                  <a:lnTo>
                    <a:pt x="597" y="740"/>
                  </a:lnTo>
                  <a:lnTo>
                    <a:pt x="597" y="739"/>
                  </a:lnTo>
                  <a:lnTo>
                    <a:pt x="597" y="737"/>
                  </a:lnTo>
                  <a:lnTo>
                    <a:pt x="597" y="736"/>
                  </a:lnTo>
                  <a:lnTo>
                    <a:pt x="597" y="734"/>
                  </a:lnTo>
                  <a:lnTo>
                    <a:pt x="597" y="733"/>
                  </a:lnTo>
                  <a:lnTo>
                    <a:pt x="597" y="730"/>
                  </a:lnTo>
                  <a:lnTo>
                    <a:pt x="597" y="728"/>
                  </a:lnTo>
                  <a:lnTo>
                    <a:pt x="597" y="727"/>
                  </a:lnTo>
                  <a:lnTo>
                    <a:pt x="596" y="727"/>
                  </a:lnTo>
                  <a:lnTo>
                    <a:pt x="594" y="727"/>
                  </a:lnTo>
                  <a:lnTo>
                    <a:pt x="593" y="727"/>
                  </a:lnTo>
                  <a:lnTo>
                    <a:pt x="590" y="727"/>
                  </a:lnTo>
                  <a:lnTo>
                    <a:pt x="587" y="727"/>
                  </a:lnTo>
                  <a:lnTo>
                    <a:pt x="584" y="727"/>
                  </a:lnTo>
                  <a:lnTo>
                    <a:pt x="584" y="728"/>
                  </a:lnTo>
                  <a:lnTo>
                    <a:pt x="584" y="730"/>
                  </a:lnTo>
                  <a:lnTo>
                    <a:pt x="584" y="731"/>
                  </a:lnTo>
                  <a:lnTo>
                    <a:pt x="584" y="733"/>
                  </a:lnTo>
                  <a:lnTo>
                    <a:pt x="584" y="734"/>
                  </a:lnTo>
                  <a:lnTo>
                    <a:pt x="584" y="736"/>
                  </a:lnTo>
                  <a:lnTo>
                    <a:pt x="584" y="737"/>
                  </a:lnTo>
                  <a:lnTo>
                    <a:pt x="584" y="739"/>
                  </a:lnTo>
                  <a:lnTo>
                    <a:pt x="584" y="740"/>
                  </a:lnTo>
                  <a:lnTo>
                    <a:pt x="584" y="742"/>
                  </a:lnTo>
                  <a:lnTo>
                    <a:pt x="584" y="743"/>
                  </a:lnTo>
                  <a:lnTo>
                    <a:pt x="584" y="745"/>
                  </a:lnTo>
                  <a:lnTo>
                    <a:pt x="582" y="745"/>
                  </a:lnTo>
                  <a:lnTo>
                    <a:pt x="579" y="745"/>
                  </a:lnTo>
                  <a:lnTo>
                    <a:pt x="579" y="746"/>
                  </a:lnTo>
                  <a:lnTo>
                    <a:pt x="579" y="748"/>
                  </a:lnTo>
                  <a:lnTo>
                    <a:pt x="579" y="749"/>
                  </a:lnTo>
                  <a:lnTo>
                    <a:pt x="579" y="751"/>
                  </a:lnTo>
                  <a:lnTo>
                    <a:pt x="579" y="752"/>
                  </a:lnTo>
                  <a:lnTo>
                    <a:pt x="579" y="754"/>
                  </a:lnTo>
                  <a:lnTo>
                    <a:pt x="576" y="754"/>
                  </a:lnTo>
                  <a:lnTo>
                    <a:pt x="576" y="759"/>
                  </a:lnTo>
                  <a:lnTo>
                    <a:pt x="576" y="762"/>
                  </a:lnTo>
                  <a:lnTo>
                    <a:pt x="575" y="762"/>
                  </a:lnTo>
                  <a:lnTo>
                    <a:pt x="573" y="762"/>
                  </a:lnTo>
                  <a:lnTo>
                    <a:pt x="571" y="762"/>
                  </a:lnTo>
                  <a:lnTo>
                    <a:pt x="570" y="762"/>
                  </a:lnTo>
                  <a:lnTo>
                    <a:pt x="570" y="763"/>
                  </a:lnTo>
                  <a:lnTo>
                    <a:pt x="570" y="765"/>
                  </a:lnTo>
                  <a:lnTo>
                    <a:pt x="570" y="766"/>
                  </a:lnTo>
                  <a:lnTo>
                    <a:pt x="570" y="768"/>
                  </a:lnTo>
                  <a:lnTo>
                    <a:pt x="568" y="768"/>
                  </a:lnTo>
                  <a:lnTo>
                    <a:pt x="567" y="768"/>
                  </a:lnTo>
                  <a:lnTo>
                    <a:pt x="565" y="768"/>
                  </a:lnTo>
                  <a:lnTo>
                    <a:pt x="564" y="768"/>
                  </a:lnTo>
                  <a:lnTo>
                    <a:pt x="562" y="768"/>
                  </a:lnTo>
                  <a:lnTo>
                    <a:pt x="562" y="765"/>
                  </a:lnTo>
                  <a:lnTo>
                    <a:pt x="562" y="762"/>
                  </a:lnTo>
                  <a:lnTo>
                    <a:pt x="562" y="759"/>
                  </a:lnTo>
                  <a:lnTo>
                    <a:pt x="562" y="754"/>
                  </a:lnTo>
                  <a:lnTo>
                    <a:pt x="561" y="754"/>
                  </a:lnTo>
                  <a:lnTo>
                    <a:pt x="559" y="754"/>
                  </a:lnTo>
                  <a:lnTo>
                    <a:pt x="558" y="754"/>
                  </a:lnTo>
                  <a:lnTo>
                    <a:pt x="556" y="754"/>
                  </a:lnTo>
                  <a:lnTo>
                    <a:pt x="555" y="754"/>
                  </a:lnTo>
                  <a:lnTo>
                    <a:pt x="555" y="752"/>
                  </a:lnTo>
                  <a:lnTo>
                    <a:pt x="555" y="748"/>
                  </a:lnTo>
                  <a:lnTo>
                    <a:pt x="555" y="743"/>
                  </a:lnTo>
                  <a:lnTo>
                    <a:pt x="555" y="740"/>
                  </a:lnTo>
                  <a:lnTo>
                    <a:pt x="555" y="737"/>
                  </a:lnTo>
                  <a:lnTo>
                    <a:pt x="555" y="733"/>
                  </a:lnTo>
                  <a:lnTo>
                    <a:pt x="555" y="730"/>
                  </a:lnTo>
                  <a:lnTo>
                    <a:pt x="555" y="727"/>
                  </a:lnTo>
                  <a:lnTo>
                    <a:pt x="555" y="725"/>
                  </a:lnTo>
                  <a:lnTo>
                    <a:pt x="555" y="722"/>
                  </a:lnTo>
                  <a:lnTo>
                    <a:pt x="555" y="721"/>
                  </a:lnTo>
                  <a:lnTo>
                    <a:pt x="555" y="719"/>
                  </a:lnTo>
                  <a:lnTo>
                    <a:pt x="555" y="718"/>
                  </a:lnTo>
                  <a:lnTo>
                    <a:pt x="555" y="716"/>
                  </a:lnTo>
                  <a:lnTo>
                    <a:pt x="555" y="715"/>
                  </a:lnTo>
                  <a:lnTo>
                    <a:pt x="555" y="713"/>
                  </a:lnTo>
                  <a:lnTo>
                    <a:pt x="555" y="710"/>
                  </a:lnTo>
                  <a:lnTo>
                    <a:pt x="555" y="709"/>
                  </a:lnTo>
                  <a:lnTo>
                    <a:pt x="555" y="707"/>
                  </a:lnTo>
                  <a:lnTo>
                    <a:pt x="555" y="706"/>
                  </a:lnTo>
                  <a:lnTo>
                    <a:pt x="552" y="706"/>
                  </a:lnTo>
                  <a:lnTo>
                    <a:pt x="549" y="706"/>
                  </a:lnTo>
                  <a:lnTo>
                    <a:pt x="547" y="706"/>
                  </a:lnTo>
                  <a:lnTo>
                    <a:pt x="544" y="706"/>
                  </a:lnTo>
                  <a:lnTo>
                    <a:pt x="541" y="706"/>
                  </a:lnTo>
                  <a:lnTo>
                    <a:pt x="541" y="707"/>
                  </a:lnTo>
                  <a:lnTo>
                    <a:pt x="541" y="709"/>
                  </a:lnTo>
                  <a:lnTo>
                    <a:pt x="541" y="710"/>
                  </a:lnTo>
                  <a:lnTo>
                    <a:pt x="541" y="712"/>
                  </a:lnTo>
                  <a:lnTo>
                    <a:pt x="541" y="713"/>
                  </a:lnTo>
                  <a:lnTo>
                    <a:pt x="538" y="713"/>
                  </a:lnTo>
                  <a:lnTo>
                    <a:pt x="535" y="713"/>
                  </a:lnTo>
                  <a:lnTo>
                    <a:pt x="534" y="713"/>
                  </a:lnTo>
                  <a:lnTo>
                    <a:pt x="532" y="713"/>
                  </a:lnTo>
                  <a:lnTo>
                    <a:pt x="531" y="713"/>
                  </a:lnTo>
                  <a:lnTo>
                    <a:pt x="531" y="712"/>
                  </a:lnTo>
                  <a:lnTo>
                    <a:pt x="531" y="710"/>
                  </a:lnTo>
                  <a:lnTo>
                    <a:pt x="531" y="709"/>
                  </a:lnTo>
                  <a:lnTo>
                    <a:pt x="531" y="707"/>
                  </a:lnTo>
                  <a:lnTo>
                    <a:pt x="531" y="706"/>
                  </a:lnTo>
                  <a:lnTo>
                    <a:pt x="531" y="704"/>
                  </a:lnTo>
                  <a:lnTo>
                    <a:pt x="531" y="702"/>
                  </a:lnTo>
                  <a:lnTo>
                    <a:pt x="529" y="702"/>
                  </a:lnTo>
                  <a:lnTo>
                    <a:pt x="528" y="702"/>
                  </a:lnTo>
                  <a:lnTo>
                    <a:pt x="528" y="698"/>
                  </a:lnTo>
                  <a:lnTo>
                    <a:pt x="528" y="696"/>
                  </a:lnTo>
                  <a:lnTo>
                    <a:pt x="528" y="695"/>
                  </a:lnTo>
                  <a:lnTo>
                    <a:pt x="528" y="693"/>
                  </a:lnTo>
                  <a:lnTo>
                    <a:pt x="528" y="692"/>
                  </a:lnTo>
                  <a:lnTo>
                    <a:pt x="528" y="690"/>
                  </a:lnTo>
                  <a:lnTo>
                    <a:pt x="528" y="689"/>
                  </a:lnTo>
                  <a:lnTo>
                    <a:pt x="528" y="687"/>
                  </a:lnTo>
                  <a:lnTo>
                    <a:pt x="528" y="684"/>
                  </a:lnTo>
                  <a:lnTo>
                    <a:pt x="526" y="684"/>
                  </a:lnTo>
                  <a:lnTo>
                    <a:pt x="522" y="684"/>
                  </a:lnTo>
                  <a:lnTo>
                    <a:pt x="520" y="684"/>
                  </a:lnTo>
                  <a:lnTo>
                    <a:pt x="519" y="684"/>
                  </a:lnTo>
                  <a:lnTo>
                    <a:pt x="517" y="684"/>
                  </a:lnTo>
                  <a:lnTo>
                    <a:pt x="516" y="684"/>
                  </a:lnTo>
                  <a:lnTo>
                    <a:pt x="514" y="684"/>
                  </a:lnTo>
                  <a:lnTo>
                    <a:pt x="511" y="684"/>
                  </a:lnTo>
                  <a:lnTo>
                    <a:pt x="508" y="684"/>
                  </a:lnTo>
                  <a:lnTo>
                    <a:pt x="504" y="684"/>
                  </a:lnTo>
                  <a:lnTo>
                    <a:pt x="499" y="684"/>
                  </a:lnTo>
                  <a:lnTo>
                    <a:pt x="496" y="684"/>
                  </a:lnTo>
                  <a:lnTo>
                    <a:pt x="495" y="684"/>
                  </a:lnTo>
                  <a:lnTo>
                    <a:pt x="493" y="684"/>
                  </a:lnTo>
                  <a:lnTo>
                    <a:pt x="492" y="684"/>
                  </a:lnTo>
                  <a:lnTo>
                    <a:pt x="490" y="684"/>
                  </a:lnTo>
                  <a:lnTo>
                    <a:pt x="489" y="684"/>
                  </a:lnTo>
                  <a:lnTo>
                    <a:pt x="487" y="684"/>
                  </a:lnTo>
                  <a:lnTo>
                    <a:pt x="483" y="684"/>
                  </a:lnTo>
                  <a:lnTo>
                    <a:pt x="478" y="684"/>
                  </a:lnTo>
                  <a:lnTo>
                    <a:pt x="476" y="684"/>
                  </a:lnTo>
                  <a:lnTo>
                    <a:pt x="472" y="684"/>
                  </a:lnTo>
                  <a:lnTo>
                    <a:pt x="472" y="686"/>
                  </a:lnTo>
                  <a:lnTo>
                    <a:pt x="472" y="687"/>
                  </a:lnTo>
                  <a:lnTo>
                    <a:pt x="472" y="689"/>
                  </a:lnTo>
                  <a:lnTo>
                    <a:pt x="472" y="690"/>
                  </a:lnTo>
                  <a:lnTo>
                    <a:pt x="472" y="692"/>
                  </a:lnTo>
                  <a:lnTo>
                    <a:pt x="472" y="693"/>
                  </a:lnTo>
                  <a:lnTo>
                    <a:pt x="472" y="695"/>
                  </a:lnTo>
                  <a:lnTo>
                    <a:pt x="472" y="696"/>
                  </a:lnTo>
                  <a:lnTo>
                    <a:pt x="472" y="698"/>
                  </a:lnTo>
                  <a:lnTo>
                    <a:pt x="472" y="699"/>
                  </a:lnTo>
                  <a:lnTo>
                    <a:pt x="472" y="701"/>
                  </a:lnTo>
                  <a:lnTo>
                    <a:pt x="472" y="702"/>
                  </a:lnTo>
                  <a:lnTo>
                    <a:pt x="472" y="706"/>
                  </a:lnTo>
                  <a:lnTo>
                    <a:pt x="472" y="707"/>
                  </a:lnTo>
                  <a:lnTo>
                    <a:pt x="472" y="710"/>
                  </a:lnTo>
                  <a:lnTo>
                    <a:pt x="472" y="712"/>
                  </a:lnTo>
                  <a:lnTo>
                    <a:pt x="470" y="712"/>
                  </a:lnTo>
                  <a:lnTo>
                    <a:pt x="469" y="712"/>
                  </a:lnTo>
                  <a:lnTo>
                    <a:pt x="467" y="712"/>
                  </a:lnTo>
                  <a:lnTo>
                    <a:pt x="469" y="712"/>
                  </a:lnTo>
                  <a:lnTo>
                    <a:pt x="469" y="713"/>
                  </a:lnTo>
                  <a:lnTo>
                    <a:pt x="469" y="712"/>
                  </a:lnTo>
                  <a:lnTo>
                    <a:pt x="470" y="713"/>
                  </a:lnTo>
                  <a:lnTo>
                    <a:pt x="470" y="719"/>
                  </a:lnTo>
                  <a:lnTo>
                    <a:pt x="470" y="721"/>
                  </a:lnTo>
                  <a:lnTo>
                    <a:pt x="467" y="722"/>
                  </a:lnTo>
                  <a:lnTo>
                    <a:pt x="464" y="724"/>
                  </a:lnTo>
                  <a:lnTo>
                    <a:pt x="463" y="724"/>
                  </a:lnTo>
                  <a:lnTo>
                    <a:pt x="461" y="724"/>
                  </a:lnTo>
                  <a:lnTo>
                    <a:pt x="461" y="725"/>
                  </a:lnTo>
                  <a:lnTo>
                    <a:pt x="460" y="727"/>
                  </a:lnTo>
                  <a:lnTo>
                    <a:pt x="460" y="728"/>
                  </a:lnTo>
                  <a:lnTo>
                    <a:pt x="458" y="728"/>
                  </a:lnTo>
                  <a:lnTo>
                    <a:pt x="458" y="730"/>
                  </a:lnTo>
                  <a:lnTo>
                    <a:pt x="458" y="731"/>
                  </a:lnTo>
                  <a:lnTo>
                    <a:pt x="458" y="734"/>
                  </a:lnTo>
                  <a:lnTo>
                    <a:pt x="458" y="737"/>
                  </a:lnTo>
                  <a:lnTo>
                    <a:pt x="458" y="740"/>
                  </a:lnTo>
                  <a:lnTo>
                    <a:pt x="460" y="740"/>
                  </a:lnTo>
                  <a:lnTo>
                    <a:pt x="461" y="740"/>
                  </a:lnTo>
                  <a:lnTo>
                    <a:pt x="463" y="740"/>
                  </a:lnTo>
                  <a:lnTo>
                    <a:pt x="464" y="740"/>
                  </a:lnTo>
                  <a:lnTo>
                    <a:pt x="467" y="740"/>
                  </a:lnTo>
                  <a:lnTo>
                    <a:pt x="469" y="740"/>
                  </a:lnTo>
                  <a:lnTo>
                    <a:pt x="470" y="740"/>
                  </a:lnTo>
                  <a:lnTo>
                    <a:pt x="472" y="740"/>
                  </a:lnTo>
                  <a:lnTo>
                    <a:pt x="472" y="742"/>
                  </a:lnTo>
                  <a:lnTo>
                    <a:pt x="472" y="745"/>
                  </a:lnTo>
                  <a:lnTo>
                    <a:pt x="472" y="746"/>
                  </a:lnTo>
                  <a:lnTo>
                    <a:pt x="472" y="748"/>
                  </a:lnTo>
                  <a:lnTo>
                    <a:pt x="472" y="749"/>
                  </a:lnTo>
                  <a:lnTo>
                    <a:pt x="472" y="751"/>
                  </a:lnTo>
                  <a:lnTo>
                    <a:pt x="472" y="752"/>
                  </a:lnTo>
                  <a:lnTo>
                    <a:pt x="472" y="754"/>
                  </a:lnTo>
                  <a:lnTo>
                    <a:pt x="472" y="755"/>
                  </a:lnTo>
                  <a:lnTo>
                    <a:pt x="472" y="757"/>
                  </a:lnTo>
                  <a:lnTo>
                    <a:pt x="472" y="759"/>
                  </a:lnTo>
                  <a:lnTo>
                    <a:pt x="472" y="762"/>
                  </a:lnTo>
                  <a:lnTo>
                    <a:pt x="472" y="763"/>
                  </a:lnTo>
                  <a:lnTo>
                    <a:pt x="472" y="765"/>
                  </a:lnTo>
                  <a:lnTo>
                    <a:pt x="472" y="768"/>
                  </a:lnTo>
                  <a:lnTo>
                    <a:pt x="472" y="772"/>
                  </a:lnTo>
                  <a:lnTo>
                    <a:pt x="472" y="774"/>
                  </a:lnTo>
                  <a:lnTo>
                    <a:pt x="472" y="775"/>
                  </a:lnTo>
                  <a:lnTo>
                    <a:pt x="472" y="777"/>
                  </a:lnTo>
                  <a:lnTo>
                    <a:pt x="472" y="778"/>
                  </a:lnTo>
                  <a:lnTo>
                    <a:pt x="472" y="781"/>
                  </a:lnTo>
                  <a:lnTo>
                    <a:pt x="472" y="783"/>
                  </a:lnTo>
                  <a:lnTo>
                    <a:pt x="473" y="783"/>
                  </a:lnTo>
                  <a:lnTo>
                    <a:pt x="475" y="783"/>
                  </a:lnTo>
                  <a:lnTo>
                    <a:pt x="475" y="784"/>
                  </a:lnTo>
                  <a:lnTo>
                    <a:pt x="475" y="786"/>
                  </a:lnTo>
                  <a:lnTo>
                    <a:pt x="473" y="786"/>
                  </a:lnTo>
                  <a:lnTo>
                    <a:pt x="472" y="786"/>
                  </a:lnTo>
                  <a:lnTo>
                    <a:pt x="469" y="786"/>
                  </a:lnTo>
                  <a:lnTo>
                    <a:pt x="466" y="786"/>
                  </a:lnTo>
                  <a:lnTo>
                    <a:pt x="464" y="786"/>
                  </a:lnTo>
                  <a:lnTo>
                    <a:pt x="461" y="786"/>
                  </a:lnTo>
                  <a:lnTo>
                    <a:pt x="460" y="786"/>
                  </a:lnTo>
                  <a:lnTo>
                    <a:pt x="458" y="786"/>
                  </a:lnTo>
                  <a:lnTo>
                    <a:pt x="458" y="783"/>
                  </a:lnTo>
                  <a:lnTo>
                    <a:pt x="457" y="783"/>
                  </a:lnTo>
                  <a:lnTo>
                    <a:pt x="455" y="783"/>
                  </a:lnTo>
                  <a:lnTo>
                    <a:pt x="452" y="783"/>
                  </a:lnTo>
                  <a:lnTo>
                    <a:pt x="449" y="783"/>
                  </a:lnTo>
                  <a:lnTo>
                    <a:pt x="445" y="783"/>
                  </a:lnTo>
                  <a:lnTo>
                    <a:pt x="440" y="783"/>
                  </a:lnTo>
                  <a:lnTo>
                    <a:pt x="437" y="783"/>
                  </a:lnTo>
                  <a:lnTo>
                    <a:pt x="434" y="783"/>
                  </a:lnTo>
                  <a:lnTo>
                    <a:pt x="431" y="783"/>
                  </a:lnTo>
                  <a:lnTo>
                    <a:pt x="428" y="783"/>
                  </a:lnTo>
                  <a:lnTo>
                    <a:pt x="427" y="783"/>
                  </a:lnTo>
                  <a:lnTo>
                    <a:pt x="422" y="781"/>
                  </a:lnTo>
                  <a:lnTo>
                    <a:pt x="421" y="781"/>
                  </a:lnTo>
                  <a:lnTo>
                    <a:pt x="419" y="781"/>
                  </a:lnTo>
                  <a:lnTo>
                    <a:pt x="407" y="781"/>
                  </a:lnTo>
                  <a:lnTo>
                    <a:pt x="400" y="781"/>
                  </a:lnTo>
                  <a:lnTo>
                    <a:pt x="384" y="781"/>
                  </a:lnTo>
                  <a:lnTo>
                    <a:pt x="383" y="781"/>
                  </a:lnTo>
                  <a:lnTo>
                    <a:pt x="381" y="781"/>
                  </a:lnTo>
                  <a:lnTo>
                    <a:pt x="380" y="783"/>
                  </a:lnTo>
                  <a:lnTo>
                    <a:pt x="380" y="787"/>
                  </a:lnTo>
                  <a:lnTo>
                    <a:pt x="380" y="789"/>
                  </a:lnTo>
                  <a:lnTo>
                    <a:pt x="381" y="789"/>
                  </a:lnTo>
                  <a:lnTo>
                    <a:pt x="381" y="793"/>
                  </a:lnTo>
                  <a:lnTo>
                    <a:pt x="381" y="796"/>
                  </a:lnTo>
                  <a:lnTo>
                    <a:pt x="383" y="796"/>
                  </a:lnTo>
                  <a:lnTo>
                    <a:pt x="383" y="799"/>
                  </a:lnTo>
                  <a:lnTo>
                    <a:pt x="386" y="799"/>
                  </a:lnTo>
                  <a:lnTo>
                    <a:pt x="386" y="804"/>
                  </a:lnTo>
                  <a:lnTo>
                    <a:pt x="388" y="804"/>
                  </a:lnTo>
                  <a:lnTo>
                    <a:pt x="389" y="804"/>
                  </a:lnTo>
                  <a:lnTo>
                    <a:pt x="389" y="805"/>
                  </a:lnTo>
                  <a:lnTo>
                    <a:pt x="389" y="807"/>
                  </a:lnTo>
                  <a:lnTo>
                    <a:pt x="389" y="810"/>
                  </a:lnTo>
                  <a:lnTo>
                    <a:pt x="381" y="810"/>
                  </a:lnTo>
                  <a:lnTo>
                    <a:pt x="378" y="810"/>
                  </a:lnTo>
                  <a:lnTo>
                    <a:pt x="377" y="810"/>
                  </a:lnTo>
                  <a:lnTo>
                    <a:pt x="377" y="808"/>
                  </a:lnTo>
                  <a:lnTo>
                    <a:pt x="377" y="807"/>
                  </a:lnTo>
                  <a:lnTo>
                    <a:pt x="375" y="807"/>
                  </a:lnTo>
                  <a:lnTo>
                    <a:pt x="375" y="805"/>
                  </a:lnTo>
                  <a:lnTo>
                    <a:pt x="375" y="804"/>
                  </a:lnTo>
                  <a:lnTo>
                    <a:pt x="374" y="804"/>
                  </a:lnTo>
                  <a:lnTo>
                    <a:pt x="374" y="802"/>
                  </a:lnTo>
                  <a:lnTo>
                    <a:pt x="374" y="801"/>
                  </a:lnTo>
                  <a:lnTo>
                    <a:pt x="372" y="801"/>
                  </a:lnTo>
                  <a:lnTo>
                    <a:pt x="372" y="799"/>
                  </a:lnTo>
                  <a:lnTo>
                    <a:pt x="372" y="798"/>
                  </a:lnTo>
                  <a:lnTo>
                    <a:pt x="371" y="796"/>
                  </a:lnTo>
                  <a:lnTo>
                    <a:pt x="371" y="795"/>
                  </a:lnTo>
                  <a:lnTo>
                    <a:pt x="369" y="793"/>
                  </a:lnTo>
                  <a:lnTo>
                    <a:pt x="369" y="792"/>
                  </a:lnTo>
                  <a:lnTo>
                    <a:pt x="369" y="790"/>
                  </a:lnTo>
                  <a:lnTo>
                    <a:pt x="369" y="789"/>
                  </a:lnTo>
                  <a:lnTo>
                    <a:pt x="368" y="789"/>
                  </a:lnTo>
                  <a:lnTo>
                    <a:pt x="368" y="787"/>
                  </a:lnTo>
                  <a:lnTo>
                    <a:pt x="368" y="786"/>
                  </a:lnTo>
                  <a:lnTo>
                    <a:pt x="366" y="784"/>
                  </a:lnTo>
                  <a:lnTo>
                    <a:pt x="366" y="783"/>
                  </a:lnTo>
                  <a:lnTo>
                    <a:pt x="366" y="781"/>
                  </a:lnTo>
                  <a:lnTo>
                    <a:pt x="365" y="781"/>
                  </a:lnTo>
                  <a:lnTo>
                    <a:pt x="365" y="780"/>
                  </a:lnTo>
                  <a:lnTo>
                    <a:pt x="365" y="778"/>
                  </a:lnTo>
                  <a:lnTo>
                    <a:pt x="363" y="778"/>
                  </a:lnTo>
                  <a:lnTo>
                    <a:pt x="363" y="777"/>
                  </a:lnTo>
                  <a:lnTo>
                    <a:pt x="363" y="775"/>
                  </a:lnTo>
                  <a:lnTo>
                    <a:pt x="362" y="774"/>
                  </a:lnTo>
                  <a:lnTo>
                    <a:pt x="362" y="772"/>
                  </a:lnTo>
                  <a:lnTo>
                    <a:pt x="362" y="771"/>
                  </a:lnTo>
                  <a:lnTo>
                    <a:pt x="360" y="771"/>
                  </a:lnTo>
                  <a:lnTo>
                    <a:pt x="360" y="768"/>
                  </a:lnTo>
                  <a:lnTo>
                    <a:pt x="359" y="766"/>
                  </a:lnTo>
                  <a:lnTo>
                    <a:pt x="359" y="765"/>
                  </a:lnTo>
                  <a:lnTo>
                    <a:pt x="357" y="765"/>
                  </a:lnTo>
                  <a:lnTo>
                    <a:pt x="357" y="763"/>
                  </a:lnTo>
                  <a:lnTo>
                    <a:pt x="356" y="763"/>
                  </a:lnTo>
                  <a:lnTo>
                    <a:pt x="356" y="762"/>
                  </a:lnTo>
                  <a:lnTo>
                    <a:pt x="356" y="760"/>
                  </a:lnTo>
                  <a:lnTo>
                    <a:pt x="354" y="760"/>
                  </a:lnTo>
                  <a:lnTo>
                    <a:pt x="354" y="759"/>
                  </a:lnTo>
                  <a:lnTo>
                    <a:pt x="354" y="757"/>
                  </a:lnTo>
                  <a:lnTo>
                    <a:pt x="353" y="757"/>
                  </a:lnTo>
                  <a:lnTo>
                    <a:pt x="353" y="755"/>
                  </a:lnTo>
                  <a:lnTo>
                    <a:pt x="353" y="754"/>
                  </a:lnTo>
                  <a:lnTo>
                    <a:pt x="351" y="754"/>
                  </a:lnTo>
                  <a:lnTo>
                    <a:pt x="351" y="752"/>
                  </a:lnTo>
                  <a:lnTo>
                    <a:pt x="351" y="751"/>
                  </a:lnTo>
                  <a:lnTo>
                    <a:pt x="350" y="751"/>
                  </a:lnTo>
                  <a:lnTo>
                    <a:pt x="350" y="749"/>
                  </a:lnTo>
                  <a:lnTo>
                    <a:pt x="350" y="748"/>
                  </a:lnTo>
                  <a:lnTo>
                    <a:pt x="348" y="748"/>
                  </a:lnTo>
                  <a:lnTo>
                    <a:pt x="348" y="746"/>
                  </a:lnTo>
                  <a:lnTo>
                    <a:pt x="348" y="745"/>
                  </a:lnTo>
                  <a:lnTo>
                    <a:pt x="347" y="743"/>
                  </a:lnTo>
                  <a:lnTo>
                    <a:pt x="347" y="742"/>
                  </a:lnTo>
                  <a:lnTo>
                    <a:pt x="345" y="740"/>
                  </a:lnTo>
                  <a:lnTo>
                    <a:pt x="345" y="739"/>
                  </a:lnTo>
                  <a:lnTo>
                    <a:pt x="344" y="737"/>
                  </a:lnTo>
                  <a:lnTo>
                    <a:pt x="344" y="736"/>
                  </a:lnTo>
                  <a:lnTo>
                    <a:pt x="342" y="734"/>
                  </a:lnTo>
                  <a:lnTo>
                    <a:pt x="342" y="733"/>
                  </a:lnTo>
                  <a:lnTo>
                    <a:pt x="341" y="731"/>
                  </a:lnTo>
                  <a:lnTo>
                    <a:pt x="341" y="730"/>
                  </a:lnTo>
                  <a:lnTo>
                    <a:pt x="339" y="730"/>
                  </a:lnTo>
                  <a:lnTo>
                    <a:pt x="339" y="728"/>
                  </a:lnTo>
                  <a:lnTo>
                    <a:pt x="338" y="727"/>
                  </a:lnTo>
                  <a:lnTo>
                    <a:pt x="336" y="725"/>
                  </a:lnTo>
                  <a:lnTo>
                    <a:pt x="335" y="724"/>
                  </a:lnTo>
                  <a:lnTo>
                    <a:pt x="333" y="725"/>
                  </a:lnTo>
                  <a:lnTo>
                    <a:pt x="333" y="724"/>
                  </a:lnTo>
                  <a:lnTo>
                    <a:pt x="332" y="725"/>
                  </a:lnTo>
                  <a:lnTo>
                    <a:pt x="330" y="725"/>
                  </a:lnTo>
                  <a:lnTo>
                    <a:pt x="329" y="725"/>
                  </a:lnTo>
                  <a:lnTo>
                    <a:pt x="330" y="725"/>
                  </a:lnTo>
                  <a:lnTo>
                    <a:pt x="332" y="724"/>
                  </a:lnTo>
                  <a:lnTo>
                    <a:pt x="333" y="724"/>
                  </a:lnTo>
                  <a:lnTo>
                    <a:pt x="335" y="722"/>
                  </a:lnTo>
                  <a:lnTo>
                    <a:pt x="336" y="722"/>
                  </a:lnTo>
                  <a:lnTo>
                    <a:pt x="336" y="721"/>
                  </a:lnTo>
                  <a:lnTo>
                    <a:pt x="338" y="721"/>
                  </a:lnTo>
                  <a:lnTo>
                    <a:pt x="339" y="721"/>
                  </a:lnTo>
                  <a:lnTo>
                    <a:pt x="339" y="719"/>
                  </a:lnTo>
                  <a:lnTo>
                    <a:pt x="341" y="719"/>
                  </a:lnTo>
                  <a:lnTo>
                    <a:pt x="342" y="718"/>
                  </a:lnTo>
                  <a:lnTo>
                    <a:pt x="344" y="718"/>
                  </a:lnTo>
                  <a:lnTo>
                    <a:pt x="371" y="699"/>
                  </a:lnTo>
                  <a:lnTo>
                    <a:pt x="372" y="699"/>
                  </a:lnTo>
                  <a:lnTo>
                    <a:pt x="374" y="698"/>
                  </a:lnTo>
                  <a:lnTo>
                    <a:pt x="374" y="696"/>
                  </a:lnTo>
                  <a:lnTo>
                    <a:pt x="372" y="696"/>
                  </a:lnTo>
                  <a:lnTo>
                    <a:pt x="372" y="695"/>
                  </a:lnTo>
                  <a:lnTo>
                    <a:pt x="371" y="695"/>
                  </a:lnTo>
                  <a:lnTo>
                    <a:pt x="371" y="693"/>
                  </a:lnTo>
                  <a:lnTo>
                    <a:pt x="368" y="692"/>
                  </a:lnTo>
                  <a:lnTo>
                    <a:pt x="366" y="690"/>
                  </a:lnTo>
                  <a:lnTo>
                    <a:pt x="366" y="689"/>
                  </a:lnTo>
                  <a:lnTo>
                    <a:pt x="365" y="689"/>
                  </a:lnTo>
                  <a:lnTo>
                    <a:pt x="363" y="687"/>
                  </a:lnTo>
                  <a:lnTo>
                    <a:pt x="363" y="686"/>
                  </a:lnTo>
                  <a:lnTo>
                    <a:pt x="362" y="686"/>
                  </a:lnTo>
                  <a:lnTo>
                    <a:pt x="362" y="684"/>
                  </a:lnTo>
                  <a:lnTo>
                    <a:pt x="360" y="684"/>
                  </a:lnTo>
                  <a:lnTo>
                    <a:pt x="360" y="683"/>
                  </a:lnTo>
                  <a:lnTo>
                    <a:pt x="359" y="683"/>
                  </a:lnTo>
                  <a:lnTo>
                    <a:pt x="359" y="681"/>
                  </a:lnTo>
                  <a:lnTo>
                    <a:pt x="357" y="681"/>
                  </a:lnTo>
                  <a:lnTo>
                    <a:pt x="351" y="680"/>
                  </a:lnTo>
                  <a:lnTo>
                    <a:pt x="350" y="680"/>
                  </a:lnTo>
                  <a:lnTo>
                    <a:pt x="348" y="678"/>
                  </a:lnTo>
                  <a:lnTo>
                    <a:pt x="347" y="678"/>
                  </a:lnTo>
                  <a:lnTo>
                    <a:pt x="342" y="677"/>
                  </a:lnTo>
                  <a:lnTo>
                    <a:pt x="338" y="675"/>
                  </a:lnTo>
                  <a:lnTo>
                    <a:pt x="336" y="677"/>
                  </a:lnTo>
                  <a:lnTo>
                    <a:pt x="333" y="678"/>
                  </a:lnTo>
                  <a:lnTo>
                    <a:pt x="332" y="680"/>
                  </a:lnTo>
                  <a:lnTo>
                    <a:pt x="329" y="683"/>
                  </a:lnTo>
                  <a:lnTo>
                    <a:pt x="327" y="684"/>
                  </a:lnTo>
                  <a:lnTo>
                    <a:pt x="326" y="684"/>
                  </a:lnTo>
                  <a:lnTo>
                    <a:pt x="326" y="686"/>
                  </a:lnTo>
                  <a:lnTo>
                    <a:pt x="324" y="686"/>
                  </a:lnTo>
                  <a:lnTo>
                    <a:pt x="324" y="687"/>
                  </a:lnTo>
                  <a:lnTo>
                    <a:pt x="326" y="689"/>
                  </a:lnTo>
                  <a:lnTo>
                    <a:pt x="327" y="689"/>
                  </a:lnTo>
                  <a:lnTo>
                    <a:pt x="327" y="690"/>
                  </a:lnTo>
                  <a:lnTo>
                    <a:pt x="327" y="692"/>
                  </a:lnTo>
                  <a:lnTo>
                    <a:pt x="327" y="690"/>
                  </a:lnTo>
                  <a:lnTo>
                    <a:pt x="327" y="692"/>
                  </a:lnTo>
                  <a:lnTo>
                    <a:pt x="329" y="693"/>
                  </a:lnTo>
                  <a:lnTo>
                    <a:pt x="330" y="695"/>
                  </a:lnTo>
                  <a:lnTo>
                    <a:pt x="332" y="698"/>
                  </a:lnTo>
                  <a:lnTo>
                    <a:pt x="333" y="699"/>
                  </a:lnTo>
                  <a:lnTo>
                    <a:pt x="336" y="706"/>
                  </a:lnTo>
                  <a:lnTo>
                    <a:pt x="338" y="707"/>
                  </a:lnTo>
                  <a:lnTo>
                    <a:pt x="341" y="713"/>
                  </a:lnTo>
                  <a:lnTo>
                    <a:pt x="339" y="713"/>
                  </a:lnTo>
                  <a:lnTo>
                    <a:pt x="338" y="715"/>
                  </a:lnTo>
                  <a:lnTo>
                    <a:pt x="336" y="716"/>
                  </a:lnTo>
                  <a:lnTo>
                    <a:pt x="335" y="716"/>
                  </a:lnTo>
                  <a:lnTo>
                    <a:pt x="333" y="718"/>
                  </a:lnTo>
                  <a:lnTo>
                    <a:pt x="332" y="718"/>
                  </a:lnTo>
                  <a:lnTo>
                    <a:pt x="332" y="719"/>
                  </a:lnTo>
                  <a:lnTo>
                    <a:pt x="330" y="719"/>
                  </a:lnTo>
                  <a:lnTo>
                    <a:pt x="329" y="719"/>
                  </a:lnTo>
                  <a:lnTo>
                    <a:pt x="329" y="721"/>
                  </a:lnTo>
                  <a:lnTo>
                    <a:pt x="327" y="721"/>
                  </a:lnTo>
                  <a:lnTo>
                    <a:pt x="330" y="719"/>
                  </a:lnTo>
                  <a:lnTo>
                    <a:pt x="330" y="718"/>
                  </a:lnTo>
                  <a:lnTo>
                    <a:pt x="330" y="716"/>
                  </a:lnTo>
                  <a:lnTo>
                    <a:pt x="330" y="715"/>
                  </a:lnTo>
                  <a:lnTo>
                    <a:pt x="330" y="713"/>
                  </a:lnTo>
                  <a:lnTo>
                    <a:pt x="330" y="712"/>
                  </a:lnTo>
                  <a:lnTo>
                    <a:pt x="329" y="710"/>
                  </a:lnTo>
                  <a:lnTo>
                    <a:pt x="329" y="709"/>
                  </a:lnTo>
                  <a:lnTo>
                    <a:pt x="329" y="707"/>
                  </a:lnTo>
                  <a:lnTo>
                    <a:pt x="327" y="707"/>
                  </a:lnTo>
                  <a:lnTo>
                    <a:pt x="327" y="706"/>
                  </a:lnTo>
                  <a:lnTo>
                    <a:pt x="326" y="706"/>
                  </a:lnTo>
                  <a:lnTo>
                    <a:pt x="326" y="704"/>
                  </a:lnTo>
                  <a:lnTo>
                    <a:pt x="324" y="702"/>
                  </a:lnTo>
                  <a:lnTo>
                    <a:pt x="324" y="701"/>
                  </a:lnTo>
                  <a:lnTo>
                    <a:pt x="323" y="701"/>
                  </a:lnTo>
                  <a:lnTo>
                    <a:pt x="323" y="699"/>
                  </a:lnTo>
                  <a:lnTo>
                    <a:pt x="321" y="698"/>
                  </a:lnTo>
                  <a:lnTo>
                    <a:pt x="321" y="696"/>
                  </a:lnTo>
                  <a:lnTo>
                    <a:pt x="320" y="696"/>
                  </a:lnTo>
                  <a:lnTo>
                    <a:pt x="320" y="695"/>
                  </a:lnTo>
                  <a:lnTo>
                    <a:pt x="318" y="693"/>
                  </a:lnTo>
                  <a:lnTo>
                    <a:pt x="318" y="692"/>
                  </a:lnTo>
                  <a:lnTo>
                    <a:pt x="317" y="692"/>
                  </a:lnTo>
                  <a:lnTo>
                    <a:pt x="317" y="690"/>
                  </a:lnTo>
                  <a:lnTo>
                    <a:pt x="315" y="689"/>
                  </a:lnTo>
                  <a:lnTo>
                    <a:pt x="314" y="689"/>
                  </a:lnTo>
                  <a:lnTo>
                    <a:pt x="314" y="687"/>
                  </a:lnTo>
                  <a:lnTo>
                    <a:pt x="312" y="686"/>
                  </a:lnTo>
                  <a:lnTo>
                    <a:pt x="312" y="684"/>
                  </a:lnTo>
                  <a:lnTo>
                    <a:pt x="311" y="684"/>
                  </a:lnTo>
                  <a:lnTo>
                    <a:pt x="312" y="684"/>
                  </a:lnTo>
                  <a:lnTo>
                    <a:pt x="311" y="683"/>
                  </a:lnTo>
                  <a:lnTo>
                    <a:pt x="311" y="681"/>
                  </a:lnTo>
                  <a:lnTo>
                    <a:pt x="309" y="681"/>
                  </a:lnTo>
                  <a:lnTo>
                    <a:pt x="309" y="680"/>
                  </a:lnTo>
                  <a:lnTo>
                    <a:pt x="306" y="678"/>
                  </a:lnTo>
                  <a:lnTo>
                    <a:pt x="305" y="677"/>
                  </a:lnTo>
                  <a:lnTo>
                    <a:pt x="303" y="677"/>
                  </a:lnTo>
                  <a:lnTo>
                    <a:pt x="305" y="677"/>
                  </a:lnTo>
                  <a:lnTo>
                    <a:pt x="305" y="675"/>
                  </a:lnTo>
                  <a:lnTo>
                    <a:pt x="303" y="675"/>
                  </a:lnTo>
                  <a:lnTo>
                    <a:pt x="303" y="674"/>
                  </a:lnTo>
                  <a:lnTo>
                    <a:pt x="303" y="672"/>
                  </a:lnTo>
                  <a:lnTo>
                    <a:pt x="302" y="672"/>
                  </a:lnTo>
                  <a:lnTo>
                    <a:pt x="302" y="671"/>
                  </a:lnTo>
                  <a:lnTo>
                    <a:pt x="300" y="669"/>
                  </a:lnTo>
                  <a:lnTo>
                    <a:pt x="300" y="668"/>
                  </a:lnTo>
                  <a:lnTo>
                    <a:pt x="299" y="668"/>
                  </a:lnTo>
                  <a:lnTo>
                    <a:pt x="299" y="666"/>
                  </a:lnTo>
                  <a:lnTo>
                    <a:pt x="297" y="665"/>
                  </a:lnTo>
                  <a:lnTo>
                    <a:pt x="297" y="663"/>
                  </a:lnTo>
                  <a:lnTo>
                    <a:pt x="296" y="663"/>
                  </a:lnTo>
                  <a:lnTo>
                    <a:pt x="296" y="662"/>
                  </a:lnTo>
                  <a:lnTo>
                    <a:pt x="294" y="660"/>
                  </a:lnTo>
                  <a:lnTo>
                    <a:pt x="292" y="659"/>
                  </a:lnTo>
                  <a:lnTo>
                    <a:pt x="294" y="657"/>
                  </a:lnTo>
                  <a:lnTo>
                    <a:pt x="296" y="657"/>
                  </a:lnTo>
                  <a:lnTo>
                    <a:pt x="296" y="656"/>
                  </a:lnTo>
                  <a:lnTo>
                    <a:pt x="296" y="657"/>
                  </a:lnTo>
                  <a:lnTo>
                    <a:pt x="297" y="656"/>
                  </a:lnTo>
                  <a:lnTo>
                    <a:pt x="299" y="654"/>
                  </a:lnTo>
                  <a:lnTo>
                    <a:pt x="300" y="654"/>
                  </a:lnTo>
                  <a:lnTo>
                    <a:pt x="300" y="653"/>
                  </a:lnTo>
                  <a:lnTo>
                    <a:pt x="302" y="653"/>
                  </a:lnTo>
                  <a:lnTo>
                    <a:pt x="303" y="653"/>
                  </a:lnTo>
                  <a:lnTo>
                    <a:pt x="303" y="651"/>
                  </a:lnTo>
                  <a:lnTo>
                    <a:pt x="305" y="651"/>
                  </a:lnTo>
                  <a:lnTo>
                    <a:pt x="305" y="649"/>
                  </a:lnTo>
                  <a:lnTo>
                    <a:pt x="306" y="649"/>
                  </a:lnTo>
                  <a:lnTo>
                    <a:pt x="308" y="649"/>
                  </a:lnTo>
                  <a:lnTo>
                    <a:pt x="308" y="648"/>
                  </a:lnTo>
                  <a:lnTo>
                    <a:pt x="309" y="648"/>
                  </a:lnTo>
                  <a:lnTo>
                    <a:pt x="311" y="646"/>
                  </a:lnTo>
                  <a:lnTo>
                    <a:pt x="312" y="646"/>
                  </a:lnTo>
                  <a:lnTo>
                    <a:pt x="312" y="645"/>
                  </a:lnTo>
                  <a:lnTo>
                    <a:pt x="314" y="645"/>
                  </a:lnTo>
                  <a:lnTo>
                    <a:pt x="315" y="645"/>
                  </a:lnTo>
                  <a:lnTo>
                    <a:pt x="315" y="643"/>
                  </a:lnTo>
                  <a:lnTo>
                    <a:pt x="317" y="643"/>
                  </a:lnTo>
                  <a:lnTo>
                    <a:pt x="317" y="642"/>
                  </a:lnTo>
                  <a:lnTo>
                    <a:pt x="318" y="642"/>
                  </a:lnTo>
                  <a:lnTo>
                    <a:pt x="320" y="642"/>
                  </a:lnTo>
                  <a:lnTo>
                    <a:pt x="320" y="640"/>
                  </a:lnTo>
                  <a:lnTo>
                    <a:pt x="323" y="639"/>
                  </a:lnTo>
                  <a:lnTo>
                    <a:pt x="324" y="639"/>
                  </a:lnTo>
                  <a:lnTo>
                    <a:pt x="324" y="637"/>
                  </a:lnTo>
                  <a:lnTo>
                    <a:pt x="326" y="637"/>
                  </a:lnTo>
                  <a:lnTo>
                    <a:pt x="329" y="636"/>
                  </a:lnTo>
                  <a:lnTo>
                    <a:pt x="329" y="634"/>
                  </a:lnTo>
                  <a:lnTo>
                    <a:pt x="330" y="634"/>
                  </a:lnTo>
                  <a:lnTo>
                    <a:pt x="332" y="633"/>
                  </a:lnTo>
                  <a:lnTo>
                    <a:pt x="333" y="633"/>
                  </a:lnTo>
                  <a:lnTo>
                    <a:pt x="333" y="631"/>
                  </a:lnTo>
                  <a:lnTo>
                    <a:pt x="335" y="631"/>
                  </a:lnTo>
                  <a:lnTo>
                    <a:pt x="336" y="631"/>
                  </a:lnTo>
                  <a:lnTo>
                    <a:pt x="336" y="630"/>
                  </a:lnTo>
                  <a:lnTo>
                    <a:pt x="344" y="625"/>
                  </a:lnTo>
                  <a:lnTo>
                    <a:pt x="345" y="625"/>
                  </a:lnTo>
                  <a:lnTo>
                    <a:pt x="350" y="622"/>
                  </a:lnTo>
                  <a:lnTo>
                    <a:pt x="350" y="621"/>
                  </a:lnTo>
                  <a:lnTo>
                    <a:pt x="351" y="621"/>
                  </a:lnTo>
                  <a:lnTo>
                    <a:pt x="356" y="618"/>
                  </a:lnTo>
                  <a:lnTo>
                    <a:pt x="356" y="616"/>
                  </a:lnTo>
                  <a:lnTo>
                    <a:pt x="353" y="613"/>
                  </a:lnTo>
                  <a:lnTo>
                    <a:pt x="353" y="612"/>
                  </a:lnTo>
                  <a:lnTo>
                    <a:pt x="351" y="612"/>
                  </a:lnTo>
                  <a:lnTo>
                    <a:pt x="350" y="610"/>
                  </a:lnTo>
                  <a:lnTo>
                    <a:pt x="348" y="607"/>
                  </a:lnTo>
                  <a:lnTo>
                    <a:pt x="348" y="606"/>
                  </a:lnTo>
                  <a:lnTo>
                    <a:pt x="347" y="606"/>
                  </a:lnTo>
                  <a:lnTo>
                    <a:pt x="347" y="604"/>
                  </a:lnTo>
                  <a:lnTo>
                    <a:pt x="345" y="603"/>
                  </a:lnTo>
                  <a:lnTo>
                    <a:pt x="345" y="601"/>
                  </a:lnTo>
                  <a:lnTo>
                    <a:pt x="344" y="601"/>
                  </a:lnTo>
                  <a:lnTo>
                    <a:pt x="344" y="600"/>
                  </a:lnTo>
                  <a:lnTo>
                    <a:pt x="342" y="598"/>
                  </a:lnTo>
                  <a:lnTo>
                    <a:pt x="342" y="596"/>
                  </a:lnTo>
                  <a:lnTo>
                    <a:pt x="341" y="596"/>
                  </a:lnTo>
                  <a:lnTo>
                    <a:pt x="341" y="595"/>
                  </a:lnTo>
                  <a:lnTo>
                    <a:pt x="338" y="595"/>
                  </a:lnTo>
                  <a:lnTo>
                    <a:pt x="338" y="593"/>
                  </a:lnTo>
                  <a:lnTo>
                    <a:pt x="336" y="593"/>
                  </a:lnTo>
                  <a:lnTo>
                    <a:pt x="335" y="593"/>
                  </a:lnTo>
                  <a:lnTo>
                    <a:pt x="335" y="592"/>
                  </a:lnTo>
                  <a:lnTo>
                    <a:pt x="333" y="590"/>
                  </a:lnTo>
                  <a:lnTo>
                    <a:pt x="333" y="589"/>
                  </a:lnTo>
                  <a:lnTo>
                    <a:pt x="332" y="589"/>
                  </a:lnTo>
                  <a:lnTo>
                    <a:pt x="330" y="587"/>
                  </a:lnTo>
                  <a:lnTo>
                    <a:pt x="327" y="586"/>
                  </a:lnTo>
                  <a:lnTo>
                    <a:pt x="326" y="583"/>
                  </a:lnTo>
                  <a:lnTo>
                    <a:pt x="323" y="581"/>
                  </a:lnTo>
                  <a:lnTo>
                    <a:pt x="323" y="580"/>
                  </a:lnTo>
                  <a:lnTo>
                    <a:pt x="321" y="580"/>
                  </a:lnTo>
                  <a:lnTo>
                    <a:pt x="320" y="578"/>
                  </a:lnTo>
                  <a:lnTo>
                    <a:pt x="318" y="577"/>
                  </a:lnTo>
                  <a:lnTo>
                    <a:pt x="318" y="575"/>
                  </a:lnTo>
                  <a:lnTo>
                    <a:pt x="317" y="575"/>
                  </a:lnTo>
                  <a:lnTo>
                    <a:pt x="317" y="574"/>
                  </a:lnTo>
                  <a:lnTo>
                    <a:pt x="315" y="572"/>
                  </a:lnTo>
                  <a:lnTo>
                    <a:pt x="314" y="572"/>
                  </a:lnTo>
                  <a:lnTo>
                    <a:pt x="314" y="571"/>
                  </a:lnTo>
                  <a:lnTo>
                    <a:pt x="312" y="571"/>
                  </a:lnTo>
                  <a:lnTo>
                    <a:pt x="312" y="569"/>
                  </a:lnTo>
                  <a:lnTo>
                    <a:pt x="308" y="565"/>
                  </a:lnTo>
                  <a:lnTo>
                    <a:pt x="306" y="565"/>
                  </a:lnTo>
                  <a:lnTo>
                    <a:pt x="305" y="562"/>
                  </a:lnTo>
                  <a:lnTo>
                    <a:pt x="303" y="562"/>
                  </a:lnTo>
                  <a:lnTo>
                    <a:pt x="303" y="560"/>
                  </a:lnTo>
                  <a:lnTo>
                    <a:pt x="302" y="560"/>
                  </a:lnTo>
                  <a:lnTo>
                    <a:pt x="300" y="560"/>
                  </a:lnTo>
                  <a:lnTo>
                    <a:pt x="300" y="562"/>
                  </a:lnTo>
                  <a:lnTo>
                    <a:pt x="300" y="563"/>
                  </a:lnTo>
                  <a:lnTo>
                    <a:pt x="299" y="563"/>
                  </a:lnTo>
                  <a:lnTo>
                    <a:pt x="299" y="565"/>
                  </a:lnTo>
                  <a:lnTo>
                    <a:pt x="299" y="563"/>
                  </a:lnTo>
                  <a:lnTo>
                    <a:pt x="297" y="565"/>
                  </a:lnTo>
                  <a:lnTo>
                    <a:pt x="299" y="565"/>
                  </a:lnTo>
                  <a:lnTo>
                    <a:pt x="297" y="566"/>
                  </a:lnTo>
                  <a:lnTo>
                    <a:pt x="296" y="566"/>
                  </a:lnTo>
                  <a:lnTo>
                    <a:pt x="296" y="568"/>
                  </a:lnTo>
                  <a:lnTo>
                    <a:pt x="294" y="568"/>
                  </a:lnTo>
                  <a:lnTo>
                    <a:pt x="292" y="569"/>
                  </a:lnTo>
                  <a:lnTo>
                    <a:pt x="291" y="569"/>
                  </a:lnTo>
                  <a:lnTo>
                    <a:pt x="289" y="568"/>
                  </a:lnTo>
                  <a:lnTo>
                    <a:pt x="289" y="566"/>
                  </a:lnTo>
                  <a:lnTo>
                    <a:pt x="288" y="566"/>
                  </a:lnTo>
                  <a:lnTo>
                    <a:pt x="288" y="565"/>
                  </a:lnTo>
                  <a:lnTo>
                    <a:pt x="286" y="565"/>
                  </a:lnTo>
                  <a:lnTo>
                    <a:pt x="285" y="563"/>
                  </a:lnTo>
                  <a:lnTo>
                    <a:pt x="285" y="562"/>
                  </a:lnTo>
                  <a:lnTo>
                    <a:pt x="283" y="562"/>
                  </a:lnTo>
                  <a:lnTo>
                    <a:pt x="283" y="560"/>
                  </a:lnTo>
                  <a:lnTo>
                    <a:pt x="282" y="560"/>
                  </a:lnTo>
                  <a:lnTo>
                    <a:pt x="282" y="559"/>
                  </a:lnTo>
                  <a:lnTo>
                    <a:pt x="280" y="557"/>
                  </a:lnTo>
                  <a:lnTo>
                    <a:pt x="279" y="557"/>
                  </a:lnTo>
                  <a:lnTo>
                    <a:pt x="279" y="556"/>
                  </a:lnTo>
                  <a:lnTo>
                    <a:pt x="277" y="556"/>
                  </a:lnTo>
                  <a:lnTo>
                    <a:pt x="277" y="554"/>
                  </a:lnTo>
                  <a:lnTo>
                    <a:pt x="276" y="554"/>
                  </a:lnTo>
                  <a:lnTo>
                    <a:pt x="276" y="553"/>
                  </a:lnTo>
                  <a:lnTo>
                    <a:pt x="274" y="553"/>
                  </a:lnTo>
                  <a:lnTo>
                    <a:pt x="274" y="554"/>
                  </a:lnTo>
                  <a:lnTo>
                    <a:pt x="273" y="554"/>
                  </a:lnTo>
                  <a:lnTo>
                    <a:pt x="271" y="557"/>
                  </a:lnTo>
                  <a:lnTo>
                    <a:pt x="270" y="559"/>
                  </a:lnTo>
                  <a:lnTo>
                    <a:pt x="268" y="562"/>
                  </a:lnTo>
                  <a:lnTo>
                    <a:pt x="262" y="568"/>
                  </a:lnTo>
                  <a:lnTo>
                    <a:pt x="261" y="571"/>
                  </a:lnTo>
                  <a:lnTo>
                    <a:pt x="259" y="571"/>
                  </a:lnTo>
                  <a:lnTo>
                    <a:pt x="258" y="571"/>
                  </a:lnTo>
                  <a:lnTo>
                    <a:pt x="256" y="572"/>
                  </a:lnTo>
                  <a:lnTo>
                    <a:pt x="255" y="572"/>
                  </a:lnTo>
                  <a:lnTo>
                    <a:pt x="253" y="574"/>
                  </a:lnTo>
                  <a:lnTo>
                    <a:pt x="253" y="575"/>
                  </a:lnTo>
                  <a:lnTo>
                    <a:pt x="253" y="577"/>
                  </a:lnTo>
                  <a:lnTo>
                    <a:pt x="255" y="580"/>
                  </a:lnTo>
                  <a:lnTo>
                    <a:pt x="253" y="580"/>
                  </a:lnTo>
                  <a:lnTo>
                    <a:pt x="253" y="583"/>
                  </a:lnTo>
                  <a:lnTo>
                    <a:pt x="252" y="584"/>
                  </a:lnTo>
                  <a:lnTo>
                    <a:pt x="252" y="586"/>
                  </a:lnTo>
                  <a:lnTo>
                    <a:pt x="253" y="586"/>
                  </a:lnTo>
                  <a:lnTo>
                    <a:pt x="252" y="586"/>
                  </a:lnTo>
                  <a:lnTo>
                    <a:pt x="253" y="586"/>
                  </a:lnTo>
                  <a:lnTo>
                    <a:pt x="252" y="586"/>
                  </a:lnTo>
                  <a:lnTo>
                    <a:pt x="252" y="587"/>
                  </a:lnTo>
                  <a:lnTo>
                    <a:pt x="250" y="587"/>
                  </a:lnTo>
                  <a:lnTo>
                    <a:pt x="250" y="589"/>
                  </a:lnTo>
                  <a:lnTo>
                    <a:pt x="249" y="589"/>
                  </a:lnTo>
                  <a:lnTo>
                    <a:pt x="249" y="590"/>
                  </a:lnTo>
                  <a:lnTo>
                    <a:pt x="247" y="590"/>
                  </a:lnTo>
                  <a:lnTo>
                    <a:pt x="247" y="592"/>
                  </a:lnTo>
                  <a:lnTo>
                    <a:pt x="246" y="592"/>
                  </a:lnTo>
                  <a:lnTo>
                    <a:pt x="246" y="593"/>
                  </a:lnTo>
                  <a:lnTo>
                    <a:pt x="244" y="593"/>
                  </a:lnTo>
                  <a:lnTo>
                    <a:pt x="244" y="595"/>
                  </a:lnTo>
                  <a:lnTo>
                    <a:pt x="243" y="595"/>
                  </a:lnTo>
                  <a:lnTo>
                    <a:pt x="243" y="596"/>
                  </a:lnTo>
                  <a:lnTo>
                    <a:pt x="243" y="598"/>
                  </a:lnTo>
                  <a:lnTo>
                    <a:pt x="241" y="600"/>
                  </a:lnTo>
                  <a:lnTo>
                    <a:pt x="238" y="601"/>
                  </a:lnTo>
                  <a:lnTo>
                    <a:pt x="237" y="600"/>
                  </a:lnTo>
                  <a:lnTo>
                    <a:pt x="235" y="600"/>
                  </a:lnTo>
                  <a:lnTo>
                    <a:pt x="235" y="598"/>
                  </a:lnTo>
                  <a:lnTo>
                    <a:pt x="234" y="598"/>
                  </a:lnTo>
                  <a:lnTo>
                    <a:pt x="234" y="596"/>
                  </a:lnTo>
                  <a:lnTo>
                    <a:pt x="232" y="596"/>
                  </a:lnTo>
                  <a:lnTo>
                    <a:pt x="232" y="595"/>
                  </a:lnTo>
                  <a:lnTo>
                    <a:pt x="231" y="595"/>
                  </a:lnTo>
                  <a:lnTo>
                    <a:pt x="229" y="595"/>
                  </a:lnTo>
                  <a:lnTo>
                    <a:pt x="229" y="593"/>
                  </a:lnTo>
                  <a:lnTo>
                    <a:pt x="228" y="593"/>
                  </a:lnTo>
                  <a:lnTo>
                    <a:pt x="226" y="592"/>
                  </a:lnTo>
                  <a:lnTo>
                    <a:pt x="225" y="590"/>
                  </a:lnTo>
                  <a:lnTo>
                    <a:pt x="223" y="590"/>
                  </a:lnTo>
                  <a:lnTo>
                    <a:pt x="222" y="589"/>
                  </a:lnTo>
                  <a:lnTo>
                    <a:pt x="220" y="589"/>
                  </a:lnTo>
                  <a:lnTo>
                    <a:pt x="220" y="587"/>
                  </a:lnTo>
                  <a:lnTo>
                    <a:pt x="219" y="587"/>
                  </a:lnTo>
                  <a:lnTo>
                    <a:pt x="217" y="587"/>
                  </a:lnTo>
                  <a:lnTo>
                    <a:pt x="216" y="586"/>
                  </a:lnTo>
                  <a:lnTo>
                    <a:pt x="214" y="586"/>
                  </a:lnTo>
                  <a:lnTo>
                    <a:pt x="214" y="584"/>
                  </a:lnTo>
                  <a:lnTo>
                    <a:pt x="213" y="584"/>
                  </a:lnTo>
                  <a:lnTo>
                    <a:pt x="211" y="583"/>
                  </a:lnTo>
                  <a:lnTo>
                    <a:pt x="210" y="583"/>
                  </a:lnTo>
                  <a:lnTo>
                    <a:pt x="208" y="583"/>
                  </a:lnTo>
                  <a:lnTo>
                    <a:pt x="208" y="581"/>
                  </a:lnTo>
                  <a:lnTo>
                    <a:pt x="207" y="581"/>
                  </a:lnTo>
                  <a:lnTo>
                    <a:pt x="205" y="581"/>
                  </a:lnTo>
                  <a:lnTo>
                    <a:pt x="205" y="580"/>
                  </a:lnTo>
                  <a:lnTo>
                    <a:pt x="204" y="580"/>
                  </a:lnTo>
                  <a:lnTo>
                    <a:pt x="202" y="580"/>
                  </a:lnTo>
                  <a:lnTo>
                    <a:pt x="202" y="578"/>
                  </a:lnTo>
                  <a:lnTo>
                    <a:pt x="200" y="578"/>
                  </a:lnTo>
                  <a:lnTo>
                    <a:pt x="199" y="577"/>
                  </a:lnTo>
                  <a:lnTo>
                    <a:pt x="197" y="577"/>
                  </a:lnTo>
                  <a:lnTo>
                    <a:pt x="196" y="575"/>
                  </a:lnTo>
                  <a:lnTo>
                    <a:pt x="194" y="575"/>
                  </a:lnTo>
                  <a:lnTo>
                    <a:pt x="193" y="575"/>
                  </a:lnTo>
                  <a:lnTo>
                    <a:pt x="191" y="575"/>
                  </a:lnTo>
                  <a:lnTo>
                    <a:pt x="190" y="575"/>
                  </a:lnTo>
                  <a:lnTo>
                    <a:pt x="188" y="575"/>
                  </a:lnTo>
                  <a:lnTo>
                    <a:pt x="188" y="574"/>
                  </a:lnTo>
                  <a:lnTo>
                    <a:pt x="187" y="574"/>
                  </a:lnTo>
                  <a:lnTo>
                    <a:pt x="185" y="574"/>
                  </a:lnTo>
                  <a:lnTo>
                    <a:pt x="185" y="575"/>
                  </a:lnTo>
                  <a:lnTo>
                    <a:pt x="184" y="575"/>
                  </a:lnTo>
                  <a:lnTo>
                    <a:pt x="182" y="575"/>
                  </a:lnTo>
                  <a:lnTo>
                    <a:pt x="181" y="575"/>
                  </a:lnTo>
                  <a:lnTo>
                    <a:pt x="181" y="577"/>
                  </a:lnTo>
                  <a:lnTo>
                    <a:pt x="179" y="577"/>
                  </a:lnTo>
                  <a:lnTo>
                    <a:pt x="178" y="577"/>
                  </a:lnTo>
                  <a:lnTo>
                    <a:pt x="176" y="577"/>
                  </a:lnTo>
                  <a:lnTo>
                    <a:pt x="176" y="575"/>
                  </a:lnTo>
                  <a:lnTo>
                    <a:pt x="175" y="575"/>
                  </a:lnTo>
                  <a:lnTo>
                    <a:pt x="173" y="575"/>
                  </a:lnTo>
                  <a:lnTo>
                    <a:pt x="173" y="574"/>
                  </a:lnTo>
                  <a:lnTo>
                    <a:pt x="172" y="574"/>
                  </a:lnTo>
                  <a:lnTo>
                    <a:pt x="170" y="574"/>
                  </a:lnTo>
                  <a:lnTo>
                    <a:pt x="169" y="572"/>
                  </a:lnTo>
                  <a:lnTo>
                    <a:pt x="167" y="572"/>
                  </a:lnTo>
                  <a:lnTo>
                    <a:pt x="166" y="572"/>
                  </a:lnTo>
                  <a:lnTo>
                    <a:pt x="166" y="571"/>
                  </a:lnTo>
                  <a:lnTo>
                    <a:pt x="164" y="571"/>
                  </a:lnTo>
                  <a:lnTo>
                    <a:pt x="163" y="571"/>
                  </a:lnTo>
                  <a:lnTo>
                    <a:pt x="161" y="571"/>
                  </a:lnTo>
                  <a:lnTo>
                    <a:pt x="160" y="571"/>
                  </a:lnTo>
                  <a:lnTo>
                    <a:pt x="160" y="569"/>
                  </a:lnTo>
                  <a:lnTo>
                    <a:pt x="158" y="566"/>
                  </a:lnTo>
                  <a:lnTo>
                    <a:pt x="155" y="560"/>
                  </a:lnTo>
                  <a:lnTo>
                    <a:pt x="155" y="559"/>
                  </a:lnTo>
                  <a:lnTo>
                    <a:pt x="155" y="557"/>
                  </a:lnTo>
                  <a:lnTo>
                    <a:pt x="155" y="556"/>
                  </a:lnTo>
                  <a:lnTo>
                    <a:pt x="155" y="550"/>
                  </a:lnTo>
                  <a:lnTo>
                    <a:pt x="155" y="530"/>
                  </a:lnTo>
                  <a:lnTo>
                    <a:pt x="155" y="524"/>
                  </a:lnTo>
                  <a:lnTo>
                    <a:pt x="155" y="519"/>
                  </a:lnTo>
                  <a:lnTo>
                    <a:pt x="155" y="516"/>
                  </a:lnTo>
                  <a:lnTo>
                    <a:pt x="143" y="513"/>
                  </a:lnTo>
                  <a:lnTo>
                    <a:pt x="128" y="510"/>
                  </a:lnTo>
                  <a:lnTo>
                    <a:pt x="127" y="510"/>
                  </a:lnTo>
                  <a:lnTo>
                    <a:pt x="110" y="507"/>
                  </a:lnTo>
                  <a:lnTo>
                    <a:pt x="108" y="507"/>
                  </a:lnTo>
                  <a:lnTo>
                    <a:pt x="108" y="506"/>
                  </a:lnTo>
                  <a:lnTo>
                    <a:pt x="110" y="506"/>
                  </a:lnTo>
                  <a:lnTo>
                    <a:pt x="112" y="503"/>
                  </a:lnTo>
                  <a:lnTo>
                    <a:pt x="115" y="495"/>
                  </a:lnTo>
                  <a:lnTo>
                    <a:pt x="116" y="494"/>
                  </a:lnTo>
                  <a:lnTo>
                    <a:pt x="116" y="492"/>
                  </a:lnTo>
                  <a:lnTo>
                    <a:pt x="118" y="489"/>
                  </a:lnTo>
                  <a:lnTo>
                    <a:pt x="119" y="487"/>
                  </a:lnTo>
                  <a:lnTo>
                    <a:pt x="122" y="481"/>
                  </a:lnTo>
                  <a:lnTo>
                    <a:pt x="124" y="477"/>
                  </a:lnTo>
                  <a:lnTo>
                    <a:pt x="127" y="472"/>
                  </a:lnTo>
                  <a:lnTo>
                    <a:pt x="127" y="471"/>
                  </a:lnTo>
                  <a:lnTo>
                    <a:pt x="128" y="469"/>
                  </a:lnTo>
                  <a:lnTo>
                    <a:pt x="128" y="468"/>
                  </a:lnTo>
                  <a:lnTo>
                    <a:pt x="130" y="465"/>
                  </a:lnTo>
                  <a:lnTo>
                    <a:pt x="133" y="462"/>
                  </a:lnTo>
                  <a:lnTo>
                    <a:pt x="140" y="447"/>
                  </a:lnTo>
                  <a:lnTo>
                    <a:pt x="142" y="444"/>
                  </a:lnTo>
                  <a:lnTo>
                    <a:pt x="143" y="439"/>
                  </a:lnTo>
                  <a:lnTo>
                    <a:pt x="145" y="436"/>
                  </a:lnTo>
                  <a:lnTo>
                    <a:pt x="146" y="433"/>
                  </a:lnTo>
                  <a:lnTo>
                    <a:pt x="151" y="424"/>
                  </a:lnTo>
                  <a:lnTo>
                    <a:pt x="163" y="400"/>
                  </a:lnTo>
                  <a:lnTo>
                    <a:pt x="164" y="400"/>
                  </a:lnTo>
                  <a:lnTo>
                    <a:pt x="163" y="400"/>
                  </a:lnTo>
                  <a:lnTo>
                    <a:pt x="163" y="398"/>
                  </a:lnTo>
                  <a:lnTo>
                    <a:pt x="161" y="398"/>
                  </a:lnTo>
                  <a:lnTo>
                    <a:pt x="157" y="397"/>
                  </a:lnTo>
                  <a:lnTo>
                    <a:pt x="149" y="392"/>
                  </a:lnTo>
                  <a:lnTo>
                    <a:pt x="146" y="391"/>
                  </a:lnTo>
                  <a:lnTo>
                    <a:pt x="143" y="391"/>
                  </a:lnTo>
                  <a:lnTo>
                    <a:pt x="137" y="388"/>
                  </a:lnTo>
                  <a:lnTo>
                    <a:pt x="136" y="386"/>
                  </a:lnTo>
                  <a:lnTo>
                    <a:pt x="133" y="384"/>
                  </a:lnTo>
                  <a:lnTo>
                    <a:pt x="125" y="381"/>
                  </a:lnTo>
                  <a:lnTo>
                    <a:pt x="124" y="381"/>
                  </a:lnTo>
                  <a:lnTo>
                    <a:pt x="124" y="380"/>
                  </a:lnTo>
                  <a:lnTo>
                    <a:pt x="121" y="380"/>
                  </a:lnTo>
                  <a:lnTo>
                    <a:pt x="115" y="377"/>
                  </a:lnTo>
                  <a:lnTo>
                    <a:pt x="110" y="374"/>
                  </a:lnTo>
                  <a:lnTo>
                    <a:pt x="104" y="372"/>
                  </a:lnTo>
                  <a:lnTo>
                    <a:pt x="101" y="371"/>
                  </a:lnTo>
                  <a:lnTo>
                    <a:pt x="99" y="369"/>
                  </a:lnTo>
                  <a:lnTo>
                    <a:pt x="98" y="369"/>
                  </a:lnTo>
                  <a:lnTo>
                    <a:pt x="92" y="366"/>
                  </a:lnTo>
                  <a:lnTo>
                    <a:pt x="89" y="365"/>
                  </a:lnTo>
                  <a:lnTo>
                    <a:pt x="87" y="365"/>
                  </a:lnTo>
                  <a:lnTo>
                    <a:pt x="84" y="362"/>
                  </a:lnTo>
                  <a:lnTo>
                    <a:pt x="84" y="366"/>
                  </a:lnTo>
                  <a:lnTo>
                    <a:pt x="81" y="366"/>
                  </a:lnTo>
                  <a:lnTo>
                    <a:pt x="77" y="366"/>
                  </a:lnTo>
                  <a:lnTo>
                    <a:pt x="71" y="366"/>
                  </a:lnTo>
                  <a:lnTo>
                    <a:pt x="69" y="366"/>
                  </a:lnTo>
                  <a:lnTo>
                    <a:pt x="62" y="366"/>
                  </a:lnTo>
                  <a:lnTo>
                    <a:pt x="60" y="363"/>
                  </a:lnTo>
                  <a:lnTo>
                    <a:pt x="60" y="362"/>
                  </a:lnTo>
                  <a:lnTo>
                    <a:pt x="60" y="360"/>
                  </a:lnTo>
                  <a:lnTo>
                    <a:pt x="59" y="360"/>
                  </a:lnTo>
                  <a:lnTo>
                    <a:pt x="59" y="359"/>
                  </a:lnTo>
                  <a:lnTo>
                    <a:pt x="57" y="359"/>
                  </a:lnTo>
                  <a:lnTo>
                    <a:pt x="57" y="360"/>
                  </a:lnTo>
                  <a:lnTo>
                    <a:pt x="48" y="348"/>
                  </a:lnTo>
                  <a:lnTo>
                    <a:pt x="47" y="347"/>
                  </a:lnTo>
                  <a:lnTo>
                    <a:pt x="45" y="347"/>
                  </a:lnTo>
                  <a:lnTo>
                    <a:pt x="44" y="347"/>
                  </a:lnTo>
                  <a:lnTo>
                    <a:pt x="44" y="348"/>
                  </a:lnTo>
                  <a:lnTo>
                    <a:pt x="42" y="348"/>
                  </a:lnTo>
                  <a:lnTo>
                    <a:pt x="42" y="345"/>
                  </a:lnTo>
                  <a:lnTo>
                    <a:pt x="44" y="344"/>
                  </a:lnTo>
                  <a:lnTo>
                    <a:pt x="45" y="344"/>
                  </a:lnTo>
                  <a:lnTo>
                    <a:pt x="44" y="342"/>
                  </a:lnTo>
                  <a:lnTo>
                    <a:pt x="42" y="341"/>
                  </a:lnTo>
                  <a:lnTo>
                    <a:pt x="42" y="339"/>
                  </a:lnTo>
                  <a:lnTo>
                    <a:pt x="41" y="338"/>
                  </a:lnTo>
                  <a:lnTo>
                    <a:pt x="39" y="338"/>
                  </a:lnTo>
                  <a:lnTo>
                    <a:pt x="38" y="338"/>
                  </a:lnTo>
                  <a:lnTo>
                    <a:pt x="36" y="338"/>
                  </a:lnTo>
                  <a:lnTo>
                    <a:pt x="36" y="335"/>
                  </a:lnTo>
                  <a:lnTo>
                    <a:pt x="36" y="331"/>
                  </a:lnTo>
                  <a:lnTo>
                    <a:pt x="27" y="331"/>
                  </a:lnTo>
                  <a:lnTo>
                    <a:pt x="21" y="331"/>
                  </a:lnTo>
                  <a:lnTo>
                    <a:pt x="21" y="324"/>
                  </a:lnTo>
                  <a:lnTo>
                    <a:pt x="15" y="324"/>
                  </a:lnTo>
                  <a:lnTo>
                    <a:pt x="15" y="319"/>
                  </a:lnTo>
                  <a:lnTo>
                    <a:pt x="15" y="316"/>
                  </a:lnTo>
                  <a:lnTo>
                    <a:pt x="15" y="313"/>
                  </a:lnTo>
                  <a:lnTo>
                    <a:pt x="15" y="312"/>
                  </a:lnTo>
                  <a:lnTo>
                    <a:pt x="13" y="312"/>
                  </a:lnTo>
                  <a:lnTo>
                    <a:pt x="15" y="310"/>
                  </a:lnTo>
                  <a:lnTo>
                    <a:pt x="10" y="310"/>
                  </a:lnTo>
                  <a:lnTo>
                    <a:pt x="9" y="310"/>
                  </a:lnTo>
                  <a:lnTo>
                    <a:pt x="6" y="310"/>
                  </a:lnTo>
                  <a:lnTo>
                    <a:pt x="1" y="310"/>
                  </a:lnTo>
                  <a:lnTo>
                    <a:pt x="0" y="310"/>
                  </a:lnTo>
                  <a:lnTo>
                    <a:pt x="0" y="301"/>
                  </a:lnTo>
                  <a:lnTo>
                    <a:pt x="0" y="300"/>
                  </a:lnTo>
                  <a:lnTo>
                    <a:pt x="0" y="298"/>
                  </a:lnTo>
                  <a:lnTo>
                    <a:pt x="0" y="297"/>
                  </a:lnTo>
                  <a:lnTo>
                    <a:pt x="0" y="295"/>
                  </a:lnTo>
                  <a:lnTo>
                    <a:pt x="0" y="294"/>
                  </a:lnTo>
                  <a:lnTo>
                    <a:pt x="0" y="289"/>
                  </a:lnTo>
                  <a:lnTo>
                    <a:pt x="0" y="285"/>
                  </a:lnTo>
                  <a:lnTo>
                    <a:pt x="0" y="282"/>
                  </a:lnTo>
                  <a:lnTo>
                    <a:pt x="1" y="282"/>
                  </a:lnTo>
                  <a:lnTo>
                    <a:pt x="6" y="283"/>
                  </a:lnTo>
                  <a:lnTo>
                    <a:pt x="7" y="285"/>
                  </a:lnTo>
                  <a:lnTo>
                    <a:pt x="7" y="283"/>
                  </a:lnTo>
                  <a:lnTo>
                    <a:pt x="7" y="285"/>
                  </a:lnTo>
                  <a:lnTo>
                    <a:pt x="10" y="285"/>
                  </a:lnTo>
                  <a:lnTo>
                    <a:pt x="12" y="285"/>
                  </a:lnTo>
                  <a:lnTo>
                    <a:pt x="13" y="286"/>
                  </a:lnTo>
                  <a:lnTo>
                    <a:pt x="15" y="286"/>
                  </a:lnTo>
                  <a:lnTo>
                    <a:pt x="15" y="285"/>
                  </a:lnTo>
                  <a:lnTo>
                    <a:pt x="16" y="285"/>
                  </a:lnTo>
                  <a:lnTo>
                    <a:pt x="16" y="283"/>
                  </a:lnTo>
                  <a:lnTo>
                    <a:pt x="16" y="282"/>
                  </a:lnTo>
                  <a:lnTo>
                    <a:pt x="16" y="280"/>
                  </a:lnTo>
                  <a:lnTo>
                    <a:pt x="16" y="278"/>
                  </a:lnTo>
                  <a:lnTo>
                    <a:pt x="18" y="275"/>
                  </a:lnTo>
                  <a:lnTo>
                    <a:pt x="18" y="274"/>
                  </a:lnTo>
                  <a:lnTo>
                    <a:pt x="18" y="272"/>
                  </a:lnTo>
                  <a:lnTo>
                    <a:pt x="18" y="271"/>
                  </a:lnTo>
                  <a:lnTo>
                    <a:pt x="15" y="271"/>
                  </a:lnTo>
                  <a:lnTo>
                    <a:pt x="15" y="272"/>
                  </a:lnTo>
                  <a:lnTo>
                    <a:pt x="15" y="274"/>
                  </a:lnTo>
                  <a:lnTo>
                    <a:pt x="13" y="274"/>
                  </a:lnTo>
                  <a:lnTo>
                    <a:pt x="0" y="274"/>
                  </a:lnTo>
                  <a:lnTo>
                    <a:pt x="0" y="272"/>
                  </a:lnTo>
                  <a:lnTo>
                    <a:pt x="0" y="271"/>
                  </a:lnTo>
                  <a:lnTo>
                    <a:pt x="0" y="268"/>
                  </a:lnTo>
                  <a:lnTo>
                    <a:pt x="0" y="266"/>
                  </a:lnTo>
                  <a:lnTo>
                    <a:pt x="0" y="265"/>
                  </a:lnTo>
                  <a:lnTo>
                    <a:pt x="0" y="260"/>
                  </a:lnTo>
                  <a:lnTo>
                    <a:pt x="0" y="254"/>
                  </a:lnTo>
                  <a:lnTo>
                    <a:pt x="0" y="253"/>
                  </a:lnTo>
                  <a:lnTo>
                    <a:pt x="0" y="251"/>
                  </a:lnTo>
                  <a:lnTo>
                    <a:pt x="0" y="250"/>
                  </a:lnTo>
                  <a:lnTo>
                    <a:pt x="0" y="247"/>
                  </a:lnTo>
                  <a:lnTo>
                    <a:pt x="1" y="247"/>
                  </a:lnTo>
                  <a:lnTo>
                    <a:pt x="7" y="247"/>
                  </a:lnTo>
                  <a:lnTo>
                    <a:pt x="7" y="241"/>
                  </a:lnTo>
                  <a:lnTo>
                    <a:pt x="16" y="241"/>
                  </a:lnTo>
                  <a:lnTo>
                    <a:pt x="23" y="241"/>
                  </a:lnTo>
                  <a:lnTo>
                    <a:pt x="24" y="238"/>
                  </a:lnTo>
                  <a:lnTo>
                    <a:pt x="24" y="233"/>
                  </a:lnTo>
                  <a:lnTo>
                    <a:pt x="23" y="233"/>
                  </a:lnTo>
                  <a:lnTo>
                    <a:pt x="21" y="233"/>
                  </a:lnTo>
                  <a:lnTo>
                    <a:pt x="18" y="233"/>
                  </a:lnTo>
                  <a:lnTo>
                    <a:pt x="15" y="233"/>
                  </a:lnTo>
                  <a:lnTo>
                    <a:pt x="15" y="222"/>
                  </a:lnTo>
                  <a:lnTo>
                    <a:pt x="15" y="219"/>
                  </a:lnTo>
                  <a:lnTo>
                    <a:pt x="23" y="219"/>
                  </a:lnTo>
                  <a:lnTo>
                    <a:pt x="23" y="218"/>
                  </a:lnTo>
                  <a:lnTo>
                    <a:pt x="23" y="216"/>
                  </a:lnTo>
                  <a:lnTo>
                    <a:pt x="23" y="212"/>
                  </a:lnTo>
                  <a:lnTo>
                    <a:pt x="24" y="212"/>
                  </a:lnTo>
                  <a:lnTo>
                    <a:pt x="26" y="212"/>
                  </a:lnTo>
                  <a:lnTo>
                    <a:pt x="27" y="212"/>
                  </a:lnTo>
                  <a:lnTo>
                    <a:pt x="29" y="212"/>
                  </a:lnTo>
                  <a:lnTo>
                    <a:pt x="29" y="210"/>
                  </a:lnTo>
                  <a:lnTo>
                    <a:pt x="30" y="204"/>
                  </a:lnTo>
                  <a:lnTo>
                    <a:pt x="32" y="200"/>
                  </a:lnTo>
                  <a:lnTo>
                    <a:pt x="32" y="197"/>
                  </a:lnTo>
                  <a:lnTo>
                    <a:pt x="32" y="195"/>
                  </a:lnTo>
                  <a:lnTo>
                    <a:pt x="33" y="192"/>
                  </a:lnTo>
                  <a:lnTo>
                    <a:pt x="36" y="192"/>
                  </a:lnTo>
                  <a:lnTo>
                    <a:pt x="38" y="192"/>
                  </a:lnTo>
                  <a:lnTo>
                    <a:pt x="39" y="192"/>
                  </a:lnTo>
                  <a:lnTo>
                    <a:pt x="42" y="192"/>
                  </a:lnTo>
                  <a:lnTo>
                    <a:pt x="44" y="192"/>
                  </a:lnTo>
                  <a:lnTo>
                    <a:pt x="45" y="192"/>
                  </a:lnTo>
                  <a:lnTo>
                    <a:pt x="48" y="192"/>
                  </a:lnTo>
                  <a:lnTo>
                    <a:pt x="50" y="192"/>
                  </a:lnTo>
                  <a:lnTo>
                    <a:pt x="51" y="192"/>
                  </a:lnTo>
                  <a:lnTo>
                    <a:pt x="53" y="194"/>
                  </a:lnTo>
                  <a:lnTo>
                    <a:pt x="57" y="194"/>
                  </a:lnTo>
                  <a:lnTo>
                    <a:pt x="59" y="192"/>
                  </a:lnTo>
                  <a:lnTo>
                    <a:pt x="59" y="191"/>
                  </a:lnTo>
                  <a:lnTo>
                    <a:pt x="57" y="191"/>
                  </a:lnTo>
                  <a:lnTo>
                    <a:pt x="56" y="191"/>
                  </a:lnTo>
                  <a:lnTo>
                    <a:pt x="56" y="189"/>
                  </a:lnTo>
                  <a:lnTo>
                    <a:pt x="56" y="188"/>
                  </a:lnTo>
                  <a:lnTo>
                    <a:pt x="56" y="185"/>
                  </a:lnTo>
                  <a:lnTo>
                    <a:pt x="56" y="183"/>
                  </a:lnTo>
                  <a:lnTo>
                    <a:pt x="56" y="177"/>
                  </a:lnTo>
                  <a:lnTo>
                    <a:pt x="56" y="174"/>
                  </a:lnTo>
                  <a:lnTo>
                    <a:pt x="56" y="171"/>
                  </a:lnTo>
                  <a:lnTo>
                    <a:pt x="56" y="169"/>
                  </a:lnTo>
                  <a:lnTo>
                    <a:pt x="56" y="159"/>
                  </a:lnTo>
                  <a:lnTo>
                    <a:pt x="56" y="153"/>
                  </a:lnTo>
                  <a:lnTo>
                    <a:pt x="56" y="150"/>
                  </a:lnTo>
                  <a:lnTo>
                    <a:pt x="56" y="148"/>
                  </a:lnTo>
                  <a:lnTo>
                    <a:pt x="56" y="147"/>
                  </a:lnTo>
                  <a:lnTo>
                    <a:pt x="56" y="145"/>
                  </a:lnTo>
                  <a:lnTo>
                    <a:pt x="56" y="144"/>
                  </a:lnTo>
                  <a:lnTo>
                    <a:pt x="56" y="142"/>
                  </a:lnTo>
                  <a:lnTo>
                    <a:pt x="56" y="141"/>
                  </a:lnTo>
                  <a:lnTo>
                    <a:pt x="54" y="133"/>
                  </a:lnTo>
                  <a:lnTo>
                    <a:pt x="54" y="132"/>
                  </a:lnTo>
                  <a:lnTo>
                    <a:pt x="54" y="130"/>
                  </a:lnTo>
                  <a:lnTo>
                    <a:pt x="56" y="130"/>
                  </a:lnTo>
                  <a:lnTo>
                    <a:pt x="57" y="129"/>
                  </a:lnTo>
                  <a:lnTo>
                    <a:pt x="59" y="127"/>
                  </a:lnTo>
                  <a:lnTo>
                    <a:pt x="60" y="124"/>
                  </a:lnTo>
                  <a:lnTo>
                    <a:pt x="62" y="124"/>
                  </a:lnTo>
                  <a:lnTo>
                    <a:pt x="63" y="123"/>
                  </a:lnTo>
                  <a:lnTo>
                    <a:pt x="65" y="123"/>
                  </a:lnTo>
                  <a:lnTo>
                    <a:pt x="65" y="121"/>
                  </a:lnTo>
                  <a:lnTo>
                    <a:pt x="66" y="121"/>
                  </a:lnTo>
                  <a:lnTo>
                    <a:pt x="68" y="121"/>
                  </a:lnTo>
                  <a:lnTo>
                    <a:pt x="68" y="119"/>
                  </a:lnTo>
                  <a:lnTo>
                    <a:pt x="69" y="119"/>
                  </a:lnTo>
                  <a:lnTo>
                    <a:pt x="71" y="119"/>
                  </a:lnTo>
                  <a:lnTo>
                    <a:pt x="72" y="119"/>
                  </a:lnTo>
                  <a:lnTo>
                    <a:pt x="80" y="118"/>
                  </a:lnTo>
                  <a:lnTo>
                    <a:pt x="81" y="118"/>
                  </a:lnTo>
                  <a:lnTo>
                    <a:pt x="84" y="116"/>
                  </a:lnTo>
                  <a:lnTo>
                    <a:pt x="90" y="116"/>
                  </a:lnTo>
                  <a:lnTo>
                    <a:pt x="93" y="115"/>
                  </a:lnTo>
                  <a:lnTo>
                    <a:pt x="96" y="115"/>
                  </a:lnTo>
                  <a:lnTo>
                    <a:pt x="98" y="115"/>
                  </a:lnTo>
                  <a:lnTo>
                    <a:pt x="99" y="115"/>
                  </a:lnTo>
                  <a:lnTo>
                    <a:pt x="101" y="115"/>
                  </a:lnTo>
                  <a:lnTo>
                    <a:pt x="102" y="116"/>
                  </a:lnTo>
                  <a:lnTo>
                    <a:pt x="105" y="118"/>
                  </a:lnTo>
                  <a:lnTo>
                    <a:pt x="107" y="118"/>
                  </a:lnTo>
                  <a:lnTo>
                    <a:pt x="110" y="119"/>
                  </a:lnTo>
                  <a:lnTo>
                    <a:pt x="112" y="121"/>
                  </a:lnTo>
                  <a:lnTo>
                    <a:pt x="113" y="121"/>
                  </a:lnTo>
                  <a:lnTo>
                    <a:pt x="115" y="121"/>
                  </a:lnTo>
                  <a:lnTo>
                    <a:pt x="115" y="119"/>
                  </a:lnTo>
                  <a:lnTo>
                    <a:pt x="116" y="118"/>
                  </a:lnTo>
                  <a:lnTo>
                    <a:pt x="118" y="116"/>
                  </a:lnTo>
                  <a:lnTo>
                    <a:pt x="118" y="115"/>
                  </a:lnTo>
                  <a:lnTo>
                    <a:pt x="119" y="115"/>
                  </a:lnTo>
                  <a:lnTo>
                    <a:pt x="121" y="112"/>
                  </a:lnTo>
                  <a:lnTo>
                    <a:pt x="121" y="110"/>
                  </a:lnTo>
                  <a:lnTo>
                    <a:pt x="121" y="109"/>
                  </a:lnTo>
                  <a:lnTo>
                    <a:pt x="121" y="106"/>
                  </a:lnTo>
                  <a:lnTo>
                    <a:pt x="119" y="97"/>
                  </a:lnTo>
                  <a:lnTo>
                    <a:pt x="121" y="94"/>
                  </a:lnTo>
                  <a:lnTo>
                    <a:pt x="121" y="92"/>
                  </a:lnTo>
                  <a:lnTo>
                    <a:pt x="121" y="91"/>
                  </a:lnTo>
                  <a:lnTo>
                    <a:pt x="121" y="89"/>
                  </a:lnTo>
                  <a:lnTo>
                    <a:pt x="122" y="88"/>
                  </a:lnTo>
                  <a:lnTo>
                    <a:pt x="122" y="86"/>
                  </a:lnTo>
                  <a:lnTo>
                    <a:pt x="122" y="83"/>
                  </a:lnTo>
                  <a:lnTo>
                    <a:pt x="124" y="82"/>
                  </a:lnTo>
                  <a:lnTo>
                    <a:pt x="124" y="77"/>
                  </a:lnTo>
                  <a:lnTo>
                    <a:pt x="125" y="74"/>
                  </a:lnTo>
                  <a:lnTo>
                    <a:pt x="127" y="66"/>
                  </a:lnTo>
                  <a:lnTo>
                    <a:pt x="128" y="66"/>
                  </a:lnTo>
                  <a:lnTo>
                    <a:pt x="131" y="65"/>
                  </a:lnTo>
                  <a:lnTo>
                    <a:pt x="139" y="70"/>
                  </a:lnTo>
                  <a:lnTo>
                    <a:pt x="140" y="70"/>
                  </a:lnTo>
                  <a:lnTo>
                    <a:pt x="145" y="71"/>
                  </a:lnTo>
                  <a:lnTo>
                    <a:pt x="149" y="73"/>
                  </a:lnTo>
                  <a:lnTo>
                    <a:pt x="151" y="74"/>
                  </a:lnTo>
                  <a:lnTo>
                    <a:pt x="152" y="74"/>
                  </a:lnTo>
                  <a:lnTo>
                    <a:pt x="152" y="76"/>
                  </a:lnTo>
                  <a:lnTo>
                    <a:pt x="154" y="79"/>
                  </a:lnTo>
                  <a:lnTo>
                    <a:pt x="155" y="80"/>
                  </a:lnTo>
                  <a:lnTo>
                    <a:pt x="155" y="82"/>
                  </a:lnTo>
                  <a:lnTo>
                    <a:pt x="157" y="83"/>
                  </a:lnTo>
                  <a:lnTo>
                    <a:pt x="158" y="82"/>
                  </a:lnTo>
                  <a:lnTo>
                    <a:pt x="160" y="82"/>
                  </a:lnTo>
                  <a:lnTo>
                    <a:pt x="161" y="82"/>
                  </a:lnTo>
                  <a:lnTo>
                    <a:pt x="161" y="80"/>
                  </a:lnTo>
                  <a:lnTo>
                    <a:pt x="164" y="79"/>
                  </a:lnTo>
                  <a:lnTo>
                    <a:pt x="166" y="76"/>
                  </a:lnTo>
                  <a:lnTo>
                    <a:pt x="167" y="74"/>
                  </a:lnTo>
                  <a:lnTo>
                    <a:pt x="172" y="74"/>
                  </a:lnTo>
                  <a:lnTo>
                    <a:pt x="175" y="74"/>
                  </a:lnTo>
                  <a:lnTo>
                    <a:pt x="179" y="77"/>
                  </a:lnTo>
                  <a:lnTo>
                    <a:pt x="179" y="79"/>
                  </a:lnTo>
                  <a:lnTo>
                    <a:pt x="181" y="79"/>
                  </a:lnTo>
                  <a:lnTo>
                    <a:pt x="184" y="79"/>
                  </a:lnTo>
                  <a:lnTo>
                    <a:pt x="185" y="79"/>
                  </a:lnTo>
                  <a:lnTo>
                    <a:pt x="187" y="79"/>
                  </a:lnTo>
                  <a:lnTo>
                    <a:pt x="188" y="77"/>
                  </a:lnTo>
                  <a:lnTo>
                    <a:pt x="193" y="76"/>
                  </a:lnTo>
                  <a:lnTo>
                    <a:pt x="197" y="76"/>
                  </a:lnTo>
                  <a:lnTo>
                    <a:pt x="202" y="74"/>
                  </a:lnTo>
                  <a:lnTo>
                    <a:pt x="200" y="74"/>
                  </a:lnTo>
                  <a:lnTo>
                    <a:pt x="200" y="73"/>
                  </a:lnTo>
                  <a:lnTo>
                    <a:pt x="200" y="71"/>
                  </a:lnTo>
                  <a:lnTo>
                    <a:pt x="199" y="70"/>
                  </a:lnTo>
                  <a:lnTo>
                    <a:pt x="199" y="68"/>
                  </a:lnTo>
                  <a:lnTo>
                    <a:pt x="197" y="66"/>
                  </a:lnTo>
                  <a:lnTo>
                    <a:pt x="197" y="65"/>
                  </a:lnTo>
                  <a:lnTo>
                    <a:pt x="196" y="65"/>
                  </a:lnTo>
                  <a:lnTo>
                    <a:pt x="196" y="63"/>
                  </a:lnTo>
                  <a:lnTo>
                    <a:pt x="197" y="60"/>
                  </a:lnTo>
                  <a:lnTo>
                    <a:pt x="196" y="60"/>
                  </a:lnTo>
                  <a:lnTo>
                    <a:pt x="196" y="59"/>
                  </a:lnTo>
                  <a:lnTo>
                    <a:pt x="196" y="57"/>
                  </a:lnTo>
                  <a:lnTo>
                    <a:pt x="194" y="56"/>
                  </a:lnTo>
                  <a:lnTo>
                    <a:pt x="194" y="53"/>
                  </a:lnTo>
                  <a:lnTo>
                    <a:pt x="193" y="51"/>
                  </a:lnTo>
                  <a:lnTo>
                    <a:pt x="193" y="48"/>
                  </a:lnTo>
                  <a:lnTo>
                    <a:pt x="191" y="48"/>
                  </a:lnTo>
                  <a:lnTo>
                    <a:pt x="191" y="47"/>
                  </a:lnTo>
                  <a:lnTo>
                    <a:pt x="193" y="44"/>
                  </a:lnTo>
                  <a:lnTo>
                    <a:pt x="194" y="42"/>
                  </a:lnTo>
                  <a:lnTo>
                    <a:pt x="194" y="41"/>
                  </a:lnTo>
                  <a:lnTo>
                    <a:pt x="193" y="41"/>
                  </a:lnTo>
                  <a:lnTo>
                    <a:pt x="193" y="39"/>
                  </a:lnTo>
                  <a:lnTo>
                    <a:pt x="196" y="39"/>
                  </a:lnTo>
                  <a:lnTo>
                    <a:pt x="197" y="39"/>
                  </a:lnTo>
                  <a:lnTo>
                    <a:pt x="213" y="44"/>
                  </a:lnTo>
                  <a:lnTo>
                    <a:pt x="220" y="36"/>
                  </a:lnTo>
                  <a:lnTo>
                    <a:pt x="226" y="32"/>
                  </a:lnTo>
                  <a:lnTo>
                    <a:pt x="228" y="30"/>
                  </a:lnTo>
                  <a:lnTo>
                    <a:pt x="231" y="27"/>
                  </a:lnTo>
                  <a:lnTo>
                    <a:pt x="232" y="27"/>
                  </a:lnTo>
                  <a:lnTo>
                    <a:pt x="234" y="24"/>
                  </a:lnTo>
                  <a:lnTo>
                    <a:pt x="238" y="21"/>
                  </a:lnTo>
                  <a:lnTo>
                    <a:pt x="244" y="15"/>
                  </a:lnTo>
                  <a:lnTo>
                    <a:pt x="252" y="7"/>
                  </a:lnTo>
                  <a:lnTo>
                    <a:pt x="253" y="7"/>
                  </a:lnTo>
                  <a:lnTo>
                    <a:pt x="253" y="6"/>
                  </a:lnTo>
                  <a:lnTo>
                    <a:pt x="255" y="6"/>
                  </a:lnTo>
                  <a:lnTo>
                    <a:pt x="255" y="4"/>
                  </a:lnTo>
                  <a:lnTo>
                    <a:pt x="256" y="4"/>
                  </a:lnTo>
                  <a:lnTo>
                    <a:pt x="256" y="3"/>
                  </a:lnTo>
                  <a:lnTo>
                    <a:pt x="258" y="3"/>
                  </a:lnTo>
                  <a:lnTo>
                    <a:pt x="259" y="0"/>
                  </a:lnTo>
                  <a:lnTo>
                    <a:pt x="261" y="0"/>
                  </a:lnTo>
                  <a:lnTo>
                    <a:pt x="261" y="1"/>
                  </a:lnTo>
                  <a:lnTo>
                    <a:pt x="270" y="7"/>
                  </a:lnTo>
                  <a:lnTo>
                    <a:pt x="276" y="12"/>
                  </a:lnTo>
                  <a:lnTo>
                    <a:pt x="277" y="13"/>
                  </a:lnTo>
                  <a:lnTo>
                    <a:pt x="282" y="13"/>
                  </a:lnTo>
                  <a:lnTo>
                    <a:pt x="286" y="13"/>
                  </a:lnTo>
                  <a:lnTo>
                    <a:pt x="291" y="13"/>
                  </a:lnTo>
                  <a:lnTo>
                    <a:pt x="297" y="13"/>
                  </a:lnTo>
                  <a:lnTo>
                    <a:pt x="302" y="13"/>
                  </a:lnTo>
                  <a:lnTo>
                    <a:pt x="303" y="13"/>
                  </a:lnTo>
                  <a:lnTo>
                    <a:pt x="305" y="13"/>
                  </a:lnTo>
                  <a:lnTo>
                    <a:pt x="311" y="13"/>
                  </a:lnTo>
                  <a:lnTo>
                    <a:pt x="315" y="13"/>
                  </a:lnTo>
                  <a:lnTo>
                    <a:pt x="323" y="13"/>
                  </a:lnTo>
                  <a:lnTo>
                    <a:pt x="326" y="13"/>
                  </a:lnTo>
                  <a:lnTo>
                    <a:pt x="329" y="13"/>
                  </a:lnTo>
                  <a:lnTo>
                    <a:pt x="330" y="13"/>
                  </a:lnTo>
                  <a:lnTo>
                    <a:pt x="332" y="13"/>
                  </a:lnTo>
                  <a:lnTo>
                    <a:pt x="333" y="15"/>
                  </a:lnTo>
                  <a:close/>
                  <a:moveTo>
                    <a:pt x="359" y="79"/>
                  </a:moveTo>
                  <a:lnTo>
                    <a:pt x="357" y="80"/>
                  </a:lnTo>
                  <a:lnTo>
                    <a:pt x="356" y="82"/>
                  </a:lnTo>
                  <a:lnTo>
                    <a:pt x="354" y="85"/>
                  </a:lnTo>
                  <a:lnTo>
                    <a:pt x="353" y="83"/>
                  </a:lnTo>
                  <a:lnTo>
                    <a:pt x="350" y="86"/>
                  </a:lnTo>
                  <a:lnTo>
                    <a:pt x="348" y="88"/>
                  </a:lnTo>
                  <a:lnTo>
                    <a:pt x="347" y="89"/>
                  </a:lnTo>
                  <a:lnTo>
                    <a:pt x="347" y="91"/>
                  </a:lnTo>
                  <a:lnTo>
                    <a:pt x="345" y="91"/>
                  </a:lnTo>
                  <a:lnTo>
                    <a:pt x="347" y="91"/>
                  </a:lnTo>
                  <a:lnTo>
                    <a:pt x="347" y="92"/>
                  </a:lnTo>
                  <a:lnTo>
                    <a:pt x="345" y="92"/>
                  </a:lnTo>
                  <a:lnTo>
                    <a:pt x="345" y="94"/>
                  </a:lnTo>
                  <a:lnTo>
                    <a:pt x="344" y="95"/>
                  </a:lnTo>
                  <a:lnTo>
                    <a:pt x="342" y="95"/>
                  </a:lnTo>
                  <a:lnTo>
                    <a:pt x="342" y="97"/>
                  </a:lnTo>
                  <a:lnTo>
                    <a:pt x="339" y="98"/>
                  </a:lnTo>
                  <a:lnTo>
                    <a:pt x="336" y="101"/>
                  </a:lnTo>
                  <a:lnTo>
                    <a:pt x="336" y="103"/>
                  </a:lnTo>
                  <a:lnTo>
                    <a:pt x="338" y="103"/>
                  </a:lnTo>
                  <a:lnTo>
                    <a:pt x="339" y="104"/>
                  </a:lnTo>
                  <a:lnTo>
                    <a:pt x="339" y="106"/>
                  </a:lnTo>
                  <a:lnTo>
                    <a:pt x="341" y="106"/>
                  </a:lnTo>
                  <a:lnTo>
                    <a:pt x="341" y="107"/>
                  </a:lnTo>
                  <a:lnTo>
                    <a:pt x="342" y="107"/>
                  </a:lnTo>
                  <a:lnTo>
                    <a:pt x="342" y="109"/>
                  </a:lnTo>
                  <a:lnTo>
                    <a:pt x="344" y="110"/>
                  </a:lnTo>
                  <a:lnTo>
                    <a:pt x="345" y="112"/>
                  </a:lnTo>
                  <a:lnTo>
                    <a:pt x="348" y="115"/>
                  </a:lnTo>
                  <a:lnTo>
                    <a:pt x="350" y="118"/>
                  </a:lnTo>
                  <a:lnTo>
                    <a:pt x="351" y="119"/>
                  </a:lnTo>
                  <a:lnTo>
                    <a:pt x="354" y="121"/>
                  </a:lnTo>
                  <a:lnTo>
                    <a:pt x="356" y="124"/>
                  </a:lnTo>
                  <a:lnTo>
                    <a:pt x="356" y="123"/>
                  </a:lnTo>
                  <a:lnTo>
                    <a:pt x="357" y="123"/>
                  </a:lnTo>
                  <a:lnTo>
                    <a:pt x="359" y="121"/>
                  </a:lnTo>
                  <a:lnTo>
                    <a:pt x="359" y="119"/>
                  </a:lnTo>
                  <a:lnTo>
                    <a:pt x="360" y="119"/>
                  </a:lnTo>
                  <a:lnTo>
                    <a:pt x="362" y="118"/>
                  </a:lnTo>
                  <a:lnTo>
                    <a:pt x="363" y="116"/>
                  </a:lnTo>
                  <a:lnTo>
                    <a:pt x="365" y="115"/>
                  </a:lnTo>
                  <a:lnTo>
                    <a:pt x="366" y="113"/>
                  </a:lnTo>
                  <a:lnTo>
                    <a:pt x="368" y="113"/>
                  </a:lnTo>
                  <a:lnTo>
                    <a:pt x="368" y="112"/>
                  </a:lnTo>
                  <a:lnTo>
                    <a:pt x="369" y="113"/>
                  </a:lnTo>
                  <a:lnTo>
                    <a:pt x="371" y="115"/>
                  </a:lnTo>
                  <a:lnTo>
                    <a:pt x="372" y="113"/>
                  </a:lnTo>
                  <a:lnTo>
                    <a:pt x="374" y="113"/>
                  </a:lnTo>
                  <a:lnTo>
                    <a:pt x="377" y="110"/>
                  </a:lnTo>
                  <a:lnTo>
                    <a:pt x="377" y="109"/>
                  </a:lnTo>
                  <a:lnTo>
                    <a:pt x="378" y="107"/>
                  </a:lnTo>
                  <a:lnTo>
                    <a:pt x="381" y="104"/>
                  </a:lnTo>
                  <a:lnTo>
                    <a:pt x="384" y="103"/>
                  </a:lnTo>
                  <a:lnTo>
                    <a:pt x="388" y="100"/>
                  </a:lnTo>
                  <a:lnTo>
                    <a:pt x="389" y="98"/>
                  </a:lnTo>
                  <a:lnTo>
                    <a:pt x="392" y="95"/>
                  </a:lnTo>
                  <a:lnTo>
                    <a:pt x="397" y="91"/>
                  </a:lnTo>
                  <a:lnTo>
                    <a:pt x="398" y="91"/>
                  </a:lnTo>
                  <a:lnTo>
                    <a:pt x="397" y="91"/>
                  </a:lnTo>
                  <a:lnTo>
                    <a:pt x="397" y="89"/>
                  </a:lnTo>
                  <a:lnTo>
                    <a:pt x="395" y="88"/>
                  </a:lnTo>
                  <a:lnTo>
                    <a:pt x="400" y="85"/>
                  </a:lnTo>
                  <a:lnTo>
                    <a:pt x="397" y="80"/>
                  </a:lnTo>
                  <a:lnTo>
                    <a:pt x="395" y="79"/>
                  </a:lnTo>
                  <a:lnTo>
                    <a:pt x="394" y="82"/>
                  </a:lnTo>
                  <a:lnTo>
                    <a:pt x="391" y="83"/>
                  </a:lnTo>
                  <a:lnTo>
                    <a:pt x="388" y="79"/>
                  </a:lnTo>
                  <a:lnTo>
                    <a:pt x="383" y="74"/>
                  </a:lnTo>
                  <a:lnTo>
                    <a:pt x="381" y="71"/>
                  </a:lnTo>
                  <a:lnTo>
                    <a:pt x="378" y="68"/>
                  </a:lnTo>
                  <a:lnTo>
                    <a:pt x="377" y="66"/>
                  </a:lnTo>
                  <a:lnTo>
                    <a:pt x="375" y="65"/>
                  </a:lnTo>
                  <a:lnTo>
                    <a:pt x="374" y="63"/>
                  </a:lnTo>
                  <a:lnTo>
                    <a:pt x="372" y="63"/>
                  </a:lnTo>
                  <a:lnTo>
                    <a:pt x="371" y="65"/>
                  </a:lnTo>
                  <a:lnTo>
                    <a:pt x="371" y="66"/>
                  </a:lnTo>
                  <a:lnTo>
                    <a:pt x="369" y="68"/>
                  </a:lnTo>
                  <a:lnTo>
                    <a:pt x="368" y="68"/>
                  </a:lnTo>
                  <a:lnTo>
                    <a:pt x="368" y="70"/>
                  </a:lnTo>
                  <a:lnTo>
                    <a:pt x="366" y="70"/>
                  </a:lnTo>
                  <a:lnTo>
                    <a:pt x="366" y="71"/>
                  </a:lnTo>
                  <a:lnTo>
                    <a:pt x="363" y="74"/>
                  </a:lnTo>
                  <a:lnTo>
                    <a:pt x="360" y="77"/>
                  </a:lnTo>
                  <a:lnTo>
                    <a:pt x="359" y="79"/>
                  </a:lnTo>
                  <a:close/>
                  <a:moveTo>
                    <a:pt x="487" y="375"/>
                  </a:moveTo>
                  <a:lnTo>
                    <a:pt x="487" y="377"/>
                  </a:lnTo>
                  <a:lnTo>
                    <a:pt x="487" y="378"/>
                  </a:lnTo>
                  <a:lnTo>
                    <a:pt x="486" y="381"/>
                  </a:lnTo>
                  <a:lnTo>
                    <a:pt x="486" y="383"/>
                  </a:lnTo>
                  <a:lnTo>
                    <a:pt x="487" y="383"/>
                  </a:lnTo>
                  <a:lnTo>
                    <a:pt x="489" y="383"/>
                  </a:lnTo>
                  <a:lnTo>
                    <a:pt x="489" y="381"/>
                  </a:lnTo>
                  <a:lnTo>
                    <a:pt x="492" y="381"/>
                  </a:lnTo>
                  <a:lnTo>
                    <a:pt x="493" y="381"/>
                  </a:lnTo>
                  <a:lnTo>
                    <a:pt x="493" y="383"/>
                  </a:lnTo>
                  <a:lnTo>
                    <a:pt x="492" y="384"/>
                  </a:lnTo>
                  <a:lnTo>
                    <a:pt x="492" y="383"/>
                  </a:lnTo>
                  <a:lnTo>
                    <a:pt x="490" y="383"/>
                  </a:lnTo>
                  <a:lnTo>
                    <a:pt x="490" y="384"/>
                  </a:lnTo>
                  <a:lnTo>
                    <a:pt x="492" y="384"/>
                  </a:lnTo>
                  <a:lnTo>
                    <a:pt x="492" y="386"/>
                  </a:lnTo>
                  <a:lnTo>
                    <a:pt x="493" y="386"/>
                  </a:lnTo>
                  <a:lnTo>
                    <a:pt x="493" y="388"/>
                  </a:lnTo>
                  <a:lnTo>
                    <a:pt x="493" y="389"/>
                  </a:lnTo>
                  <a:lnTo>
                    <a:pt x="493" y="391"/>
                  </a:lnTo>
                  <a:lnTo>
                    <a:pt x="495" y="391"/>
                  </a:lnTo>
                  <a:lnTo>
                    <a:pt x="496" y="391"/>
                  </a:lnTo>
                  <a:lnTo>
                    <a:pt x="498" y="392"/>
                  </a:lnTo>
                  <a:lnTo>
                    <a:pt x="499" y="392"/>
                  </a:lnTo>
                  <a:lnTo>
                    <a:pt x="501" y="392"/>
                  </a:lnTo>
                  <a:lnTo>
                    <a:pt x="502" y="392"/>
                  </a:lnTo>
                  <a:lnTo>
                    <a:pt x="502" y="394"/>
                  </a:lnTo>
                  <a:lnTo>
                    <a:pt x="504" y="394"/>
                  </a:lnTo>
                  <a:lnTo>
                    <a:pt x="504" y="395"/>
                  </a:lnTo>
                  <a:lnTo>
                    <a:pt x="505" y="395"/>
                  </a:lnTo>
                  <a:lnTo>
                    <a:pt x="505" y="397"/>
                  </a:lnTo>
                  <a:lnTo>
                    <a:pt x="507" y="397"/>
                  </a:lnTo>
                  <a:lnTo>
                    <a:pt x="507" y="395"/>
                  </a:lnTo>
                  <a:lnTo>
                    <a:pt x="507" y="394"/>
                  </a:lnTo>
                  <a:lnTo>
                    <a:pt x="508" y="394"/>
                  </a:lnTo>
                  <a:lnTo>
                    <a:pt x="508" y="392"/>
                  </a:lnTo>
                  <a:lnTo>
                    <a:pt x="510" y="392"/>
                  </a:lnTo>
                  <a:lnTo>
                    <a:pt x="510" y="391"/>
                  </a:lnTo>
                  <a:lnTo>
                    <a:pt x="511" y="391"/>
                  </a:lnTo>
                  <a:lnTo>
                    <a:pt x="511" y="389"/>
                  </a:lnTo>
                  <a:lnTo>
                    <a:pt x="513" y="388"/>
                  </a:lnTo>
                  <a:lnTo>
                    <a:pt x="513" y="386"/>
                  </a:lnTo>
                  <a:lnTo>
                    <a:pt x="514" y="386"/>
                  </a:lnTo>
                  <a:lnTo>
                    <a:pt x="514" y="384"/>
                  </a:lnTo>
                  <a:lnTo>
                    <a:pt x="516" y="384"/>
                  </a:lnTo>
                  <a:lnTo>
                    <a:pt x="513" y="375"/>
                  </a:lnTo>
                  <a:lnTo>
                    <a:pt x="511" y="375"/>
                  </a:lnTo>
                  <a:lnTo>
                    <a:pt x="510" y="375"/>
                  </a:lnTo>
                  <a:lnTo>
                    <a:pt x="508" y="375"/>
                  </a:lnTo>
                  <a:lnTo>
                    <a:pt x="507" y="375"/>
                  </a:lnTo>
                  <a:lnTo>
                    <a:pt x="502" y="375"/>
                  </a:lnTo>
                  <a:lnTo>
                    <a:pt x="501" y="374"/>
                  </a:lnTo>
                  <a:lnTo>
                    <a:pt x="498" y="374"/>
                  </a:lnTo>
                  <a:lnTo>
                    <a:pt x="492" y="374"/>
                  </a:lnTo>
                  <a:lnTo>
                    <a:pt x="490" y="374"/>
                  </a:lnTo>
                  <a:lnTo>
                    <a:pt x="490" y="375"/>
                  </a:lnTo>
                  <a:lnTo>
                    <a:pt x="487" y="375"/>
                  </a:lnTo>
                  <a:close/>
                  <a:moveTo>
                    <a:pt x="403" y="447"/>
                  </a:moveTo>
                  <a:lnTo>
                    <a:pt x="410" y="448"/>
                  </a:lnTo>
                  <a:lnTo>
                    <a:pt x="410" y="442"/>
                  </a:lnTo>
                  <a:lnTo>
                    <a:pt x="410" y="441"/>
                  </a:lnTo>
                  <a:lnTo>
                    <a:pt x="409" y="441"/>
                  </a:lnTo>
                  <a:lnTo>
                    <a:pt x="406" y="441"/>
                  </a:lnTo>
                  <a:lnTo>
                    <a:pt x="406" y="436"/>
                  </a:lnTo>
                  <a:lnTo>
                    <a:pt x="403" y="436"/>
                  </a:lnTo>
                  <a:lnTo>
                    <a:pt x="403" y="434"/>
                  </a:lnTo>
                  <a:lnTo>
                    <a:pt x="401" y="434"/>
                  </a:lnTo>
                  <a:lnTo>
                    <a:pt x="400" y="434"/>
                  </a:lnTo>
                  <a:lnTo>
                    <a:pt x="400" y="433"/>
                  </a:lnTo>
                  <a:lnTo>
                    <a:pt x="398" y="433"/>
                  </a:lnTo>
                  <a:lnTo>
                    <a:pt x="397" y="433"/>
                  </a:lnTo>
                  <a:lnTo>
                    <a:pt x="397" y="434"/>
                  </a:lnTo>
                  <a:lnTo>
                    <a:pt x="397" y="442"/>
                  </a:lnTo>
                  <a:lnTo>
                    <a:pt x="397" y="444"/>
                  </a:lnTo>
                  <a:lnTo>
                    <a:pt x="397" y="445"/>
                  </a:lnTo>
                  <a:lnTo>
                    <a:pt x="398" y="445"/>
                  </a:lnTo>
                  <a:lnTo>
                    <a:pt x="398" y="447"/>
                  </a:lnTo>
                  <a:lnTo>
                    <a:pt x="397" y="447"/>
                  </a:lnTo>
                  <a:lnTo>
                    <a:pt x="398" y="447"/>
                  </a:lnTo>
                  <a:lnTo>
                    <a:pt x="400" y="447"/>
                  </a:lnTo>
                  <a:lnTo>
                    <a:pt x="401" y="447"/>
                  </a:lnTo>
                  <a:lnTo>
                    <a:pt x="403" y="447"/>
                  </a:lnTo>
                  <a:close/>
                  <a:moveTo>
                    <a:pt x="430" y="433"/>
                  </a:moveTo>
                  <a:lnTo>
                    <a:pt x="430" y="434"/>
                  </a:lnTo>
                  <a:lnTo>
                    <a:pt x="428" y="434"/>
                  </a:lnTo>
                  <a:lnTo>
                    <a:pt x="427" y="434"/>
                  </a:lnTo>
                  <a:lnTo>
                    <a:pt x="425" y="436"/>
                  </a:lnTo>
                  <a:lnTo>
                    <a:pt x="427" y="441"/>
                  </a:lnTo>
                  <a:lnTo>
                    <a:pt x="424" y="441"/>
                  </a:lnTo>
                  <a:lnTo>
                    <a:pt x="424" y="445"/>
                  </a:lnTo>
                  <a:lnTo>
                    <a:pt x="424" y="456"/>
                  </a:lnTo>
                  <a:lnTo>
                    <a:pt x="424" y="462"/>
                  </a:lnTo>
                  <a:lnTo>
                    <a:pt x="424" y="465"/>
                  </a:lnTo>
                  <a:lnTo>
                    <a:pt x="425" y="465"/>
                  </a:lnTo>
                  <a:lnTo>
                    <a:pt x="425" y="466"/>
                  </a:lnTo>
                  <a:lnTo>
                    <a:pt x="424" y="466"/>
                  </a:lnTo>
                  <a:lnTo>
                    <a:pt x="424" y="468"/>
                  </a:lnTo>
                  <a:lnTo>
                    <a:pt x="424" y="469"/>
                  </a:lnTo>
                  <a:lnTo>
                    <a:pt x="422" y="469"/>
                  </a:lnTo>
                  <a:lnTo>
                    <a:pt x="422" y="468"/>
                  </a:lnTo>
                  <a:lnTo>
                    <a:pt x="422" y="469"/>
                  </a:lnTo>
                  <a:lnTo>
                    <a:pt x="421" y="469"/>
                  </a:lnTo>
                  <a:lnTo>
                    <a:pt x="421" y="468"/>
                  </a:lnTo>
                  <a:lnTo>
                    <a:pt x="418" y="466"/>
                  </a:lnTo>
                  <a:lnTo>
                    <a:pt x="416" y="465"/>
                  </a:lnTo>
                  <a:lnTo>
                    <a:pt x="416" y="463"/>
                  </a:lnTo>
                  <a:lnTo>
                    <a:pt x="416" y="460"/>
                  </a:lnTo>
                  <a:lnTo>
                    <a:pt x="416" y="459"/>
                  </a:lnTo>
                  <a:lnTo>
                    <a:pt x="416" y="454"/>
                  </a:lnTo>
                  <a:lnTo>
                    <a:pt x="415" y="454"/>
                  </a:lnTo>
                  <a:lnTo>
                    <a:pt x="413" y="454"/>
                  </a:lnTo>
                  <a:lnTo>
                    <a:pt x="412" y="454"/>
                  </a:lnTo>
                  <a:lnTo>
                    <a:pt x="412" y="456"/>
                  </a:lnTo>
                  <a:lnTo>
                    <a:pt x="412" y="457"/>
                  </a:lnTo>
                  <a:lnTo>
                    <a:pt x="410" y="457"/>
                  </a:lnTo>
                  <a:lnTo>
                    <a:pt x="410" y="459"/>
                  </a:lnTo>
                  <a:lnTo>
                    <a:pt x="410" y="460"/>
                  </a:lnTo>
                  <a:lnTo>
                    <a:pt x="410" y="462"/>
                  </a:lnTo>
                  <a:lnTo>
                    <a:pt x="412" y="462"/>
                  </a:lnTo>
                  <a:lnTo>
                    <a:pt x="412" y="463"/>
                  </a:lnTo>
                  <a:lnTo>
                    <a:pt x="410" y="463"/>
                  </a:lnTo>
                  <a:lnTo>
                    <a:pt x="410" y="465"/>
                  </a:lnTo>
                  <a:lnTo>
                    <a:pt x="410" y="466"/>
                  </a:lnTo>
                  <a:lnTo>
                    <a:pt x="410" y="468"/>
                  </a:lnTo>
                  <a:lnTo>
                    <a:pt x="407" y="469"/>
                  </a:lnTo>
                  <a:lnTo>
                    <a:pt x="407" y="471"/>
                  </a:lnTo>
                  <a:lnTo>
                    <a:pt x="406" y="472"/>
                  </a:lnTo>
                  <a:lnTo>
                    <a:pt x="406" y="471"/>
                  </a:lnTo>
                  <a:lnTo>
                    <a:pt x="404" y="471"/>
                  </a:lnTo>
                  <a:lnTo>
                    <a:pt x="404" y="469"/>
                  </a:lnTo>
                  <a:lnTo>
                    <a:pt x="403" y="469"/>
                  </a:lnTo>
                  <a:lnTo>
                    <a:pt x="403" y="468"/>
                  </a:lnTo>
                  <a:lnTo>
                    <a:pt x="401" y="468"/>
                  </a:lnTo>
                  <a:lnTo>
                    <a:pt x="398" y="468"/>
                  </a:lnTo>
                  <a:lnTo>
                    <a:pt x="395" y="468"/>
                  </a:lnTo>
                  <a:lnTo>
                    <a:pt x="394" y="468"/>
                  </a:lnTo>
                  <a:lnTo>
                    <a:pt x="392" y="468"/>
                  </a:lnTo>
                  <a:lnTo>
                    <a:pt x="391" y="468"/>
                  </a:lnTo>
                  <a:lnTo>
                    <a:pt x="389" y="468"/>
                  </a:lnTo>
                  <a:lnTo>
                    <a:pt x="389" y="469"/>
                  </a:lnTo>
                  <a:lnTo>
                    <a:pt x="389" y="471"/>
                  </a:lnTo>
                  <a:lnTo>
                    <a:pt x="389" y="475"/>
                  </a:lnTo>
                  <a:lnTo>
                    <a:pt x="388" y="475"/>
                  </a:lnTo>
                  <a:lnTo>
                    <a:pt x="386" y="475"/>
                  </a:lnTo>
                  <a:lnTo>
                    <a:pt x="383" y="475"/>
                  </a:lnTo>
                  <a:lnTo>
                    <a:pt x="381" y="475"/>
                  </a:lnTo>
                  <a:lnTo>
                    <a:pt x="381" y="477"/>
                  </a:lnTo>
                  <a:lnTo>
                    <a:pt x="381" y="478"/>
                  </a:lnTo>
                  <a:lnTo>
                    <a:pt x="381" y="484"/>
                  </a:lnTo>
                  <a:lnTo>
                    <a:pt x="381" y="487"/>
                  </a:lnTo>
                  <a:lnTo>
                    <a:pt x="381" y="489"/>
                  </a:lnTo>
                  <a:lnTo>
                    <a:pt x="381" y="490"/>
                  </a:lnTo>
                  <a:lnTo>
                    <a:pt x="383" y="490"/>
                  </a:lnTo>
                  <a:lnTo>
                    <a:pt x="384" y="490"/>
                  </a:lnTo>
                  <a:lnTo>
                    <a:pt x="386" y="490"/>
                  </a:lnTo>
                  <a:lnTo>
                    <a:pt x="389" y="490"/>
                  </a:lnTo>
                  <a:lnTo>
                    <a:pt x="389" y="494"/>
                  </a:lnTo>
                  <a:lnTo>
                    <a:pt x="389" y="497"/>
                  </a:lnTo>
                  <a:lnTo>
                    <a:pt x="388" y="497"/>
                  </a:lnTo>
                  <a:lnTo>
                    <a:pt x="388" y="498"/>
                  </a:lnTo>
                  <a:lnTo>
                    <a:pt x="388" y="500"/>
                  </a:lnTo>
                  <a:lnTo>
                    <a:pt x="388" y="501"/>
                  </a:lnTo>
                  <a:lnTo>
                    <a:pt x="389" y="501"/>
                  </a:lnTo>
                  <a:lnTo>
                    <a:pt x="388" y="504"/>
                  </a:lnTo>
                  <a:lnTo>
                    <a:pt x="389" y="504"/>
                  </a:lnTo>
                  <a:lnTo>
                    <a:pt x="391" y="506"/>
                  </a:lnTo>
                  <a:lnTo>
                    <a:pt x="392" y="504"/>
                  </a:lnTo>
                  <a:lnTo>
                    <a:pt x="392" y="506"/>
                  </a:lnTo>
                  <a:lnTo>
                    <a:pt x="392" y="507"/>
                  </a:lnTo>
                  <a:lnTo>
                    <a:pt x="394" y="510"/>
                  </a:lnTo>
                  <a:lnTo>
                    <a:pt x="395" y="510"/>
                  </a:lnTo>
                  <a:lnTo>
                    <a:pt x="397" y="512"/>
                  </a:lnTo>
                  <a:lnTo>
                    <a:pt x="397" y="513"/>
                  </a:lnTo>
                  <a:lnTo>
                    <a:pt x="398" y="515"/>
                  </a:lnTo>
                  <a:lnTo>
                    <a:pt x="398" y="516"/>
                  </a:lnTo>
                  <a:lnTo>
                    <a:pt x="400" y="518"/>
                  </a:lnTo>
                  <a:lnTo>
                    <a:pt x="398" y="518"/>
                  </a:lnTo>
                  <a:lnTo>
                    <a:pt x="400" y="521"/>
                  </a:lnTo>
                  <a:lnTo>
                    <a:pt x="403" y="525"/>
                  </a:lnTo>
                  <a:lnTo>
                    <a:pt x="403" y="527"/>
                  </a:lnTo>
                  <a:lnTo>
                    <a:pt x="403" y="528"/>
                  </a:lnTo>
                  <a:lnTo>
                    <a:pt x="404" y="528"/>
                  </a:lnTo>
                  <a:lnTo>
                    <a:pt x="403" y="528"/>
                  </a:lnTo>
                  <a:lnTo>
                    <a:pt x="406" y="534"/>
                  </a:lnTo>
                  <a:lnTo>
                    <a:pt x="407" y="533"/>
                  </a:lnTo>
                  <a:lnTo>
                    <a:pt x="407" y="534"/>
                  </a:lnTo>
                  <a:lnTo>
                    <a:pt x="407" y="536"/>
                  </a:lnTo>
                  <a:lnTo>
                    <a:pt x="409" y="536"/>
                  </a:lnTo>
                  <a:lnTo>
                    <a:pt x="410" y="539"/>
                  </a:lnTo>
                  <a:lnTo>
                    <a:pt x="412" y="542"/>
                  </a:lnTo>
                  <a:lnTo>
                    <a:pt x="413" y="545"/>
                  </a:lnTo>
                  <a:lnTo>
                    <a:pt x="415" y="548"/>
                  </a:lnTo>
                  <a:lnTo>
                    <a:pt x="416" y="548"/>
                  </a:lnTo>
                  <a:lnTo>
                    <a:pt x="416" y="547"/>
                  </a:lnTo>
                  <a:lnTo>
                    <a:pt x="415" y="545"/>
                  </a:lnTo>
                  <a:lnTo>
                    <a:pt x="416" y="545"/>
                  </a:lnTo>
                  <a:lnTo>
                    <a:pt x="416" y="543"/>
                  </a:lnTo>
                  <a:lnTo>
                    <a:pt x="416" y="542"/>
                  </a:lnTo>
                  <a:lnTo>
                    <a:pt x="416" y="540"/>
                  </a:lnTo>
                  <a:lnTo>
                    <a:pt x="418" y="540"/>
                  </a:lnTo>
                  <a:lnTo>
                    <a:pt x="419" y="540"/>
                  </a:lnTo>
                  <a:lnTo>
                    <a:pt x="421" y="540"/>
                  </a:lnTo>
                  <a:lnTo>
                    <a:pt x="422" y="540"/>
                  </a:lnTo>
                  <a:lnTo>
                    <a:pt x="421" y="540"/>
                  </a:lnTo>
                  <a:lnTo>
                    <a:pt x="422" y="540"/>
                  </a:lnTo>
                  <a:lnTo>
                    <a:pt x="424" y="540"/>
                  </a:lnTo>
                  <a:lnTo>
                    <a:pt x="425" y="540"/>
                  </a:lnTo>
                  <a:lnTo>
                    <a:pt x="427" y="540"/>
                  </a:lnTo>
                  <a:lnTo>
                    <a:pt x="428" y="540"/>
                  </a:lnTo>
                  <a:lnTo>
                    <a:pt x="430" y="540"/>
                  </a:lnTo>
                  <a:lnTo>
                    <a:pt x="431" y="540"/>
                  </a:lnTo>
                  <a:lnTo>
                    <a:pt x="433" y="540"/>
                  </a:lnTo>
                  <a:lnTo>
                    <a:pt x="434" y="540"/>
                  </a:lnTo>
                  <a:lnTo>
                    <a:pt x="436" y="540"/>
                  </a:lnTo>
                  <a:lnTo>
                    <a:pt x="437" y="540"/>
                  </a:lnTo>
                  <a:lnTo>
                    <a:pt x="439" y="540"/>
                  </a:lnTo>
                  <a:lnTo>
                    <a:pt x="440" y="540"/>
                  </a:lnTo>
                  <a:lnTo>
                    <a:pt x="442" y="540"/>
                  </a:lnTo>
                  <a:lnTo>
                    <a:pt x="443" y="540"/>
                  </a:lnTo>
                  <a:lnTo>
                    <a:pt x="445" y="540"/>
                  </a:lnTo>
                  <a:lnTo>
                    <a:pt x="446" y="540"/>
                  </a:lnTo>
                  <a:lnTo>
                    <a:pt x="448" y="540"/>
                  </a:lnTo>
                  <a:lnTo>
                    <a:pt x="449" y="540"/>
                  </a:lnTo>
                  <a:lnTo>
                    <a:pt x="451" y="540"/>
                  </a:lnTo>
                  <a:lnTo>
                    <a:pt x="451" y="536"/>
                  </a:lnTo>
                  <a:lnTo>
                    <a:pt x="451" y="533"/>
                  </a:lnTo>
                  <a:lnTo>
                    <a:pt x="451" y="530"/>
                  </a:lnTo>
                  <a:lnTo>
                    <a:pt x="451" y="528"/>
                  </a:lnTo>
                  <a:lnTo>
                    <a:pt x="452" y="528"/>
                  </a:lnTo>
                  <a:lnTo>
                    <a:pt x="454" y="528"/>
                  </a:lnTo>
                  <a:lnTo>
                    <a:pt x="455" y="528"/>
                  </a:lnTo>
                  <a:lnTo>
                    <a:pt x="457" y="528"/>
                  </a:lnTo>
                  <a:lnTo>
                    <a:pt x="458" y="528"/>
                  </a:lnTo>
                  <a:lnTo>
                    <a:pt x="460" y="528"/>
                  </a:lnTo>
                  <a:lnTo>
                    <a:pt x="461" y="528"/>
                  </a:lnTo>
                  <a:lnTo>
                    <a:pt x="461" y="533"/>
                  </a:lnTo>
                  <a:lnTo>
                    <a:pt x="461" y="534"/>
                  </a:lnTo>
                  <a:lnTo>
                    <a:pt x="463" y="534"/>
                  </a:lnTo>
                  <a:lnTo>
                    <a:pt x="467" y="531"/>
                  </a:lnTo>
                  <a:lnTo>
                    <a:pt x="469" y="530"/>
                  </a:lnTo>
                  <a:lnTo>
                    <a:pt x="469" y="527"/>
                  </a:lnTo>
                  <a:lnTo>
                    <a:pt x="469" y="525"/>
                  </a:lnTo>
                  <a:lnTo>
                    <a:pt x="467" y="524"/>
                  </a:lnTo>
                  <a:lnTo>
                    <a:pt x="467" y="522"/>
                  </a:lnTo>
                  <a:lnTo>
                    <a:pt x="466" y="521"/>
                  </a:lnTo>
                  <a:lnTo>
                    <a:pt x="466" y="519"/>
                  </a:lnTo>
                  <a:lnTo>
                    <a:pt x="464" y="518"/>
                  </a:lnTo>
                  <a:lnTo>
                    <a:pt x="464" y="516"/>
                  </a:lnTo>
                  <a:lnTo>
                    <a:pt x="464" y="515"/>
                  </a:lnTo>
                  <a:lnTo>
                    <a:pt x="463" y="515"/>
                  </a:lnTo>
                  <a:lnTo>
                    <a:pt x="463" y="516"/>
                  </a:lnTo>
                  <a:lnTo>
                    <a:pt x="461" y="516"/>
                  </a:lnTo>
                  <a:lnTo>
                    <a:pt x="458" y="516"/>
                  </a:lnTo>
                  <a:lnTo>
                    <a:pt x="457" y="516"/>
                  </a:lnTo>
                  <a:lnTo>
                    <a:pt x="455" y="516"/>
                  </a:lnTo>
                  <a:lnTo>
                    <a:pt x="454" y="516"/>
                  </a:lnTo>
                  <a:lnTo>
                    <a:pt x="452" y="516"/>
                  </a:lnTo>
                  <a:lnTo>
                    <a:pt x="451" y="516"/>
                  </a:lnTo>
                  <a:lnTo>
                    <a:pt x="451" y="515"/>
                  </a:lnTo>
                  <a:lnTo>
                    <a:pt x="451" y="513"/>
                  </a:lnTo>
                  <a:lnTo>
                    <a:pt x="451" y="512"/>
                  </a:lnTo>
                  <a:lnTo>
                    <a:pt x="451" y="510"/>
                  </a:lnTo>
                  <a:lnTo>
                    <a:pt x="449" y="512"/>
                  </a:lnTo>
                  <a:lnTo>
                    <a:pt x="448" y="512"/>
                  </a:lnTo>
                  <a:lnTo>
                    <a:pt x="446" y="512"/>
                  </a:lnTo>
                  <a:lnTo>
                    <a:pt x="445" y="512"/>
                  </a:lnTo>
                  <a:lnTo>
                    <a:pt x="443" y="512"/>
                  </a:lnTo>
                  <a:lnTo>
                    <a:pt x="442" y="512"/>
                  </a:lnTo>
                  <a:lnTo>
                    <a:pt x="440" y="512"/>
                  </a:lnTo>
                  <a:lnTo>
                    <a:pt x="440" y="510"/>
                  </a:lnTo>
                  <a:lnTo>
                    <a:pt x="440" y="509"/>
                  </a:lnTo>
                  <a:lnTo>
                    <a:pt x="440" y="504"/>
                  </a:lnTo>
                  <a:lnTo>
                    <a:pt x="440" y="503"/>
                  </a:lnTo>
                  <a:lnTo>
                    <a:pt x="442" y="503"/>
                  </a:lnTo>
                  <a:lnTo>
                    <a:pt x="443" y="503"/>
                  </a:lnTo>
                  <a:lnTo>
                    <a:pt x="445" y="503"/>
                  </a:lnTo>
                  <a:lnTo>
                    <a:pt x="446" y="503"/>
                  </a:lnTo>
                  <a:lnTo>
                    <a:pt x="448" y="503"/>
                  </a:lnTo>
                  <a:lnTo>
                    <a:pt x="449" y="503"/>
                  </a:lnTo>
                  <a:lnTo>
                    <a:pt x="451" y="503"/>
                  </a:lnTo>
                  <a:lnTo>
                    <a:pt x="454" y="503"/>
                  </a:lnTo>
                  <a:lnTo>
                    <a:pt x="455" y="503"/>
                  </a:lnTo>
                  <a:lnTo>
                    <a:pt x="457" y="503"/>
                  </a:lnTo>
                  <a:lnTo>
                    <a:pt x="458" y="503"/>
                  </a:lnTo>
                  <a:lnTo>
                    <a:pt x="460" y="503"/>
                  </a:lnTo>
                  <a:lnTo>
                    <a:pt x="461" y="503"/>
                  </a:lnTo>
                  <a:lnTo>
                    <a:pt x="461" y="501"/>
                  </a:lnTo>
                  <a:lnTo>
                    <a:pt x="461" y="500"/>
                  </a:lnTo>
                  <a:lnTo>
                    <a:pt x="460" y="498"/>
                  </a:lnTo>
                  <a:lnTo>
                    <a:pt x="461" y="498"/>
                  </a:lnTo>
                  <a:lnTo>
                    <a:pt x="461" y="495"/>
                  </a:lnTo>
                  <a:lnTo>
                    <a:pt x="463" y="495"/>
                  </a:lnTo>
                  <a:lnTo>
                    <a:pt x="464" y="495"/>
                  </a:lnTo>
                  <a:lnTo>
                    <a:pt x="464" y="494"/>
                  </a:lnTo>
                  <a:lnTo>
                    <a:pt x="464" y="492"/>
                  </a:lnTo>
                  <a:lnTo>
                    <a:pt x="466" y="492"/>
                  </a:lnTo>
                  <a:lnTo>
                    <a:pt x="466" y="494"/>
                  </a:lnTo>
                  <a:lnTo>
                    <a:pt x="466" y="495"/>
                  </a:lnTo>
                  <a:lnTo>
                    <a:pt x="467" y="495"/>
                  </a:lnTo>
                  <a:lnTo>
                    <a:pt x="469" y="495"/>
                  </a:lnTo>
                  <a:lnTo>
                    <a:pt x="470" y="495"/>
                  </a:lnTo>
                  <a:lnTo>
                    <a:pt x="472" y="495"/>
                  </a:lnTo>
                  <a:lnTo>
                    <a:pt x="472" y="494"/>
                  </a:lnTo>
                  <a:lnTo>
                    <a:pt x="472" y="492"/>
                  </a:lnTo>
                  <a:lnTo>
                    <a:pt x="472" y="490"/>
                  </a:lnTo>
                  <a:lnTo>
                    <a:pt x="472" y="489"/>
                  </a:lnTo>
                  <a:lnTo>
                    <a:pt x="470" y="489"/>
                  </a:lnTo>
                  <a:lnTo>
                    <a:pt x="469" y="489"/>
                  </a:lnTo>
                  <a:lnTo>
                    <a:pt x="467" y="490"/>
                  </a:lnTo>
                  <a:lnTo>
                    <a:pt x="466" y="490"/>
                  </a:lnTo>
                  <a:lnTo>
                    <a:pt x="463" y="490"/>
                  </a:lnTo>
                  <a:lnTo>
                    <a:pt x="461" y="490"/>
                  </a:lnTo>
                  <a:lnTo>
                    <a:pt x="461" y="486"/>
                  </a:lnTo>
                  <a:lnTo>
                    <a:pt x="461" y="480"/>
                  </a:lnTo>
                  <a:lnTo>
                    <a:pt x="463" y="478"/>
                  </a:lnTo>
                  <a:lnTo>
                    <a:pt x="464" y="478"/>
                  </a:lnTo>
                  <a:lnTo>
                    <a:pt x="464" y="477"/>
                  </a:lnTo>
                  <a:lnTo>
                    <a:pt x="466" y="477"/>
                  </a:lnTo>
                  <a:lnTo>
                    <a:pt x="467" y="477"/>
                  </a:lnTo>
                  <a:lnTo>
                    <a:pt x="467" y="475"/>
                  </a:lnTo>
                  <a:lnTo>
                    <a:pt x="469" y="475"/>
                  </a:lnTo>
                  <a:lnTo>
                    <a:pt x="469" y="478"/>
                  </a:lnTo>
                  <a:lnTo>
                    <a:pt x="469" y="483"/>
                  </a:lnTo>
                  <a:lnTo>
                    <a:pt x="469" y="484"/>
                  </a:lnTo>
                  <a:lnTo>
                    <a:pt x="469" y="486"/>
                  </a:lnTo>
                  <a:lnTo>
                    <a:pt x="470" y="486"/>
                  </a:lnTo>
                  <a:lnTo>
                    <a:pt x="470" y="484"/>
                  </a:lnTo>
                  <a:lnTo>
                    <a:pt x="472" y="484"/>
                  </a:lnTo>
                  <a:lnTo>
                    <a:pt x="472" y="483"/>
                  </a:lnTo>
                  <a:lnTo>
                    <a:pt x="472" y="481"/>
                  </a:lnTo>
                  <a:lnTo>
                    <a:pt x="473" y="481"/>
                  </a:lnTo>
                  <a:lnTo>
                    <a:pt x="475" y="481"/>
                  </a:lnTo>
                  <a:lnTo>
                    <a:pt x="478" y="481"/>
                  </a:lnTo>
                  <a:lnTo>
                    <a:pt x="478" y="478"/>
                  </a:lnTo>
                  <a:lnTo>
                    <a:pt x="479" y="478"/>
                  </a:lnTo>
                  <a:lnTo>
                    <a:pt x="481" y="478"/>
                  </a:lnTo>
                  <a:lnTo>
                    <a:pt x="483" y="478"/>
                  </a:lnTo>
                  <a:lnTo>
                    <a:pt x="484" y="478"/>
                  </a:lnTo>
                  <a:lnTo>
                    <a:pt x="484" y="481"/>
                  </a:lnTo>
                  <a:lnTo>
                    <a:pt x="486" y="481"/>
                  </a:lnTo>
                  <a:lnTo>
                    <a:pt x="487" y="481"/>
                  </a:lnTo>
                  <a:lnTo>
                    <a:pt x="489" y="481"/>
                  </a:lnTo>
                  <a:lnTo>
                    <a:pt x="492" y="481"/>
                  </a:lnTo>
                  <a:lnTo>
                    <a:pt x="493" y="481"/>
                  </a:lnTo>
                  <a:lnTo>
                    <a:pt x="495" y="481"/>
                  </a:lnTo>
                  <a:lnTo>
                    <a:pt x="496" y="481"/>
                  </a:lnTo>
                  <a:lnTo>
                    <a:pt x="498" y="481"/>
                  </a:lnTo>
                  <a:lnTo>
                    <a:pt x="499" y="481"/>
                  </a:lnTo>
                  <a:lnTo>
                    <a:pt x="499" y="478"/>
                  </a:lnTo>
                  <a:lnTo>
                    <a:pt x="501" y="478"/>
                  </a:lnTo>
                  <a:lnTo>
                    <a:pt x="502" y="478"/>
                  </a:lnTo>
                  <a:lnTo>
                    <a:pt x="505" y="478"/>
                  </a:lnTo>
                  <a:lnTo>
                    <a:pt x="507" y="478"/>
                  </a:lnTo>
                  <a:lnTo>
                    <a:pt x="510" y="478"/>
                  </a:lnTo>
                  <a:lnTo>
                    <a:pt x="514" y="478"/>
                  </a:lnTo>
                  <a:lnTo>
                    <a:pt x="514" y="477"/>
                  </a:lnTo>
                  <a:lnTo>
                    <a:pt x="514" y="475"/>
                  </a:lnTo>
                  <a:lnTo>
                    <a:pt x="514" y="472"/>
                  </a:lnTo>
                  <a:lnTo>
                    <a:pt x="514" y="468"/>
                  </a:lnTo>
                  <a:lnTo>
                    <a:pt x="513" y="468"/>
                  </a:lnTo>
                  <a:lnTo>
                    <a:pt x="511" y="468"/>
                  </a:lnTo>
                  <a:lnTo>
                    <a:pt x="510" y="468"/>
                  </a:lnTo>
                  <a:lnTo>
                    <a:pt x="508" y="468"/>
                  </a:lnTo>
                  <a:lnTo>
                    <a:pt x="507" y="468"/>
                  </a:lnTo>
                  <a:lnTo>
                    <a:pt x="505" y="468"/>
                  </a:lnTo>
                  <a:lnTo>
                    <a:pt x="504" y="468"/>
                  </a:lnTo>
                  <a:lnTo>
                    <a:pt x="502" y="468"/>
                  </a:lnTo>
                  <a:lnTo>
                    <a:pt x="499" y="468"/>
                  </a:lnTo>
                  <a:lnTo>
                    <a:pt x="498" y="468"/>
                  </a:lnTo>
                  <a:lnTo>
                    <a:pt x="496" y="468"/>
                  </a:lnTo>
                  <a:lnTo>
                    <a:pt x="495" y="468"/>
                  </a:lnTo>
                  <a:lnTo>
                    <a:pt x="493" y="468"/>
                  </a:lnTo>
                  <a:lnTo>
                    <a:pt x="492" y="468"/>
                  </a:lnTo>
                  <a:lnTo>
                    <a:pt x="490" y="468"/>
                  </a:lnTo>
                  <a:lnTo>
                    <a:pt x="489" y="468"/>
                  </a:lnTo>
                  <a:lnTo>
                    <a:pt x="486" y="468"/>
                  </a:lnTo>
                  <a:lnTo>
                    <a:pt x="486" y="463"/>
                  </a:lnTo>
                  <a:lnTo>
                    <a:pt x="484" y="463"/>
                  </a:lnTo>
                  <a:lnTo>
                    <a:pt x="481" y="463"/>
                  </a:lnTo>
                  <a:lnTo>
                    <a:pt x="479" y="463"/>
                  </a:lnTo>
                  <a:lnTo>
                    <a:pt x="478" y="463"/>
                  </a:lnTo>
                  <a:lnTo>
                    <a:pt x="476" y="463"/>
                  </a:lnTo>
                  <a:lnTo>
                    <a:pt x="475" y="463"/>
                  </a:lnTo>
                  <a:lnTo>
                    <a:pt x="475" y="462"/>
                  </a:lnTo>
                  <a:lnTo>
                    <a:pt x="473" y="462"/>
                  </a:lnTo>
                  <a:lnTo>
                    <a:pt x="473" y="463"/>
                  </a:lnTo>
                  <a:lnTo>
                    <a:pt x="472" y="463"/>
                  </a:lnTo>
                  <a:lnTo>
                    <a:pt x="470" y="463"/>
                  </a:lnTo>
                  <a:lnTo>
                    <a:pt x="470" y="465"/>
                  </a:lnTo>
                  <a:lnTo>
                    <a:pt x="469" y="465"/>
                  </a:lnTo>
                  <a:lnTo>
                    <a:pt x="469" y="466"/>
                  </a:lnTo>
                  <a:lnTo>
                    <a:pt x="467" y="466"/>
                  </a:lnTo>
                  <a:lnTo>
                    <a:pt x="466" y="466"/>
                  </a:lnTo>
                  <a:lnTo>
                    <a:pt x="464" y="466"/>
                  </a:lnTo>
                  <a:lnTo>
                    <a:pt x="461" y="468"/>
                  </a:lnTo>
                  <a:lnTo>
                    <a:pt x="458" y="469"/>
                  </a:lnTo>
                  <a:lnTo>
                    <a:pt x="458" y="471"/>
                  </a:lnTo>
                  <a:lnTo>
                    <a:pt x="457" y="471"/>
                  </a:lnTo>
                  <a:lnTo>
                    <a:pt x="455" y="472"/>
                  </a:lnTo>
                  <a:lnTo>
                    <a:pt x="455" y="471"/>
                  </a:lnTo>
                  <a:lnTo>
                    <a:pt x="451" y="471"/>
                  </a:lnTo>
                  <a:lnTo>
                    <a:pt x="451" y="469"/>
                  </a:lnTo>
                  <a:lnTo>
                    <a:pt x="449" y="469"/>
                  </a:lnTo>
                  <a:lnTo>
                    <a:pt x="449" y="471"/>
                  </a:lnTo>
                  <a:lnTo>
                    <a:pt x="448" y="471"/>
                  </a:lnTo>
                  <a:lnTo>
                    <a:pt x="448" y="472"/>
                  </a:lnTo>
                  <a:lnTo>
                    <a:pt x="446" y="472"/>
                  </a:lnTo>
                  <a:lnTo>
                    <a:pt x="446" y="474"/>
                  </a:lnTo>
                  <a:lnTo>
                    <a:pt x="443" y="474"/>
                  </a:lnTo>
                  <a:lnTo>
                    <a:pt x="442" y="474"/>
                  </a:lnTo>
                  <a:lnTo>
                    <a:pt x="439" y="474"/>
                  </a:lnTo>
                  <a:lnTo>
                    <a:pt x="437" y="474"/>
                  </a:lnTo>
                  <a:lnTo>
                    <a:pt x="436" y="474"/>
                  </a:lnTo>
                  <a:lnTo>
                    <a:pt x="434" y="474"/>
                  </a:lnTo>
                  <a:lnTo>
                    <a:pt x="433" y="474"/>
                  </a:lnTo>
                  <a:lnTo>
                    <a:pt x="431" y="474"/>
                  </a:lnTo>
                  <a:lnTo>
                    <a:pt x="431" y="469"/>
                  </a:lnTo>
                  <a:lnTo>
                    <a:pt x="431" y="468"/>
                  </a:lnTo>
                  <a:lnTo>
                    <a:pt x="431" y="466"/>
                  </a:lnTo>
                  <a:lnTo>
                    <a:pt x="430" y="466"/>
                  </a:lnTo>
                  <a:lnTo>
                    <a:pt x="430" y="465"/>
                  </a:lnTo>
                  <a:lnTo>
                    <a:pt x="431" y="465"/>
                  </a:lnTo>
                  <a:lnTo>
                    <a:pt x="433" y="465"/>
                  </a:lnTo>
                  <a:lnTo>
                    <a:pt x="433" y="463"/>
                  </a:lnTo>
                  <a:lnTo>
                    <a:pt x="437" y="460"/>
                  </a:lnTo>
                  <a:lnTo>
                    <a:pt x="437" y="459"/>
                  </a:lnTo>
                  <a:lnTo>
                    <a:pt x="437" y="457"/>
                  </a:lnTo>
                  <a:lnTo>
                    <a:pt x="437" y="456"/>
                  </a:lnTo>
                  <a:lnTo>
                    <a:pt x="437" y="453"/>
                  </a:lnTo>
                  <a:lnTo>
                    <a:pt x="437" y="448"/>
                  </a:lnTo>
                  <a:lnTo>
                    <a:pt x="437" y="447"/>
                  </a:lnTo>
                  <a:lnTo>
                    <a:pt x="437" y="445"/>
                  </a:lnTo>
                  <a:lnTo>
                    <a:pt x="439" y="444"/>
                  </a:lnTo>
                  <a:lnTo>
                    <a:pt x="439" y="442"/>
                  </a:lnTo>
                  <a:lnTo>
                    <a:pt x="439" y="441"/>
                  </a:lnTo>
                  <a:lnTo>
                    <a:pt x="440" y="441"/>
                  </a:lnTo>
                  <a:lnTo>
                    <a:pt x="440" y="439"/>
                  </a:lnTo>
                  <a:lnTo>
                    <a:pt x="439" y="433"/>
                  </a:lnTo>
                  <a:lnTo>
                    <a:pt x="437" y="433"/>
                  </a:lnTo>
                  <a:lnTo>
                    <a:pt x="436" y="433"/>
                  </a:lnTo>
                  <a:lnTo>
                    <a:pt x="433" y="433"/>
                  </a:lnTo>
                  <a:lnTo>
                    <a:pt x="431" y="433"/>
                  </a:lnTo>
                  <a:lnTo>
                    <a:pt x="430" y="433"/>
                  </a:lnTo>
                  <a:close/>
                  <a:moveTo>
                    <a:pt x="492" y="504"/>
                  </a:moveTo>
                  <a:lnTo>
                    <a:pt x="493" y="504"/>
                  </a:lnTo>
                  <a:lnTo>
                    <a:pt x="493" y="503"/>
                  </a:lnTo>
                  <a:lnTo>
                    <a:pt x="492" y="503"/>
                  </a:lnTo>
                  <a:lnTo>
                    <a:pt x="492" y="504"/>
                  </a:lnTo>
                  <a:close/>
                  <a:moveTo>
                    <a:pt x="348" y="550"/>
                  </a:moveTo>
                  <a:lnTo>
                    <a:pt x="347" y="547"/>
                  </a:lnTo>
                  <a:lnTo>
                    <a:pt x="353" y="543"/>
                  </a:lnTo>
                  <a:lnTo>
                    <a:pt x="351" y="542"/>
                  </a:lnTo>
                  <a:lnTo>
                    <a:pt x="350" y="540"/>
                  </a:lnTo>
                  <a:lnTo>
                    <a:pt x="350" y="539"/>
                  </a:lnTo>
                  <a:lnTo>
                    <a:pt x="348" y="537"/>
                  </a:lnTo>
                  <a:lnTo>
                    <a:pt x="348" y="536"/>
                  </a:lnTo>
                  <a:lnTo>
                    <a:pt x="347" y="536"/>
                  </a:lnTo>
                  <a:lnTo>
                    <a:pt x="345" y="533"/>
                  </a:lnTo>
                  <a:lnTo>
                    <a:pt x="344" y="531"/>
                  </a:lnTo>
                  <a:lnTo>
                    <a:pt x="344" y="530"/>
                  </a:lnTo>
                  <a:lnTo>
                    <a:pt x="342" y="528"/>
                  </a:lnTo>
                  <a:lnTo>
                    <a:pt x="341" y="527"/>
                  </a:lnTo>
                  <a:lnTo>
                    <a:pt x="339" y="524"/>
                  </a:lnTo>
                  <a:lnTo>
                    <a:pt x="338" y="522"/>
                  </a:lnTo>
                  <a:lnTo>
                    <a:pt x="338" y="521"/>
                  </a:lnTo>
                  <a:lnTo>
                    <a:pt x="332" y="524"/>
                  </a:lnTo>
                  <a:lnTo>
                    <a:pt x="330" y="524"/>
                  </a:lnTo>
                  <a:lnTo>
                    <a:pt x="336" y="531"/>
                  </a:lnTo>
                  <a:lnTo>
                    <a:pt x="338" y="534"/>
                  </a:lnTo>
                  <a:lnTo>
                    <a:pt x="336" y="534"/>
                  </a:lnTo>
                  <a:lnTo>
                    <a:pt x="335" y="536"/>
                  </a:lnTo>
                  <a:lnTo>
                    <a:pt x="333" y="536"/>
                  </a:lnTo>
                  <a:lnTo>
                    <a:pt x="333" y="537"/>
                  </a:lnTo>
                  <a:lnTo>
                    <a:pt x="332" y="537"/>
                  </a:lnTo>
                  <a:lnTo>
                    <a:pt x="330" y="536"/>
                  </a:lnTo>
                  <a:lnTo>
                    <a:pt x="329" y="534"/>
                  </a:lnTo>
                  <a:lnTo>
                    <a:pt x="326" y="528"/>
                  </a:lnTo>
                  <a:lnTo>
                    <a:pt x="326" y="527"/>
                  </a:lnTo>
                  <a:lnTo>
                    <a:pt x="324" y="525"/>
                  </a:lnTo>
                  <a:lnTo>
                    <a:pt x="324" y="524"/>
                  </a:lnTo>
                  <a:lnTo>
                    <a:pt x="321" y="521"/>
                  </a:lnTo>
                  <a:lnTo>
                    <a:pt x="320" y="519"/>
                  </a:lnTo>
                  <a:lnTo>
                    <a:pt x="317" y="522"/>
                  </a:lnTo>
                  <a:lnTo>
                    <a:pt x="315" y="522"/>
                  </a:lnTo>
                  <a:lnTo>
                    <a:pt x="315" y="524"/>
                  </a:lnTo>
                  <a:lnTo>
                    <a:pt x="317" y="527"/>
                  </a:lnTo>
                  <a:lnTo>
                    <a:pt x="317" y="530"/>
                  </a:lnTo>
                  <a:lnTo>
                    <a:pt x="317" y="533"/>
                  </a:lnTo>
                  <a:lnTo>
                    <a:pt x="318" y="534"/>
                  </a:lnTo>
                  <a:lnTo>
                    <a:pt x="320" y="536"/>
                  </a:lnTo>
                  <a:lnTo>
                    <a:pt x="321" y="537"/>
                  </a:lnTo>
                  <a:lnTo>
                    <a:pt x="323" y="539"/>
                  </a:lnTo>
                  <a:lnTo>
                    <a:pt x="323" y="540"/>
                  </a:lnTo>
                  <a:lnTo>
                    <a:pt x="324" y="542"/>
                  </a:lnTo>
                  <a:lnTo>
                    <a:pt x="326" y="543"/>
                  </a:lnTo>
                  <a:lnTo>
                    <a:pt x="326" y="545"/>
                  </a:lnTo>
                  <a:lnTo>
                    <a:pt x="327" y="547"/>
                  </a:lnTo>
                  <a:lnTo>
                    <a:pt x="329" y="548"/>
                  </a:lnTo>
                  <a:lnTo>
                    <a:pt x="330" y="550"/>
                  </a:lnTo>
                  <a:lnTo>
                    <a:pt x="332" y="553"/>
                  </a:lnTo>
                  <a:lnTo>
                    <a:pt x="335" y="557"/>
                  </a:lnTo>
                  <a:lnTo>
                    <a:pt x="339" y="556"/>
                  </a:lnTo>
                  <a:lnTo>
                    <a:pt x="342" y="559"/>
                  </a:lnTo>
                  <a:lnTo>
                    <a:pt x="344" y="557"/>
                  </a:lnTo>
                  <a:lnTo>
                    <a:pt x="345" y="557"/>
                  </a:lnTo>
                  <a:lnTo>
                    <a:pt x="347" y="556"/>
                  </a:lnTo>
                  <a:lnTo>
                    <a:pt x="348" y="556"/>
                  </a:lnTo>
                  <a:lnTo>
                    <a:pt x="348" y="554"/>
                  </a:lnTo>
                  <a:lnTo>
                    <a:pt x="347" y="550"/>
                  </a:lnTo>
                  <a:lnTo>
                    <a:pt x="348" y="550"/>
                  </a:lnTo>
                  <a:close/>
                  <a:moveTo>
                    <a:pt x="469" y="584"/>
                  </a:moveTo>
                  <a:lnTo>
                    <a:pt x="467" y="584"/>
                  </a:lnTo>
                  <a:lnTo>
                    <a:pt x="466" y="586"/>
                  </a:lnTo>
                  <a:lnTo>
                    <a:pt x="464" y="586"/>
                  </a:lnTo>
                  <a:lnTo>
                    <a:pt x="464" y="587"/>
                  </a:lnTo>
                  <a:lnTo>
                    <a:pt x="463" y="587"/>
                  </a:lnTo>
                  <a:lnTo>
                    <a:pt x="460" y="587"/>
                  </a:lnTo>
                  <a:lnTo>
                    <a:pt x="458" y="589"/>
                  </a:lnTo>
                  <a:lnTo>
                    <a:pt x="457" y="589"/>
                  </a:lnTo>
                  <a:lnTo>
                    <a:pt x="455" y="589"/>
                  </a:lnTo>
                  <a:lnTo>
                    <a:pt x="454" y="590"/>
                  </a:lnTo>
                  <a:lnTo>
                    <a:pt x="452" y="590"/>
                  </a:lnTo>
                  <a:lnTo>
                    <a:pt x="451" y="590"/>
                  </a:lnTo>
                  <a:lnTo>
                    <a:pt x="449" y="592"/>
                  </a:lnTo>
                  <a:lnTo>
                    <a:pt x="448" y="593"/>
                  </a:lnTo>
                  <a:lnTo>
                    <a:pt x="446" y="593"/>
                  </a:lnTo>
                  <a:lnTo>
                    <a:pt x="445" y="593"/>
                  </a:lnTo>
                  <a:lnTo>
                    <a:pt x="443" y="593"/>
                  </a:lnTo>
                  <a:lnTo>
                    <a:pt x="442" y="595"/>
                  </a:lnTo>
                  <a:lnTo>
                    <a:pt x="440" y="596"/>
                  </a:lnTo>
                  <a:lnTo>
                    <a:pt x="439" y="596"/>
                  </a:lnTo>
                  <a:lnTo>
                    <a:pt x="439" y="598"/>
                  </a:lnTo>
                  <a:lnTo>
                    <a:pt x="437" y="600"/>
                  </a:lnTo>
                  <a:lnTo>
                    <a:pt x="436" y="600"/>
                  </a:lnTo>
                  <a:lnTo>
                    <a:pt x="436" y="601"/>
                  </a:lnTo>
                  <a:lnTo>
                    <a:pt x="434" y="601"/>
                  </a:lnTo>
                  <a:lnTo>
                    <a:pt x="434" y="600"/>
                  </a:lnTo>
                  <a:lnTo>
                    <a:pt x="434" y="601"/>
                  </a:lnTo>
                  <a:lnTo>
                    <a:pt x="433" y="601"/>
                  </a:lnTo>
                  <a:lnTo>
                    <a:pt x="431" y="603"/>
                  </a:lnTo>
                  <a:lnTo>
                    <a:pt x="430" y="604"/>
                  </a:lnTo>
                  <a:lnTo>
                    <a:pt x="428" y="604"/>
                  </a:lnTo>
                  <a:lnTo>
                    <a:pt x="428" y="606"/>
                  </a:lnTo>
                  <a:lnTo>
                    <a:pt x="428" y="607"/>
                  </a:lnTo>
                  <a:lnTo>
                    <a:pt x="428" y="609"/>
                  </a:lnTo>
                  <a:lnTo>
                    <a:pt x="427" y="610"/>
                  </a:lnTo>
                  <a:lnTo>
                    <a:pt x="425" y="609"/>
                  </a:lnTo>
                  <a:lnTo>
                    <a:pt x="425" y="610"/>
                  </a:lnTo>
                  <a:lnTo>
                    <a:pt x="424" y="609"/>
                  </a:lnTo>
                  <a:lnTo>
                    <a:pt x="422" y="609"/>
                  </a:lnTo>
                  <a:lnTo>
                    <a:pt x="424" y="612"/>
                  </a:lnTo>
                  <a:lnTo>
                    <a:pt x="422" y="613"/>
                  </a:lnTo>
                  <a:lnTo>
                    <a:pt x="421" y="613"/>
                  </a:lnTo>
                  <a:lnTo>
                    <a:pt x="421" y="615"/>
                  </a:lnTo>
                  <a:lnTo>
                    <a:pt x="419" y="615"/>
                  </a:lnTo>
                  <a:lnTo>
                    <a:pt x="418" y="616"/>
                  </a:lnTo>
                  <a:lnTo>
                    <a:pt x="416" y="616"/>
                  </a:lnTo>
                  <a:lnTo>
                    <a:pt x="416" y="618"/>
                  </a:lnTo>
                  <a:lnTo>
                    <a:pt x="416" y="616"/>
                  </a:lnTo>
                  <a:lnTo>
                    <a:pt x="415" y="613"/>
                  </a:lnTo>
                  <a:lnTo>
                    <a:pt x="412" y="615"/>
                  </a:lnTo>
                  <a:lnTo>
                    <a:pt x="412" y="616"/>
                  </a:lnTo>
                  <a:lnTo>
                    <a:pt x="410" y="616"/>
                  </a:lnTo>
                  <a:lnTo>
                    <a:pt x="409" y="618"/>
                  </a:lnTo>
                  <a:lnTo>
                    <a:pt x="407" y="618"/>
                  </a:lnTo>
                  <a:lnTo>
                    <a:pt x="406" y="619"/>
                  </a:lnTo>
                  <a:lnTo>
                    <a:pt x="404" y="621"/>
                  </a:lnTo>
                  <a:lnTo>
                    <a:pt x="403" y="621"/>
                  </a:lnTo>
                  <a:lnTo>
                    <a:pt x="401" y="622"/>
                  </a:lnTo>
                  <a:lnTo>
                    <a:pt x="400" y="624"/>
                  </a:lnTo>
                  <a:lnTo>
                    <a:pt x="398" y="625"/>
                  </a:lnTo>
                  <a:lnTo>
                    <a:pt x="397" y="625"/>
                  </a:lnTo>
                  <a:lnTo>
                    <a:pt x="397" y="627"/>
                  </a:lnTo>
                  <a:lnTo>
                    <a:pt x="395" y="627"/>
                  </a:lnTo>
                  <a:lnTo>
                    <a:pt x="394" y="628"/>
                  </a:lnTo>
                  <a:lnTo>
                    <a:pt x="392" y="628"/>
                  </a:lnTo>
                  <a:lnTo>
                    <a:pt x="391" y="630"/>
                  </a:lnTo>
                  <a:lnTo>
                    <a:pt x="394" y="633"/>
                  </a:lnTo>
                  <a:lnTo>
                    <a:pt x="395" y="633"/>
                  </a:lnTo>
                  <a:lnTo>
                    <a:pt x="395" y="631"/>
                  </a:lnTo>
                  <a:lnTo>
                    <a:pt x="395" y="633"/>
                  </a:lnTo>
                  <a:lnTo>
                    <a:pt x="397" y="634"/>
                  </a:lnTo>
                  <a:lnTo>
                    <a:pt x="397" y="636"/>
                  </a:lnTo>
                  <a:lnTo>
                    <a:pt x="398" y="636"/>
                  </a:lnTo>
                  <a:lnTo>
                    <a:pt x="397" y="637"/>
                  </a:lnTo>
                  <a:lnTo>
                    <a:pt x="395" y="637"/>
                  </a:lnTo>
                  <a:lnTo>
                    <a:pt x="395" y="639"/>
                  </a:lnTo>
                  <a:lnTo>
                    <a:pt x="394" y="639"/>
                  </a:lnTo>
                  <a:lnTo>
                    <a:pt x="392" y="640"/>
                  </a:lnTo>
                  <a:lnTo>
                    <a:pt x="391" y="640"/>
                  </a:lnTo>
                  <a:lnTo>
                    <a:pt x="392" y="642"/>
                  </a:lnTo>
                  <a:lnTo>
                    <a:pt x="394" y="645"/>
                  </a:lnTo>
                  <a:lnTo>
                    <a:pt x="397" y="648"/>
                  </a:lnTo>
                  <a:lnTo>
                    <a:pt x="395" y="649"/>
                  </a:lnTo>
                  <a:lnTo>
                    <a:pt x="394" y="649"/>
                  </a:lnTo>
                  <a:lnTo>
                    <a:pt x="394" y="651"/>
                  </a:lnTo>
                  <a:lnTo>
                    <a:pt x="392" y="653"/>
                  </a:lnTo>
                  <a:lnTo>
                    <a:pt x="391" y="653"/>
                  </a:lnTo>
                  <a:lnTo>
                    <a:pt x="389" y="653"/>
                  </a:lnTo>
                  <a:lnTo>
                    <a:pt x="384" y="653"/>
                  </a:lnTo>
                  <a:lnTo>
                    <a:pt x="383" y="653"/>
                  </a:lnTo>
                  <a:lnTo>
                    <a:pt x="383" y="651"/>
                  </a:lnTo>
                  <a:lnTo>
                    <a:pt x="381" y="649"/>
                  </a:lnTo>
                  <a:lnTo>
                    <a:pt x="380" y="648"/>
                  </a:lnTo>
                  <a:lnTo>
                    <a:pt x="380" y="646"/>
                  </a:lnTo>
                  <a:lnTo>
                    <a:pt x="378" y="648"/>
                  </a:lnTo>
                  <a:lnTo>
                    <a:pt x="377" y="649"/>
                  </a:lnTo>
                  <a:lnTo>
                    <a:pt x="375" y="649"/>
                  </a:lnTo>
                  <a:lnTo>
                    <a:pt x="377" y="649"/>
                  </a:lnTo>
                  <a:lnTo>
                    <a:pt x="377" y="651"/>
                  </a:lnTo>
                  <a:lnTo>
                    <a:pt x="375" y="651"/>
                  </a:lnTo>
                  <a:lnTo>
                    <a:pt x="375" y="653"/>
                  </a:lnTo>
                  <a:lnTo>
                    <a:pt x="374" y="653"/>
                  </a:lnTo>
                  <a:lnTo>
                    <a:pt x="372" y="653"/>
                  </a:lnTo>
                  <a:lnTo>
                    <a:pt x="372" y="654"/>
                  </a:lnTo>
                  <a:lnTo>
                    <a:pt x="371" y="654"/>
                  </a:lnTo>
                  <a:lnTo>
                    <a:pt x="369" y="656"/>
                  </a:lnTo>
                  <a:lnTo>
                    <a:pt x="368" y="656"/>
                  </a:lnTo>
                  <a:lnTo>
                    <a:pt x="366" y="657"/>
                  </a:lnTo>
                  <a:lnTo>
                    <a:pt x="365" y="657"/>
                  </a:lnTo>
                  <a:lnTo>
                    <a:pt x="363" y="659"/>
                  </a:lnTo>
                  <a:lnTo>
                    <a:pt x="362" y="660"/>
                  </a:lnTo>
                  <a:lnTo>
                    <a:pt x="360" y="660"/>
                  </a:lnTo>
                  <a:lnTo>
                    <a:pt x="359" y="662"/>
                  </a:lnTo>
                  <a:lnTo>
                    <a:pt x="357" y="662"/>
                  </a:lnTo>
                  <a:lnTo>
                    <a:pt x="356" y="659"/>
                  </a:lnTo>
                  <a:lnTo>
                    <a:pt x="354" y="660"/>
                  </a:lnTo>
                  <a:lnTo>
                    <a:pt x="353" y="660"/>
                  </a:lnTo>
                  <a:lnTo>
                    <a:pt x="351" y="662"/>
                  </a:lnTo>
                  <a:lnTo>
                    <a:pt x="350" y="662"/>
                  </a:lnTo>
                  <a:lnTo>
                    <a:pt x="348" y="662"/>
                  </a:lnTo>
                  <a:lnTo>
                    <a:pt x="348" y="663"/>
                  </a:lnTo>
                  <a:lnTo>
                    <a:pt x="350" y="668"/>
                  </a:lnTo>
                  <a:lnTo>
                    <a:pt x="354" y="665"/>
                  </a:lnTo>
                  <a:lnTo>
                    <a:pt x="359" y="663"/>
                  </a:lnTo>
                  <a:lnTo>
                    <a:pt x="360" y="662"/>
                  </a:lnTo>
                  <a:lnTo>
                    <a:pt x="362" y="662"/>
                  </a:lnTo>
                  <a:lnTo>
                    <a:pt x="363" y="660"/>
                  </a:lnTo>
                  <a:lnTo>
                    <a:pt x="365" y="660"/>
                  </a:lnTo>
                  <a:lnTo>
                    <a:pt x="366" y="659"/>
                  </a:lnTo>
                  <a:lnTo>
                    <a:pt x="368" y="660"/>
                  </a:lnTo>
                  <a:lnTo>
                    <a:pt x="369" y="662"/>
                  </a:lnTo>
                  <a:lnTo>
                    <a:pt x="371" y="663"/>
                  </a:lnTo>
                  <a:lnTo>
                    <a:pt x="372" y="665"/>
                  </a:lnTo>
                  <a:lnTo>
                    <a:pt x="374" y="666"/>
                  </a:lnTo>
                  <a:lnTo>
                    <a:pt x="375" y="671"/>
                  </a:lnTo>
                  <a:lnTo>
                    <a:pt x="378" y="669"/>
                  </a:lnTo>
                  <a:lnTo>
                    <a:pt x="377" y="669"/>
                  </a:lnTo>
                  <a:lnTo>
                    <a:pt x="377" y="668"/>
                  </a:lnTo>
                  <a:lnTo>
                    <a:pt x="377" y="666"/>
                  </a:lnTo>
                  <a:lnTo>
                    <a:pt x="377" y="665"/>
                  </a:lnTo>
                  <a:lnTo>
                    <a:pt x="375" y="660"/>
                  </a:lnTo>
                  <a:lnTo>
                    <a:pt x="375" y="657"/>
                  </a:lnTo>
                  <a:lnTo>
                    <a:pt x="377" y="657"/>
                  </a:lnTo>
                  <a:lnTo>
                    <a:pt x="378" y="656"/>
                  </a:lnTo>
                  <a:lnTo>
                    <a:pt x="380" y="656"/>
                  </a:lnTo>
                  <a:lnTo>
                    <a:pt x="383" y="656"/>
                  </a:lnTo>
                  <a:lnTo>
                    <a:pt x="384" y="656"/>
                  </a:lnTo>
                  <a:lnTo>
                    <a:pt x="388" y="656"/>
                  </a:lnTo>
                  <a:lnTo>
                    <a:pt x="391" y="654"/>
                  </a:lnTo>
                  <a:lnTo>
                    <a:pt x="394" y="654"/>
                  </a:lnTo>
                  <a:lnTo>
                    <a:pt x="395" y="654"/>
                  </a:lnTo>
                  <a:lnTo>
                    <a:pt x="395" y="653"/>
                  </a:lnTo>
                  <a:lnTo>
                    <a:pt x="397" y="651"/>
                  </a:lnTo>
                  <a:lnTo>
                    <a:pt x="398" y="649"/>
                  </a:lnTo>
                  <a:lnTo>
                    <a:pt x="400" y="649"/>
                  </a:lnTo>
                  <a:lnTo>
                    <a:pt x="400" y="648"/>
                  </a:lnTo>
                  <a:lnTo>
                    <a:pt x="401" y="646"/>
                  </a:lnTo>
                  <a:lnTo>
                    <a:pt x="401" y="645"/>
                  </a:lnTo>
                  <a:lnTo>
                    <a:pt x="401" y="643"/>
                  </a:lnTo>
                  <a:lnTo>
                    <a:pt x="403" y="642"/>
                  </a:lnTo>
                  <a:lnTo>
                    <a:pt x="403" y="643"/>
                  </a:lnTo>
                  <a:lnTo>
                    <a:pt x="406" y="645"/>
                  </a:lnTo>
                  <a:lnTo>
                    <a:pt x="407" y="646"/>
                  </a:lnTo>
                  <a:lnTo>
                    <a:pt x="410" y="648"/>
                  </a:lnTo>
                  <a:lnTo>
                    <a:pt x="410" y="646"/>
                  </a:lnTo>
                  <a:lnTo>
                    <a:pt x="412" y="648"/>
                  </a:lnTo>
                  <a:lnTo>
                    <a:pt x="413" y="649"/>
                  </a:lnTo>
                  <a:lnTo>
                    <a:pt x="415" y="649"/>
                  </a:lnTo>
                  <a:lnTo>
                    <a:pt x="416" y="651"/>
                  </a:lnTo>
                  <a:lnTo>
                    <a:pt x="416" y="649"/>
                  </a:lnTo>
                  <a:lnTo>
                    <a:pt x="418" y="646"/>
                  </a:lnTo>
                  <a:lnTo>
                    <a:pt x="419" y="645"/>
                  </a:lnTo>
                  <a:lnTo>
                    <a:pt x="421" y="643"/>
                  </a:lnTo>
                  <a:lnTo>
                    <a:pt x="422" y="643"/>
                  </a:lnTo>
                  <a:lnTo>
                    <a:pt x="424" y="645"/>
                  </a:lnTo>
                  <a:lnTo>
                    <a:pt x="425" y="645"/>
                  </a:lnTo>
                  <a:lnTo>
                    <a:pt x="425" y="646"/>
                  </a:lnTo>
                  <a:lnTo>
                    <a:pt x="424" y="646"/>
                  </a:lnTo>
                  <a:lnTo>
                    <a:pt x="424" y="648"/>
                  </a:lnTo>
                  <a:lnTo>
                    <a:pt x="422" y="649"/>
                  </a:lnTo>
                  <a:lnTo>
                    <a:pt x="424" y="649"/>
                  </a:lnTo>
                  <a:lnTo>
                    <a:pt x="424" y="651"/>
                  </a:lnTo>
                  <a:lnTo>
                    <a:pt x="422" y="653"/>
                  </a:lnTo>
                  <a:lnTo>
                    <a:pt x="421" y="656"/>
                  </a:lnTo>
                  <a:lnTo>
                    <a:pt x="421" y="657"/>
                  </a:lnTo>
                  <a:lnTo>
                    <a:pt x="419" y="659"/>
                  </a:lnTo>
                  <a:lnTo>
                    <a:pt x="418" y="659"/>
                  </a:lnTo>
                  <a:lnTo>
                    <a:pt x="418" y="660"/>
                  </a:lnTo>
                  <a:lnTo>
                    <a:pt x="416" y="662"/>
                  </a:lnTo>
                  <a:lnTo>
                    <a:pt x="416" y="663"/>
                  </a:lnTo>
                  <a:lnTo>
                    <a:pt x="415" y="663"/>
                  </a:lnTo>
                  <a:lnTo>
                    <a:pt x="413" y="665"/>
                  </a:lnTo>
                  <a:lnTo>
                    <a:pt x="413" y="666"/>
                  </a:lnTo>
                  <a:lnTo>
                    <a:pt x="416" y="668"/>
                  </a:lnTo>
                  <a:lnTo>
                    <a:pt x="416" y="669"/>
                  </a:lnTo>
                  <a:lnTo>
                    <a:pt x="415" y="669"/>
                  </a:lnTo>
                  <a:lnTo>
                    <a:pt x="415" y="671"/>
                  </a:lnTo>
                  <a:lnTo>
                    <a:pt x="416" y="671"/>
                  </a:lnTo>
                  <a:lnTo>
                    <a:pt x="418" y="672"/>
                  </a:lnTo>
                  <a:lnTo>
                    <a:pt x="419" y="672"/>
                  </a:lnTo>
                  <a:lnTo>
                    <a:pt x="421" y="674"/>
                  </a:lnTo>
                  <a:lnTo>
                    <a:pt x="422" y="675"/>
                  </a:lnTo>
                  <a:lnTo>
                    <a:pt x="424" y="675"/>
                  </a:lnTo>
                  <a:lnTo>
                    <a:pt x="425" y="674"/>
                  </a:lnTo>
                  <a:lnTo>
                    <a:pt x="427" y="674"/>
                  </a:lnTo>
                  <a:lnTo>
                    <a:pt x="427" y="672"/>
                  </a:lnTo>
                  <a:lnTo>
                    <a:pt x="427" y="674"/>
                  </a:lnTo>
                  <a:lnTo>
                    <a:pt x="428" y="674"/>
                  </a:lnTo>
                  <a:lnTo>
                    <a:pt x="430" y="675"/>
                  </a:lnTo>
                  <a:lnTo>
                    <a:pt x="430" y="677"/>
                  </a:lnTo>
                  <a:lnTo>
                    <a:pt x="431" y="678"/>
                  </a:lnTo>
                  <a:lnTo>
                    <a:pt x="431" y="680"/>
                  </a:lnTo>
                  <a:lnTo>
                    <a:pt x="433" y="680"/>
                  </a:lnTo>
                  <a:lnTo>
                    <a:pt x="433" y="681"/>
                  </a:lnTo>
                  <a:lnTo>
                    <a:pt x="431" y="681"/>
                  </a:lnTo>
                  <a:lnTo>
                    <a:pt x="428" y="681"/>
                  </a:lnTo>
                  <a:lnTo>
                    <a:pt x="427" y="681"/>
                  </a:lnTo>
                  <a:lnTo>
                    <a:pt x="428" y="681"/>
                  </a:lnTo>
                  <a:lnTo>
                    <a:pt x="428" y="684"/>
                  </a:lnTo>
                  <a:lnTo>
                    <a:pt x="430" y="684"/>
                  </a:lnTo>
                  <a:lnTo>
                    <a:pt x="431" y="686"/>
                  </a:lnTo>
                  <a:lnTo>
                    <a:pt x="433" y="687"/>
                  </a:lnTo>
                  <a:lnTo>
                    <a:pt x="436" y="687"/>
                  </a:lnTo>
                  <a:lnTo>
                    <a:pt x="437" y="689"/>
                  </a:lnTo>
                  <a:lnTo>
                    <a:pt x="439" y="689"/>
                  </a:lnTo>
                  <a:lnTo>
                    <a:pt x="439" y="690"/>
                  </a:lnTo>
                  <a:lnTo>
                    <a:pt x="445" y="693"/>
                  </a:lnTo>
                  <a:lnTo>
                    <a:pt x="446" y="693"/>
                  </a:lnTo>
                  <a:lnTo>
                    <a:pt x="446" y="695"/>
                  </a:lnTo>
                  <a:lnTo>
                    <a:pt x="446" y="693"/>
                  </a:lnTo>
                  <a:lnTo>
                    <a:pt x="448" y="693"/>
                  </a:lnTo>
                  <a:lnTo>
                    <a:pt x="448" y="695"/>
                  </a:lnTo>
                  <a:lnTo>
                    <a:pt x="449" y="695"/>
                  </a:lnTo>
                  <a:lnTo>
                    <a:pt x="451" y="695"/>
                  </a:lnTo>
                  <a:lnTo>
                    <a:pt x="452" y="695"/>
                  </a:lnTo>
                  <a:lnTo>
                    <a:pt x="454" y="695"/>
                  </a:lnTo>
                  <a:lnTo>
                    <a:pt x="455" y="695"/>
                  </a:lnTo>
                  <a:lnTo>
                    <a:pt x="457" y="695"/>
                  </a:lnTo>
                  <a:lnTo>
                    <a:pt x="458" y="695"/>
                  </a:lnTo>
                  <a:lnTo>
                    <a:pt x="460" y="693"/>
                  </a:lnTo>
                  <a:lnTo>
                    <a:pt x="461" y="693"/>
                  </a:lnTo>
                  <a:lnTo>
                    <a:pt x="463" y="693"/>
                  </a:lnTo>
                  <a:lnTo>
                    <a:pt x="466" y="693"/>
                  </a:lnTo>
                  <a:lnTo>
                    <a:pt x="467" y="693"/>
                  </a:lnTo>
                  <a:lnTo>
                    <a:pt x="469" y="693"/>
                  </a:lnTo>
                  <a:lnTo>
                    <a:pt x="469" y="692"/>
                  </a:lnTo>
                  <a:lnTo>
                    <a:pt x="469" y="689"/>
                  </a:lnTo>
                  <a:lnTo>
                    <a:pt x="469" y="684"/>
                  </a:lnTo>
                  <a:lnTo>
                    <a:pt x="470" y="684"/>
                  </a:lnTo>
                  <a:lnTo>
                    <a:pt x="470" y="683"/>
                  </a:lnTo>
                  <a:lnTo>
                    <a:pt x="472" y="683"/>
                  </a:lnTo>
                  <a:lnTo>
                    <a:pt x="473" y="683"/>
                  </a:lnTo>
                  <a:lnTo>
                    <a:pt x="475" y="683"/>
                  </a:lnTo>
                  <a:lnTo>
                    <a:pt x="476" y="683"/>
                  </a:lnTo>
                  <a:lnTo>
                    <a:pt x="478" y="683"/>
                  </a:lnTo>
                  <a:lnTo>
                    <a:pt x="479" y="683"/>
                  </a:lnTo>
                  <a:lnTo>
                    <a:pt x="481" y="683"/>
                  </a:lnTo>
                  <a:lnTo>
                    <a:pt x="483" y="683"/>
                  </a:lnTo>
                  <a:lnTo>
                    <a:pt x="484" y="683"/>
                  </a:lnTo>
                  <a:lnTo>
                    <a:pt x="487" y="683"/>
                  </a:lnTo>
                  <a:lnTo>
                    <a:pt x="489" y="683"/>
                  </a:lnTo>
                  <a:lnTo>
                    <a:pt x="490" y="683"/>
                  </a:lnTo>
                  <a:lnTo>
                    <a:pt x="492" y="683"/>
                  </a:lnTo>
                  <a:lnTo>
                    <a:pt x="493" y="683"/>
                  </a:lnTo>
                  <a:lnTo>
                    <a:pt x="495" y="683"/>
                  </a:lnTo>
                  <a:lnTo>
                    <a:pt x="496" y="683"/>
                  </a:lnTo>
                  <a:lnTo>
                    <a:pt x="498" y="683"/>
                  </a:lnTo>
                  <a:lnTo>
                    <a:pt x="501" y="683"/>
                  </a:lnTo>
                  <a:lnTo>
                    <a:pt x="501" y="681"/>
                  </a:lnTo>
                  <a:lnTo>
                    <a:pt x="501" y="680"/>
                  </a:lnTo>
                  <a:lnTo>
                    <a:pt x="501" y="678"/>
                  </a:lnTo>
                  <a:lnTo>
                    <a:pt x="501" y="677"/>
                  </a:lnTo>
                  <a:lnTo>
                    <a:pt x="501" y="674"/>
                  </a:lnTo>
                  <a:lnTo>
                    <a:pt x="501" y="672"/>
                  </a:lnTo>
                  <a:lnTo>
                    <a:pt x="501" y="671"/>
                  </a:lnTo>
                  <a:lnTo>
                    <a:pt x="502" y="671"/>
                  </a:lnTo>
                  <a:lnTo>
                    <a:pt x="504" y="671"/>
                  </a:lnTo>
                  <a:lnTo>
                    <a:pt x="505" y="671"/>
                  </a:lnTo>
                  <a:lnTo>
                    <a:pt x="510" y="669"/>
                  </a:lnTo>
                  <a:lnTo>
                    <a:pt x="513" y="669"/>
                  </a:lnTo>
                  <a:lnTo>
                    <a:pt x="514" y="669"/>
                  </a:lnTo>
                  <a:lnTo>
                    <a:pt x="516" y="669"/>
                  </a:lnTo>
                  <a:lnTo>
                    <a:pt x="516" y="671"/>
                  </a:lnTo>
                  <a:lnTo>
                    <a:pt x="516" y="672"/>
                  </a:lnTo>
                  <a:lnTo>
                    <a:pt x="517" y="672"/>
                  </a:lnTo>
                  <a:lnTo>
                    <a:pt x="520" y="672"/>
                  </a:lnTo>
                  <a:lnTo>
                    <a:pt x="523" y="672"/>
                  </a:lnTo>
                  <a:lnTo>
                    <a:pt x="525" y="672"/>
                  </a:lnTo>
                  <a:lnTo>
                    <a:pt x="525" y="671"/>
                  </a:lnTo>
                  <a:lnTo>
                    <a:pt x="523" y="671"/>
                  </a:lnTo>
                  <a:lnTo>
                    <a:pt x="523" y="669"/>
                  </a:lnTo>
                  <a:lnTo>
                    <a:pt x="525" y="669"/>
                  </a:lnTo>
                  <a:lnTo>
                    <a:pt x="525" y="668"/>
                  </a:lnTo>
                  <a:lnTo>
                    <a:pt x="525" y="663"/>
                  </a:lnTo>
                  <a:lnTo>
                    <a:pt x="525" y="659"/>
                  </a:lnTo>
                  <a:lnTo>
                    <a:pt x="525" y="657"/>
                  </a:lnTo>
                  <a:lnTo>
                    <a:pt x="528" y="657"/>
                  </a:lnTo>
                  <a:lnTo>
                    <a:pt x="529" y="657"/>
                  </a:lnTo>
                  <a:lnTo>
                    <a:pt x="531" y="657"/>
                  </a:lnTo>
                  <a:lnTo>
                    <a:pt x="532" y="657"/>
                  </a:lnTo>
                  <a:lnTo>
                    <a:pt x="534" y="657"/>
                  </a:lnTo>
                  <a:lnTo>
                    <a:pt x="534" y="654"/>
                  </a:lnTo>
                  <a:lnTo>
                    <a:pt x="534" y="653"/>
                  </a:lnTo>
                  <a:lnTo>
                    <a:pt x="534" y="649"/>
                  </a:lnTo>
                  <a:lnTo>
                    <a:pt x="534" y="646"/>
                  </a:lnTo>
                  <a:lnTo>
                    <a:pt x="534" y="645"/>
                  </a:lnTo>
                  <a:lnTo>
                    <a:pt x="532" y="645"/>
                  </a:lnTo>
                  <a:lnTo>
                    <a:pt x="532" y="643"/>
                  </a:lnTo>
                  <a:lnTo>
                    <a:pt x="532" y="642"/>
                  </a:lnTo>
                  <a:lnTo>
                    <a:pt x="531" y="642"/>
                  </a:lnTo>
                  <a:lnTo>
                    <a:pt x="531" y="640"/>
                  </a:lnTo>
                  <a:lnTo>
                    <a:pt x="529" y="640"/>
                  </a:lnTo>
                  <a:lnTo>
                    <a:pt x="528" y="637"/>
                  </a:lnTo>
                  <a:lnTo>
                    <a:pt x="528" y="636"/>
                  </a:lnTo>
                  <a:lnTo>
                    <a:pt x="528" y="634"/>
                  </a:lnTo>
                  <a:lnTo>
                    <a:pt x="526" y="634"/>
                  </a:lnTo>
                  <a:lnTo>
                    <a:pt x="525" y="634"/>
                  </a:lnTo>
                  <a:lnTo>
                    <a:pt x="525" y="636"/>
                  </a:lnTo>
                  <a:lnTo>
                    <a:pt x="523" y="636"/>
                  </a:lnTo>
                  <a:lnTo>
                    <a:pt x="523" y="637"/>
                  </a:lnTo>
                  <a:lnTo>
                    <a:pt x="522" y="637"/>
                  </a:lnTo>
                  <a:lnTo>
                    <a:pt x="522" y="639"/>
                  </a:lnTo>
                  <a:lnTo>
                    <a:pt x="520" y="639"/>
                  </a:lnTo>
                  <a:lnTo>
                    <a:pt x="519" y="640"/>
                  </a:lnTo>
                  <a:lnTo>
                    <a:pt x="517" y="640"/>
                  </a:lnTo>
                  <a:lnTo>
                    <a:pt x="516" y="640"/>
                  </a:lnTo>
                  <a:lnTo>
                    <a:pt x="511" y="640"/>
                  </a:lnTo>
                  <a:lnTo>
                    <a:pt x="510" y="640"/>
                  </a:lnTo>
                  <a:lnTo>
                    <a:pt x="508" y="640"/>
                  </a:lnTo>
                  <a:lnTo>
                    <a:pt x="507" y="640"/>
                  </a:lnTo>
                  <a:lnTo>
                    <a:pt x="505" y="640"/>
                  </a:lnTo>
                  <a:lnTo>
                    <a:pt x="504" y="640"/>
                  </a:lnTo>
                  <a:lnTo>
                    <a:pt x="502" y="640"/>
                  </a:lnTo>
                  <a:lnTo>
                    <a:pt x="501" y="642"/>
                  </a:lnTo>
                  <a:lnTo>
                    <a:pt x="498" y="645"/>
                  </a:lnTo>
                  <a:lnTo>
                    <a:pt x="498" y="646"/>
                  </a:lnTo>
                  <a:lnTo>
                    <a:pt x="496" y="646"/>
                  </a:lnTo>
                  <a:lnTo>
                    <a:pt x="496" y="648"/>
                  </a:lnTo>
                  <a:lnTo>
                    <a:pt x="495" y="648"/>
                  </a:lnTo>
                  <a:lnTo>
                    <a:pt x="495" y="649"/>
                  </a:lnTo>
                  <a:lnTo>
                    <a:pt x="495" y="651"/>
                  </a:lnTo>
                  <a:lnTo>
                    <a:pt x="493" y="653"/>
                  </a:lnTo>
                  <a:lnTo>
                    <a:pt x="493" y="654"/>
                  </a:lnTo>
                  <a:lnTo>
                    <a:pt x="492" y="654"/>
                  </a:lnTo>
                  <a:lnTo>
                    <a:pt x="492" y="656"/>
                  </a:lnTo>
                  <a:lnTo>
                    <a:pt x="492" y="654"/>
                  </a:lnTo>
                  <a:lnTo>
                    <a:pt x="492" y="651"/>
                  </a:lnTo>
                  <a:lnTo>
                    <a:pt x="492" y="649"/>
                  </a:lnTo>
                  <a:lnTo>
                    <a:pt x="490" y="648"/>
                  </a:lnTo>
                  <a:lnTo>
                    <a:pt x="490" y="646"/>
                  </a:lnTo>
                  <a:lnTo>
                    <a:pt x="490" y="645"/>
                  </a:lnTo>
                  <a:lnTo>
                    <a:pt x="492" y="636"/>
                  </a:lnTo>
                  <a:lnTo>
                    <a:pt x="493" y="636"/>
                  </a:lnTo>
                  <a:lnTo>
                    <a:pt x="493" y="634"/>
                  </a:lnTo>
                  <a:lnTo>
                    <a:pt x="492" y="633"/>
                  </a:lnTo>
                  <a:lnTo>
                    <a:pt x="492" y="631"/>
                  </a:lnTo>
                  <a:lnTo>
                    <a:pt x="490" y="633"/>
                  </a:lnTo>
                  <a:lnTo>
                    <a:pt x="486" y="633"/>
                  </a:lnTo>
                  <a:lnTo>
                    <a:pt x="486" y="634"/>
                  </a:lnTo>
                  <a:lnTo>
                    <a:pt x="486" y="636"/>
                  </a:lnTo>
                  <a:lnTo>
                    <a:pt x="484" y="637"/>
                  </a:lnTo>
                  <a:lnTo>
                    <a:pt x="481" y="639"/>
                  </a:lnTo>
                  <a:lnTo>
                    <a:pt x="479" y="639"/>
                  </a:lnTo>
                  <a:lnTo>
                    <a:pt x="478" y="637"/>
                  </a:lnTo>
                  <a:lnTo>
                    <a:pt x="478" y="636"/>
                  </a:lnTo>
                  <a:lnTo>
                    <a:pt x="476" y="636"/>
                  </a:lnTo>
                  <a:lnTo>
                    <a:pt x="478" y="621"/>
                  </a:lnTo>
                  <a:lnTo>
                    <a:pt x="478" y="619"/>
                  </a:lnTo>
                  <a:lnTo>
                    <a:pt x="469" y="619"/>
                  </a:lnTo>
                  <a:lnTo>
                    <a:pt x="467" y="625"/>
                  </a:lnTo>
                  <a:lnTo>
                    <a:pt x="467" y="627"/>
                  </a:lnTo>
                  <a:lnTo>
                    <a:pt x="467" y="625"/>
                  </a:lnTo>
                  <a:lnTo>
                    <a:pt x="466" y="624"/>
                  </a:lnTo>
                  <a:lnTo>
                    <a:pt x="466" y="622"/>
                  </a:lnTo>
                  <a:lnTo>
                    <a:pt x="466" y="621"/>
                  </a:lnTo>
                  <a:lnTo>
                    <a:pt x="466" y="619"/>
                  </a:lnTo>
                  <a:lnTo>
                    <a:pt x="466" y="618"/>
                  </a:lnTo>
                  <a:lnTo>
                    <a:pt x="467" y="618"/>
                  </a:lnTo>
                  <a:lnTo>
                    <a:pt x="467" y="616"/>
                  </a:lnTo>
                  <a:lnTo>
                    <a:pt x="467" y="615"/>
                  </a:lnTo>
                  <a:lnTo>
                    <a:pt x="469" y="615"/>
                  </a:lnTo>
                  <a:lnTo>
                    <a:pt x="467" y="615"/>
                  </a:lnTo>
                  <a:lnTo>
                    <a:pt x="466" y="615"/>
                  </a:lnTo>
                  <a:lnTo>
                    <a:pt x="463" y="615"/>
                  </a:lnTo>
                  <a:lnTo>
                    <a:pt x="461" y="615"/>
                  </a:lnTo>
                  <a:lnTo>
                    <a:pt x="460" y="615"/>
                  </a:lnTo>
                  <a:lnTo>
                    <a:pt x="458" y="615"/>
                  </a:lnTo>
                  <a:lnTo>
                    <a:pt x="458" y="613"/>
                  </a:lnTo>
                  <a:lnTo>
                    <a:pt x="457" y="613"/>
                  </a:lnTo>
                  <a:lnTo>
                    <a:pt x="458" y="613"/>
                  </a:lnTo>
                  <a:lnTo>
                    <a:pt x="460" y="613"/>
                  </a:lnTo>
                  <a:lnTo>
                    <a:pt x="460" y="609"/>
                  </a:lnTo>
                  <a:lnTo>
                    <a:pt x="460" y="607"/>
                  </a:lnTo>
                  <a:lnTo>
                    <a:pt x="460" y="606"/>
                  </a:lnTo>
                  <a:lnTo>
                    <a:pt x="461" y="606"/>
                  </a:lnTo>
                  <a:lnTo>
                    <a:pt x="461" y="604"/>
                  </a:lnTo>
                  <a:lnTo>
                    <a:pt x="463" y="600"/>
                  </a:lnTo>
                  <a:lnTo>
                    <a:pt x="461" y="600"/>
                  </a:lnTo>
                  <a:lnTo>
                    <a:pt x="461" y="598"/>
                  </a:lnTo>
                  <a:lnTo>
                    <a:pt x="461" y="596"/>
                  </a:lnTo>
                  <a:lnTo>
                    <a:pt x="463" y="595"/>
                  </a:lnTo>
                  <a:lnTo>
                    <a:pt x="463" y="593"/>
                  </a:lnTo>
                  <a:lnTo>
                    <a:pt x="464" y="593"/>
                  </a:lnTo>
                  <a:lnTo>
                    <a:pt x="466" y="592"/>
                  </a:lnTo>
                  <a:lnTo>
                    <a:pt x="467" y="590"/>
                  </a:lnTo>
                  <a:lnTo>
                    <a:pt x="469" y="592"/>
                  </a:lnTo>
                  <a:lnTo>
                    <a:pt x="470" y="590"/>
                  </a:lnTo>
                  <a:lnTo>
                    <a:pt x="470" y="589"/>
                  </a:lnTo>
                  <a:lnTo>
                    <a:pt x="472" y="587"/>
                  </a:lnTo>
                  <a:lnTo>
                    <a:pt x="472" y="586"/>
                  </a:lnTo>
                  <a:lnTo>
                    <a:pt x="472" y="583"/>
                  </a:lnTo>
                  <a:lnTo>
                    <a:pt x="473" y="583"/>
                  </a:lnTo>
                  <a:lnTo>
                    <a:pt x="472" y="583"/>
                  </a:lnTo>
                  <a:lnTo>
                    <a:pt x="470" y="583"/>
                  </a:lnTo>
                  <a:lnTo>
                    <a:pt x="469" y="584"/>
                  </a:lnTo>
                  <a:close/>
                  <a:moveTo>
                    <a:pt x="406" y="687"/>
                  </a:moveTo>
                  <a:lnTo>
                    <a:pt x="409" y="686"/>
                  </a:lnTo>
                  <a:lnTo>
                    <a:pt x="410" y="686"/>
                  </a:lnTo>
                  <a:lnTo>
                    <a:pt x="410" y="684"/>
                  </a:lnTo>
                  <a:lnTo>
                    <a:pt x="409" y="683"/>
                  </a:lnTo>
                  <a:lnTo>
                    <a:pt x="407" y="683"/>
                  </a:lnTo>
                  <a:lnTo>
                    <a:pt x="406" y="681"/>
                  </a:lnTo>
                  <a:lnTo>
                    <a:pt x="406" y="680"/>
                  </a:lnTo>
                  <a:lnTo>
                    <a:pt x="404" y="678"/>
                  </a:lnTo>
                  <a:lnTo>
                    <a:pt x="403" y="680"/>
                  </a:lnTo>
                  <a:lnTo>
                    <a:pt x="401" y="680"/>
                  </a:lnTo>
                  <a:lnTo>
                    <a:pt x="401" y="681"/>
                  </a:lnTo>
                  <a:lnTo>
                    <a:pt x="403" y="681"/>
                  </a:lnTo>
                  <a:lnTo>
                    <a:pt x="403" y="683"/>
                  </a:lnTo>
                  <a:lnTo>
                    <a:pt x="404" y="684"/>
                  </a:lnTo>
                  <a:lnTo>
                    <a:pt x="404" y="686"/>
                  </a:lnTo>
                  <a:lnTo>
                    <a:pt x="406" y="687"/>
                  </a:lnTo>
                  <a:close/>
                  <a:moveTo>
                    <a:pt x="585" y="943"/>
                  </a:moveTo>
                  <a:lnTo>
                    <a:pt x="588" y="943"/>
                  </a:lnTo>
                  <a:lnTo>
                    <a:pt x="588" y="931"/>
                  </a:lnTo>
                  <a:lnTo>
                    <a:pt x="588" y="930"/>
                  </a:lnTo>
                  <a:lnTo>
                    <a:pt x="588" y="922"/>
                  </a:lnTo>
                  <a:lnTo>
                    <a:pt x="585" y="922"/>
                  </a:lnTo>
                  <a:lnTo>
                    <a:pt x="585" y="930"/>
                  </a:lnTo>
                  <a:lnTo>
                    <a:pt x="585" y="931"/>
                  </a:lnTo>
                  <a:lnTo>
                    <a:pt x="585" y="934"/>
                  </a:lnTo>
                  <a:lnTo>
                    <a:pt x="585" y="936"/>
                  </a:lnTo>
                  <a:lnTo>
                    <a:pt x="585" y="937"/>
                  </a:lnTo>
                  <a:lnTo>
                    <a:pt x="585" y="940"/>
                  </a:lnTo>
                  <a:lnTo>
                    <a:pt x="585" y="942"/>
                  </a:lnTo>
                  <a:lnTo>
                    <a:pt x="585" y="943"/>
                  </a:lnTo>
                  <a:close/>
                  <a:moveTo>
                    <a:pt x="585" y="1140"/>
                  </a:moveTo>
                  <a:lnTo>
                    <a:pt x="585" y="1142"/>
                  </a:lnTo>
                  <a:lnTo>
                    <a:pt x="582" y="1142"/>
                  </a:lnTo>
                  <a:lnTo>
                    <a:pt x="581" y="1142"/>
                  </a:lnTo>
                  <a:lnTo>
                    <a:pt x="581" y="1143"/>
                  </a:lnTo>
                  <a:lnTo>
                    <a:pt x="581" y="1145"/>
                  </a:lnTo>
                  <a:lnTo>
                    <a:pt x="579" y="1145"/>
                  </a:lnTo>
                  <a:lnTo>
                    <a:pt x="579" y="1148"/>
                  </a:lnTo>
                  <a:lnTo>
                    <a:pt x="581" y="1148"/>
                  </a:lnTo>
                  <a:lnTo>
                    <a:pt x="581" y="1146"/>
                  </a:lnTo>
                  <a:lnTo>
                    <a:pt x="581" y="1148"/>
                  </a:lnTo>
                  <a:lnTo>
                    <a:pt x="581" y="1149"/>
                  </a:lnTo>
                  <a:lnTo>
                    <a:pt x="579" y="1149"/>
                  </a:lnTo>
                  <a:lnTo>
                    <a:pt x="578" y="1149"/>
                  </a:lnTo>
                  <a:lnTo>
                    <a:pt x="578" y="1148"/>
                  </a:lnTo>
                  <a:lnTo>
                    <a:pt x="578" y="1145"/>
                  </a:lnTo>
                  <a:lnTo>
                    <a:pt x="573" y="1145"/>
                  </a:lnTo>
                  <a:lnTo>
                    <a:pt x="570" y="1145"/>
                  </a:lnTo>
                  <a:lnTo>
                    <a:pt x="568" y="1145"/>
                  </a:lnTo>
                  <a:lnTo>
                    <a:pt x="568" y="1146"/>
                  </a:lnTo>
                  <a:lnTo>
                    <a:pt x="568" y="1151"/>
                  </a:lnTo>
                  <a:lnTo>
                    <a:pt x="568" y="1152"/>
                  </a:lnTo>
                  <a:lnTo>
                    <a:pt x="570" y="1152"/>
                  </a:lnTo>
                  <a:lnTo>
                    <a:pt x="571" y="1152"/>
                  </a:lnTo>
                  <a:lnTo>
                    <a:pt x="573" y="1152"/>
                  </a:lnTo>
                  <a:lnTo>
                    <a:pt x="575" y="1152"/>
                  </a:lnTo>
                  <a:lnTo>
                    <a:pt x="576" y="1152"/>
                  </a:lnTo>
                  <a:lnTo>
                    <a:pt x="578" y="1152"/>
                  </a:lnTo>
                  <a:lnTo>
                    <a:pt x="581" y="1152"/>
                  </a:lnTo>
                  <a:lnTo>
                    <a:pt x="582" y="1152"/>
                  </a:lnTo>
                  <a:lnTo>
                    <a:pt x="585" y="1152"/>
                  </a:lnTo>
                  <a:lnTo>
                    <a:pt x="588" y="1152"/>
                  </a:lnTo>
                  <a:lnTo>
                    <a:pt x="588" y="1151"/>
                  </a:lnTo>
                  <a:lnTo>
                    <a:pt x="588" y="1149"/>
                  </a:lnTo>
                  <a:lnTo>
                    <a:pt x="588" y="1148"/>
                  </a:lnTo>
                  <a:lnTo>
                    <a:pt x="588" y="1145"/>
                  </a:lnTo>
                  <a:lnTo>
                    <a:pt x="588" y="1143"/>
                  </a:lnTo>
                  <a:lnTo>
                    <a:pt x="588" y="1142"/>
                  </a:lnTo>
                  <a:lnTo>
                    <a:pt x="587" y="1142"/>
                  </a:lnTo>
                  <a:lnTo>
                    <a:pt x="587" y="1140"/>
                  </a:lnTo>
                  <a:lnTo>
                    <a:pt x="585" y="1140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265"/>
              <a:endParaRPr lang="zh-CN" altLang="en-US" sz="9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8" name="Freeform 407">
              <a:extLst>
                <a:ext uri="{FF2B5EF4-FFF2-40B4-BE49-F238E27FC236}">
                  <a16:creationId xmlns:a16="http://schemas.microsoft.com/office/drawing/2014/main" id="{69615D64-AA89-3D0F-2D70-82FBD9BD6B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8062" y="3792109"/>
              <a:ext cx="383203" cy="383203"/>
            </a:xfrm>
            <a:custGeom>
              <a:avLst/>
              <a:gdLst>
                <a:gd name="T0" fmla="*/ 139 w 294"/>
                <a:gd name="T1" fmla="*/ 276 h 294"/>
                <a:gd name="T2" fmla="*/ 142 w 294"/>
                <a:gd name="T3" fmla="*/ 253 h 294"/>
                <a:gd name="T4" fmla="*/ 97 w 294"/>
                <a:gd name="T5" fmla="*/ 3 h 294"/>
                <a:gd name="T6" fmla="*/ 124 w 294"/>
                <a:gd name="T7" fmla="*/ 8 h 294"/>
                <a:gd name="T8" fmla="*/ 154 w 294"/>
                <a:gd name="T9" fmla="*/ 9 h 294"/>
                <a:gd name="T10" fmla="*/ 161 w 294"/>
                <a:gd name="T11" fmla="*/ 36 h 294"/>
                <a:gd name="T12" fmla="*/ 148 w 294"/>
                <a:gd name="T13" fmla="*/ 58 h 294"/>
                <a:gd name="T14" fmla="*/ 131 w 294"/>
                <a:gd name="T15" fmla="*/ 74 h 294"/>
                <a:gd name="T16" fmla="*/ 134 w 294"/>
                <a:gd name="T17" fmla="*/ 108 h 294"/>
                <a:gd name="T18" fmla="*/ 136 w 294"/>
                <a:gd name="T19" fmla="*/ 112 h 294"/>
                <a:gd name="T20" fmla="*/ 164 w 294"/>
                <a:gd name="T21" fmla="*/ 102 h 294"/>
                <a:gd name="T22" fmla="*/ 175 w 294"/>
                <a:gd name="T23" fmla="*/ 74 h 294"/>
                <a:gd name="T24" fmla="*/ 196 w 294"/>
                <a:gd name="T25" fmla="*/ 91 h 294"/>
                <a:gd name="T26" fmla="*/ 234 w 294"/>
                <a:gd name="T27" fmla="*/ 103 h 294"/>
                <a:gd name="T28" fmla="*/ 264 w 294"/>
                <a:gd name="T29" fmla="*/ 106 h 294"/>
                <a:gd name="T30" fmla="*/ 288 w 294"/>
                <a:gd name="T31" fmla="*/ 121 h 294"/>
                <a:gd name="T32" fmla="*/ 284 w 294"/>
                <a:gd name="T33" fmla="*/ 133 h 294"/>
                <a:gd name="T34" fmla="*/ 261 w 294"/>
                <a:gd name="T35" fmla="*/ 158 h 294"/>
                <a:gd name="T36" fmla="*/ 246 w 294"/>
                <a:gd name="T37" fmla="*/ 191 h 294"/>
                <a:gd name="T38" fmla="*/ 249 w 294"/>
                <a:gd name="T39" fmla="*/ 241 h 294"/>
                <a:gd name="T40" fmla="*/ 216 w 294"/>
                <a:gd name="T41" fmla="*/ 265 h 294"/>
                <a:gd name="T42" fmla="*/ 214 w 294"/>
                <a:gd name="T43" fmla="*/ 257 h 294"/>
                <a:gd name="T44" fmla="*/ 202 w 294"/>
                <a:gd name="T45" fmla="*/ 261 h 294"/>
                <a:gd name="T46" fmla="*/ 199 w 294"/>
                <a:gd name="T47" fmla="*/ 265 h 294"/>
                <a:gd name="T48" fmla="*/ 175 w 294"/>
                <a:gd name="T49" fmla="*/ 250 h 294"/>
                <a:gd name="T50" fmla="*/ 143 w 294"/>
                <a:gd name="T51" fmla="*/ 239 h 294"/>
                <a:gd name="T52" fmla="*/ 115 w 294"/>
                <a:gd name="T53" fmla="*/ 235 h 294"/>
                <a:gd name="T54" fmla="*/ 94 w 294"/>
                <a:gd name="T55" fmla="*/ 245 h 294"/>
                <a:gd name="T56" fmla="*/ 90 w 294"/>
                <a:gd name="T57" fmla="*/ 238 h 294"/>
                <a:gd name="T58" fmla="*/ 75 w 294"/>
                <a:gd name="T59" fmla="*/ 236 h 294"/>
                <a:gd name="T60" fmla="*/ 80 w 294"/>
                <a:gd name="T61" fmla="*/ 248 h 294"/>
                <a:gd name="T62" fmla="*/ 87 w 294"/>
                <a:gd name="T63" fmla="*/ 282 h 294"/>
                <a:gd name="T64" fmla="*/ 71 w 294"/>
                <a:gd name="T65" fmla="*/ 280 h 294"/>
                <a:gd name="T66" fmla="*/ 63 w 294"/>
                <a:gd name="T67" fmla="*/ 261 h 294"/>
                <a:gd name="T68" fmla="*/ 53 w 294"/>
                <a:gd name="T69" fmla="*/ 238 h 294"/>
                <a:gd name="T70" fmla="*/ 50 w 294"/>
                <a:gd name="T71" fmla="*/ 224 h 294"/>
                <a:gd name="T72" fmla="*/ 62 w 294"/>
                <a:gd name="T73" fmla="*/ 217 h 294"/>
                <a:gd name="T74" fmla="*/ 47 w 294"/>
                <a:gd name="T75" fmla="*/ 218 h 294"/>
                <a:gd name="T76" fmla="*/ 54 w 294"/>
                <a:gd name="T77" fmla="*/ 212 h 294"/>
                <a:gd name="T78" fmla="*/ 15 w 294"/>
                <a:gd name="T79" fmla="*/ 232 h 294"/>
                <a:gd name="T80" fmla="*/ 42 w 294"/>
                <a:gd name="T81" fmla="*/ 233 h 294"/>
                <a:gd name="T82" fmla="*/ 11 w 294"/>
                <a:gd name="T83" fmla="*/ 273 h 294"/>
                <a:gd name="T84" fmla="*/ 38 w 294"/>
                <a:gd name="T85" fmla="*/ 273 h 294"/>
                <a:gd name="T86" fmla="*/ 3 w 294"/>
                <a:gd name="T87" fmla="*/ 248 h 294"/>
                <a:gd name="T88" fmla="*/ 35 w 294"/>
                <a:gd name="T89" fmla="*/ 206 h 294"/>
                <a:gd name="T90" fmla="*/ 38 w 294"/>
                <a:gd name="T91" fmla="*/ 170 h 294"/>
                <a:gd name="T92" fmla="*/ 45 w 294"/>
                <a:gd name="T93" fmla="*/ 115 h 294"/>
                <a:gd name="T94" fmla="*/ 57 w 294"/>
                <a:gd name="T95" fmla="*/ 95 h 294"/>
                <a:gd name="T96" fmla="*/ 66 w 294"/>
                <a:gd name="T97" fmla="*/ 73 h 294"/>
                <a:gd name="T98" fmla="*/ 75 w 294"/>
                <a:gd name="T99" fmla="*/ 49 h 294"/>
                <a:gd name="T100" fmla="*/ 63 w 294"/>
                <a:gd name="T101" fmla="*/ 18 h 294"/>
                <a:gd name="T102" fmla="*/ 89 w 294"/>
                <a:gd name="T103" fmla="*/ 8 h 294"/>
                <a:gd name="T104" fmla="*/ 104 w 294"/>
                <a:gd name="T105" fmla="*/ 156 h 294"/>
                <a:gd name="T106" fmla="*/ 128 w 294"/>
                <a:gd name="T107" fmla="*/ 180 h 294"/>
                <a:gd name="T108" fmla="*/ 155 w 294"/>
                <a:gd name="T109" fmla="*/ 182 h 294"/>
                <a:gd name="T110" fmla="*/ 149 w 294"/>
                <a:gd name="T111" fmla="*/ 170 h 294"/>
                <a:gd name="T112" fmla="*/ 142 w 294"/>
                <a:gd name="T113" fmla="*/ 147 h 294"/>
                <a:gd name="T114" fmla="*/ 118 w 294"/>
                <a:gd name="T115" fmla="*/ 142 h 294"/>
                <a:gd name="T116" fmla="*/ 109 w 294"/>
                <a:gd name="T117" fmla="*/ 150 h 294"/>
                <a:gd name="T118" fmla="*/ 122 w 294"/>
                <a:gd name="T119" fmla="*/ 129 h 294"/>
                <a:gd name="T120" fmla="*/ 213 w 294"/>
                <a:gd name="T121" fmla="*/ 109 h 294"/>
                <a:gd name="T122" fmla="*/ 222 w 294"/>
                <a:gd name="T123" fmla="*/ 106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4" h="294">
                  <a:moveTo>
                    <a:pt x="175" y="279"/>
                  </a:moveTo>
                  <a:lnTo>
                    <a:pt x="175" y="280"/>
                  </a:lnTo>
                  <a:lnTo>
                    <a:pt x="175" y="282"/>
                  </a:lnTo>
                  <a:lnTo>
                    <a:pt x="173" y="282"/>
                  </a:lnTo>
                  <a:lnTo>
                    <a:pt x="172" y="282"/>
                  </a:lnTo>
                  <a:lnTo>
                    <a:pt x="172" y="280"/>
                  </a:lnTo>
                  <a:lnTo>
                    <a:pt x="172" y="279"/>
                  </a:lnTo>
                  <a:lnTo>
                    <a:pt x="172" y="280"/>
                  </a:lnTo>
                  <a:lnTo>
                    <a:pt x="172" y="279"/>
                  </a:lnTo>
                  <a:lnTo>
                    <a:pt x="173" y="277"/>
                  </a:lnTo>
                  <a:lnTo>
                    <a:pt x="175" y="277"/>
                  </a:lnTo>
                  <a:lnTo>
                    <a:pt x="175" y="279"/>
                  </a:lnTo>
                  <a:close/>
                  <a:moveTo>
                    <a:pt x="211" y="271"/>
                  </a:moveTo>
                  <a:lnTo>
                    <a:pt x="210" y="271"/>
                  </a:lnTo>
                  <a:lnTo>
                    <a:pt x="210" y="270"/>
                  </a:lnTo>
                  <a:lnTo>
                    <a:pt x="211" y="270"/>
                  </a:lnTo>
                  <a:lnTo>
                    <a:pt x="211" y="271"/>
                  </a:lnTo>
                  <a:close/>
                  <a:moveTo>
                    <a:pt x="139" y="274"/>
                  </a:moveTo>
                  <a:lnTo>
                    <a:pt x="139" y="276"/>
                  </a:lnTo>
                  <a:lnTo>
                    <a:pt x="139" y="274"/>
                  </a:lnTo>
                  <a:lnTo>
                    <a:pt x="139" y="277"/>
                  </a:lnTo>
                  <a:lnTo>
                    <a:pt x="137" y="279"/>
                  </a:lnTo>
                  <a:lnTo>
                    <a:pt x="134" y="279"/>
                  </a:lnTo>
                  <a:lnTo>
                    <a:pt x="136" y="274"/>
                  </a:lnTo>
                  <a:lnTo>
                    <a:pt x="136" y="273"/>
                  </a:lnTo>
                  <a:lnTo>
                    <a:pt x="136" y="274"/>
                  </a:lnTo>
                  <a:lnTo>
                    <a:pt x="137" y="274"/>
                  </a:lnTo>
                  <a:lnTo>
                    <a:pt x="139" y="274"/>
                  </a:lnTo>
                  <a:close/>
                  <a:moveTo>
                    <a:pt x="143" y="254"/>
                  </a:moveTo>
                  <a:lnTo>
                    <a:pt x="143" y="256"/>
                  </a:lnTo>
                  <a:lnTo>
                    <a:pt x="142" y="257"/>
                  </a:lnTo>
                  <a:lnTo>
                    <a:pt x="140" y="257"/>
                  </a:lnTo>
                  <a:lnTo>
                    <a:pt x="140" y="256"/>
                  </a:lnTo>
                  <a:lnTo>
                    <a:pt x="139" y="256"/>
                  </a:lnTo>
                  <a:lnTo>
                    <a:pt x="139" y="254"/>
                  </a:lnTo>
                  <a:lnTo>
                    <a:pt x="140" y="254"/>
                  </a:lnTo>
                  <a:lnTo>
                    <a:pt x="140" y="253"/>
                  </a:lnTo>
                  <a:lnTo>
                    <a:pt x="142" y="253"/>
                  </a:lnTo>
                  <a:lnTo>
                    <a:pt x="143" y="253"/>
                  </a:lnTo>
                  <a:lnTo>
                    <a:pt x="143" y="254"/>
                  </a:lnTo>
                  <a:close/>
                  <a:moveTo>
                    <a:pt x="109" y="242"/>
                  </a:moveTo>
                  <a:lnTo>
                    <a:pt x="110" y="242"/>
                  </a:lnTo>
                  <a:lnTo>
                    <a:pt x="109" y="244"/>
                  </a:lnTo>
                  <a:lnTo>
                    <a:pt x="107" y="244"/>
                  </a:lnTo>
                  <a:lnTo>
                    <a:pt x="106" y="244"/>
                  </a:lnTo>
                  <a:lnTo>
                    <a:pt x="104" y="244"/>
                  </a:lnTo>
                  <a:lnTo>
                    <a:pt x="104" y="242"/>
                  </a:lnTo>
                  <a:lnTo>
                    <a:pt x="104" y="241"/>
                  </a:lnTo>
                  <a:lnTo>
                    <a:pt x="106" y="241"/>
                  </a:lnTo>
                  <a:lnTo>
                    <a:pt x="107" y="241"/>
                  </a:lnTo>
                  <a:lnTo>
                    <a:pt x="109" y="241"/>
                  </a:lnTo>
                  <a:lnTo>
                    <a:pt x="109" y="242"/>
                  </a:lnTo>
                  <a:close/>
                  <a:moveTo>
                    <a:pt x="95" y="8"/>
                  </a:moveTo>
                  <a:lnTo>
                    <a:pt x="97" y="8"/>
                  </a:lnTo>
                  <a:lnTo>
                    <a:pt x="97" y="6"/>
                  </a:lnTo>
                  <a:lnTo>
                    <a:pt x="97" y="5"/>
                  </a:lnTo>
                  <a:lnTo>
                    <a:pt x="97" y="3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1" y="0"/>
                  </a:lnTo>
                  <a:lnTo>
                    <a:pt x="103" y="0"/>
                  </a:lnTo>
                  <a:lnTo>
                    <a:pt x="104" y="0"/>
                  </a:lnTo>
                  <a:lnTo>
                    <a:pt x="106" y="0"/>
                  </a:lnTo>
                  <a:lnTo>
                    <a:pt x="107" y="0"/>
                  </a:lnTo>
                  <a:lnTo>
                    <a:pt x="112" y="0"/>
                  </a:lnTo>
                  <a:lnTo>
                    <a:pt x="113" y="0"/>
                  </a:lnTo>
                  <a:lnTo>
                    <a:pt x="113" y="2"/>
                  </a:lnTo>
                  <a:lnTo>
                    <a:pt x="113" y="3"/>
                  </a:lnTo>
                  <a:lnTo>
                    <a:pt x="113" y="5"/>
                  </a:lnTo>
                  <a:lnTo>
                    <a:pt x="113" y="6"/>
                  </a:lnTo>
                  <a:lnTo>
                    <a:pt x="113" y="8"/>
                  </a:lnTo>
                  <a:lnTo>
                    <a:pt x="115" y="8"/>
                  </a:lnTo>
                  <a:lnTo>
                    <a:pt x="118" y="8"/>
                  </a:lnTo>
                  <a:lnTo>
                    <a:pt x="121" y="8"/>
                  </a:lnTo>
                  <a:lnTo>
                    <a:pt x="122" y="8"/>
                  </a:lnTo>
                  <a:lnTo>
                    <a:pt x="124" y="8"/>
                  </a:lnTo>
                  <a:lnTo>
                    <a:pt x="125" y="8"/>
                  </a:lnTo>
                  <a:lnTo>
                    <a:pt x="127" y="8"/>
                  </a:lnTo>
                  <a:lnTo>
                    <a:pt x="130" y="8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4" y="8"/>
                  </a:lnTo>
                  <a:lnTo>
                    <a:pt x="136" y="8"/>
                  </a:lnTo>
                  <a:lnTo>
                    <a:pt x="137" y="8"/>
                  </a:lnTo>
                  <a:lnTo>
                    <a:pt x="139" y="8"/>
                  </a:lnTo>
                  <a:lnTo>
                    <a:pt x="140" y="8"/>
                  </a:lnTo>
                  <a:lnTo>
                    <a:pt x="142" y="8"/>
                  </a:lnTo>
                  <a:lnTo>
                    <a:pt x="143" y="8"/>
                  </a:lnTo>
                  <a:lnTo>
                    <a:pt x="145" y="8"/>
                  </a:lnTo>
                  <a:lnTo>
                    <a:pt x="146" y="8"/>
                  </a:lnTo>
                  <a:lnTo>
                    <a:pt x="148" y="8"/>
                  </a:lnTo>
                  <a:lnTo>
                    <a:pt x="149" y="8"/>
                  </a:lnTo>
                  <a:lnTo>
                    <a:pt x="151" y="8"/>
                  </a:lnTo>
                  <a:lnTo>
                    <a:pt x="154" y="8"/>
                  </a:lnTo>
                  <a:lnTo>
                    <a:pt x="154" y="9"/>
                  </a:lnTo>
                  <a:lnTo>
                    <a:pt x="154" y="11"/>
                  </a:lnTo>
                  <a:lnTo>
                    <a:pt x="154" y="12"/>
                  </a:lnTo>
                  <a:lnTo>
                    <a:pt x="154" y="14"/>
                  </a:lnTo>
                  <a:lnTo>
                    <a:pt x="154" y="15"/>
                  </a:lnTo>
                  <a:lnTo>
                    <a:pt x="154" y="17"/>
                  </a:lnTo>
                  <a:lnTo>
                    <a:pt x="154" y="18"/>
                  </a:lnTo>
                  <a:lnTo>
                    <a:pt x="154" y="20"/>
                  </a:lnTo>
                  <a:lnTo>
                    <a:pt x="154" y="21"/>
                  </a:lnTo>
                  <a:lnTo>
                    <a:pt x="154" y="24"/>
                  </a:lnTo>
                  <a:lnTo>
                    <a:pt x="154" y="26"/>
                  </a:lnTo>
                  <a:lnTo>
                    <a:pt x="154" y="27"/>
                  </a:lnTo>
                  <a:lnTo>
                    <a:pt x="154" y="29"/>
                  </a:lnTo>
                  <a:lnTo>
                    <a:pt x="154" y="30"/>
                  </a:lnTo>
                  <a:lnTo>
                    <a:pt x="154" y="32"/>
                  </a:lnTo>
                  <a:lnTo>
                    <a:pt x="155" y="32"/>
                  </a:lnTo>
                  <a:lnTo>
                    <a:pt x="161" y="32"/>
                  </a:lnTo>
                  <a:lnTo>
                    <a:pt x="161" y="33"/>
                  </a:lnTo>
                  <a:lnTo>
                    <a:pt x="161" y="35"/>
                  </a:lnTo>
                  <a:lnTo>
                    <a:pt x="161" y="36"/>
                  </a:lnTo>
                  <a:lnTo>
                    <a:pt x="161" y="38"/>
                  </a:lnTo>
                  <a:lnTo>
                    <a:pt x="161" y="39"/>
                  </a:lnTo>
                  <a:lnTo>
                    <a:pt x="161" y="41"/>
                  </a:lnTo>
                  <a:lnTo>
                    <a:pt x="161" y="42"/>
                  </a:lnTo>
                  <a:lnTo>
                    <a:pt x="161" y="44"/>
                  </a:lnTo>
                  <a:lnTo>
                    <a:pt x="161" y="49"/>
                  </a:lnTo>
                  <a:lnTo>
                    <a:pt x="160" y="49"/>
                  </a:lnTo>
                  <a:lnTo>
                    <a:pt x="155" y="49"/>
                  </a:lnTo>
                  <a:lnTo>
                    <a:pt x="151" y="49"/>
                  </a:lnTo>
                  <a:lnTo>
                    <a:pt x="148" y="49"/>
                  </a:lnTo>
                  <a:lnTo>
                    <a:pt x="146" y="49"/>
                  </a:lnTo>
                  <a:lnTo>
                    <a:pt x="145" y="49"/>
                  </a:lnTo>
                  <a:lnTo>
                    <a:pt x="145" y="50"/>
                  </a:lnTo>
                  <a:lnTo>
                    <a:pt x="145" y="52"/>
                  </a:lnTo>
                  <a:lnTo>
                    <a:pt x="145" y="53"/>
                  </a:lnTo>
                  <a:lnTo>
                    <a:pt x="145" y="55"/>
                  </a:lnTo>
                  <a:lnTo>
                    <a:pt x="148" y="55"/>
                  </a:lnTo>
                  <a:lnTo>
                    <a:pt x="148" y="56"/>
                  </a:lnTo>
                  <a:lnTo>
                    <a:pt x="148" y="58"/>
                  </a:lnTo>
                  <a:lnTo>
                    <a:pt x="148" y="59"/>
                  </a:lnTo>
                  <a:lnTo>
                    <a:pt x="148" y="61"/>
                  </a:lnTo>
                  <a:lnTo>
                    <a:pt x="143" y="61"/>
                  </a:lnTo>
                  <a:lnTo>
                    <a:pt x="142" y="61"/>
                  </a:lnTo>
                  <a:lnTo>
                    <a:pt x="140" y="61"/>
                  </a:lnTo>
                  <a:lnTo>
                    <a:pt x="134" y="61"/>
                  </a:lnTo>
                  <a:lnTo>
                    <a:pt x="133" y="61"/>
                  </a:lnTo>
                  <a:lnTo>
                    <a:pt x="131" y="61"/>
                  </a:lnTo>
                  <a:lnTo>
                    <a:pt x="130" y="61"/>
                  </a:lnTo>
                  <a:lnTo>
                    <a:pt x="128" y="61"/>
                  </a:lnTo>
                  <a:lnTo>
                    <a:pt x="128" y="62"/>
                  </a:lnTo>
                  <a:lnTo>
                    <a:pt x="128" y="64"/>
                  </a:lnTo>
                  <a:lnTo>
                    <a:pt x="128" y="65"/>
                  </a:lnTo>
                  <a:lnTo>
                    <a:pt x="128" y="67"/>
                  </a:lnTo>
                  <a:lnTo>
                    <a:pt x="128" y="68"/>
                  </a:lnTo>
                  <a:lnTo>
                    <a:pt x="128" y="71"/>
                  </a:lnTo>
                  <a:lnTo>
                    <a:pt x="128" y="74"/>
                  </a:lnTo>
                  <a:lnTo>
                    <a:pt x="130" y="74"/>
                  </a:lnTo>
                  <a:lnTo>
                    <a:pt x="131" y="74"/>
                  </a:lnTo>
                  <a:lnTo>
                    <a:pt x="133" y="74"/>
                  </a:lnTo>
                  <a:lnTo>
                    <a:pt x="134" y="74"/>
                  </a:lnTo>
                  <a:lnTo>
                    <a:pt x="134" y="76"/>
                  </a:lnTo>
                  <a:lnTo>
                    <a:pt x="134" y="77"/>
                  </a:lnTo>
                  <a:lnTo>
                    <a:pt x="134" y="79"/>
                  </a:lnTo>
                  <a:lnTo>
                    <a:pt x="134" y="80"/>
                  </a:lnTo>
                  <a:lnTo>
                    <a:pt x="134" y="82"/>
                  </a:lnTo>
                  <a:lnTo>
                    <a:pt x="134" y="83"/>
                  </a:lnTo>
                  <a:lnTo>
                    <a:pt x="134" y="85"/>
                  </a:lnTo>
                  <a:lnTo>
                    <a:pt x="134" y="86"/>
                  </a:lnTo>
                  <a:lnTo>
                    <a:pt x="134" y="88"/>
                  </a:lnTo>
                  <a:lnTo>
                    <a:pt x="134" y="89"/>
                  </a:lnTo>
                  <a:lnTo>
                    <a:pt x="134" y="91"/>
                  </a:lnTo>
                  <a:lnTo>
                    <a:pt x="134" y="95"/>
                  </a:lnTo>
                  <a:lnTo>
                    <a:pt x="134" y="100"/>
                  </a:lnTo>
                  <a:lnTo>
                    <a:pt x="134" y="102"/>
                  </a:lnTo>
                  <a:lnTo>
                    <a:pt x="134" y="103"/>
                  </a:lnTo>
                  <a:lnTo>
                    <a:pt x="134" y="106"/>
                  </a:lnTo>
                  <a:lnTo>
                    <a:pt x="134" y="108"/>
                  </a:lnTo>
                  <a:lnTo>
                    <a:pt x="134" y="109"/>
                  </a:lnTo>
                  <a:lnTo>
                    <a:pt x="134" y="111"/>
                  </a:lnTo>
                  <a:lnTo>
                    <a:pt x="133" y="111"/>
                  </a:lnTo>
                  <a:lnTo>
                    <a:pt x="131" y="111"/>
                  </a:lnTo>
                  <a:lnTo>
                    <a:pt x="130" y="111"/>
                  </a:lnTo>
                  <a:lnTo>
                    <a:pt x="130" y="114"/>
                  </a:lnTo>
                  <a:lnTo>
                    <a:pt x="130" y="118"/>
                  </a:lnTo>
                  <a:lnTo>
                    <a:pt x="130" y="120"/>
                  </a:lnTo>
                  <a:lnTo>
                    <a:pt x="130" y="123"/>
                  </a:lnTo>
                  <a:lnTo>
                    <a:pt x="130" y="126"/>
                  </a:lnTo>
                  <a:lnTo>
                    <a:pt x="133" y="126"/>
                  </a:lnTo>
                  <a:lnTo>
                    <a:pt x="134" y="124"/>
                  </a:lnTo>
                  <a:lnTo>
                    <a:pt x="134" y="123"/>
                  </a:lnTo>
                  <a:lnTo>
                    <a:pt x="134" y="121"/>
                  </a:lnTo>
                  <a:lnTo>
                    <a:pt x="134" y="120"/>
                  </a:lnTo>
                  <a:lnTo>
                    <a:pt x="134" y="118"/>
                  </a:lnTo>
                  <a:lnTo>
                    <a:pt x="134" y="117"/>
                  </a:lnTo>
                  <a:lnTo>
                    <a:pt x="134" y="112"/>
                  </a:lnTo>
                  <a:lnTo>
                    <a:pt x="136" y="112"/>
                  </a:lnTo>
                  <a:lnTo>
                    <a:pt x="137" y="112"/>
                  </a:lnTo>
                  <a:lnTo>
                    <a:pt x="139" y="112"/>
                  </a:lnTo>
                  <a:lnTo>
                    <a:pt x="140" y="112"/>
                  </a:lnTo>
                  <a:lnTo>
                    <a:pt x="143" y="117"/>
                  </a:lnTo>
                  <a:lnTo>
                    <a:pt x="148" y="117"/>
                  </a:lnTo>
                  <a:lnTo>
                    <a:pt x="148" y="115"/>
                  </a:lnTo>
                  <a:lnTo>
                    <a:pt x="148" y="112"/>
                  </a:lnTo>
                  <a:lnTo>
                    <a:pt x="149" y="112"/>
                  </a:lnTo>
                  <a:lnTo>
                    <a:pt x="149" y="111"/>
                  </a:lnTo>
                  <a:lnTo>
                    <a:pt x="149" y="109"/>
                  </a:lnTo>
                  <a:lnTo>
                    <a:pt x="152" y="109"/>
                  </a:lnTo>
                  <a:lnTo>
                    <a:pt x="154" y="109"/>
                  </a:lnTo>
                  <a:lnTo>
                    <a:pt x="155" y="108"/>
                  </a:lnTo>
                  <a:lnTo>
                    <a:pt x="155" y="105"/>
                  </a:lnTo>
                  <a:lnTo>
                    <a:pt x="157" y="102"/>
                  </a:lnTo>
                  <a:lnTo>
                    <a:pt x="160" y="102"/>
                  </a:lnTo>
                  <a:lnTo>
                    <a:pt x="161" y="102"/>
                  </a:lnTo>
                  <a:lnTo>
                    <a:pt x="163" y="102"/>
                  </a:lnTo>
                  <a:lnTo>
                    <a:pt x="164" y="102"/>
                  </a:lnTo>
                  <a:lnTo>
                    <a:pt x="166" y="102"/>
                  </a:lnTo>
                  <a:lnTo>
                    <a:pt x="167" y="102"/>
                  </a:lnTo>
                  <a:lnTo>
                    <a:pt x="167" y="100"/>
                  </a:lnTo>
                  <a:lnTo>
                    <a:pt x="167" y="98"/>
                  </a:lnTo>
                  <a:lnTo>
                    <a:pt x="167" y="97"/>
                  </a:lnTo>
                  <a:lnTo>
                    <a:pt x="167" y="95"/>
                  </a:lnTo>
                  <a:lnTo>
                    <a:pt x="167" y="94"/>
                  </a:lnTo>
                  <a:lnTo>
                    <a:pt x="167" y="92"/>
                  </a:lnTo>
                  <a:lnTo>
                    <a:pt x="167" y="91"/>
                  </a:lnTo>
                  <a:lnTo>
                    <a:pt x="167" y="89"/>
                  </a:lnTo>
                  <a:lnTo>
                    <a:pt x="167" y="88"/>
                  </a:lnTo>
                  <a:lnTo>
                    <a:pt x="167" y="86"/>
                  </a:lnTo>
                  <a:lnTo>
                    <a:pt x="167" y="83"/>
                  </a:lnTo>
                  <a:lnTo>
                    <a:pt x="167" y="82"/>
                  </a:lnTo>
                  <a:lnTo>
                    <a:pt x="169" y="74"/>
                  </a:lnTo>
                  <a:lnTo>
                    <a:pt x="170" y="74"/>
                  </a:lnTo>
                  <a:lnTo>
                    <a:pt x="172" y="74"/>
                  </a:lnTo>
                  <a:lnTo>
                    <a:pt x="173" y="74"/>
                  </a:lnTo>
                  <a:lnTo>
                    <a:pt x="175" y="74"/>
                  </a:lnTo>
                  <a:lnTo>
                    <a:pt x="176" y="74"/>
                  </a:lnTo>
                  <a:lnTo>
                    <a:pt x="178" y="74"/>
                  </a:lnTo>
                  <a:lnTo>
                    <a:pt x="181" y="74"/>
                  </a:lnTo>
                  <a:lnTo>
                    <a:pt x="182" y="74"/>
                  </a:lnTo>
                  <a:lnTo>
                    <a:pt x="184" y="74"/>
                  </a:lnTo>
                  <a:lnTo>
                    <a:pt x="186" y="74"/>
                  </a:lnTo>
                  <a:lnTo>
                    <a:pt x="187" y="74"/>
                  </a:lnTo>
                  <a:lnTo>
                    <a:pt x="189" y="74"/>
                  </a:lnTo>
                  <a:lnTo>
                    <a:pt x="190" y="74"/>
                  </a:lnTo>
                  <a:lnTo>
                    <a:pt x="192" y="74"/>
                  </a:lnTo>
                  <a:lnTo>
                    <a:pt x="193" y="74"/>
                  </a:lnTo>
                  <a:lnTo>
                    <a:pt x="195" y="74"/>
                  </a:lnTo>
                  <a:lnTo>
                    <a:pt x="196" y="74"/>
                  </a:lnTo>
                  <a:lnTo>
                    <a:pt x="196" y="76"/>
                  </a:lnTo>
                  <a:lnTo>
                    <a:pt x="196" y="79"/>
                  </a:lnTo>
                  <a:lnTo>
                    <a:pt x="196" y="82"/>
                  </a:lnTo>
                  <a:lnTo>
                    <a:pt x="196" y="85"/>
                  </a:lnTo>
                  <a:lnTo>
                    <a:pt x="196" y="88"/>
                  </a:lnTo>
                  <a:lnTo>
                    <a:pt x="196" y="91"/>
                  </a:lnTo>
                  <a:lnTo>
                    <a:pt x="196" y="92"/>
                  </a:lnTo>
                  <a:lnTo>
                    <a:pt x="196" y="95"/>
                  </a:lnTo>
                  <a:lnTo>
                    <a:pt x="196" y="98"/>
                  </a:lnTo>
                  <a:lnTo>
                    <a:pt x="196" y="102"/>
                  </a:lnTo>
                  <a:lnTo>
                    <a:pt x="198" y="102"/>
                  </a:lnTo>
                  <a:lnTo>
                    <a:pt x="202" y="102"/>
                  </a:lnTo>
                  <a:lnTo>
                    <a:pt x="204" y="102"/>
                  </a:lnTo>
                  <a:lnTo>
                    <a:pt x="207" y="102"/>
                  </a:lnTo>
                  <a:lnTo>
                    <a:pt x="210" y="102"/>
                  </a:lnTo>
                  <a:lnTo>
                    <a:pt x="211" y="102"/>
                  </a:lnTo>
                  <a:lnTo>
                    <a:pt x="213" y="102"/>
                  </a:lnTo>
                  <a:lnTo>
                    <a:pt x="220" y="102"/>
                  </a:lnTo>
                  <a:lnTo>
                    <a:pt x="222" y="102"/>
                  </a:lnTo>
                  <a:lnTo>
                    <a:pt x="223" y="102"/>
                  </a:lnTo>
                  <a:lnTo>
                    <a:pt x="225" y="102"/>
                  </a:lnTo>
                  <a:lnTo>
                    <a:pt x="226" y="102"/>
                  </a:lnTo>
                  <a:lnTo>
                    <a:pt x="228" y="102"/>
                  </a:lnTo>
                  <a:lnTo>
                    <a:pt x="231" y="102"/>
                  </a:lnTo>
                  <a:lnTo>
                    <a:pt x="234" y="103"/>
                  </a:lnTo>
                  <a:lnTo>
                    <a:pt x="237" y="103"/>
                  </a:lnTo>
                  <a:lnTo>
                    <a:pt x="238" y="103"/>
                  </a:lnTo>
                  <a:lnTo>
                    <a:pt x="240" y="103"/>
                  </a:lnTo>
                  <a:lnTo>
                    <a:pt x="241" y="103"/>
                  </a:lnTo>
                  <a:lnTo>
                    <a:pt x="244" y="103"/>
                  </a:lnTo>
                  <a:lnTo>
                    <a:pt x="246" y="103"/>
                  </a:lnTo>
                  <a:lnTo>
                    <a:pt x="246" y="105"/>
                  </a:lnTo>
                  <a:lnTo>
                    <a:pt x="247" y="105"/>
                  </a:lnTo>
                  <a:lnTo>
                    <a:pt x="249" y="105"/>
                  </a:lnTo>
                  <a:lnTo>
                    <a:pt x="250" y="105"/>
                  </a:lnTo>
                  <a:lnTo>
                    <a:pt x="252" y="105"/>
                  </a:lnTo>
                  <a:lnTo>
                    <a:pt x="253" y="105"/>
                  </a:lnTo>
                  <a:lnTo>
                    <a:pt x="255" y="105"/>
                  </a:lnTo>
                  <a:lnTo>
                    <a:pt x="258" y="105"/>
                  </a:lnTo>
                  <a:lnTo>
                    <a:pt x="259" y="105"/>
                  </a:lnTo>
                  <a:lnTo>
                    <a:pt x="261" y="105"/>
                  </a:lnTo>
                  <a:lnTo>
                    <a:pt x="262" y="105"/>
                  </a:lnTo>
                  <a:lnTo>
                    <a:pt x="264" y="105"/>
                  </a:lnTo>
                  <a:lnTo>
                    <a:pt x="264" y="106"/>
                  </a:lnTo>
                  <a:lnTo>
                    <a:pt x="264" y="108"/>
                  </a:lnTo>
                  <a:lnTo>
                    <a:pt x="264" y="109"/>
                  </a:lnTo>
                  <a:lnTo>
                    <a:pt x="264" y="112"/>
                  </a:lnTo>
                  <a:lnTo>
                    <a:pt x="264" y="114"/>
                  </a:lnTo>
                  <a:lnTo>
                    <a:pt x="265" y="114"/>
                  </a:lnTo>
                  <a:lnTo>
                    <a:pt x="265" y="115"/>
                  </a:lnTo>
                  <a:lnTo>
                    <a:pt x="265" y="117"/>
                  </a:lnTo>
                  <a:lnTo>
                    <a:pt x="267" y="117"/>
                  </a:lnTo>
                  <a:lnTo>
                    <a:pt x="268" y="118"/>
                  </a:lnTo>
                  <a:lnTo>
                    <a:pt x="270" y="118"/>
                  </a:lnTo>
                  <a:lnTo>
                    <a:pt x="276" y="120"/>
                  </a:lnTo>
                  <a:lnTo>
                    <a:pt x="279" y="120"/>
                  </a:lnTo>
                  <a:lnTo>
                    <a:pt x="281" y="120"/>
                  </a:lnTo>
                  <a:lnTo>
                    <a:pt x="281" y="118"/>
                  </a:lnTo>
                  <a:lnTo>
                    <a:pt x="284" y="118"/>
                  </a:lnTo>
                  <a:lnTo>
                    <a:pt x="285" y="118"/>
                  </a:lnTo>
                  <a:lnTo>
                    <a:pt x="285" y="121"/>
                  </a:lnTo>
                  <a:lnTo>
                    <a:pt x="287" y="121"/>
                  </a:lnTo>
                  <a:lnTo>
                    <a:pt x="288" y="121"/>
                  </a:lnTo>
                  <a:lnTo>
                    <a:pt x="290" y="121"/>
                  </a:lnTo>
                  <a:lnTo>
                    <a:pt x="290" y="118"/>
                  </a:lnTo>
                  <a:lnTo>
                    <a:pt x="291" y="118"/>
                  </a:lnTo>
                  <a:lnTo>
                    <a:pt x="293" y="118"/>
                  </a:lnTo>
                  <a:lnTo>
                    <a:pt x="294" y="118"/>
                  </a:lnTo>
                  <a:lnTo>
                    <a:pt x="294" y="121"/>
                  </a:lnTo>
                  <a:lnTo>
                    <a:pt x="294" y="123"/>
                  </a:lnTo>
                  <a:lnTo>
                    <a:pt x="294" y="124"/>
                  </a:lnTo>
                  <a:lnTo>
                    <a:pt x="294" y="126"/>
                  </a:lnTo>
                  <a:lnTo>
                    <a:pt x="294" y="127"/>
                  </a:lnTo>
                  <a:lnTo>
                    <a:pt x="293" y="127"/>
                  </a:lnTo>
                  <a:lnTo>
                    <a:pt x="291" y="129"/>
                  </a:lnTo>
                  <a:lnTo>
                    <a:pt x="290" y="129"/>
                  </a:lnTo>
                  <a:lnTo>
                    <a:pt x="290" y="130"/>
                  </a:lnTo>
                  <a:lnTo>
                    <a:pt x="288" y="130"/>
                  </a:lnTo>
                  <a:lnTo>
                    <a:pt x="287" y="130"/>
                  </a:lnTo>
                  <a:lnTo>
                    <a:pt x="285" y="130"/>
                  </a:lnTo>
                  <a:lnTo>
                    <a:pt x="285" y="132"/>
                  </a:lnTo>
                  <a:lnTo>
                    <a:pt x="284" y="133"/>
                  </a:lnTo>
                  <a:lnTo>
                    <a:pt x="282" y="133"/>
                  </a:lnTo>
                  <a:lnTo>
                    <a:pt x="282" y="135"/>
                  </a:lnTo>
                  <a:lnTo>
                    <a:pt x="281" y="135"/>
                  </a:lnTo>
                  <a:lnTo>
                    <a:pt x="279" y="135"/>
                  </a:lnTo>
                  <a:lnTo>
                    <a:pt x="279" y="136"/>
                  </a:lnTo>
                  <a:lnTo>
                    <a:pt x="278" y="138"/>
                  </a:lnTo>
                  <a:lnTo>
                    <a:pt x="276" y="139"/>
                  </a:lnTo>
                  <a:lnTo>
                    <a:pt x="274" y="141"/>
                  </a:lnTo>
                  <a:lnTo>
                    <a:pt x="273" y="144"/>
                  </a:lnTo>
                  <a:lnTo>
                    <a:pt x="271" y="144"/>
                  </a:lnTo>
                  <a:lnTo>
                    <a:pt x="271" y="145"/>
                  </a:lnTo>
                  <a:lnTo>
                    <a:pt x="270" y="145"/>
                  </a:lnTo>
                  <a:lnTo>
                    <a:pt x="270" y="147"/>
                  </a:lnTo>
                  <a:lnTo>
                    <a:pt x="268" y="148"/>
                  </a:lnTo>
                  <a:lnTo>
                    <a:pt x="267" y="151"/>
                  </a:lnTo>
                  <a:lnTo>
                    <a:pt x="265" y="151"/>
                  </a:lnTo>
                  <a:lnTo>
                    <a:pt x="265" y="153"/>
                  </a:lnTo>
                  <a:lnTo>
                    <a:pt x="264" y="155"/>
                  </a:lnTo>
                  <a:lnTo>
                    <a:pt x="261" y="158"/>
                  </a:lnTo>
                  <a:lnTo>
                    <a:pt x="261" y="159"/>
                  </a:lnTo>
                  <a:lnTo>
                    <a:pt x="259" y="159"/>
                  </a:lnTo>
                  <a:lnTo>
                    <a:pt x="259" y="161"/>
                  </a:lnTo>
                  <a:lnTo>
                    <a:pt x="259" y="162"/>
                  </a:lnTo>
                  <a:lnTo>
                    <a:pt x="259" y="164"/>
                  </a:lnTo>
                  <a:lnTo>
                    <a:pt x="258" y="165"/>
                  </a:lnTo>
                  <a:lnTo>
                    <a:pt x="258" y="168"/>
                  </a:lnTo>
                  <a:lnTo>
                    <a:pt x="258" y="170"/>
                  </a:lnTo>
                  <a:lnTo>
                    <a:pt x="256" y="173"/>
                  </a:lnTo>
                  <a:lnTo>
                    <a:pt x="255" y="174"/>
                  </a:lnTo>
                  <a:lnTo>
                    <a:pt x="255" y="176"/>
                  </a:lnTo>
                  <a:lnTo>
                    <a:pt x="253" y="177"/>
                  </a:lnTo>
                  <a:lnTo>
                    <a:pt x="250" y="183"/>
                  </a:lnTo>
                  <a:lnTo>
                    <a:pt x="250" y="185"/>
                  </a:lnTo>
                  <a:lnTo>
                    <a:pt x="249" y="186"/>
                  </a:lnTo>
                  <a:lnTo>
                    <a:pt x="249" y="188"/>
                  </a:lnTo>
                  <a:lnTo>
                    <a:pt x="247" y="189"/>
                  </a:lnTo>
                  <a:lnTo>
                    <a:pt x="247" y="191"/>
                  </a:lnTo>
                  <a:lnTo>
                    <a:pt x="246" y="191"/>
                  </a:lnTo>
                  <a:lnTo>
                    <a:pt x="246" y="192"/>
                  </a:lnTo>
                  <a:lnTo>
                    <a:pt x="244" y="194"/>
                  </a:lnTo>
                  <a:lnTo>
                    <a:pt x="241" y="203"/>
                  </a:lnTo>
                  <a:lnTo>
                    <a:pt x="241" y="204"/>
                  </a:lnTo>
                  <a:lnTo>
                    <a:pt x="241" y="206"/>
                  </a:lnTo>
                  <a:lnTo>
                    <a:pt x="240" y="208"/>
                  </a:lnTo>
                  <a:lnTo>
                    <a:pt x="240" y="212"/>
                  </a:lnTo>
                  <a:lnTo>
                    <a:pt x="240" y="214"/>
                  </a:lnTo>
                  <a:lnTo>
                    <a:pt x="240" y="215"/>
                  </a:lnTo>
                  <a:lnTo>
                    <a:pt x="241" y="215"/>
                  </a:lnTo>
                  <a:lnTo>
                    <a:pt x="241" y="217"/>
                  </a:lnTo>
                  <a:lnTo>
                    <a:pt x="243" y="218"/>
                  </a:lnTo>
                  <a:lnTo>
                    <a:pt x="244" y="221"/>
                  </a:lnTo>
                  <a:lnTo>
                    <a:pt x="244" y="223"/>
                  </a:lnTo>
                  <a:lnTo>
                    <a:pt x="246" y="226"/>
                  </a:lnTo>
                  <a:lnTo>
                    <a:pt x="247" y="232"/>
                  </a:lnTo>
                  <a:lnTo>
                    <a:pt x="249" y="238"/>
                  </a:lnTo>
                  <a:lnTo>
                    <a:pt x="249" y="239"/>
                  </a:lnTo>
                  <a:lnTo>
                    <a:pt x="249" y="241"/>
                  </a:lnTo>
                  <a:lnTo>
                    <a:pt x="249" y="242"/>
                  </a:lnTo>
                  <a:lnTo>
                    <a:pt x="249" y="244"/>
                  </a:lnTo>
                  <a:lnTo>
                    <a:pt x="246" y="245"/>
                  </a:lnTo>
                  <a:lnTo>
                    <a:pt x="241" y="248"/>
                  </a:lnTo>
                  <a:lnTo>
                    <a:pt x="240" y="250"/>
                  </a:lnTo>
                  <a:lnTo>
                    <a:pt x="238" y="250"/>
                  </a:lnTo>
                  <a:lnTo>
                    <a:pt x="238" y="251"/>
                  </a:lnTo>
                  <a:lnTo>
                    <a:pt x="237" y="253"/>
                  </a:lnTo>
                  <a:lnTo>
                    <a:pt x="235" y="253"/>
                  </a:lnTo>
                  <a:lnTo>
                    <a:pt x="234" y="253"/>
                  </a:lnTo>
                  <a:lnTo>
                    <a:pt x="234" y="254"/>
                  </a:lnTo>
                  <a:lnTo>
                    <a:pt x="226" y="259"/>
                  </a:lnTo>
                  <a:lnTo>
                    <a:pt x="222" y="262"/>
                  </a:lnTo>
                  <a:lnTo>
                    <a:pt x="220" y="262"/>
                  </a:lnTo>
                  <a:lnTo>
                    <a:pt x="219" y="264"/>
                  </a:lnTo>
                  <a:lnTo>
                    <a:pt x="217" y="264"/>
                  </a:lnTo>
                  <a:lnTo>
                    <a:pt x="216" y="265"/>
                  </a:lnTo>
                  <a:lnTo>
                    <a:pt x="217" y="265"/>
                  </a:lnTo>
                  <a:lnTo>
                    <a:pt x="216" y="265"/>
                  </a:lnTo>
                  <a:lnTo>
                    <a:pt x="214" y="267"/>
                  </a:lnTo>
                  <a:lnTo>
                    <a:pt x="214" y="265"/>
                  </a:lnTo>
                  <a:lnTo>
                    <a:pt x="214" y="267"/>
                  </a:lnTo>
                  <a:lnTo>
                    <a:pt x="213" y="268"/>
                  </a:lnTo>
                  <a:lnTo>
                    <a:pt x="213" y="270"/>
                  </a:lnTo>
                  <a:lnTo>
                    <a:pt x="213" y="268"/>
                  </a:lnTo>
                  <a:lnTo>
                    <a:pt x="211" y="264"/>
                  </a:lnTo>
                  <a:lnTo>
                    <a:pt x="211" y="262"/>
                  </a:lnTo>
                  <a:lnTo>
                    <a:pt x="211" y="261"/>
                  </a:lnTo>
                  <a:lnTo>
                    <a:pt x="211" y="262"/>
                  </a:lnTo>
                  <a:lnTo>
                    <a:pt x="211" y="264"/>
                  </a:lnTo>
                  <a:lnTo>
                    <a:pt x="213" y="264"/>
                  </a:lnTo>
                  <a:lnTo>
                    <a:pt x="214" y="264"/>
                  </a:lnTo>
                  <a:lnTo>
                    <a:pt x="214" y="262"/>
                  </a:lnTo>
                  <a:lnTo>
                    <a:pt x="216" y="262"/>
                  </a:lnTo>
                  <a:lnTo>
                    <a:pt x="217" y="261"/>
                  </a:lnTo>
                  <a:lnTo>
                    <a:pt x="216" y="261"/>
                  </a:lnTo>
                  <a:lnTo>
                    <a:pt x="214" y="259"/>
                  </a:lnTo>
                  <a:lnTo>
                    <a:pt x="214" y="257"/>
                  </a:lnTo>
                  <a:lnTo>
                    <a:pt x="216" y="257"/>
                  </a:lnTo>
                  <a:lnTo>
                    <a:pt x="217" y="261"/>
                  </a:lnTo>
                  <a:lnTo>
                    <a:pt x="222" y="256"/>
                  </a:lnTo>
                  <a:lnTo>
                    <a:pt x="216" y="248"/>
                  </a:lnTo>
                  <a:lnTo>
                    <a:pt x="213" y="250"/>
                  </a:lnTo>
                  <a:lnTo>
                    <a:pt x="213" y="248"/>
                  </a:lnTo>
                  <a:lnTo>
                    <a:pt x="211" y="248"/>
                  </a:lnTo>
                  <a:lnTo>
                    <a:pt x="213" y="248"/>
                  </a:lnTo>
                  <a:lnTo>
                    <a:pt x="211" y="247"/>
                  </a:lnTo>
                  <a:lnTo>
                    <a:pt x="210" y="247"/>
                  </a:lnTo>
                  <a:lnTo>
                    <a:pt x="216" y="254"/>
                  </a:lnTo>
                  <a:lnTo>
                    <a:pt x="210" y="261"/>
                  </a:lnTo>
                  <a:lnTo>
                    <a:pt x="208" y="261"/>
                  </a:lnTo>
                  <a:lnTo>
                    <a:pt x="207" y="261"/>
                  </a:lnTo>
                  <a:lnTo>
                    <a:pt x="205" y="261"/>
                  </a:lnTo>
                  <a:lnTo>
                    <a:pt x="204" y="261"/>
                  </a:lnTo>
                  <a:lnTo>
                    <a:pt x="202" y="261"/>
                  </a:lnTo>
                  <a:lnTo>
                    <a:pt x="201" y="261"/>
                  </a:lnTo>
                  <a:lnTo>
                    <a:pt x="202" y="261"/>
                  </a:lnTo>
                  <a:lnTo>
                    <a:pt x="204" y="262"/>
                  </a:lnTo>
                  <a:lnTo>
                    <a:pt x="205" y="264"/>
                  </a:lnTo>
                  <a:lnTo>
                    <a:pt x="207" y="265"/>
                  </a:lnTo>
                  <a:lnTo>
                    <a:pt x="207" y="267"/>
                  </a:lnTo>
                  <a:lnTo>
                    <a:pt x="208" y="267"/>
                  </a:lnTo>
                  <a:lnTo>
                    <a:pt x="210" y="268"/>
                  </a:lnTo>
                  <a:lnTo>
                    <a:pt x="210" y="267"/>
                  </a:lnTo>
                  <a:lnTo>
                    <a:pt x="210" y="268"/>
                  </a:lnTo>
                  <a:lnTo>
                    <a:pt x="210" y="270"/>
                  </a:lnTo>
                  <a:lnTo>
                    <a:pt x="208" y="271"/>
                  </a:lnTo>
                  <a:lnTo>
                    <a:pt x="208" y="273"/>
                  </a:lnTo>
                  <a:lnTo>
                    <a:pt x="208" y="271"/>
                  </a:lnTo>
                  <a:lnTo>
                    <a:pt x="207" y="271"/>
                  </a:lnTo>
                  <a:lnTo>
                    <a:pt x="207" y="270"/>
                  </a:lnTo>
                  <a:lnTo>
                    <a:pt x="205" y="270"/>
                  </a:lnTo>
                  <a:lnTo>
                    <a:pt x="204" y="268"/>
                  </a:lnTo>
                  <a:lnTo>
                    <a:pt x="202" y="267"/>
                  </a:lnTo>
                  <a:lnTo>
                    <a:pt x="201" y="267"/>
                  </a:lnTo>
                  <a:lnTo>
                    <a:pt x="199" y="265"/>
                  </a:lnTo>
                  <a:lnTo>
                    <a:pt x="198" y="265"/>
                  </a:lnTo>
                  <a:lnTo>
                    <a:pt x="198" y="264"/>
                  </a:lnTo>
                  <a:lnTo>
                    <a:pt x="196" y="264"/>
                  </a:lnTo>
                  <a:lnTo>
                    <a:pt x="196" y="262"/>
                  </a:lnTo>
                  <a:lnTo>
                    <a:pt x="195" y="262"/>
                  </a:lnTo>
                  <a:lnTo>
                    <a:pt x="192" y="261"/>
                  </a:lnTo>
                  <a:lnTo>
                    <a:pt x="190" y="259"/>
                  </a:lnTo>
                  <a:lnTo>
                    <a:pt x="189" y="257"/>
                  </a:lnTo>
                  <a:lnTo>
                    <a:pt x="187" y="257"/>
                  </a:lnTo>
                  <a:lnTo>
                    <a:pt x="186" y="257"/>
                  </a:lnTo>
                  <a:lnTo>
                    <a:pt x="186" y="256"/>
                  </a:lnTo>
                  <a:lnTo>
                    <a:pt x="184" y="256"/>
                  </a:lnTo>
                  <a:lnTo>
                    <a:pt x="182" y="254"/>
                  </a:lnTo>
                  <a:lnTo>
                    <a:pt x="181" y="254"/>
                  </a:lnTo>
                  <a:lnTo>
                    <a:pt x="179" y="253"/>
                  </a:lnTo>
                  <a:lnTo>
                    <a:pt x="178" y="251"/>
                  </a:lnTo>
                  <a:lnTo>
                    <a:pt x="176" y="251"/>
                  </a:lnTo>
                  <a:lnTo>
                    <a:pt x="175" y="251"/>
                  </a:lnTo>
                  <a:lnTo>
                    <a:pt x="175" y="250"/>
                  </a:lnTo>
                  <a:lnTo>
                    <a:pt x="172" y="250"/>
                  </a:lnTo>
                  <a:lnTo>
                    <a:pt x="170" y="248"/>
                  </a:lnTo>
                  <a:lnTo>
                    <a:pt x="169" y="248"/>
                  </a:lnTo>
                  <a:lnTo>
                    <a:pt x="169" y="247"/>
                  </a:lnTo>
                  <a:lnTo>
                    <a:pt x="167" y="247"/>
                  </a:lnTo>
                  <a:lnTo>
                    <a:pt x="166" y="247"/>
                  </a:lnTo>
                  <a:lnTo>
                    <a:pt x="164" y="245"/>
                  </a:lnTo>
                  <a:lnTo>
                    <a:pt x="163" y="245"/>
                  </a:lnTo>
                  <a:lnTo>
                    <a:pt x="161" y="245"/>
                  </a:lnTo>
                  <a:lnTo>
                    <a:pt x="161" y="244"/>
                  </a:lnTo>
                  <a:lnTo>
                    <a:pt x="160" y="244"/>
                  </a:lnTo>
                  <a:lnTo>
                    <a:pt x="158" y="244"/>
                  </a:lnTo>
                  <a:lnTo>
                    <a:pt x="155" y="242"/>
                  </a:lnTo>
                  <a:lnTo>
                    <a:pt x="152" y="242"/>
                  </a:lnTo>
                  <a:lnTo>
                    <a:pt x="151" y="242"/>
                  </a:lnTo>
                  <a:lnTo>
                    <a:pt x="149" y="242"/>
                  </a:lnTo>
                  <a:lnTo>
                    <a:pt x="148" y="241"/>
                  </a:lnTo>
                  <a:lnTo>
                    <a:pt x="146" y="241"/>
                  </a:lnTo>
                  <a:lnTo>
                    <a:pt x="143" y="239"/>
                  </a:lnTo>
                  <a:lnTo>
                    <a:pt x="142" y="239"/>
                  </a:lnTo>
                  <a:lnTo>
                    <a:pt x="140" y="239"/>
                  </a:lnTo>
                  <a:lnTo>
                    <a:pt x="139" y="239"/>
                  </a:lnTo>
                  <a:lnTo>
                    <a:pt x="137" y="238"/>
                  </a:lnTo>
                  <a:lnTo>
                    <a:pt x="136" y="238"/>
                  </a:lnTo>
                  <a:lnTo>
                    <a:pt x="134" y="238"/>
                  </a:lnTo>
                  <a:lnTo>
                    <a:pt x="133" y="238"/>
                  </a:lnTo>
                  <a:lnTo>
                    <a:pt x="131" y="238"/>
                  </a:lnTo>
                  <a:lnTo>
                    <a:pt x="130" y="238"/>
                  </a:lnTo>
                  <a:lnTo>
                    <a:pt x="130" y="236"/>
                  </a:lnTo>
                  <a:lnTo>
                    <a:pt x="128" y="236"/>
                  </a:lnTo>
                  <a:lnTo>
                    <a:pt x="127" y="236"/>
                  </a:lnTo>
                  <a:lnTo>
                    <a:pt x="125" y="236"/>
                  </a:lnTo>
                  <a:lnTo>
                    <a:pt x="124" y="236"/>
                  </a:lnTo>
                  <a:lnTo>
                    <a:pt x="121" y="235"/>
                  </a:lnTo>
                  <a:lnTo>
                    <a:pt x="119" y="235"/>
                  </a:lnTo>
                  <a:lnTo>
                    <a:pt x="118" y="235"/>
                  </a:lnTo>
                  <a:lnTo>
                    <a:pt x="116" y="235"/>
                  </a:lnTo>
                  <a:lnTo>
                    <a:pt x="115" y="235"/>
                  </a:lnTo>
                  <a:lnTo>
                    <a:pt x="113" y="235"/>
                  </a:lnTo>
                  <a:lnTo>
                    <a:pt x="112" y="235"/>
                  </a:lnTo>
                  <a:lnTo>
                    <a:pt x="110" y="235"/>
                  </a:lnTo>
                  <a:lnTo>
                    <a:pt x="109" y="236"/>
                  </a:lnTo>
                  <a:lnTo>
                    <a:pt x="107" y="238"/>
                  </a:lnTo>
                  <a:lnTo>
                    <a:pt x="109" y="239"/>
                  </a:lnTo>
                  <a:lnTo>
                    <a:pt x="107" y="239"/>
                  </a:lnTo>
                  <a:lnTo>
                    <a:pt x="106" y="238"/>
                  </a:lnTo>
                  <a:lnTo>
                    <a:pt x="104" y="235"/>
                  </a:lnTo>
                  <a:lnTo>
                    <a:pt x="103" y="235"/>
                  </a:lnTo>
                  <a:lnTo>
                    <a:pt x="103" y="236"/>
                  </a:lnTo>
                  <a:lnTo>
                    <a:pt x="101" y="238"/>
                  </a:lnTo>
                  <a:lnTo>
                    <a:pt x="98" y="239"/>
                  </a:lnTo>
                  <a:lnTo>
                    <a:pt x="97" y="239"/>
                  </a:lnTo>
                  <a:lnTo>
                    <a:pt x="95" y="241"/>
                  </a:lnTo>
                  <a:lnTo>
                    <a:pt x="94" y="241"/>
                  </a:lnTo>
                  <a:lnTo>
                    <a:pt x="92" y="242"/>
                  </a:lnTo>
                  <a:lnTo>
                    <a:pt x="92" y="244"/>
                  </a:lnTo>
                  <a:lnTo>
                    <a:pt x="94" y="245"/>
                  </a:lnTo>
                  <a:lnTo>
                    <a:pt x="97" y="247"/>
                  </a:lnTo>
                  <a:lnTo>
                    <a:pt x="98" y="247"/>
                  </a:lnTo>
                  <a:lnTo>
                    <a:pt x="100" y="247"/>
                  </a:lnTo>
                  <a:lnTo>
                    <a:pt x="103" y="244"/>
                  </a:lnTo>
                  <a:lnTo>
                    <a:pt x="104" y="245"/>
                  </a:lnTo>
                  <a:lnTo>
                    <a:pt x="101" y="247"/>
                  </a:lnTo>
                  <a:lnTo>
                    <a:pt x="100" y="247"/>
                  </a:lnTo>
                  <a:lnTo>
                    <a:pt x="98" y="247"/>
                  </a:lnTo>
                  <a:lnTo>
                    <a:pt x="97" y="247"/>
                  </a:lnTo>
                  <a:lnTo>
                    <a:pt x="92" y="245"/>
                  </a:lnTo>
                  <a:lnTo>
                    <a:pt x="90" y="244"/>
                  </a:lnTo>
                  <a:lnTo>
                    <a:pt x="90" y="242"/>
                  </a:lnTo>
                  <a:lnTo>
                    <a:pt x="90" y="241"/>
                  </a:lnTo>
                  <a:lnTo>
                    <a:pt x="89" y="241"/>
                  </a:lnTo>
                  <a:lnTo>
                    <a:pt x="90" y="241"/>
                  </a:lnTo>
                  <a:lnTo>
                    <a:pt x="90" y="239"/>
                  </a:lnTo>
                  <a:lnTo>
                    <a:pt x="92" y="239"/>
                  </a:lnTo>
                  <a:lnTo>
                    <a:pt x="92" y="238"/>
                  </a:lnTo>
                  <a:lnTo>
                    <a:pt x="90" y="238"/>
                  </a:lnTo>
                  <a:lnTo>
                    <a:pt x="89" y="238"/>
                  </a:lnTo>
                  <a:lnTo>
                    <a:pt x="87" y="238"/>
                  </a:lnTo>
                  <a:lnTo>
                    <a:pt x="86" y="238"/>
                  </a:lnTo>
                  <a:lnTo>
                    <a:pt x="86" y="236"/>
                  </a:lnTo>
                  <a:lnTo>
                    <a:pt x="84" y="236"/>
                  </a:lnTo>
                  <a:lnTo>
                    <a:pt x="83" y="236"/>
                  </a:lnTo>
                  <a:lnTo>
                    <a:pt x="83" y="238"/>
                  </a:lnTo>
                  <a:lnTo>
                    <a:pt x="83" y="239"/>
                  </a:lnTo>
                  <a:lnTo>
                    <a:pt x="84" y="239"/>
                  </a:lnTo>
                  <a:lnTo>
                    <a:pt x="87" y="239"/>
                  </a:lnTo>
                  <a:lnTo>
                    <a:pt x="87" y="241"/>
                  </a:lnTo>
                  <a:lnTo>
                    <a:pt x="87" y="242"/>
                  </a:lnTo>
                  <a:lnTo>
                    <a:pt x="84" y="241"/>
                  </a:lnTo>
                  <a:lnTo>
                    <a:pt x="80" y="239"/>
                  </a:lnTo>
                  <a:lnTo>
                    <a:pt x="78" y="238"/>
                  </a:lnTo>
                  <a:lnTo>
                    <a:pt x="78" y="236"/>
                  </a:lnTo>
                  <a:lnTo>
                    <a:pt x="78" y="235"/>
                  </a:lnTo>
                  <a:lnTo>
                    <a:pt x="77" y="235"/>
                  </a:lnTo>
                  <a:lnTo>
                    <a:pt x="75" y="236"/>
                  </a:lnTo>
                  <a:lnTo>
                    <a:pt x="77" y="238"/>
                  </a:lnTo>
                  <a:lnTo>
                    <a:pt x="74" y="236"/>
                  </a:lnTo>
                  <a:lnTo>
                    <a:pt x="74" y="235"/>
                  </a:lnTo>
                  <a:lnTo>
                    <a:pt x="74" y="233"/>
                  </a:lnTo>
                  <a:lnTo>
                    <a:pt x="72" y="233"/>
                  </a:lnTo>
                  <a:lnTo>
                    <a:pt x="72" y="235"/>
                  </a:lnTo>
                  <a:lnTo>
                    <a:pt x="71" y="233"/>
                  </a:lnTo>
                  <a:lnTo>
                    <a:pt x="71" y="232"/>
                  </a:lnTo>
                  <a:lnTo>
                    <a:pt x="69" y="230"/>
                  </a:lnTo>
                  <a:lnTo>
                    <a:pt x="69" y="227"/>
                  </a:lnTo>
                  <a:lnTo>
                    <a:pt x="68" y="227"/>
                  </a:lnTo>
                  <a:lnTo>
                    <a:pt x="68" y="230"/>
                  </a:lnTo>
                  <a:lnTo>
                    <a:pt x="68" y="233"/>
                  </a:lnTo>
                  <a:lnTo>
                    <a:pt x="72" y="239"/>
                  </a:lnTo>
                  <a:lnTo>
                    <a:pt x="72" y="241"/>
                  </a:lnTo>
                  <a:lnTo>
                    <a:pt x="77" y="244"/>
                  </a:lnTo>
                  <a:lnTo>
                    <a:pt x="78" y="245"/>
                  </a:lnTo>
                  <a:lnTo>
                    <a:pt x="80" y="247"/>
                  </a:lnTo>
                  <a:lnTo>
                    <a:pt x="80" y="248"/>
                  </a:lnTo>
                  <a:lnTo>
                    <a:pt x="81" y="248"/>
                  </a:lnTo>
                  <a:lnTo>
                    <a:pt x="81" y="250"/>
                  </a:lnTo>
                  <a:lnTo>
                    <a:pt x="84" y="251"/>
                  </a:lnTo>
                  <a:lnTo>
                    <a:pt x="84" y="250"/>
                  </a:lnTo>
                  <a:lnTo>
                    <a:pt x="86" y="250"/>
                  </a:lnTo>
                  <a:lnTo>
                    <a:pt x="86" y="251"/>
                  </a:lnTo>
                  <a:lnTo>
                    <a:pt x="86" y="253"/>
                  </a:lnTo>
                  <a:lnTo>
                    <a:pt x="89" y="253"/>
                  </a:lnTo>
                  <a:lnTo>
                    <a:pt x="92" y="254"/>
                  </a:lnTo>
                  <a:lnTo>
                    <a:pt x="95" y="256"/>
                  </a:lnTo>
                  <a:lnTo>
                    <a:pt x="97" y="256"/>
                  </a:lnTo>
                  <a:lnTo>
                    <a:pt x="97" y="257"/>
                  </a:lnTo>
                  <a:lnTo>
                    <a:pt x="97" y="259"/>
                  </a:lnTo>
                  <a:lnTo>
                    <a:pt x="95" y="259"/>
                  </a:lnTo>
                  <a:lnTo>
                    <a:pt x="94" y="261"/>
                  </a:lnTo>
                  <a:lnTo>
                    <a:pt x="100" y="280"/>
                  </a:lnTo>
                  <a:lnTo>
                    <a:pt x="100" y="282"/>
                  </a:lnTo>
                  <a:lnTo>
                    <a:pt x="98" y="282"/>
                  </a:lnTo>
                  <a:lnTo>
                    <a:pt x="87" y="282"/>
                  </a:lnTo>
                  <a:lnTo>
                    <a:pt x="86" y="283"/>
                  </a:lnTo>
                  <a:lnTo>
                    <a:pt x="86" y="286"/>
                  </a:lnTo>
                  <a:lnTo>
                    <a:pt x="87" y="286"/>
                  </a:lnTo>
                  <a:lnTo>
                    <a:pt x="100" y="286"/>
                  </a:lnTo>
                  <a:lnTo>
                    <a:pt x="101" y="286"/>
                  </a:lnTo>
                  <a:lnTo>
                    <a:pt x="101" y="289"/>
                  </a:lnTo>
                  <a:lnTo>
                    <a:pt x="101" y="294"/>
                  </a:lnTo>
                  <a:lnTo>
                    <a:pt x="100" y="294"/>
                  </a:lnTo>
                  <a:lnTo>
                    <a:pt x="84" y="294"/>
                  </a:lnTo>
                  <a:lnTo>
                    <a:pt x="83" y="292"/>
                  </a:lnTo>
                  <a:lnTo>
                    <a:pt x="83" y="288"/>
                  </a:lnTo>
                  <a:lnTo>
                    <a:pt x="81" y="286"/>
                  </a:lnTo>
                  <a:lnTo>
                    <a:pt x="75" y="286"/>
                  </a:lnTo>
                  <a:lnTo>
                    <a:pt x="74" y="286"/>
                  </a:lnTo>
                  <a:lnTo>
                    <a:pt x="71" y="283"/>
                  </a:lnTo>
                  <a:lnTo>
                    <a:pt x="71" y="282"/>
                  </a:lnTo>
                  <a:lnTo>
                    <a:pt x="69" y="282"/>
                  </a:lnTo>
                  <a:lnTo>
                    <a:pt x="71" y="282"/>
                  </a:lnTo>
                  <a:lnTo>
                    <a:pt x="71" y="280"/>
                  </a:lnTo>
                  <a:lnTo>
                    <a:pt x="74" y="279"/>
                  </a:lnTo>
                  <a:lnTo>
                    <a:pt x="84" y="279"/>
                  </a:lnTo>
                  <a:lnTo>
                    <a:pt x="89" y="274"/>
                  </a:lnTo>
                  <a:lnTo>
                    <a:pt x="89" y="273"/>
                  </a:lnTo>
                  <a:lnTo>
                    <a:pt x="83" y="273"/>
                  </a:lnTo>
                  <a:lnTo>
                    <a:pt x="83" y="271"/>
                  </a:lnTo>
                  <a:lnTo>
                    <a:pt x="81" y="270"/>
                  </a:lnTo>
                  <a:lnTo>
                    <a:pt x="81" y="264"/>
                  </a:lnTo>
                  <a:lnTo>
                    <a:pt x="78" y="264"/>
                  </a:lnTo>
                  <a:lnTo>
                    <a:pt x="78" y="273"/>
                  </a:lnTo>
                  <a:lnTo>
                    <a:pt x="71" y="273"/>
                  </a:lnTo>
                  <a:lnTo>
                    <a:pt x="71" y="271"/>
                  </a:lnTo>
                  <a:lnTo>
                    <a:pt x="69" y="271"/>
                  </a:lnTo>
                  <a:lnTo>
                    <a:pt x="68" y="271"/>
                  </a:lnTo>
                  <a:lnTo>
                    <a:pt x="68" y="270"/>
                  </a:lnTo>
                  <a:lnTo>
                    <a:pt x="66" y="270"/>
                  </a:lnTo>
                  <a:lnTo>
                    <a:pt x="66" y="261"/>
                  </a:lnTo>
                  <a:lnTo>
                    <a:pt x="66" y="259"/>
                  </a:lnTo>
                  <a:lnTo>
                    <a:pt x="63" y="261"/>
                  </a:lnTo>
                  <a:lnTo>
                    <a:pt x="57" y="265"/>
                  </a:lnTo>
                  <a:lnTo>
                    <a:pt x="57" y="267"/>
                  </a:lnTo>
                  <a:lnTo>
                    <a:pt x="66" y="274"/>
                  </a:lnTo>
                  <a:lnTo>
                    <a:pt x="66" y="277"/>
                  </a:lnTo>
                  <a:lnTo>
                    <a:pt x="66" y="279"/>
                  </a:lnTo>
                  <a:lnTo>
                    <a:pt x="53" y="268"/>
                  </a:lnTo>
                  <a:lnTo>
                    <a:pt x="53" y="267"/>
                  </a:lnTo>
                  <a:lnTo>
                    <a:pt x="53" y="265"/>
                  </a:lnTo>
                  <a:lnTo>
                    <a:pt x="53" y="264"/>
                  </a:lnTo>
                  <a:lnTo>
                    <a:pt x="53" y="262"/>
                  </a:lnTo>
                  <a:lnTo>
                    <a:pt x="53" y="261"/>
                  </a:lnTo>
                  <a:lnTo>
                    <a:pt x="53" y="259"/>
                  </a:lnTo>
                  <a:lnTo>
                    <a:pt x="56" y="257"/>
                  </a:lnTo>
                  <a:lnTo>
                    <a:pt x="56" y="256"/>
                  </a:lnTo>
                  <a:lnTo>
                    <a:pt x="56" y="251"/>
                  </a:lnTo>
                  <a:lnTo>
                    <a:pt x="54" y="250"/>
                  </a:lnTo>
                  <a:lnTo>
                    <a:pt x="54" y="236"/>
                  </a:lnTo>
                  <a:lnTo>
                    <a:pt x="53" y="236"/>
                  </a:lnTo>
                  <a:lnTo>
                    <a:pt x="53" y="238"/>
                  </a:lnTo>
                  <a:lnTo>
                    <a:pt x="53" y="245"/>
                  </a:lnTo>
                  <a:lnTo>
                    <a:pt x="51" y="245"/>
                  </a:lnTo>
                  <a:lnTo>
                    <a:pt x="50" y="244"/>
                  </a:lnTo>
                  <a:lnTo>
                    <a:pt x="48" y="238"/>
                  </a:lnTo>
                  <a:lnTo>
                    <a:pt x="47" y="238"/>
                  </a:lnTo>
                  <a:lnTo>
                    <a:pt x="47" y="236"/>
                  </a:lnTo>
                  <a:lnTo>
                    <a:pt x="47" y="235"/>
                  </a:lnTo>
                  <a:lnTo>
                    <a:pt x="45" y="233"/>
                  </a:lnTo>
                  <a:lnTo>
                    <a:pt x="45" y="232"/>
                  </a:lnTo>
                  <a:lnTo>
                    <a:pt x="45" y="230"/>
                  </a:lnTo>
                  <a:lnTo>
                    <a:pt x="45" y="229"/>
                  </a:lnTo>
                  <a:lnTo>
                    <a:pt x="45" y="227"/>
                  </a:lnTo>
                  <a:lnTo>
                    <a:pt x="47" y="227"/>
                  </a:lnTo>
                  <a:lnTo>
                    <a:pt x="48" y="227"/>
                  </a:lnTo>
                  <a:lnTo>
                    <a:pt x="50" y="227"/>
                  </a:lnTo>
                  <a:lnTo>
                    <a:pt x="51" y="227"/>
                  </a:lnTo>
                  <a:lnTo>
                    <a:pt x="50" y="226"/>
                  </a:lnTo>
                  <a:lnTo>
                    <a:pt x="48" y="226"/>
                  </a:lnTo>
                  <a:lnTo>
                    <a:pt x="50" y="224"/>
                  </a:lnTo>
                  <a:lnTo>
                    <a:pt x="51" y="224"/>
                  </a:lnTo>
                  <a:lnTo>
                    <a:pt x="53" y="223"/>
                  </a:lnTo>
                  <a:lnTo>
                    <a:pt x="53" y="224"/>
                  </a:lnTo>
                  <a:lnTo>
                    <a:pt x="54" y="223"/>
                  </a:lnTo>
                  <a:lnTo>
                    <a:pt x="56" y="223"/>
                  </a:lnTo>
                  <a:lnTo>
                    <a:pt x="57" y="223"/>
                  </a:lnTo>
                  <a:lnTo>
                    <a:pt x="59" y="223"/>
                  </a:lnTo>
                  <a:lnTo>
                    <a:pt x="60" y="223"/>
                  </a:lnTo>
                  <a:lnTo>
                    <a:pt x="57" y="221"/>
                  </a:lnTo>
                  <a:lnTo>
                    <a:pt x="56" y="221"/>
                  </a:lnTo>
                  <a:lnTo>
                    <a:pt x="59" y="220"/>
                  </a:lnTo>
                  <a:lnTo>
                    <a:pt x="60" y="221"/>
                  </a:lnTo>
                  <a:lnTo>
                    <a:pt x="62" y="221"/>
                  </a:lnTo>
                  <a:lnTo>
                    <a:pt x="63" y="221"/>
                  </a:lnTo>
                  <a:lnTo>
                    <a:pt x="60" y="220"/>
                  </a:lnTo>
                  <a:lnTo>
                    <a:pt x="63" y="218"/>
                  </a:lnTo>
                  <a:lnTo>
                    <a:pt x="65" y="218"/>
                  </a:lnTo>
                  <a:lnTo>
                    <a:pt x="63" y="217"/>
                  </a:lnTo>
                  <a:lnTo>
                    <a:pt x="62" y="217"/>
                  </a:lnTo>
                  <a:lnTo>
                    <a:pt x="60" y="217"/>
                  </a:lnTo>
                  <a:lnTo>
                    <a:pt x="60" y="218"/>
                  </a:lnTo>
                  <a:lnTo>
                    <a:pt x="59" y="218"/>
                  </a:lnTo>
                  <a:lnTo>
                    <a:pt x="57" y="218"/>
                  </a:lnTo>
                  <a:lnTo>
                    <a:pt x="57" y="220"/>
                  </a:lnTo>
                  <a:lnTo>
                    <a:pt x="56" y="220"/>
                  </a:lnTo>
                  <a:lnTo>
                    <a:pt x="54" y="220"/>
                  </a:lnTo>
                  <a:lnTo>
                    <a:pt x="53" y="221"/>
                  </a:lnTo>
                  <a:lnTo>
                    <a:pt x="51" y="221"/>
                  </a:lnTo>
                  <a:lnTo>
                    <a:pt x="50" y="221"/>
                  </a:lnTo>
                  <a:lnTo>
                    <a:pt x="50" y="223"/>
                  </a:lnTo>
                  <a:lnTo>
                    <a:pt x="48" y="223"/>
                  </a:lnTo>
                  <a:lnTo>
                    <a:pt x="47" y="224"/>
                  </a:lnTo>
                  <a:lnTo>
                    <a:pt x="45" y="224"/>
                  </a:lnTo>
                  <a:lnTo>
                    <a:pt x="44" y="223"/>
                  </a:lnTo>
                  <a:lnTo>
                    <a:pt x="44" y="221"/>
                  </a:lnTo>
                  <a:lnTo>
                    <a:pt x="44" y="220"/>
                  </a:lnTo>
                  <a:lnTo>
                    <a:pt x="45" y="220"/>
                  </a:lnTo>
                  <a:lnTo>
                    <a:pt x="47" y="218"/>
                  </a:lnTo>
                  <a:lnTo>
                    <a:pt x="48" y="217"/>
                  </a:lnTo>
                  <a:lnTo>
                    <a:pt x="50" y="217"/>
                  </a:lnTo>
                  <a:lnTo>
                    <a:pt x="54" y="214"/>
                  </a:lnTo>
                  <a:lnTo>
                    <a:pt x="56" y="214"/>
                  </a:lnTo>
                  <a:lnTo>
                    <a:pt x="57" y="214"/>
                  </a:lnTo>
                  <a:lnTo>
                    <a:pt x="57" y="212"/>
                  </a:lnTo>
                  <a:lnTo>
                    <a:pt x="57" y="214"/>
                  </a:lnTo>
                  <a:lnTo>
                    <a:pt x="57" y="212"/>
                  </a:lnTo>
                  <a:lnTo>
                    <a:pt x="59" y="214"/>
                  </a:lnTo>
                  <a:lnTo>
                    <a:pt x="57" y="212"/>
                  </a:lnTo>
                  <a:lnTo>
                    <a:pt x="60" y="212"/>
                  </a:lnTo>
                  <a:lnTo>
                    <a:pt x="60" y="211"/>
                  </a:lnTo>
                  <a:lnTo>
                    <a:pt x="62" y="211"/>
                  </a:lnTo>
                  <a:lnTo>
                    <a:pt x="62" y="209"/>
                  </a:lnTo>
                  <a:lnTo>
                    <a:pt x="60" y="209"/>
                  </a:lnTo>
                  <a:lnTo>
                    <a:pt x="59" y="209"/>
                  </a:lnTo>
                  <a:lnTo>
                    <a:pt x="57" y="211"/>
                  </a:lnTo>
                  <a:lnTo>
                    <a:pt x="56" y="211"/>
                  </a:lnTo>
                  <a:lnTo>
                    <a:pt x="54" y="212"/>
                  </a:lnTo>
                  <a:lnTo>
                    <a:pt x="53" y="212"/>
                  </a:lnTo>
                  <a:lnTo>
                    <a:pt x="50" y="214"/>
                  </a:lnTo>
                  <a:lnTo>
                    <a:pt x="48" y="214"/>
                  </a:lnTo>
                  <a:lnTo>
                    <a:pt x="47" y="215"/>
                  </a:lnTo>
                  <a:lnTo>
                    <a:pt x="45" y="215"/>
                  </a:lnTo>
                  <a:lnTo>
                    <a:pt x="38" y="221"/>
                  </a:lnTo>
                  <a:lnTo>
                    <a:pt x="36" y="221"/>
                  </a:lnTo>
                  <a:lnTo>
                    <a:pt x="35" y="221"/>
                  </a:lnTo>
                  <a:lnTo>
                    <a:pt x="33" y="221"/>
                  </a:lnTo>
                  <a:lnTo>
                    <a:pt x="33" y="223"/>
                  </a:lnTo>
                  <a:lnTo>
                    <a:pt x="32" y="223"/>
                  </a:lnTo>
                  <a:lnTo>
                    <a:pt x="32" y="221"/>
                  </a:lnTo>
                  <a:lnTo>
                    <a:pt x="32" y="223"/>
                  </a:lnTo>
                  <a:lnTo>
                    <a:pt x="30" y="223"/>
                  </a:lnTo>
                  <a:lnTo>
                    <a:pt x="29" y="223"/>
                  </a:lnTo>
                  <a:lnTo>
                    <a:pt x="27" y="223"/>
                  </a:lnTo>
                  <a:lnTo>
                    <a:pt x="15" y="227"/>
                  </a:lnTo>
                  <a:lnTo>
                    <a:pt x="15" y="230"/>
                  </a:lnTo>
                  <a:lnTo>
                    <a:pt x="15" y="232"/>
                  </a:lnTo>
                  <a:lnTo>
                    <a:pt x="17" y="232"/>
                  </a:lnTo>
                  <a:lnTo>
                    <a:pt x="21" y="230"/>
                  </a:lnTo>
                  <a:lnTo>
                    <a:pt x="23" y="230"/>
                  </a:lnTo>
                  <a:lnTo>
                    <a:pt x="23" y="229"/>
                  </a:lnTo>
                  <a:lnTo>
                    <a:pt x="24" y="229"/>
                  </a:lnTo>
                  <a:lnTo>
                    <a:pt x="30" y="227"/>
                  </a:lnTo>
                  <a:lnTo>
                    <a:pt x="32" y="227"/>
                  </a:lnTo>
                  <a:lnTo>
                    <a:pt x="33" y="227"/>
                  </a:lnTo>
                  <a:lnTo>
                    <a:pt x="33" y="226"/>
                  </a:lnTo>
                  <a:lnTo>
                    <a:pt x="35" y="226"/>
                  </a:lnTo>
                  <a:lnTo>
                    <a:pt x="36" y="226"/>
                  </a:lnTo>
                  <a:lnTo>
                    <a:pt x="36" y="224"/>
                  </a:lnTo>
                  <a:lnTo>
                    <a:pt x="38" y="224"/>
                  </a:lnTo>
                  <a:lnTo>
                    <a:pt x="39" y="227"/>
                  </a:lnTo>
                  <a:lnTo>
                    <a:pt x="39" y="229"/>
                  </a:lnTo>
                  <a:lnTo>
                    <a:pt x="41" y="229"/>
                  </a:lnTo>
                  <a:lnTo>
                    <a:pt x="41" y="230"/>
                  </a:lnTo>
                  <a:lnTo>
                    <a:pt x="42" y="232"/>
                  </a:lnTo>
                  <a:lnTo>
                    <a:pt x="42" y="233"/>
                  </a:lnTo>
                  <a:lnTo>
                    <a:pt x="45" y="238"/>
                  </a:lnTo>
                  <a:lnTo>
                    <a:pt x="47" y="242"/>
                  </a:lnTo>
                  <a:lnTo>
                    <a:pt x="45" y="244"/>
                  </a:lnTo>
                  <a:lnTo>
                    <a:pt x="47" y="247"/>
                  </a:lnTo>
                  <a:lnTo>
                    <a:pt x="48" y="250"/>
                  </a:lnTo>
                  <a:lnTo>
                    <a:pt x="48" y="253"/>
                  </a:lnTo>
                  <a:lnTo>
                    <a:pt x="41" y="256"/>
                  </a:lnTo>
                  <a:lnTo>
                    <a:pt x="38" y="247"/>
                  </a:lnTo>
                  <a:lnTo>
                    <a:pt x="36" y="247"/>
                  </a:lnTo>
                  <a:lnTo>
                    <a:pt x="36" y="248"/>
                  </a:lnTo>
                  <a:lnTo>
                    <a:pt x="29" y="250"/>
                  </a:lnTo>
                  <a:lnTo>
                    <a:pt x="27" y="251"/>
                  </a:lnTo>
                  <a:lnTo>
                    <a:pt x="26" y="251"/>
                  </a:lnTo>
                  <a:lnTo>
                    <a:pt x="18" y="254"/>
                  </a:lnTo>
                  <a:lnTo>
                    <a:pt x="17" y="254"/>
                  </a:lnTo>
                  <a:lnTo>
                    <a:pt x="15" y="254"/>
                  </a:lnTo>
                  <a:lnTo>
                    <a:pt x="6" y="259"/>
                  </a:lnTo>
                  <a:lnTo>
                    <a:pt x="8" y="261"/>
                  </a:lnTo>
                  <a:lnTo>
                    <a:pt x="11" y="273"/>
                  </a:lnTo>
                  <a:lnTo>
                    <a:pt x="15" y="273"/>
                  </a:lnTo>
                  <a:lnTo>
                    <a:pt x="15" y="271"/>
                  </a:lnTo>
                  <a:lnTo>
                    <a:pt x="15" y="273"/>
                  </a:lnTo>
                  <a:lnTo>
                    <a:pt x="23" y="274"/>
                  </a:lnTo>
                  <a:lnTo>
                    <a:pt x="24" y="276"/>
                  </a:lnTo>
                  <a:lnTo>
                    <a:pt x="26" y="270"/>
                  </a:lnTo>
                  <a:lnTo>
                    <a:pt x="24" y="276"/>
                  </a:lnTo>
                  <a:lnTo>
                    <a:pt x="26" y="276"/>
                  </a:lnTo>
                  <a:lnTo>
                    <a:pt x="27" y="276"/>
                  </a:lnTo>
                  <a:lnTo>
                    <a:pt x="29" y="276"/>
                  </a:lnTo>
                  <a:lnTo>
                    <a:pt x="33" y="274"/>
                  </a:lnTo>
                  <a:lnTo>
                    <a:pt x="33" y="273"/>
                  </a:lnTo>
                  <a:lnTo>
                    <a:pt x="35" y="268"/>
                  </a:lnTo>
                  <a:lnTo>
                    <a:pt x="35" y="270"/>
                  </a:lnTo>
                  <a:lnTo>
                    <a:pt x="35" y="273"/>
                  </a:lnTo>
                  <a:lnTo>
                    <a:pt x="38" y="273"/>
                  </a:lnTo>
                  <a:lnTo>
                    <a:pt x="38" y="267"/>
                  </a:lnTo>
                  <a:lnTo>
                    <a:pt x="39" y="267"/>
                  </a:lnTo>
                  <a:lnTo>
                    <a:pt x="38" y="273"/>
                  </a:lnTo>
                  <a:lnTo>
                    <a:pt x="45" y="270"/>
                  </a:lnTo>
                  <a:lnTo>
                    <a:pt x="48" y="270"/>
                  </a:lnTo>
                  <a:lnTo>
                    <a:pt x="48" y="271"/>
                  </a:lnTo>
                  <a:lnTo>
                    <a:pt x="50" y="271"/>
                  </a:lnTo>
                  <a:lnTo>
                    <a:pt x="33" y="277"/>
                  </a:lnTo>
                  <a:lnTo>
                    <a:pt x="29" y="279"/>
                  </a:lnTo>
                  <a:lnTo>
                    <a:pt x="11" y="276"/>
                  </a:lnTo>
                  <a:lnTo>
                    <a:pt x="11" y="274"/>
                  </a:lnTo>
                  <a:lnTo>
                    <a:pt x="9" y="274"/>
                  </a:lnTo>
                  <a:lnTo>
                    <a:pt x="8" y="274"/>
                  </a:lnTo>
                  <a:lnTo>
                    <a:pt x="3" y="257"/>
                  </a:lnTo>
                  <a:lnTo>
                    <a:pt x="2" y="256"/>
                  </a:lnTo>
                  <a:lnTo>
                    <a:pt x="2" y="254"/>
                  </a:lnTo>
                  <a:lnTo>
                    <a:pt x="2" y="253"/>
                  </a:lnTo>
                  <a:lnTo>
                    <a:pt x="0" y="251"/>
                  </a:lnTo>
                  <a:lnTo>
                    <a:pt x="0" y="250"/>
                  </a:lnTo>
                  <a:lnTo>
                    <a:pt x="0" y="248"/>
                  </a:lnTo>
                  <a:lnTo>
                    <a:pt x="2" y="248"/>
                  </a:lnTo>
                  <a:lnTo>
                    <a:pt x="3" y="248"/>
                  </a:lnTo>
                  <a:lnTo>
                    <a:pt x="3" y="247"/>
                  </a:lnTo>
                  <a:lnTo>
                    <a:pt x="12" y="244"/>
                  </a:lnTo>
                  <a:lnTo>
                    <a:pt x="11" y="241"/>
                  </a:lnTo>
                  <a:lnTo>
                    <a:pt x="8" y="238"/>
                  </a:lnTo>
                  <a:lnTo>
                    <a:pt x="6" y="233"/>
                  </a:lnTo>
                  <a:lnTo>
                    <a:pt x="8" y="233"/>
                  </a:lnTo>
                  <a:lnTo>
                    <a:pt x="11" y="233"/>
                  </a:lnTo>
                  <a:lnTo>
                    <a:pt x="11" y="232"/>
                  </a:lnTo>
                  <a:lnTo>
                    <a:pt x="12" y="232"/>
                  </a:lnTo>
                  <a:lnTo>
                    <a:pt x="14" y="232"/>
                  </a:lnTo>
                  <a:lnTo>
                    <a:pt x="14" y="227"/>
                  </a:lnTo>
                  <a:lnTo>
                    <a:pt x="12" y="229"/>
                  </a:lnTo>
                  <a:lnTo>
                    <a:pt x="12" y="227"/>
                  </a:lnTo>
                  <a:lnTo>
                    <a:pt x="14" y="227"/>
                  </a:lnTo>
                  <a:lnTo>
                    <a:pt x="14" y="226"/>
                  </a:lnTo>
                  <a:lnTo>
                    <a:pt x="20" y="220"/>
                  </a:lnTo>
                  <a:lnTo>
                    <a:pt x="27" y="214"/>
                  </a:lnTo>
                  <a:lnTo>
                    <a:pt x="29" y="212"/>
                  </a:lnTo>
                  <a:lnTo>
                    <a:pt x="35" y="206"/>
                  </a:lnTo>
                  <a:lnTo>
                    <a:pt x="42" y="200"/>
                  </a:lnTo>
                  <a:lnTo>
                    <a:pt x="44" y="198"/>
                  </a:lnTo>
                  <a:lnTo>
                    <a:pt x="44" y="197"/>
                  </a:lnTo>
                  <a:lnTo>
                    <a:pt x="44" y="195"/>
                  </a:lnTo>
                  <a:lnTo>
                    <a:pt x="42" y="195"/>
                  </a:lnTo>
                  <a:lnTo>
                    <a:pt x="42" y="194"/>
                  </a:lnTo>
                  <a:lnTo>
                    <a:pt x="41" y="192"/>
                  </a:lnTo>
                  <a:lnTo>
                    <a:pt x="39" y="191"/>
                  </a:lnTo>
                  <a:lnTo>
                    <a:pt x="38" y="188"/>
                  </a:lnTo>
                  <a:lnTo>
                    <a:pt x="36" y="188"/>
                  </a:lnTo>
                  <a:lnTo>
                    <a:pt x="36" y="186"/>
                  </a:lnTo>
                  <a:lnTo>
                    <a:pt x="33" y="183"/>
                  </a:lnTo>
                  <a:lnTo>
                    <a:pt x="33" y="182"/>
                  </a:lnTo>
                  <a:lnTo>
                    <a:pt x="35" y="182"/>
                  </a:lnTo>
                  <a:lnTo>
                    <a:pt x="35" y="180"/>
                  </a:lnTo>
                  <a:lnTo>
                    <a:pt x="35" y="179"/>
                  </a:lnTo>
                  <a:lnTo>
                    <a:pt x="36" y="174"/>
                  </a:lnTo>
                  <a:lnTo>
                    <a:pt x="36" y="173"/>
                  </a:lnTo>
                  <a:lnTo>
                    <a:pt x="38" y="170"/>
                  </a:lnTo>
                  <a:lnTo>
                    <a:pt x="39" y="167"/>
                  </a:lnTo>
                  <a:lnTo>
                    <a:pt x="39" y="162"/>
                  </a:lnTo>
                  <a:lnTo>
                    <a:pt x="41" y="158"/>
                  </a:lnTo>
                  <a:lnTo>
                    <a:pt x="42" y="156"/>
                  </a:lnTo>
                  <a:lnTo>
                    <a:pt x="42" y="151"/>
                  </a:lnTo>
                  <a:lnTo>
                    <a:pt x="42" y="148"/>
                  </a:lnTo>
                  <a:lnTo>
                    <a:pt x="42" y="141"/>
                  </a:lnTo>
                  <a:lnTo>
                    <a:pt x="41" y="139"/>
                  </a:lnTo>
                  <a:lnTo>
                    <a:pt x="41" y="133"/>
                  </a:lnTo>
                  <a:lnTo>
                    <a:pt x="38" y="123"/>
                  </a:lnTo>
                  <a:lnTo>
                    <a:pt x="38" y="121"/>
                  </a:lnTo>
                  <a:lnTo>
                    <a:pt x="38" y="120"/>
                  </a:lnTo>
                  <a:lnTo>
                    <a:pt x="38" y="118"/>
                  </a:lnTo>
                  <a:lnTo>
                    <a:pt x="39" y="118"/>
                  </a:lnTo>
                  <a:lnTo>
                    <a:pt x="42" y="118"/>
                  </a:lnTo>
                  <a:lnTo>
                    <a:pt x="42" y="117"/>
                  </a:lnTo>
                  <a:lnTo>
                    <a:pt x="42" y="115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8" y="115"/>
                  </a:lnTo>
                  <a:lnTo>
                    <a:pt x="50" y="115"/>
                  </a:lnTo>
                  <a:lnTo>
                    <a:pt x="51" y="115"/>
                  </a:lnTo>
                  <a:lnTo>
                    <a:pt x="53" y="115"/>
                  </a:lnTo>
                  <a:lnTo>
                    <a:pt x="53" y="114"/>
                  </a:lnTo>
                  <a:lnTo>
                    <a:pt x="51" y="112"/>
                  </a:lnTo>
                  <a:lnTo>
                    <a:pt x="51" y="111"/>
                  </a:lnTo>
                  <a:lnTo>
                    <a:pt x="51" y="108"/>
                  </a:lnTo>
                  <a:lnTo>
                    <a:pt x="50" y="108"/>
                  </a:lnTo>
                  <a:lnTo>
                    <a:pt x="50" y="106"/>
                  </a:lnTo>
                  <a:lnTo>
                    <a:pt x="50" y="105"/>
                  </a:lnTo>
                  <a:lnTo>
                    <a:pt x="50" y="103"/>
                  </a:lnTo>
                  <a:lnTo>
                    <a:pt x="51" y="102"/>
                  </a:lnTo>
                  <a:lnTo>
                    <a:pt x="51" y="100"/>
                  </a:lnTo>
                  <a:lnTo>
                    <a:pt x="51" y="98"/>
                  </a:lnTo>
                  <a:lnTo>
                    <a:pt x="53" y="98"/>
                  </a:lnTo>
                  <a:lnTo>
                    <a:pt x="56" y="98"/>
                  </a:lnTo>
                  <a:lnTo>
                    <a:pt x="57" y="97"/>
                  </a:lnTo>
                  <a:lnTo>
                    <a:pt x="57" y="95"/>
                  </a:lnTo>
                  <a:lnTo>
                    <a:pt x="57" y="94"/>
                  </a:lnTo>
                  <a:lnTo>
                    <a:pt x="59" y="94"/>
                  </a:lnTo>
                  <a:lnTo>
                    <a:pt x="59" y="92"/>
                  </a:lnTo>
                  <a:lnTo>
                    <a:pt x="59" y="91"/>
                  </a:lnTo>
                  <a:lnTo>
                    <a:pt x="59" y="89"/>
                  </a:lnTo>
                  <a:lnTo>
                    <a:pt x="62" y="89"/>
                  </a:lnTo>
                  <a:lnTo>
                    <a:pt x="65" y="89"/>
                  </a:lnTo>
                  <a:lnTo>
                    <a:pt x="65" y="88"/>
                  </a:lnTo>
                  <a:lnTo>
                    <a:pt x="66" y="85"/>
                  </a:lnTo>
                  <a:lnTo>
                    <a:pt x="66" y="80"/>
                  </a:lnTo>
                  <a:lnTo>
                    <a:pt x="66" y="79"/>
                  </a:lnTo>
                  <a:lnTo>
                    <a:pt x="68" y="79"/>
                  </a:lnTo>
                  <a:lnTo>
                    <a:pt x="68" y="77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68" y="76"/>
                  </a:lnTo>
                  <a:lnTo>
                    <a:pt x="66" y="76"/>
                  </a:lnTo>
                  <a:lnTo>
                    <a:pt x="66" y="74"/>
                  </a:lnTo>
                  <a:lnTo>
                    <a:pt x="66" y="73"/>
                  </a:lnTo>
                  <a:lnTo>
                    <a:pt x="66" y="71"/>
                  </a:lnTo>
                  <a:lnTo>
                    <a:pt x="68" y="71"/>
                  </a:lnTo>
                  <a:lnTo>
                    <a:pt x="68" y="70"/>
                  </a:lnTo>
                  <a:lnTo>
                    <a:pt x="68" y="68"/>
                  </a:lnTo>
                  <a:lnTo>
                    <a:pt x="68" y="67"/>
                  </a:lnTo>
                  <a:lnTo>
                    <a:pt x="68" y="65"/>
                  </a:lnTo>
                  <a:lnTo>
                    <a:pt x="69" y="65"/>
                  </a:lnTo>
                  <a:lnTo>
                    <a:pt x="69" y="64"/>
                  </a:lnTo>
                  <a:lnTo>
                    <a:pt x="69" y="62"/>
                  </a:lnTo>
                  <a:lnTo>
                    <a:pt x="69" y="61"/>
                  </a:lnTo>
                  <a:lnTo>
                    <a:pt x="69" y="59"/>
                  </a:lnTo>
                  <a:lnTo>
                    <a:pt x="71" y="59"/>
                  </a:lnTo>
                  <a:lnTo>
                    <a:pt x="71" y="58"/>
                  </a:lnTo>
                  <a:lnTo>
                    <a:pt x="71" y="56"/>
                  </a:lnTo>
                  <a:lnTo>
                    <a:pt x="71" y="55"/>
                  </a:lnTo>
                  <a:lnTo>
                    <a:pt x="72" y="55"/>
                  </a:lnTo>
                  <a:lnTo>
                    <a:pt x="72" y="53"/>
                  </a:lnTo>
                  <a:lnTo>
                    <a:pt x="74" y="52"/>
                  </a:lnTo>
                  <a:lnTo>
                    <a:pt x="75" y="49"/>
                  </a:lnTo>
                  <a:lnTo>
                    <a:pt x="75" y="47"/>
                  </a:lnTo>
                  <a:lnTo>
                    <a:pt x="71" y="47"/>
                  </a:lnTo>
                  <a:lnTo>
                    <a:pt x="71" y="45"/>
                  </a:lnTo>
                  <a:lnTo>
                    <a:pt x="71" y="44"/>
                  </a:lnTo>
                  <a:lnTo>
                    <a:pt x="71" y="42"/>
                  </a:lnTo>
                  <a:lnTo>
                    <a:pt x="69" y="39"/>
                  </a:lnTo>
                  <a:lnTo>
                    <a:pt x="68" y="35"/>
                  </a:lnTo>
                  <a:lnTo>
                    <a:pt x="68" y="30"/>
                  </a:lnTo>
                  <a:lnTo>
                    <a:pt x="68" y="29"/>
                  </a:lnTo>
                  <a:lnTo>
                    <a:pt x="68" y="27"/>
                  </a:lnTo>
                  <a:lnTo>
                    <a:pt x="68" y="26"/>
                  </a:lnTo>
                  <a:lnTo>
                    <a:pt x="68" y="24"/>
                  </a:lnTo>
                  <a:lnTo>
                    <a:pt x="68" y="23"/>
                  </a:lnTo>
                  <a:lnTo>
                    <a:pt x="68" y="21"/>
                  </a:lnTo>
                  <a:lnTo>
                    <a:pt x="66" y="21"/>
                  </a:lnTo>
                  <a:lnTo>
                    <a:pt x="65" y="21"/>
                  </a:lnTo>
                  <a:lnTo>
                    <a:pt x="63" y="21"/>
                  </a:lnTo>
                  <a:lnTo>
                    <a:pt x="63" y="20"/>
                  </a:lnTo>
                  <a:lnTo>
                    <a:pt x="63" y="18"/>
                  </a:lnTo>
                  <a:lnTo>
                    <a:pt x="63" y="17"/>
                  </a:lnTo>
                  <a:lnTo>
                    <a:pt x="63" y="14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3" y="9"/>
                  </a:lnTo>
                  <a:lnTo>
                    <a:pt x="65" y="9"/>
                  </a:lnTo>
                  <a:lnTo>
                    <a:pt x="66" y="8"/>
                  </a:lnTo>
                  <a:lnTo>
                    <a:pt x="68" y="8"/>
                  </a:lnTo>
                  <a:lnTo>
                    <a:pt x="69" y="8"/>
                  </a:lnTo>
                  <a:lnTo>
                    <a:pt x="71" y="8"/>
                  </a:lnTo>
                  <a:lnTo>
                    <a:pt x="75" y="8"/>
                  </a:lnTo>
                  <a:lnTo>
                    <a:pt x="77" y="8"/>
                  </a:lnTo>
                  <a:lnTo>
                    <a:pt x="78" y="8"/>
                  </a:lnTo>
                  <a:lnTo>
                    <a:pt x="80" y="8"/>
                  </a:lnTo>
                  <a:lnTo>
                    <a:pt x="81" y="8"/>
                  </a:lnTo>
                  <a:lnTo>
                    <a:pt x="83" y="8"/>
                  </a:lnTo>
                  <a:lnTo>
                    <a:pt x="86" y="8"/>
                  </a:lnTo>
                  <a:lnTo>
                    <a:pt x="87" y="8"/>
                  </a:lnTo>
                  <a:lnTo>
                    <a:pt x="89" y="8"/>
                  </a:lnTo>
                  <a:lnTo>
                    <a:pt x="90" y="8"/>
                  </a:lnTo>
                  <a:lnTo>
                    <a:pt x="94" y="8"/>
                  </a:lnTo>
                  <a:lnTo>
                    <a:pt x="95" y="8"/>
                  </a:lnTo>
                  <a:close/>
                  <a:moveTo>
                    <a:pt x="103" y="132"/>
                  </a:moveTo>
                  <a:lnTo>
                    <a:pt x="103" y="133"/>
                  </a:lnTo>
                  <a:lnTo>
                    <a:pt x="101" y="133"/>
                  </a:lnTo>
                  <a:lnTo>
                    <a:pt x="101" y="135"/>
                  </a:lnTo>
                  <a:lnTo>
                    <a:pt x="101" y="136"/>
                  </a:lnTo>
                  <a:lnTo>
                    <a:pt x="101" y="142"/>
                  </a:lnTo>
                  <a:lnTo>
                    <a:pt x="101" y="144"/>
                  </a:lnTo>
                  <a:lnTo>
                    <a:pt x="101" y="145"/>
                  </a:lnTo>
                  <a:lnTo>
                    <a:pt x="101" y="147"/>
                  </a:lnTo>
                  <a:lnTo>
                    <a:pt x="101" y="148"/>
                  </a:lnTo>
                  <a:lnTo>
                    <a:pt x="101" y="150"/>
                  </a:lnTo>
                  <a:lnTo>
                    <a:pt x="101" y="153"/>
                  </a:lnTo>
                  <a:lnTo>
                    <a:pt x="101" y="155"/>
                  </a:lnTo>
                  <a:lnTo>
                    <a:pt x="101" y="156"/>
                  </a:lnTo>
                  <a:lnTo>
                    <a:pt x="103" y="156"/>
                  </a:lnTo>
                  <a:lnTo>
                    <a:pt x="104" y="156"/>
                  </a:lnTo>
                  <a:lnTo>
                    <a:pt x="106" y="156"/>
                  </a:lnTo>
                  <a:lnTo>
                    <a:pt x="106" y="158"/>
                  </a:lnTo>
                  <a:lnTo>
                    <a:pt x="106" y="159"/>
                  </a:lnTo>
                  <a:lnTo>
                    <a:pt x="106" y="161"/>
                  </a:lnTo>
                  <a:lnTo>
                    <a:pt x="106" y="162"/>
                  </a:lnTo>
                  <a:lnTo>
                    <a:pt x="106" y="164"/>
                  </a:lnTo>
                  <a:lnTo>
                    <a:pt x="109" y="165"/>
                  </a:lnTo>
                  <a:lnTo>
                    <a:pt x="110" y="165"/>
                  </a:lnTo>
                  <a:lnTo>
                    <a:pt x="110" y="167"/>
                  </a:lnTo>
                  <a:lnTo>
                    <a:pt x="112" y="167"/>
                  </a:lnTo>
                  <a:lnTo>
                    <a:pt x="112" y="168"/>
                  </a:lnTo>
                  <a:lnTo>
                    <a:pt x="113" y="168"/>
                  </a:lnTo>
                  <a:lnTo>
                    <a:pt x="115" y="170"/>
                  </a:lnTo>
                  <a:lnTo>
                    <a:pt x="116" y="171"/>
                  </a:lnTo>
                  <a:lnTo>
                    <a:pt x="118" y="171"/>
                  </a:lnTo>
                  <a:lnTo>
                    <a:pt x="119" y="173"/>
                  </a:lnTo>
                  <a:lnTo>
                    <a:pt x="122" y="176"/>
                  </a:lnTo>
                  <a:lnTo>
                    <a:pt x="124" y="176"/>
                  </a:lnTo>
                  <a:lnTo>
                    <a:pt x="128" y="180"/>
                  </a:lnTo>
                  <a:lnTo>
                    <a:pt x="130" y="182"/>
                  </a:lnTo>
                  <a:lnTo>
                    <a:pt x="131" y="183"/>
                  </a:lnTo>
                  <a:lnTo>
                    <a:pt x="133" y="183"/>
                  </a:lnTo>
                  <a:lnTo>
                    <a:pt x="134" y="183"/>
                  </a:lnTo>
                  <a:lnTo>
                    <a:pt x="136" y="183"/>
                  </a:lnTo>
                  <a:lnTo>
                    <a:pt x="137" y="183"/>
                  </a:lnTo>
                  <a:lnTo>
                    <a:pt x="139" y="183"/>
                  </a:lnTo>
                  <a:lnTo>
                    <a:pt x="140" y="183"/>
                  </a:lnTo>
                  <a:lnTo>
                    <a:pt x="142" y="183"/>
                  </a:lnTo>
                  <a:lnTo>
                    <a:pt x="145" y="183"/>
                  </a:lnTo>
                  <a:lnTo>
                    <a:pt x="146" y="183"/>
                  </a:lnTo>
                  <a:lnTo>
                    <a:pt x="148" y="183"/>
                  </a:lnTo>
                  <a:lnTo>
                    <a:pt x="149" y="183"/>
                  </a:lnTo>
                  <a:lnTo>
                    <a:pt x="151" y="183"/>
                  </a:lnTo>
                  <a:lnTo>
                    <a:pt x="152" y="183"/>
                  </a:lnTo>
                  <a:lnTo>
                    <a:pt x="154" y="183"/>
                  </a:lnTo>
                  <a:lnTo>
                    <a:pt x="157" y="183"/>
                  </a:lnTo>
                  <a:lnTo>
                    <a:pt x="155" y="183"/>
                  </a:lnTo>
                  <a:lnTo>
                    <a:pt x="155" y="182"/>
                  </a:lnTo>
                  <a:lnTo>
                    <a:pt x="154" y="180"/>
                  </a:lnTo>
                  <a:lnTo>
                    <a:pt x="154" y="179"/>
                  </a:lnTo>
                  <a:lnTo>
                    <a:pt x="154" y="177"/>
                  </a:lnTo>
                  <a:lnTo>
                    <a:pt x="152" y="177"/>
                  </a:lnTo>
                  <a:lnTo>
                    <a:pt x="151" y="177"/>
                  </a:lnTo>
                  <a:lnTo>
                    <a:pt x="149" y="177"/>
                  </a:lnTo>
                  <a:lnTo>
                    <a:pt x="149" y="176"/>
                  </a:lnTo>
                  <a:lnTo>
                    <a:pt x="149" y="174"/>
                  </a:lnTo>
                  <a:lnTo>
                    <a:pt x="149" y="173"/>
                  </a:lnTo>
                  <a:lnTo>
                    <a:pt x="149" y="171"/>
                  </a:lnTo>
                  <a:lnTo>
                    <a:pt x="148" y="171"/>
                  </a:lnTo>
                  <a:lnTo>
                    <a:pt x="146" y="171"/>
                  </a:lnTo>
                  <a:lnTo>
                    <a:pt x="142" y="171"/>
                  </a:lnTo>
                  <a:lnTo>
                    <a:pt x="142" y="170"/>
                  </a:lnTo>
                  <a:lnTo>
                    <a:pt x="143" y="170"/>
                  </a:lnTo>
                  <a:lnTo>
                    <a:pt x="145" y="170"/>
                  </a:lnTo>
                  <a:lnTo>
                    <a:pt x="146" y="170"/>
                  </a:lnTo>
                  <a:lnTo>
                    <a:pt x="148" y="170"/>
                  </a:lnTo>
                  <a:lnTo>
                    <a:pt x="149" y="170"/>
                  </a:lnTo>
                  <a:lnTo>
                    <a:pt x="151" y="170"/>
                  </a:lnTo>
                  <a:lnTo>
                    <a:pt x="152" y="170"/>
                  </a:lnTo>
                  <a:lnTo>
                    <a:pt x="154" y="170"/>
                  </a:lnTo>
                  <a:lnTo>
                    <a:pt x="154" y="168"/>
                  </a:lnTo>
                  <a:lnTo>
                    <a:pt x="154" y="167"/>
                  </a:lnTo>
                  <a:lnTo>
                    <a:pt x="154" y="165"/>
                  </a:lnTo>
                  <a:lnTo>
                    <a:pt x="154" y="164"/>
                  </a:lnTo>
                  <a:lnTo>
                    <a:pt x="154" y="162"/>
                  </a:lnTo>
                  <a:lnTo>
                    <a:pt x="154" y="156"/>
                  </a:lnTo>
                  <a:lnTo>
                    <a:pt x="149" y="156"/>
                  </a:lnTo>
                  <a:lnTo>
                    <a:pt x="148" y="156"/>
                  </a:lnTo>
                  <a:lnTo>
                    <a:pt x="142" y="161"/>
                  </a:lnTo>
                  <a:lnTo>
                    <a:pt x="142" y="159"/>
                  </a:lnTo>
                  <a:lnTo>
                    <a:pt x="142" y="158"/>
                  </a:lnTo>
                  <a:lnTo>
                    <a:pt x="142" y="156"/>
                  </a:lnTo>
                  <a:lnTo>
                    <a:pt x="142" y="153"/>
                  </a:lnTo>
                  <a:lnTo>
                    <a:pt x="142" y="150"/>
                  </a:lnTo>
                  <a:lnTo>
                    <a:pt x="142" y="148"/>
                  </a:lnTo>
                  <a:lnTo>
                    <a:pt x="142" y="147"/>
                  </a:lnTo>
                  <a:lnTo>
                    <a:pt x="142" y="145"/>
                  </a:lnTo>
                  <a:lnTo>
                    <a:pt x="139" y="145"/>
                  </a:lnTo>
                  <a:lnTo>
                    <a:pt x="139" y="147"/>
                  </a:lnTo>
                  <a:lnTo>
                    <a:pt x="137" y="147"/>
                  </a:lnTo>
                  <a:lnTo>
                    <a:pt x="136" y="147"/>
                  </a:lnTo>
                  <a:lnTo>
                    <a:pt x="136" y="145"/>
                  </a:lnTo>
                  <a:lnTo>
                    <a:pt x="136" y="144"/>
                  </a:lnTo>
                  <a:lnTo>
                    <a:pt x="136" y="142"/>
                  </a:lnTo>
                  <a:lnTo>
                    <a:pt x="134" y="142"/>
                  </a:lnTo>
                  <a:lnTo>
                    <a:pt x="133" y="142"/>
                  </a:lnTo>
                  <a:lnTo>
                    <a:pt x="131" y="142"/>
                  </a:lnTo>
                  <a:lnTo>
                    <a:pt x="128" y="142"/>
                  </a:lnTo>
                  <a:lnTo>
                    <a:pt x="127" y="142"/>
                  </a:lnTo>
                  <a:lnTo>
                    <a:pt x="125" y="142"/>
                  </a:lnTo>
                  <a:lnTo>
                    <a:pt x="124" y="142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8" y="142"/>
                  </a:lnTo>
                  <a:lnTo>
                    <a:pt x="116" y="142"/>
                  </a:lnTo>
                  <a:lnTo>
                    <a:pt x="115" y="142"/>
                  </a:lnTo>
                  <a:lnTo>
                    <a:pt x="115" y="144"/>
                  </a:lnTo>
                  <a:lnTo>
                    <a:pt x="115" y="145"/>
                  </a:lnTo>
                  <a:lnTo>
                    <a:pt x="115" y="147"/>
                  </a:lnTo>
                  <a:lnTo>
                    <a:pt x="115" y="148"/>
                  </a:lnTo>
                  <a:lnTo>
                    <a:pt x="115" y="150"/>
                  </a:lnTo>
                  <a:lnTo>
                    <a:pt x="115" y="151"/>
                  </a:lnTo>
                  <a:lnTo>
                    <a:pt x="115" y="153"/>
                  </a:lnTo>
                  <a:lnTo>
                    <a:pt x="115" y="155"/>
                  </a:lnTo>
                  <a:lnTo>
                    <a:pt x="115" y="156"/>
                  </a:lnTo>
                  <a:lnTo>
                    <a:pt x="113" y="156"/>
                  </a:lnTo>
                  <a:lnTo>
                    <a:pt x="112" y="156"/>
                  </a:lnTo>
                  <a:lnTo>
                    <a:pt x="110" y="156"/>
                  </a:lnTo>
                  <a:lnTo>
                    <a:pt x="109" y="156"/>
                  </a:lnTo>
                  <a:lnTo>
                    <a:pt x="109" y="155"/>
                  </a:lnTo>
                  <a:lnTo>
                    <a:pt x="109" y="153"/>
                  </a:lnTo>
                  <a:lnTo>
                    <a:pt x="109" y="151"/>
                  </a:lnTo>
                  <a:lnTo>
                    <a:pt x="109" y="150"/>
                  </a:lnTo>
                  <a:lnTo>
                    <a:pt x="109" y="148"/>
                  </a:lnTo>
                  <a:lnTo>
                    <a:pt x="109" y="147"/>
                  </a:lnTo>
                  <a:lnTo>
                    <a:pt x="109" y="145"/>
                  </a:lnTo>
                  <a:lnTo>
                    <a:pt x="109" y="144"/>
                  </a:lnTo>
                  <a:lnTo>
                    <a:pt x="109" y="142"/>
                  </a:lnTo>
                  <a:lnTo>
                    <a:pt x="110" y="142"/>
                  </a:lnTo>
                  <a:lnTo>
                    <a:pt x="112" y="142"/>
                  </a:lnTo>
                  <a:lnTo>
                    <a:pt x="112" y="138"/>
                  </a:lnTo>
                  <a:lnTo>
                    <a:pt x="113" y="138"/>
                  </a:lnTo>
                  <a:lnTo>
                    <a:pt x="115" y="138"/>
                  </a:lnTo>
                  <a:lnTo>
                    <a:pt x="118" y="138"/>
                  </a:lnTo>
                  <a:lnTo>
                    <a:pt x="118" y="136"/>
                  </a:lnTo>
                  <a:lnTo>
                    <a:pt x="118" y="135"/>
                  </a:lnTo>
                  <a:lnTo>
                    <a:pt x="121" y="135"/>
                  </a:lnTo>
                  <a:lnTo>
                    <a:pt x="122" y="135"/>
                  </a:lnTo>
                  <a:lnTo>
                    <a:pt x="122" y="133"/>
                  </a:lnTo>
                  <a:lnTo>
                    <a:pt x="122" y="132"/>
                  </a:lnTo>
                  <a:lnTo>
                    <a:pt x="122" y="130"/>
                  </a:lnTo>
                  <a:lnTo>
                    <a:pt x="122" y="129"/>
                  </a:lnTo>
                  <a:lnTo>
                    <a:pt x="121" y="129"/>
                  </a:lnTo>
                  <a:lnTo>
                    <a:pt x="119" y="129"/>
                  </a:lnTo>
                  <a:lnTo>
                    <a:pt x="118" y="129"/>
                  </a:lnTo>
                  <a:lnTo>
                    <a:pt x="116" y="129"/>
                  </a:lnTo>
                  <a:lnTo>
                    <a:pt x="115" y="129"/>
                  </a:lnTo>
                  <a:lnTo>
                    <a:pt x="113" y="129"/>
                  </a:lnTo>
                  <a:lnTo>
                    <a:pt x="112" y="129"/>
                  </a:lnTo>
                  <a:lnTo>
                    <a:pt x="110" y="129"/>
                  </a:lnTo>
                  <a:lnTo>
                    <a:pt x="109" y="129"/>
                  </a:lnTo>
                  <a:lnTo>
                    <a:pt x="107" y="129"/>
                  </a:lnTo>
                  <a:lnTo>
                    <a:pt x="106" y="129"/>
                  </a:lnTo>
                  <a:lnTo>
                    <a:pt x="104" y="129"/>
                  </a:lnTo>
                  <a:lnTo>
                    <a:pt x="103" y="129"/>
                  </a:lnTo>
                  <a:lnTo>
                    <a:pt x="101" y="129"/>
                  </a:lnTo>
                  <a:lnTo>
                    <a:pt x="101" y="130"/>
                  </a:lnTo>
                  <a:lnTo>
                    <a:pt x="103" y="130"/>
                  </a:lnTo>
                  <a:lnTo>
                    <a:pt x="103" y="132"/>
                  </a:lnTo>
                  <a:close/>
                  <a:moveTo>
                    <a:pt x="213" y="106"/>
                  </a:moveTo>
                  <a:lnTo>
                    <a:pt x="213" y="109"/>
                  </a:lnTo>
                  <a:lnTo>
                    <a:pt x="210" y="109"/>
                  </a:lnTo>
                  <a:lnTo>
                    <a:pt x="210" y="111"/>
                  </a:lnTo>
                  <a:lnTo>
                    <a:pt x="210" y="112"/>
                  </a:lnTo>
                  <a:lnTo>
                    <a:pt x="210" y="117"/>
                  </a:lnTo>
                  <a:lnTo>
                    <a:pt x="211" y="117"/>
                  </a:lnTo>
                  <a:lnTo>
                    <a:pt x="213" y="117"/>
                  </a:lnTo>
                  <a:lnTo>
                    <a:pt x="214" y="117"/>
                  </a:lnTo>
                  <a:lnTo>
                    <a:pt x="216" y="117"/>
                  </a:lnTo>
                  <a:lnTo>
                    <a:pt x="217" y="117"/>
                  </a:lnTo>
                  <a:lnTo>
                    <a:pt x="219" y="117"/>
                  </a:lnTo>
                  <a:lnTo>
                    <a:pt x="219" y="112"/>
                  </a:lnTo>
                  <a:lnTo>
                    <a:pt x="220" y="112"/>
                  </a:lnTo>
                  <a:lnTo>
                    <a:pt x="222" y="112"/>
                  </a:lnTo>
                  <a:lnTo>
                    <a:pt x="222" y="117"/>
                  </a:lnTo>
                  <a:lnTo>
                    <a:pt x="223" y="117"/>
                  </a:lnTo>
                  <a:lnTo>
                    <a:pt x="223" y="112"/>
                  </a:lnTo>
                  <a:lnTo>
                    <a:pt x="223" y="111"/>
                  </a:lnTo>
                  <a:lnTo>
                    <a:pt x="223" y="106"/>
                  </a:lnTo>
                  <a:lnTo>
                    <a:pt x="222" y="106"/>
                  </a:lnTo>
                  <a:lnTo>
                    <a:pt x="220" y="106"/>
                  </a:lnTo>
                  <a:lnTo>
                    <a:pt x="219" y="106"/>
                  </a:lnTo>
                  <a:lnTo>
                    <a:pt x="217" y="106"/>
                  </a:lnTo>
                  <a:lnTo>
                    <a:pt x="216" y="106"/>
                  </a:lnTo>
                  <a:lnTo>
                    <a:pt x="214" y="106"/>
                  </a:lnTo>
                  <a:lnTo>
                    <a:pt x="213" y="106"/>
                  </a:lnTo>
                  <a:close/>
                </a:path>
              </a:pathLst>
            </a:custGeom>
            <a:solidFill>
              <a:srgbClr val="F8A057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265"/>
              <a:endParaRPr lang="zh-CN" altLang="en-US" sz="9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" name="Freeform 586">
              <a:extLst>
                <a:ext uri="{FF2B5EF4-FFF2-40B4-BE49-F238E27FC236}">
                  <a16:creationId xmlns:a16="http://schemas.microsoft.com/office/drawing/2014/main" id="{3E215F6A-BBF1-FDCF-FCEE-5C3718E5F0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23387" y="2250172"/>
              <a:ext cx="484869" cy="398844"/>
            </a:xfrm>
            <a:custGeom>
              <a:avLst/>
              <a:gdLst>
                <a:gd name="T0" fmla="*/ 92 w 372"/>
                <a:gd name="T1" fmla="*/ 273 h 306"/>
                <a:gd name="T2" fmla="*/ 90 w 372"/>
                <a:gd name="T3" fmla="*/ 270 h 306"/>
                <a:gd name="T4" fmla="*/ 83 w 372"/>
                <a:gd name="T5" fmla="*/ 274 h 306"/>
                <a:gd name="T6" fmla="*/ 113 w 372"/>
                <a:gd name="T7" fmla="*/ 17 h 306"/>
                <a:gd name="T8" fmla="*/ 92 w 372"/>
                <a:gd name="T9" fmla="*/ 29 h 306"/>
                <a:gd name="T10" fmla="*/ 99 w 372"/>
                <a:gd name="T11" fmla="*/ 50 h 306"/>
                <a:gd name="T12" fmla="*/ 105 w 372"/>
                <a:gd name="T13" fmla="*/ 56 h 306"/>
                <a:gd name="T14" fmla="*/ 113 w 372"/>
                <a:gd name="T15" fmla="*/ 69 h 306"/>
                <a:gd name="T16" fmla="*/ 121 w 372"/>
                <a:gd name="T17" fmla="*/ 64 h 306"/>
                <a:gd name="T18" fmla="*/ 122 w 372"/>
                <a:gd name="T19" fmla="*/ 46 h 306"/>
                <a:gd name="T20" fmla="*/ 139 w 372"/>
                <a:gd name="T21" fmla="*/ 35 h 306"/>
                <a:gd name="T22" fmla="*/ 161 w 372"/>
                <a:gd name="T23" fmla="*/ 22 h 306"/>
                <a:gd name="T24" fmla="*/ 184 w 372"/>
                <a:gd name="T25" fmla="*/ 22 h 306"/>
                <a:gd name="T26" fmla="*/ 190 w 372"/>
                <a:gd name="T27" fmla="*/ 50 h 306"/>
                <a:gd name="T28" fmla="*/ 211 w 372"/>
                <a:gd name="T29" fmla="*/ 55 h 306"/>
                <a:gd name="T30" fmla="*/ 203 w 372"/>
                <a:gd name="T31" fmla="*/ 75 h 306"/>
                <a:gd name="T32" fmla="*/ 231 w 372"/>
                <a:gd name="T33" fmla="*/ 90 h 306"/>
                <a:gd name="T34" fmla="*/ 265 w 372"/>
                <a:gd name="T35" fmla="*/ 78 h 306"/>
                <a:gd name="T36" fmla="*/ 280 w 372"/>
                <a:gd name="T37" fmla="*/ 91 h 306"/>
                <a:gd name="T38" fmla="*/ 286 w 372"/>
                <a:gd name="T39" fmla="*/ 103 h 306"/>
                <a:gd name="T40" fmla="*/ 297 w 372"/>
                <a:gd name="T41" fmla="*/ 119 h 306"/>
                <a:gd name="T42" fmla="*/ 329 w 372"/>
                <a:gd name="T43" fmla="*/ 103 h 306"/>
                <a:gd name="T44" fmla="*/ 342 w 372"/>
                <a:gd name="T45" fmla="*/ 99 h 306"/>
                <a:gd name="T46" fmla="*/ 345 w 372"/>
                <a:gd name="T47" fmla="*/ 97 h 306"/>
                <a:gd name="T48" fmla="*/ 350 w 372"/>
                <a:gd name="T49" fmla="*/ 85 h 306"/>
                <a:gd name="T50" fmla="*/ 359 w 372"/>
                <a:gd name="T51" fmla="*/ 91 h 306"/>
                <a:gd name="T52" fmla="*/ 359 w 372"/>
                <a:gd name="T53" fmla="*/ 102 h 306"/>
                <a:gd name="T54" fmla="*/ 372 w 372"/>
                <a:gd name="T55" fmla="*/ 108 h 306"/>
                <a:gd name="T56" fmla="*/ 368 w 372"/>
                <a:gd name="T57" fmla="*/ 125 h 306"/>
                <a:gd name="T58" fmla="*/ 351 w 372"/>
                <a:gd name="T59" fmla="*/ 129 h 306"/>
                <a:gd name="T60" fmla="*/ 332 w 372"/>
                <a:gd name="T61" fmla="*/ 144 h 306"/>
                <a:gd name="T62" fmla="*/ 342 w 372"/>
                <a:gd name="T63" fmla="*/ 190 h 306"/>
                <a:gd name="T64" fmla="*/ 335 w 372"/>
                <a:gd name="T65" fmla="*/ 184 h 306"/>
                <a:gd name="T66" fmla="*/ 329 w 372"/>
                <a:gd name="T67" fmla="*/ 190 h 306"/>
                <a:gd name="T68" fmla="*/ 342 w 372"/>
                <a:gd name="T69" fmla="*/ 203 h 306"/>
                <a:gd name="T70" fmla="*/ 330 w 372"/>
                <a:gd name="T71" fmla="*/ 249 h 306"/>
                <a:gd name="T72" fmla="*/ 317 w 372"/>
                <a:gd name="T73" fmla="*/ 258 h 306"/>
                <a:gd name="T74" fmla="*/ 302 w 372"/>
                <a:gd name="T75" fmla="*/ 250 h 306"/>
                <a:gd name="T76" fmla="*/ 282 w 372"/>
                <a:gd name="T77" fmla="*/ 240 h 306"/>
                <a:gd name="T78" fmla="*/ 267 w 372"/>
                <a:gd name="T79" fmla="*/ 231 h 306"/>
                <a:gd name="T80" fmla="*/ 240 w 372"/>
                <a:gd name="T81" fmla="*/ 211 h 306"/>
                <a:gd name="T82" fmla="*/ 213 w 372"/>
                <a:gd name="T83" fmla="*/ 217 h 306"/>
                <a:gd name="T84" fmla="*/ 193 w 372"/>
                <a:gd name="T85" fmla="*/ 235 h 306"/>
                <a:gd name="T86" fmla="*/ 181 w 372"/>
                <a:gd name="T87" fmla="*/ 250 h 306"/>
                <a:gd name="T88" fmla="*/ 202 w 372"/>
                <a:gd name="T89" fmla="*/ 250 h 306"/>
                <a:gd name="T90" fmla="*/ 203 w 372"/>
                <a:gd name="T91" fmla="*/ 278 h 306"/>
                <a:gd name="T92" fmla="*/ 181 w 372"/>
                <a:gd name="T93" fmla="*/ 300 h 306"/>
                <a:gd name="T94" fmla="*/ 164 w 372"/>
                <a:gd name="T95" fmla="*/ 300 h 306"/>
                <a:gd name="T96" fmla="*/ 133 w 372"/>
                <a:gd name="T97" fmla="*/ 285 h 306"/>
                <a:gd name="T98" fmla="*/ 95 w 372"/>
                <a:gd name="T99" fmla="*/ 273 h 306"/>
                <a:gd name="T100" fmla="*/ 78 w 372"/>
                <a:gd name="T101" fmla="*/ 240 h 306"/>
                <a:gd name="T102" fmla="*/ 69 w 372"/>
                <a:gd name="T103" fmla="*/ 212 h 306"/>
                <a:gd name="T104" fmla="*/ 56 w 372"/>
                <a:gd name="T105" fmla="*/ 167 h 306"/>
                <a:gd name="T106" fmla="*/ 42 w 372"/>
                <a:gd name="T107" fmla="*/ 137 h 306"/>
                <a:gd name="T108" fmla="*/ 13 w 372"/>
                <a:gd name="T109" fmla="*/ 109 h 306"/>
                <a:gd name="T110" fmla="*/ 4 w 372"/>
                <a:gd name="T111" fmla="*/ 96 h 306"/>
                <a:gd name="T112" fmla="*/ 26 w 372"/>
                <a:gd name="T113" fmla="*/ 100 h 306"/>
                <a:gd name="T114" fmla="*/ 48 w 372"/>
                <a:gd name="T115" fmla="*/ 93 h 306"/>
                <a:gd name="T116" fmla="*/ 59 w 372"/>
                <a:gd name="T117" fmla="*/ 75 h 306"/>
                <a:gd name="T118" fmla="*/ 66 w 372"/>
                <a:gd name="T119" fmla="*/ 58 h 306"/>
                <a:gd name="T120" fmla="*/ 51 w 372"/>
                <a:gd name="T121" fmla="*/ 35 h 306"/>
                <a:gd name="T122" fmla="*/ 78 w 372"/>
                <a:gd name="T123" fmla="*/ 22 h 306"/>
                <a:gd name="T124" fmla="*/ 105 w 372"/>
                <a:gd name="T125" fmla="*/ 5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72" h="306">
                  <a:moveTo>
                    <a:pt x="93" y="276"/>
                  </a:moveTo>
                  <a:lnTo>
                    <a:pt x="92" y="276"/>
                  </a:lnTo>
                  <a:lnTo>
                    <a:pt x="92" y="278"/>
                  </a:lnTo>
                  <a:lnTo>
                    <a:pt x="92" y="276"/>
                  </a:lnTo>
                  <a:lnTo>
                    <a:pt x="90" y="276"/>
                  </a:lnTo>
                  <a:lnTo>
                    <a:pt x="90" y="278"/>
                  </a:lnTo>
                  <a:lnTo>
                    <a:pt x="90" y="276"/>
                  </a:lnTo>
                  <a:lnTo>
                    <a:pt x="89" y="276"/>
                  </a:lnTo>
                  <a:lnTo>
                    <a:pt x="89" y="278"/>
                  </a:lnTo>
                  <a:lnTo>
                    <a:pt x="89" y="276"/>
                  </a:lnTo>
                  <a:lnTo>
                    <a:pt x="90" y="276"/>
                  </a:lnTo>
                  <a:lnTo>
                    <a:pt x="90" y="274"/>
                  </a:lnTo>
                  <a:lnTo>
                    <a:pt x="92" y="274"/>
                  </a:lnTo>
                  <a:lnTo>
                    <a:pt x="92" y="273"/>
                  </a:lnTo>
                  <a:lnTo>
                    <a:pt x="92" y="274"/>
                  </a:lnTo>
                  <a:lnTo>
                    <a:pt x="93" y="274"/>
                  </a:lnTo>
                  <a:lnTo>
                    <a:pt x="93" y="276"/>
                  </a:lnTo>
                  <a:close/>
                  <a:moveTo>
                    <a:pt x="80" y="271"/>
                  </a:moveTo>
                  <a:lnTo>
                    <a:pt x="81" y="271"/>
                  </a:lnTo>
                  <a:lnTo>
                    <a:pt x="83" y="271"/>
                  </a:lnTo>
                  <a:lnTo>
                    <a:pt x="84" y="271"/>
                  </a:lnTo>
                  <a:lnTo>
                    <a:pt x="86" y="271"/>
                  </a:lnTo>
                  <a:lnTo>
                    <a:pt x="86" y="273"/>
                  </a:lnTo>
                  <a:lnTo>
                    <a:pt x="86" y="274"/>
                  </a:lnTo>
                  <a:lnTo>
                    <a:pt x="86" y="273"/>
                  </a:lnTo>
                  <a:lnTo>
                    <a:pt x="87" y="271"/>
                  </a:lnTo>
                  <a:lnTo>
                    <a:pt x="87" y="270"/>
                  </a:lnTo>
                  <a:lnTo>
                    <a:pt x="90" y="270"/>
                  </a:lnTo>
                  <a:lnTo>
                    <a:pt x="92" y="270"/>
                  </a:lnTo>
                  <a:lnTo>
                    <a:pt x="92" y="271"/>
                  </a:lnTo>
                  <a:lnTo>
                    <a:pt x="92" y="273"/>
                  </a:lnTo>
                  <a:lnTo>
                    <a:pt x="92" y="274"/>
                  </a:lnTo>
                  <a:lnTo>
                    <a:pt x="90" y="274"/>
                  </a:lnTo>
                  <a:lnTo>
                    <a:pt x="89" y="276"/>
                  </a:lnTo>
                  <a:lnTo>
                    <a:pt x="87" y="278"/>
                  </a:lnTo>
                  <a:lnTo>
                    <a:pt x="86" y="278"/>
                  </a:lnTo>
                  <a:lnTo>
                    <a:pt x="84" y="278"/>
                  </a:lnTo>
                  <a:lnTo>
                    <a:pt x="84" y="276"/>
                  </a:lnTo>
                  <a:lnTo>
                    <a:pt x="83" y="276"/>
                  </a:lnTo>
                  <a:lnTo>
                    <a:pt x="83" y="274"/>
                  </a:lnTo>
                  <a:lnTo>
                    <a:pt x="84" y="274"/>
                  </a:lnTo>
                  <a:lnTo>
                    <a:pt x="83" y="274"/>
                  </a:lnTo>
                  <a:lnTo>
                    <a:pt x="81" y="274"/>
                  </a:lnTo>
                  <a:lnTo>
                    <a:pt x="80" y="274"/>
                  </a:lnTo>
                  <a:lnTo>
                    <a:pt x="78" y="274"/>
                  </a:lnTo>
                  <a:lnTo>
                    <a:pt x="77" y="274"/>
                  </a:lnTo>
                  <a:lnTo>
                    <a:pt x="75" y="274"/>
                  </a:lnTo>
                  <a:lnTo>
                    <a:pt x="77" y="273"/>
                  </a:lnTo>
                  <a:lnTo>
                    <a:pt x="75" y="273"/>
                  </a:lnTo>
                  <a:lnTo>
                    <a:pt x="77" y="273"/>
                  </a:lnTo>
                  <a:lnTo>
                    <a:pt x="77" y="271"/>
                  </a:lnTo>
                  <a:lnTo>
                    <a:pt x="78" y="271"/>
                  </a:lnTo>
                  <a:lnTo>
                    <a:pt x="80" y="271"/>
                  </a:lnTo>
                  <a:close/>
                  <a:moveTo>
                    <a:pt x="113" y="14"/>
                  </a:moveTo>
                  <a:lnTo>
                    <a:pt x="113" y="16"/>
                  </a:lnTo>
                  <a:lnTo>
                    <a:pt x="113" y="17"/>
                  </a:lnTo>
                  <a:lnTo>
                    <a:pt x="113" y="19"/>
                  </a:lnTo>
                  <a:lnTo>
                    <a:pt x="113" y="20"/>
                  </a:lnTo>
                  <a:lnTo>
                    <a:pt x="113" y="22"/>
                  </a:lnTo>
                  <a:lnTo>
                    <a:pt x="111" y="22"/>
                  </a:lnTo>
                  <a:lnTo>
                    <a:pt x="110" y="22"/>
                  </a:lnTo>
                  <a:lnTo>
                    <a:pt x="108" y="22"/>
                  </a:lnTo>
                  <a:lnTo>
                    <a:pt x="107" y="22"/>
                  </a:lnTo>
                  <a:lnTo>
                    <a:pt x="107" y="23"/>
                  </a:lnTo>
                  <a:lnTo>
                    <a:pt x="107" y="28"/>
                  </a:lnTo>
                  <a:lnTo>
                    <a:pt x="102" y="28"/>
                  </a:lnTo>
                  <a:lnTo>
                    <a:pt x="99" y="28"/>
                  </a:lnTo>
                  <a:lnTo>
                    <a:pt x="98" y="28"/>
                  </a:lnTo>
                  <a:lnTo>
                    <a:pt x="92" y="28"/>
                  </a:lnTo>
                  <a:lnTo>
                    <a:pt x="92" y="29"/>
                  </a:lnTo>
                  <a:lnTo>
                    <a:pt x="92" y="32"/>
                  </a:lnTo>
                  <a:lnTo>
                    <a:pt x="92" y="34"/>
                  </a:lnTo>
                  <a:lnTo>
                    <a:pt x="92" y="35"/>
                  </a:lnTo>
                  <a:lnTo>
                    <a:pt x="92" y="37"/>
                  </a:lnTo>
                  <a:lnTo>
                    <a:pt x="92" y="41"/>
                  </a:lnTo>
                  <a:lnTo>
                    <a:pt x="92" y="43"/>
                  </a:lnTo>
                  <a:lnTo>
                    <a:pt x="92" y="44"/>
                  </a:lnTo>
                  <a:lnTo>
                    <a:pt x="92" y="46"/>
                  </a:lnTo>
                  <a:lnTo>
                    <a:pt x="92" y="49"/>
                  </a:lnTo>
                  <a:lnTo>
                    <a:pt x="95" y="49"/>
                  </a:lnTo>
                  <a:lnTo>
                    <a:pt x="96" y="49"/>
                  </a:lnTo>
                  <a:lnTo>
                    <a:pt x="98" y="49"/>
                  </a:lnTo>
                  <a:lnTo>
                    <a:pt x="99" y="49"/>
                  </a:lnTo>
                  <a:lnTo>
                    <a:pt x="99" y="50"/>
                  </a:lnTo>
                  <a:lnTo>
                    <a:pt x="99" y="53"/>
                  </a:lnTo>
                  <a:lnTo>
                    <a:pt x="101" y="53"/>
                  </a:lnTo>
                  <a:lnTo>
                    <a:pt x="102" y="53"/>
                  </a:lnTo>
                  <a:lnTo>
                    <a:pt x="104" y="53"/>
                  </a:lnTo>
                  <a:lnTo>
                    <a:pt x="104" y="50"/>
                  </a:lnTo>
                  <a:lnTo>
                    <a:pt x="104" y="49"/>
                  </a:lnTo>
                  <a:lnTo>
                    <a:pt x="105" y="49"/>
                  </a:lnTo>
                  <a:lnTo>
                    <a:pt x="107" y="49"/>
                  </a:lnTo>
                  <a:lnTo>
                    <a:pt x="108" y="49"/>
                  </a:lnTo>
                  <a:lnTo>
                    <a:pt x="108" y="50"/>
                  </a:lnTo>
                  <a:lnTo>
                    <a:pt x="105" y="50"/>
                  </a:lnTo>
                  <a:lnTo>
                    <a:pt x="105" y="55"/>
                  </a:lnTo>
                  <a:lnTo>
                    <a:pt x="104" y="55"/>
                  </a:lnTo>
                  <a:lnTo>
                    <a:pt x="105" y="56"/>
                  </a:lnTo>
                  <a:lnTo>
                    <a:pt x="105" y="58"/>
                  </a:lnTo>
                  <a:lnTo>
                    <a:pt x="104" y="56"/>
                  </a:lnTo>
                  <a:lnTo>
                    <a:pt x="104" y="58"/>
                  </a:lnTo>
                  <a:lnTo>
                    <a:pt x="105" y="58"/>
                  </a:lnTo>
                  <a:lnTo>
                    <a:pt x="105" y="59"/>
                  </a:lnTo>
                  <a:lnTo>
                    <a:pt x="105" y="61"/>
                  </a:lnTo>
                  <a:lnTo>
                    <a:pt x="105" y="62"/>
                  </a:lnTo>
                  <a:lnTo>
                    <a:pt x="105" y="64"/>
                  </a:lnTo>
                  <a:lnTo>
                    <a:pt x="108" y="64"/>
                  </a:lnTo>
                  <a:lnTo>
                    <a:pt x="110" y="64"/>
                  </a:lnTo>
                  <a:lnTo>
                    <a:pt x="110" y="66"/>
                  </a:lnTo>
                  <a:lnTo>
                    <a:pt x="111" y="67"/>
                  </a:lnTo>
                  <a:lnTo>
                    <a:pt x="111" y="69"/>
                  </a:lnTo>
                  <a:lnTo>
                    <a:pt x="113" y="69"/>
                  </a:lnTo>
                  <a:lnTo>
                    <a:pt x="114" y="69"/>
                  </a:lnTo>
                  <a:lnTo>
                    <a:pt x="114" y="67"/>
                  </a:lnTo>
                  <a:lnTo>
                    <a:pt x="114" y="66"/>
                  </a:lnTo>
                  <a:lnTo>
                    <a:pt x="114" y="64"/>
                  </a:lnTo>
                  <a:lnTo>
                    <a:pt x="116" y="66"/>
                  </a:lnTo>
                  <a:lnTo>
                    <a:pt x="118" y="66"/>
                  </a:lnTo>
                  <a:lnTo>
                    <a:pt x="118" y="67"/>
                  </a:lnTo>
                  <a:lnTo>
                    <a:pt x="119" y="70"/>
                  </a:lnTo>
                  <a:lnTo>
                    <a:pt x="121" y="70"/>
                  </a:lnTo>
                  <a:lnTo>
                    <a:pt x="121" y="72"/>
                  </a:lnTo>
                  <a:lnTo>
                    <a:pt x="121" y="70"/>
                  </a:lnTo>
                  <a:lnTo>
                    <a:pt x="121" y="67"/>
                  </a:lnTo>
                  <a:lnTo>
                    <a:pt x="121" y="66"/>
                  </a:lnTo>
                  <a:lnTo>
                    <a:pt x="121" y="64"/>
                  </a:lnTo>
                  <a:lnTo>
                    <a:pt x="121" y="62"/>
                  </a:lnTo>
                  <a:lnTo>
                    <a:pt x="121" y="61"/>
                  </a:lnTo>
                  <a:lnTo>
                    <a:pt x="121" y="59"/>
                  </a:lnTo>
                  <a:lnTo>
                    <a:pt x="121" y="58"/>
                  </a:lnTo>
                  <a:lnTo>
                    <a:pt x="121" y="56"/>
                  </a:lnTo>
                  <a:lnTo>
                    <a:pt x="121" y="55"/>
                  </a:lnTo>
                  <a:lnTo>
                    <a:pt x="121" y="53"/>
                  </a:lnTo>
                  <a:lnTo>
                    <a:pt x="121" y="52"/>
                  </a:lnTo>
                  <a:lnTo>
                    <a:pt x="121" y="49"/>
                  </a:lnTo>
                  <a:lnTo>
                    <a:pt x="122" y="49"/>
                  </a:lnTo>
                  <a:lnTo>
                    <a:pt x="122" y="47"/>
                  </a:lnTo>
                  <a:lnTo>
                    <a:pt x="122" y="46"/>
                  </a:lnTo>
                  <a:lnTo>
                    <a:pt x="121" y="46"/>
                  </a:lnTo>
                  <a:lnTo>
                    <a:pt x="122" y="46"/>
                  </a:lnTo>
                  <a:lnTo>
                    <a:pt x="121" y="44"/>
                  </a:lnTo>
                  <a:lnTo>
                    <a:pt x="121" y="43"/>
                  </a:lnTo>
                  <a:lnTo>
                    <a:pt x="121" y="41"/>
                  </a:lnTo>
                  <a:lnTo>
                    <a:pt x="121" y="40"/>
                  </a:lnTo>
                  <a:lnTo>
                    <a:pt x="121" y="38"/>
                  </a:lnTo>
                  <a:lnTo>
                    <a:pt x="121" y="35"/>
                  </a:lnTo>
                  <a:lnTo>
                    <a:pt x="122" y="35"/>
                  </a:lnTo>
                  <a:lnTo>
                    <a:pt x="127" y="35"/>
                  </a:lnTo>
                  <a:lnTo>
                    <a:pt x="128" y="35"/>
                  </a:lnTo>
                  <a:lnTo>
                    <a:pt x="131" y="35"/>
                  </a:lnTo>
                  <a:lnTo>
                    <a:pt x="133" y="35"/>
                  </a:lnTo>
                  <a:lnTo>
                    <a:pt x="134" y="35"/>
                  </a:lnTo>
                  <a:lnTo>
                    <a:pt x="137" y="35"/>
                  </a:lnTo>
                  <a:lnTo>
                    <a:pt x="139" y="35"/>
                  </a:lnTo>
                  <a:lnTo>
                    <a:pt x="140" y="35"/>
                  </a:lnTo>
                  <a:lnTo>
                    <a:pt x="142" y="35"/>
                  </a:lnTo>
                  <a:lnTo>
                    <a:pt x="145" y="35"/>
                  </a:lnTo>
                  <a:lnTo>
                    <a:pt x="148" y="35"/>
                  </a:lnTo>
                  <a:lnTo>
                    <a:pt x="148" y="34"/>
                  </a:lnTo>
                  <a:lnTo>
                    <a:pt x="148" y="29"/>
                  </a:lnTo>
                  <a:lnTo>
                    <a:pt x="148" y="23"/>
                  </a:lnTo>
                  <a:lnTo>
                    <a:pt x="148" y="22"/>
                  </a:lnTo>
                  <a:lnTo>
                    <a:pt x="151" y="22"/>
                  </a:lnTo>
                  <a:lnTo>
                    <a:pt x="152" y="22"/>
                  </a:lnTo>
                  <a:lnTo>
                    <a:pt x="154" y="22"/>
                  </a:lnTo>
                  <a:lnTo>
                    <a:pt x="155" y="22"/>
                  </a:lnTo>
                  <a:lnTo>
                    <a:pt x="157" y="22"/>
                  </a:lnTo>
                  <a:lnTo>
                    <a:pt x="161" y="22"/>
                  </a:lnTo>
                  <a:lnTo>
                    <a:pt x="163" y="22"/>
                  </a:lnTo>
                  <a:lnTo>
                    <a:pt x="163" y="19"/>
                  </a:lnTo>
                  <a:lnTo>
                    <a:pt x="163" y="14"/>
                  </a:lnTo>
                  <a:lnTo>
                    <a:pt x="163" y="11"/>
                  </a:lnTo>
                  <a:lnTo>
                    <a:pt x="163" y="8"/>
                  </a:lnTo>
                  <a:lnTo>
                    <a:pt x="166" y="8"/>
                  </a:lnTo>
                  <a:lnTo>
                    <a:pt x="169" y="6"/>
                  </a:lnTo>
                  <a:lnTo>
                    <a:pt x="176" y="6"/>
                  </a:lnTo>
                  <a:lnTo>
                    <a:pt x="182" y="8"/>
                  </a:lnTo>
                  <a:lnTo>
                    <a:pt x="184" y="8"/>
                  </a:lnTo>
                  <a:lnTo>
                    <a:pt x="190" y="8"/>
                  </a:lnTo>
                  <a:lnTo>
                    <a:pt x="190" y="19"/>
                  </a:lnTo>
                  <a:lnTo>
                    <a:pt x="190" y="22"/>
                  </a:lnTo>
                  <a:lnTo>
                    <a:pt x="184" y="22"/>
                  </a:lnTo>
                  <a:lnTo>
                    <a:pt x="182" y="28"/>
                  </a:lnTo>
                  <a:lnTo>
                    <a:pt x="182" y="29"/>
                  </a:lnTo>
                  <a:lnTo>
                    <a:pt x="176" y="29"/>
                  </a:lnTo>
                  <a:lnTo>
                    <a:pt x="176" y="34"/>
                  </a:lnTo>
                  <a:lnTo>
                    <a:pt x="176" y="35"/>
                  </a:lnTo>
                  <a:lnTo>
                    <a:pt x="176" y="37"/>
                  </a:lnTo>
                  <a:lnTo>
                    <a:pt x="176" y="40"/>
                  </a:lnTo>
                  <a:lnTo>
                    <a:pt x="176" y="43"/>
                  </a:lnTo>
                  <a:lnTo>
                    <a:pt x="182" y="43"/>
                  </a:lnTo>
                  <a:lnTo>
                    <a:pt x="182" y="46"/>
                  </a:lnTo>
                  <a:lnTo>
                    <a:pt x="182" y="50"/>
                  </a:lnTo>
                  <a:lnTo>
                    <a:pt x="187" y="50"/>
                  </a:lnTo>
                  <a:lnTo>
                    <a:pt x="188" y="50"/>
                  </a:lnTo>
                  <a:lnTo>
                    <a:pt x="190" y="50"/>
                  </a:lnTo>
                  <a:lnTo>
                    <a:pt x="191" y="50"/>
                  </a:lnTo>
                  <a:lnTo>
                    <a:pt x="193" y="49"/>
                  </a:lnTo>
                  <a:lnTo>
                    <a:pt x="194" y="49"/>
                  </a:lnTo>
                  <a:lnTo>
                    <a:pt x="194" y="50"/>
                  </a:lnTo>
                  <a:lnTo>
                    <a:pt x="196" y="52"/>
                  </a:lnTo>
                  <a:lnTo>
                    <a:pt x="196" y="53"/>
                  </a:lnTo>
                  <a:lnTo>
                    <a:pt x="197" y="53"/>
                  </a:lnTo>
                  <a:lnTo>
                    <a:pt x="199" y="53"/>
                  </a:lnTo>
                  <a:lnTo>
                    <a:pt x="203" y="53"/>
                  </a:lnTo>
                  <a:lnTo>
                    <a:pt x="203" y="50"/>
                  </a:lnTo>
                  <a:lnTo>
                    <a:pt x="208" y="50"/>
                  </a:lnTo>
                  <a:lnTo>
                    <a:pt x="210" y="50"/>
                  </a:lnTo>
                  <a:lnTo>
                    <a:pt x="211" y="50"/>
                  </a:lnTo>
                  <a:lnTo>
                    <a:pt x="211" y="55"/>
                  </a:lnTo>
                  <a:lnTo>
                    <a:pt x="211" y="59"/>
                  </a:lnTo>
                  <a:lnTo>
                    <a:pt x="211" y="61"/>
                  </a:lnTo>
                  <a:lnTo>
                    <a:pt x="206" y="61"/>
                  </a:lnTo>
                  <a:lnTo>
                    <a:pt x="205" y="61"/>
                  </a:lnTo>
                  <a:lnTo>
                    <a:pt x="203" y="61"/>
                  </a:lnTo>
                  <a:lnTo>
                    <a:pt x="203" y="62"/>
                  </a:lnTo>
                  <a:lnTo>
                    <a:pt x="203" y="64"/>
                  </a:lnTo>
                  <a:lnTo>
                    <a:pt x="203" y="66"/>
                  </a:lnTo>
                  <a:lnTo>
                    <a:pt x="203" y="67"/>
                  </a:lnTo>
                  <a:lnTo>
                    <a:pt x="203" y="69"/>
                  </a:lnTo>
                  <a:lnTo>
                    <a:pt x="203" y="70"/>
                  </a:lnTo>
                  <a:lnTo>
                    <a:pt x="203" y="72"/>
                  </a:lnTo>
                  <a:lnTo>
                    <a:pt x="203" y="73"/>
                  </a:lnTo>
                  <a:lnTo>
                    <a:pt x="203" y="75"/>
                  </a:lnTo>
                  <a:lnTo>
                    <a:pt x="203" y="76"/>
                  </a:lnTo>
                  <a:lnTo>
                    <a:pt x="203" y="78"/>
                  </a:lnTo>
                  <a:lnTo>
                    <a:pt x="205" y="78"/>
                  </a:lnTo>
                  <a:lnTo>
                    <a:pt x="208" y="78"/>
                  </a:lnTo>
                  <a:lnTo>
                    <a:pt x="211" y="78"/>
                  </a:lnTo>
                  <a:lnTo>
                    <a:pt x="211" y="79"/>
                  </a:lnTo>
                  <a:lnTo>
                    <a:pt x="211" y="82"/>
                  </a:lnTo>
                  <a:lnTo>
                    <a:pt x="211" y="85"/>
                  </a:lnTo>
                  <a:lnTo>
                    <a:pt x="213" y="85"/>
                  </a:lnTo>
                  <a:lnTo>
                    <a:pt x="217" y="85"/>
                  </a:lnTo>
                  <a:lnTo>
                    <a:pt x="222" y="85"/>
                  </a:lnTo>
                  <a:lnTo>
                    <a:pt x="225" y="85"/>
                  </a:lnTo>
                  <a:lnTo>
                    <a:pt x="225" y="90"/>
                  </a:lnTo>
                  <a:lnTo>
                    <a:pt x="231" y="90"/>
                  </a:lnTo>
                  <a:lnTo>
                    <a:pt x="232" y="90"/>
                  </a:lnTo>
                  <a:lnTo>
                    <a:pt x="232" y="88"/>
                  </a:lnTo>
                  <a:lnTo>
                    <a:pt x="235" y="85"/>
                  </a:lnTo>
                  <a:lnTo>
                    <a:pt x="241" y="78"/>
                  </a:lnTo>
                  <a:lnTo>
                    <a:pt x="243" y="78"/>
                  </a:lnTo>
                  <a:lnTo>
                    <a:pt x="244" y="78"/>
                  </a:lnTo>
                  <a:lnTo>
                    <a:pt x="246" y="78"/>
                  </a:lnTo>
                  <a:lnTo>
                    <a:pt x="249" y="78"/>
                  </a:lnTo>
                  <a:lnTo>
                    <a:pt x="253" y="78"/>
                  </a:lnTo>
                  <a:lnTo>
                    <a:pt x="255" y="78"/>
                  </a:lnTo>
                  <a:lnTo>
                    <a:pt x="259" y="78"/>
                  </a:lnTo>
                  <a:lnTo>
                    <a:pt x="261" y="78"/>
                  </a:lnTo>
                  <a:lnTo>
                    <a:pt x="264" y="78"/>
                  </a:lnTo>
                  <a:lnTo>
                    <a:pt x="265" y="78"/>
                  </a:lnTo>
                  <a:lnTo>
                    <a:pt x="267" y="78"/>
                  </a:lnTo>
                  <a:lnTo>
                    <a:pt x="270" y="78"/>
                  </a:lnTo>
                  <a:lnTo>
                    <a:pt x="270" y="79"/>
                  </a:lnTo>
                  <a:lnTo>
                    <a:pt x="270" y="81"/>
                  </a:lnTo>
                  <a:lnTo>
                    <a:pt x="270" y="82"/>
                  </a:lnTo>
                  <a:lnTo>
                    <a:pt x="270" y="84"/>
                  </a:lnTo>
                  <a:lnTo>
                    <a:pt x="270" y="85"/>
                  </a:lnTo>
                  <a:lnTo>
                    <a:pt x="271" y="85"/>
                  </a:lnTo>
                  <a:lnTo>
                    <a:pt x="273" y="85"/>
                  </a:lnTo>
                  <a:lnTo>
                    <a:pt x="273" y="88"/>
                  </a:lnTo>
                  <a:lnTo>
                    <a:pt x="273" y="91"/>
                  </a:lnTo>
                  <a:lnTo>
                    <a:pt x="277" y="91"/>
                  </a:lnTo>
                  <a:lnTo>
                    <a:pt x="279" y="91"/>
                  </a:lnTo>
                  <a:lnTo>
                    <a:pt x="280" y="91"/>
                  </a:lnTo>
                  <a:lnTo>
                    <a:pt x="280" y="93"/>
                  </a:lnTo>
                  <a:lnTo>
                    <a:pt x="280" y="94"/>
                  </a:lnTo>
                  <a:lnTo>
                    <a:pt x="280" y="96"/>
                  </a:lnTo>
                  <a:lnTo>
                    <a:pt x="282" y="96"/>
                  </a:lnTo>
                  <a:lnTo>
                    <a:pt x="282" y="97"/>
                  </a:lnTo>
                  <a:lnTo>
                    <a:pt x="280" y="97"/>
                  </a:lnTo>
                  <a:lnTo>
                    <a:pt x="280" y="99"/>
                  </a:lnTo>
                  <a:lnTo>
                    <a:pt x="283" y="99"/>
                  </a:lnTo>
                  <a:lnTo>
                    <a:pt x="283" y="97"/>
                  </a:lnTo>
                  <a:lnTo>
                    <a:pt x="285" y="97"/>
                  </a:lnTo>
                  <a:lnTo>
                    <a:pt x="285" y="99"/>
                  </a:lnTo>
                  <a:lnTo>
                    <a:pt x="286" y="99"/>
                  </a:lnTo>
                  <a:lnTo>
                    <a:pt x="286" y="100"/>
                  </a:lnTo>
                  <a:lnTo>
                    <a:pt x="286" y="103"/>
                  </a:lnTo>
                  <a:lnTo>
                    <a:pt x="288" y="103"/>
                  </a:lnTo>
                  <a:lnTo>
                    <a:pt x="288" y="105"/>
                  </a:lnTo>
                  <a:lnTo>
                    <a:pt x="288" y="106"/>
                  </a:lnTo>
                  <a:lnTo>
                    <a:pt x="288" y="109"/>
                  </a:lnTo>
                  <a:lnTo>
                    <a:pt x="288" y="111"/>
                  </a:lnTo>
                  <a:lnTo>
                    <a:pt x="288" y="112"/>
                  </a:lnTo>
                  <a:lnTo>
                    <a:pt x="288" y="119"/>
                  </a:lnTo>
                  <a:lnTo>
                    <a:pt x="288" y="120"/>
                  </a:lnTo>
                  <a:lnTo>
                    <a:pt x="289" y="120"/>
                  </a:lnTo>
                  <a:lnTo>
                    <a:pt x="291" y="120"/>
                  </a:lnTo>
                  <a:lnTo>
                    <a:pt x="294" y="122"/>
                  </a:lnTo>
                  <a:lnTo>
                    <a:pt x="294" y="120"/>
                  </a:lnTo>
                  <a:lnTo>
                    <a:pt x="294" y="119"/>
                  </a:lnTo>
                  <a:lnTo>
                    <a:pt x="297" y="119"/>
                  </a:lnTo>
                  <a:lnTo>
                    <a:pt x="302" y="117"/>
                  </a:lnTo>
                  <a:lnTo>
                    <a:pt x="302" y="115"/>
                  </a:lnTo>
                  <a:lnTo>
                    <a:pt x="309" y="115"/>
                  </a:lnTo>
                  <a:lnTo>
                    <a:pt x="311" y="115"/>
                  </a:lnTo>
                  <a:lnTo>
                    <a:pt x="315" y="115"/>
                  </a:lnTo>
                  <a:lnTo>
                    <a:pt x="315" y="114"/>
                  </a:lnTo>
                  <a:lnTo>
                    <a:pt x="315" y="112"/>
                  </a:lnTo>
                  <a:lnTo>
                    <a:pt x="315" y="111"/>
                  </a:lnTo>
                  <a:lnTo>
                    <a:pt x="315" y="109"/>
                  </a:lnTo>
                  <a:lnTo>
                    <a:pt x="315" y="108"/>
                  </a:lnTo>
                  <a:lnTo>
                    <a:pt x="315" y="106"/>
                  </a:lnTo>
                  <a:lnTo>
                    <a:pt x="315" y="105"/>
                  </a:lnTo>
                  <a:lnTo>
                    <a:pt x="329" y="105"/>
                  </a:lnTo>
                  <a:lnTo>
                    <a:pt x="329" y="103"/>
                  </a:lnTo>
                  <a:lnTo>
                    <a:pt x="330" y="103"/>
                  </a:lnTo>
                  <a:lnTo>
                    <a:pt x="332" y="105"/>
                  </a:lnTo>
                  <a:lnTo>
                    <a:pt x="332" y="103"/>
                  </a:lnTo>
                  <a:lnTo>
                    <a:pt x="333" y="103"/>
                  </a:lnTo>
                  <a:lnTo>
                    <a:pt x="335" y="103"/>
                  </a:lnTo>
                  <a:lnTo>
                    <a:pt x="335" y="102"/>
                  </a:lnTo>
                  <a:lnTo>
                    <a:pt x="335" y="100"/>
                  </a:lnTo>
                  <a:lnTo>
                    <a:pt x="335" y="99"/>
                  </a:lnTo>
                  <a:lnTo>
                    <a:pt x="335" y="97"/>
                  </a:lnTo>
                  <a:lnTo>
                    <a:pt x="338" y="97"/>
                  </a:lnTo>
                  <a:lnTo>
                    <a:pt x="339" y="97"/>
                  </a:lnTo>
                  <a:lnTo>
                    <a:pt x="339" y="99"/>
                  </a:lnTo>
                  <a:lnTo>
                    <a:pt x="341" y="99"/>
                  </a:lnTo>
                  <a:lnTo>
                    <a:pt x="342" y="99"/>
                  </a:lnTo>
                  <a:lnTo>
                    <a:pt x="344" y="99"/>
                  </a:lnTo>
                  <a:lnTo>
                    <a:pt x="344" y="100"/>
                  </a:lnTo>
                  <a:lnTo>
                    <a:pt x="342" y="100"/>
                  </a:lnTo>
                  <a:lnTo>
                    <a:pt x="342" y="102"/>
                  </a:lnTo>
                  <a:lnTo>
                    <a:pt x="342" y="103"/>
                  </a:lnTo>
                  <a:lnTo>
                    <a:pt x="345" y="105"/>
                  </a:lnTo>
                  <a:lnTo>
                    <a:pt x="347" y="103"/>
                  </a:lnTo>
                  <a:lnTo>
                    <a:pt x="348" y="103"/>
                  </a:lnTo>
                  <a:lnTo>
                    <a:pt x="347" y="103"/>
                  </a:lnTo>
                  <a:lnTo>
                    <a:pt x="347" y="102"/>
                  </a:lnTo>
                  <a:lnTo>
                    <a:pt x="347" y="100"/>
                  </a:lnTo>
                  <a:lnTo>
                    <a:pt x="347" y="99"/>
                  </a:lnTo>
                  <a:lnTo>
                    <a:pt x="347" y="97"/>
                  </a:lnTo>
                  <a:lnTo>
                    <a:pt x="345" y="97"/>
                  </a:lnTo>
                  <a:lnTo>
                    <a:pt x="344" y="97"/>
                  </a:lnTo>
                  <a:lnTo>
                    <a:pt x="344" y="90"/>
                  </a:lnTo>
                  <a:lnTo>
                    <a:pt x="348" y="90"/>
                  </a:lnTo>
                  <a:lnTo>
                    <a:pt x="350" y="90"/>
                  </a:lnTo>
                  <a:lnTo>
                    <a:pt x="348" y="90"/>
                  </a:lnTo>
                  <a:lnTo>
                    <a:pt x="348" y="88"/>
                  </a:lnTo>
                  <a:lnTo>
                    <a:pt x="350" y="90"/>
                  </a:lnTo>
                  <a:lnTo>
                    <a:pt x="350" y="88"/>
                  </a:lnTo>
                  <a:lnTo>
                    <a:pt x="351" y="88"/>
                  </a:lnTo>
                  <a:lnTo>
                    <a:pt x="351" y="87"/>
                  </a:lnTo>
                  <a:lnTo>
                    <a:pt x="350" y="87"/>
                  </a:lnTo>
                  <a:lnTo>
                    <a:pt x="348" y="87"/>
                  </a:lnTo>
                  <a:lnTo>
                    <a:pt x="348" y="85"/>
                  </a:lnTo>
                  <a:lnTo>
                    <a:pt x="350" y="85"/>
                  </a:lnTo>
                  <a:lnTo>
                    <a:pt x="351" y="84"/>
                  </a:lnTo>
                  <a:lnTo>
                    <a:pt x="351" y="82"/>
                  </a:lnTo>
                  <a:lnTo>
                    <a:pt x="351" y="81"/>
                  </a:lnTo>
                  <a:lnTo>
                    <a:pt x="351" y="79"/>
                  </a:lnTo>
                  <a:lnTo>
                    <a:pt x="351" y="78"/>
                  </a:lnTo>
                  <a:lnTo>
                    <a:pt x="351" y="76"/>
                  </a:lnTo>
                  <a:lnTo>
                    <a:pt x="353" y="76"/>
                  </a:lnTo>
                  <a:lnTo>
                    <a:pt x="357" y="76"/>
                  </a:lnTo>
                  <a:lnTo>
                    <a:pt x="357" y="78"/>
                  </a:lnTo>
                  <a:lnTo>
                    <a:pt x="357" y="79"/>
                  </a:lnTo>
                  <a:lnTo>
                    <a:pt x="359" y="81"/>
                  </a:lnTo>
                  <a:lnTo>
                    <a:pt x="359" y="85"/>
                  </a:lnTo>
                  <a:lnTo>
                    <a:pt x="359" y="90"/>
                  </a:lnTo>
                  <a:lnTo>
                    <a:pt x="359" y="91"/>
                  </a:lnTo>
                  <a:lnTo>
                    <a:pt x="357" y="91"/>
                  </a:lnTo>
                  <a:lnTo>
                    <a:pt x="357" y="93"/>
                  </a:lnTo>
                  <a:lnTo>
                    <a:pt x="356" y="93"/>
                  </a:lnTo>
                  <a:lnTo>
                    <a:pt x="356" y="94"/>
                  </a:lnTo>
                  <a:lnTo>
                    <a:pt x="357" y="94"/>
                  </a:lnTo>
                  <a:lnTo>
                    <a:pt x="357" y="96"/>
                  </a:lnTo>
                  <a:lnTo>
                    <a:pt x="356" y="97"/>
                  </a:lnTo>
                  <a:lnTo>
                    <a:pt x="357" y="97"/>
                  </a:lnTo>
                  <a:lnTo>
                    <a:pt x="357" y="99"/>
                  </a:lnTo>
                  <a:lnTo>
                    <a:pt x="356" y="99"/>
                  </a:lnTo>
                  <a:lnTo>
                    <a:pt x="357" y="99"/>
                  </a:lnTo>
                  <a:lnTo>
                    <a:pt x="357" y="100"/>
                  </a:lnTo>
                  <a:lnTo>
                    <a:pt x="356" y="102"/>
                  </a:lnTo>
                  <a:lnTo>
                    <a:pt x="359" y="102"/>
                  </a:lnTo>
                  <a:lnTo>
                    <a:pt x="359" y="100"/>
                  </a:lnTo>
                  <a:lnTo>
                    <a:pt x="359" y="99"/>
                  </a:lnTo>
                  <a:lnTo>
                    <a:pt x="359" y="97"/>
                  </a:lnTo>
                  <a:lnTo>
                    <a:pt x="360" y="97"/>
                  </a:lnTo>
                  <a:lnTo>
                    <a:pt x="362" y="97"/>
                  </a:lnTo>
                  <a:lnTo>
                    <a:pt x="366" y="97"/>
                  </a:lnTo>
                  <a:lnTo>
                    <a:pt x="368" y="97"/>
                  </a:lnTo>
                  <a:lnTo>
                    <a:pt x="369" y="97"/>
                  </a:lnTo>
                  <a:lnTo>
                    <a:pt x="371" y="97"/>
                  </a:lnTo>
                  <a:lnTo>
                    <a:pt x="372" y="97"/>
                  </a:lnTo>
                  <a:lnTo>
                    <a:pt x="372" y="99"/>
                  </a:lnTo>
                  <a:lnTo>
                    <a:pt x="372" y="102"/>
                  </a:lnTo>
                  <a:lnTo>
                    <a:pt x="372" y="105"/>
                  </a:lnTo>
                  <a:lnTo>
                    <a:pt x="372" y="108"/>
                  </a:lnTo>
                  <a:lnTo>
                    <a:pt x="372" y="109"/>
                  </a:lnTo>
                  <a:lnTo>
                    <a:pt x="372" y="114"/>
                  </a:lnTo>
                  <a:lnTo>
                    <a:pt x="372" y="119"/>
                  </a:lnTo>
                  <a:lnTo>
                    <a:pt x="372" y="122"/>
                  </a:lnTo>
                  <a:lnTo>
                    <a:pt x="371" y="120"/>
                  </a:lnTo>
                  <a:lnTo>
                    <a:pt x="371" y="119"/>
                  </a:lnTo>
                  <a:lnTo>
                    <a:pt x="369" y="119"/>
                  </a:lnTo>
                  <a:lnTo>
                    <a:pt x="369" y="120"/>
                  </a:lnTo>
                  <a:lnTo>
                    <a:pt x="368" y="120"/>
                  </a:lnTo>
                  <a:lnTo>
                    <a:pt x="366" y="120"/>
                  </a:lnTo>
                  <a:lnTo>
                    <a:pt x="366" y="122"/>
                  </a:lnTo>
                  <a:lnTo>
                    <a:pt x="368" y="122"/>
                  </a:lnTo>
                  <a:lnTo>
                    <a:pt x="368" y="123"/>
                  </a:lnTo>
                  <a:lnTo>
                    <a:pt x="368" y="125"/>
                  </a:lnTo>
                  <a:lnTo>
                    <a:pt x="368" y="126"/>
                  </a:lnTo>
                  <a:lnTo>
                    <a:pt x="366" y="126"/>
                  </a:lnTo>
                  <a:lnTo>
                    <a:pt x="365" y="126"/>
                  </a:lnTo>
                  <a:lnTo>
                    <a:pt x="363" y="126"/>
                  </a:lnTo>
                  <a:lnTo>
                    <a:pt x="362" y="126"/>
                  </a:lnTo>
                  <a:lnTo>
                    <a:pt x="360" y="126"/>
                  </a:lnTo>
                  <a:lnTo>
                    <a:pt x="359" y="126"/>
                  </a:lnTo>
                  <a:lnTo>
                    <a:pt x="359" y="128"/>
                  </a:lnTo>
                  <a:lnTo>
                    <a:pt x="357" y="128"/>
                  </a:lnTo>
                  <a:lnTo>
                    <a:pt x="356" y="128"/>
                  </a:lnTo>
                  <a:lnTo>
                    <a:pt x="354" y="128"/>
                  </a:lnTo>
                  <a:lnTo>
                    <a:pt x="353" y="128"/>
                  </a:lnTo>
                  <a:lnTo>
                    <a:pt x="351" y="128"/>
                  </a:lnTo>
                  <a:lnTo>
                    <a:pt x="351" y="129"/>
                  </a:lnTo>
                  <a:lnTo>
                    <a:pt x="350" y="129"/>
                  </a:lnTo>
                  <a:lnTo>
                    <a:pt x="341" y="134"/>
                  </a:lnTo>
                  <a:lnTo>
                    <a:pt x="339" y="135"/>
                  </a:lnTo>
                  <a:lnTo>
                    <a:pt x="336" y="137"/>
                  </a:lnTo>
                  <a:lnTo>
                    <a:pt x="335" y="137"/>
                  </a:lnTo>
                  <a:lnTo>
                    <a:pt x="335" y="138"/>
                  </a:lnTo>
                  <a:lnTo>
                    <a:pt x="333" y="138"/>
                  </a:lnTo>
                  <a:lnTo>
                    <a:pt x="332" y="138"/>
                  </a:lnTo>
                  <a:lnTo>
                    <a:pt x="332" y="140"/>
                  </a:lnTo>
                  <a:lnTo>
                    <a:pt x="332" y="141"/>
                  </a:lnTo>
                  <a:lnTo>
                    <a:pt x="333" y="141"/>
                  </a:lnTo>
                  <a:lnTo>
                    <a:pt x="333" y="143"/>
                  </a:lnTo>
                  <a:lnTo>
                    <a:pt x="332" y="141"/>
                  </a:lnTo>
                  <a:lnTo>
                    <a:pt x="332" y="144"/>
                  </a:lnTo>
                  <a:lnTo>
                    <a:pt x="333" y="144"/>
                  </a:lnTo>
                  <a:lnTo>
                    <a:pt x="335" y="144"/>
                  </a:lnTo>
                  <a:lnTo>
                    <a:pt x="335" y="143"/>
                  </a:lnTo>
                  <a:lnTo>
                    <a:pt x="336" y="143"/>
                  </a:lnTo>
                  <a:lnTo>
                    <a:pt x="338" y="143"/>
                  </a:lnTo>
                  <a:lnTo>
                    <a:pt x="338" y="141"/>
                  </a:lnTo>
                  <a:lnTo>
                    <a:pt x="339" y="141"/>
                  </a:lnTo>
                  <a:lnTo>
                    <a:pt x="342" y="141"/>
                  </a:lnTo>
                  <a:lnTo>
                    <a:pt x="342" y="147"/>
                  </a:lnTo>
                  <a:lnTo>
                    <a:pt x="342" y="161"/>
                  </a:lnTo>
                  <a:lnTo>
                    <a:pt x="342" y="162"/>
                  </a:lnTo>
                  <a:lnTo>
                    <a:pt x="342" y="165"/>
                  </a:lnTo>
                  <a:lnTo>
                    <a:pt x="342" y="178"/>
                  </a:lnTo>
                  <a:lnTo>
                    <a:pt x="342" y="190"/>
                  </a:lnTo>
                  <a:lnTo>
                    <a:pt x="342" y="193"/>
                  </a:lnTo>
                  <a:lnTo>
                    <a:pt x="342" y="194"/>
                  </a:lnTo>
                  <a:lnTo>
                    <a:pt x="341" y="194"/>
                  </a:lnTo>
                  <a:lnTo>
                    <a:pt x="339" y="193"/>
                  </a:lnTo>
                  <a:lnTo>
                    <a:pt x="339" y="191"/>
                  </a:lnTo>
                  <a:lnTo>
                    <a:pt x="338" y="191"/>
                  </a:lnTo>
                  <a:lnTo>
                    <a:pt x="338" y="190"/>
                  </a:lnTo>
                  <a:lnTo>
                    <a:pt x="338" y="188"/>
                  </a:lnTo>
                  <a:lnTo>
                    <a:pt x="338" y="187"/>
                  </a:lnTo>
                  <a:lnTo>
                    <a:pt x="336" y="187"/>
                  </a:lnTo>
                  <a:lnTo>
                    <a:pt x="338" y="187"/>
                  </a:lnTo>
                  <a:lnTo>
                    <a:pt x="336" y="185"/>
                  </a:lnTo>
                  <a:lnTo>
                    <a:pt x="336" y="184"/>
                  </a:lnTo>
                  <a:lnTo>
                    <a:pt x="335" y="184"/>
                  </a:lnTo>
                  <a:lnTo>
                    <a:pt x="335" y="182"/>
                  </a:lnTo>
                  <a:lnTo>
                    <a:pt x="333" y="182"/>
                  </a:lnTo>
                  <a:lnTo>
                    <a:pt x="333" y="181"/>
                  </a:lnTo>
                  <a:lnTo>
                    <a:pt x="332" y="181"/>
                  </a:lnTo>
                  <a:lnTo>
                    <a:pt x="330" y="181"/>
                  </a:lnTo>
                  <a:lnTo>
                    <a:pt x="330" y="182"/>
                  </a:lnTo>
                  <a:lnTo>
                    <a:pt x="329" y="182"/>
                  </a:lnTo>
                  <a:lnTo>
                    <a:pt x="327" y="182"/>
                  </a:lnTo>
                  <a:lnTo>
                    <a:pt x="326" y="184"/>
                  </a:lnTo>
                  <a:lnTo>
                    <a:pt x="326" y="185"/>
                  </a:lnTo>
                  <a:lnTo>
                    <a:pt x="326" y="187"/>
                  </a:lnTo>
                  <a:lnTo>
                    <a:pt x="327" y="187"/>
                  </a:lnTo>
                  <a:lnTo>
                    <a:pt x="327" y="188"/>
                  </a:lnTo>
                  <a:lnTo>
                    <a:pt x="329" y="190"/>
                  </a:lnTo>
                  <a:lnTo>
                    <a:pt x="329" y="191"/>
                  </a:lnTo>
                  <a:lnTo>
                    <a:pt x="330" y="191"/>
                  </a:lnTo>
                  <a:lnTo>
                    <a:pt x="332" y="193"/>
                  </a:lnTo>
                  <a:lnTo>
                    <a:pt x="333" y="193"/>
                  </a:lnTo>
                  <a:lnTo>
                    <a:pt x="333" y="194"/>
                  </a:lnTo>
                  <a:lnTo>
                    <a:pt x="335" y="194"/>
                  </a:lnTo>
                  <a:lnTo>
                    <a:pt x="333" y="196"/>
                  </a:lnTo>
                  <a:lnTo>
                    <a:pt x="333" y="194"/>
                  </a:lnTo>
                  <a:lnTo>
                    <a:pt x="332" y="196"/>
                  </a:lnTo>
                  <a:lnTo>
                    <a:pt x="333" y="196"/>
                  </a:lnTo>
                  <a:lnTo>
                    <a:pt x="333" y="197"/>
                  </a:lnTo>
                  <a:lnTo>
                    <a:pt x="333" y="199"/>
                  </a:lnTo>
                  <a:lnTo>
                    <a:pt x="333" y="203"/>
                  </a:lnTo>
                  <a:lnTo>
                    <a:pt x="342" y="203"/>
                  </a:lnTo>
                  <a:lnTo>
                    <a:pt x="342" y="205"/>
                  </a:lnTo>
                  <a:lnTo>
                    <a:pt x="342" y="214"/>
                  </a:lnTo>
                  <a:lnTo>
                    <a:pt x="342" y="215"/>
                  </a:lnTo>
                  <a:lnTo>
                    <a:pt x="342" y="217"/>
                  </a:lnTo>
                  <a:lnTo>
                    <a:pt x="342" y="220"/>
                  </a:lnTo>
                  <a:lnTo>
                    <a:pt x="342" y="223"/>
                  </a:lnTo>
                  <a:lnTo>
                    <a:pt x="342" y="229"/>
                  </a:lnTo>
                  <a:lnTo>
                    <a:pt x="330" y="229"/>
                  </a:lnTo>
                  <a:lnTo>
                    <a:pt x="330" y="231"/>
                  </a:lnTo>
                  <a:lnTo>
                    <a:pt x="330" y="232"/>
                  </a:lnTo>
                  <a:lnTo>
                    <a:pt x="330" y="235"/>
                  </a:lnTo>
                  <a:lnTo>
                    <a:pt x="330" y="243"/>
                  </a:lnTo>
                  <a:lnTo>
                    <a:pt x="330" y="246"/>
                  </a:lnTo>
                  <a:lnTo>
                    <a:pt x="330" y="249"/>
                  </a:lnTo>
                  <a:lnTo>
                    <a:pt x="330" y="253"/>
                  </a:lnTo>
                  <a:lnTo>
                    <a:pt x="330" y="258"/>
                  </a:lnTo>
                  <a:lnTo>
                    <a:pt x="330" y="262"/>
                  </a:lnTo>
                  <a:lnTo>
                    <a:pt x="330" y="271"/>
                  </a:lnTo>
                  <a:lnTo>
                    <a:pt x="329" y="271"/>
                  </a:lnTo>
                  <a:lnTo>
                    <a:pt x="324" y="271"/>
                  </a:lnTo>
                  <a:lnTo>
                    <a:pt x="324" y="267"/>
                  </a:lnTo>
                  <a:lnTo>
                    <a:pt x="324" y="265"/>
                  </a:lnTo>
                  <a:lnTo>
                    <a:pt x="324" y="259"/>
                  </a:lnTo>
                  <a:lnTo>
                    <a:pt x="324" y="250"/>
                  </a:lnTo>
                  <a:lnTo>
                    <a:pt x="321" y="250"/>
                  </a:lnTo>
                  <a:lnTo>
                    <a:pt x="318" y="250"/>
                  </a:lnTo>
                  <a:lnTo>
                    <a:pt x="318" y="258"/>
                  </a:lnTo>
                  <a:lnTo>
                    <a:pt x="317" y="258"/>
                  </a:lnTo>
                  <a:lnTo>
                    <a:pt x="315" y="258"/>
                  </a:lnTo>
                  <a:lnTo>
                    <a:pt x="314" y="264"/>
                  </a:lnTo>
                  <a:lnTo>
                    <a:pt x="312" y="264"/>
                  </a:lnTo>
                  <a:lnTo>
                    <a:pt x="309" y="264"/>
                  </a:lnTo>
                  <a:lnTo>
                    <a:pt x="308" y="264"/>
                  </a:lnTo>
                  <a:lnTo>
                    <a:pt x="308" y="262"/>
                  </a:lnTo>
                  <a:lnTo>
                    <a:pt x="308" y="256"/>
                  </a:lnTo>
                  <a:lnTo>
                    <a:pt x="309" y="258"/>
                  </a:lnTo>
                  <a:lnTo>
                    <a:pt x="309" y="256"/>
                  </a:lnTo>
                  <a:lnTo>
                    <a:pt x="309" y="255"/>
                  </a:lnTo>
                  <a:lnTo>
                    <a:pt x="309" y="253"/>
                  </a:lnTo>
                  <a:lnTo>
                    <a:pt x="309" y="252"/>
                  </a:lnTo>
                  <a:lnTo>
                    <a:pt x="309" y="250"/>
                  </a:lnTo>
                  <a:lnTo>
                    <a:pt x="302" y="250"/>
                  </a:lnTo>
                  <a:lnTo>
                    <a:pt x="297" y="250"/>
                  </a:lnTo>
                  <a:lnTo>
                    <a:pt x="297" y="253"/>
                  </a:lnTo>
                  <a:lnTo>
                    <a:pt x="297" y="255"/>
                  </a:lnTo>
                  <a:lnTo>
                    <a:pt x="297" y="256"/>
                  </a:lnTo>
                  <a:lnTo>
                    <a:pt x="289" y="256"/>
                  </a:lnTo>
                  <a:lnTo>
                    <a:pt x="289" y="250"/>
                  </a:lnTo>
                  <a:lnTo>
                    <a:pt x="289" y="244"/>
                  </a:lnTo>
                  <a:lnTo>
                    <a:pt x="289" y="243"/>
                  </a:lnTo>
                  <a:lnTo>
                    <a:pt x="288" y="243"/>
                  </a:lnTo>
                  <a:lnTo>
                    <a:pt x="286" y="243"/>
                  </a:lnTo>
                  <a:lnTo>
                    <a:pt x="286" y="241"/>
                  </a:lnTo>
                  <a:lnTo>
                    <a:pt x="285" y="241"/>
                  </a:lnTo>
                  <a:lnTo>
                    <a:pt x="285" y="240"/>
                  </a:lnTo>
                  <a:lnTo>
                    <a:pt x="282" y="240"/>
                  </a:lnTo>
                  <a:lnTo>
                    <a:pt x="282" y="238"/>
                  </a:lnTo>
                  <a:lnTo>
                    <a:pt x="282" y="237"/>
                  </a:lnTo>
                  <a:lnTo>
                    <a:pt x="276" y="237"/>
                  </a:lnTo>
                  <a:lnTo>
                    <a:pt x="276" y="241"/>
                  </a:lnTo>
                  <a:lnTo>
                    <a:pt x="276" y="243"/>
                  </a:lnTo>
                  <a:lnTo>
                    <a:pt x="274" y="243"/>
                  </a:lnTo>
                  <a:lnTo>
                    <a:pt x="273" y="243"/>
                  </a:lnTo>
                  <a:lnTo>
                    <a:pt x="273" y="241"/>
                  </a:lnTo>
                  <a:lnTo>
                    <a:pt x="273" y="238"/>
                  </a:lnTo>
                  <a:lnTo>
                    <a:pt x="273" y="235"/>
                  </a:lnTo>
                  <a:lnTo>
                    <a:pt x="271" y="235"/>
                  </a:lnTo>
                  <a:lnTo>
                    <a:pt x="268" y="235"/>
                  </a:lnTo>
                  <a:lnTo>
                    <a:pt x="268" y="231"/>
                  </a:lnTo>
                  <a:lnTo>
                    <a:pt x="267" y="231"/>
                  </a:lnTo>
                  <a:lnTo>
                    <a:pt x="265" y="231"/>
                  </a:lnTo>
                  <a:lnTo>
                    <a:pt x="262" y="231"/>
                  </a:lnTo>
                  <a:lnTo>
                    <a:pt x="262" y="225"/>
                  </a:lnTo>
                  <a:lnTo>
                    <a:pt x="261" y="223"/>
                  </a:lnTo>
                  <a:lnTo>
                    <a:pt x="255" y="223"/>
                  </a:lnTo>
                  <a:lnTo>
                    <a:pt x="253" y="223"/>
                  </a:lnTo>
                  <a:lnTo>
                    <a:pt x="252" y="223"/>
                  </a:lnTo>
                  <a:lnTo>
                    <a:pt x="250" y="223"/>
                  </a:lnTo>
                  <a:lnTo>
                    <a:pt x="249" y="223"/>
                  </a:lnTo>
                  <a:lnTo>
                    <a:pt x="244" y="223"/>
                  </a:lnTo>
                  <a:lnTo>
                    <a:pt x="240" y="223"/>
                  </a:lnTo>
                  <a:lnTo>
                    <a:pt x="240" y="218"/>
                  </a:lnTo>
                  <a:lnTo>
                    <a:pt x="240" y="212"/>
                  </a:lnTo>
                  <a:lnTo>
                    <a:pt x="240" y="211"/>
                  </a:lnTo>
                  <a:lnTo>
                    <a:pt x="235" y="211"/>
                  </a:lnTo>
                  <a:lnTo>
                    <a:pt x="234" y="211"/>
                  </a:lnTo>
                  <a:lnTo>
                    <a:pt x="232" y="211"/>
                  </a:lnTo>
                  <a:lnTo>
                    <a:pt x="231" y="211"/>
                  </a:lnTo>
                  <a:lnTo>
                    <a:pt x="225" y="211"/>
                  </a:lnTo>
                  <a:lnTo>
                    <a:pt x="225" y="209"/>
                  </a:lnTo>
                  <a:lnTo>
                    <a:pt x="225" y="208"/>
                  </a:lnTo>
                  <a:lnTo>
                    <a:pt x="223" y="208"/>
                  </a:lnTo>
                  <a:lnTo>
                    <a:pt x="222" y="209"/>
                  </a:lnTo>
                  <a:lnTo>
                    <a:pt x="220" y="209"/>
                  </a:lnTo>
                  <a:lnTo>
                    <a:pt x="219" y="211"/>
                  </a:lnTo>
                  <a:lnTo>
                    <a:pt x="216" y="212"/>
                  </a:lnTo>
                  <a:lnTo>
                    <a:pt x="216" y="214"/>
                  </a:lnTo>
                  <a:lnTo>
                    <a:pt x="213" y="217"/>
                  </a:lnTo>
                  <a:lnTo>
                    <a:pt x="210" y="218"/>
                  </a:lnTo>
                  <a:lnTo>
                    <a:pt x="210" y="220"/>
                  </a:lnTo>
                  <a:lnTo>
                    <a:pt x="208" y="220"/>
                  </a:lnTo>
                  <a:lnTo>
                    <a:pt x="206" y="221"/>
                  </a:lnTo>
                  <a:lnTo>
                    <a:pt x="203" y="223"/>
                  </a:lnTo>
                  <a:lnTo>
                    <a:pt x="203" y="225"/>
                  </a:lnTo>
                  <a:lnTo>
                    <a:pt x="202" y="225"/>
                  </a:lnTo>
                  <a:lnTo>
                    <a:pt x="200" y="226"/>
                  </a:lnTo>
                  <a:lnTo>
                    <a:pt x="199" y="228"/>
                  </a:lnTo>
                  <a:lnTo>
                    <a:pt x="197" y="229"/>
                  </a:lnTo>
                  <a:lnTo>
                    <a:pt x="196" y="231"/>
                  </a:lnTo>
                  <a:lnTo>
                    <a:pt x="194" y="232"/>
                  </a:lnTo>
                  <a:lnTo>
                    <a:pt x="193" y="234"/>
                  </a:lnTo>
                  <a:lnTo>
                    <a:pt x="193" y="235"/>
                  </a:lnTo>
                  <a:lnTo>
                    <a:pt x="191" y="235"/>
                  </a:lnTo>
                  <a:lnTo>
                    <a:pt x="191" y="237"/>
                  </a:lnTo>
                  <a:lnTo>
                    <a:pt x="190" y="237"/>
                  </a:lnTo>
                  <a:lnTo>
                    <a:pt x="188" y="238"/>
                  </a:lnTo>
                  <a:lnTo>
                    <a:pt x="188" y="240"/>
                  </a:lnTo>
                  <a:lnTo>
                    <a:pt x="187" y="241"/>
                  </a:lnTo>
                  <a:lnTo>
                    <a:pt x="185" y="241"/>
                  </a:lnTo>
                  <a:lnTo>
                    <a:pt x="185" y="243"/>
                  </a:lnTo>
                  <a:lnTo>
                    <a:pt x="184" y="244"/>
                  </a:lnTo>
                  <a:lnTo>
                    <a:pt x="182" y="246"/>
                  </a:lnTo>
                  <a:lnTo>
                    <a:pt x="181" y="247"/>
                  </a:lnTo>
                  <a:lnTo>
                    <a:pt x="181" y="249"/>
                  </a:lnTo>
                  <a:lnTo>
                    <a:pt x="179" y="250"/>
                  </a:lnTo>
                  <a:lnTo>
                    <a:pt x="181" y="250"/>
                  </a:lnTo>
                  <a:lnTo>
                    <a:pt x="182" y="250"/>
                  </a:lnTo>
                  <a:lnTo>
                    <a:pt x="184" y="250"/>
                  </a:lnTo>
                  <a:lnTo>
                    <a:pt x="185" y="250"/>
                  </a:lnTo>
                  <a:lnTo>
                    <a:pt x="185" y="252"/>
                  </a:lnTo>
                  <a:lnTo>
                    <a:pt x="185" y="256"/>
                  </a:lnTo>
                  <a:lnTo>
                    <a:pt x="185" y="258"/>
                  </a:lnTo>
                  <a:lnTo>
                    <a:pt x="187" y="258"/>
                  </a:lnTo>
                  <a:lnTo>
                    <a:pt x="190" y="258"/>
                  </a:lnTo>
                  <a:lnTo>
                    <a:pt x="193" y="258"/>
                  </a:lnTo>
                  <a:lnTo>
                    <a:pt x="193" y="252"/>
                  </a:lnTo>
                  <a:lnTo>
                    <a:pt x="197" y="252"/>
                  </a:lnTo>
                  <a:lnTo>
                    <a:pt x="197" y="250"/>
                  </a:lnTo>
                  <a:lnTo>
                    <a:pt x="200" y="250"/>
                  </a:lnTo>
                  <a:lnTo>
                    <a:pt x="202" y="250"/>
                  </a:lnTo>
                  <a:lnTo>
                    <a:pt x="203" y="250"/>
                  </a:lnTo>
                  <a:lnTo>
                    <a:pt x="205" y="250"/>
                  </a:lnTo>
                  <a:lnTo>
                    <a:pt x="205" y="253"/>
                  </a:lnTo>
                  <a:lnTo>
                    <a:pt x="205" y="258"/>
                  </a:lnTo>
                  <a:lnTo>
                    <a:pt x="208" y="258"/>
                  </a:lnTo>
                  <a:lnTo>
                    <a:pt x="219" y="258"/>
                  </a:lnTo>
                  <a:lnTo>
                    <a:pt x="219" y="259"/>
                  </a:lnTo>
                  <a:lnTo>
                    <a:pt x="219" y="265"/>
                  </a:lnTo>
                  <a:lnTo>
                    <a:pt x="219" y="271"/>
                  </a:lnTo>
                  <a:lnTo>
                    <a:pt x="216" y="271"/>
                  </a:lnTo>
                  <a:lnTo>
                    <a:pt x="208" y="271"/>
                  </a:lnTo>
                  <a:lnTo>
                    <a:pt x="205" y="271"/>
                  </a:lnTo>
                  <a:lnTo>
                    <a:pt x="203" y="271"/>
                  </a:lnTo>
                  <a:lnTo>
                    <a:pt x="203" y="278"/>
                  </a:lnTo>
                  <a:lnTo>
                    <a:pt x="203" y="279"/>
                  </a:lnTo>
                  <a:lnTo>
                    <a:pt x="203" y="285"/>
                  </a:lnTo>
                  <a:lnTo>
                    <a:pt x="203" y="287"/>
                  </a:lnTo>
                  <a:lnTo>
                    <a:pt x="200" y="287"/>
                  </a:lnTo>
                  <a:lnTo>
                    <a:pt x="199" y="287"/>
                  </a:lnTo>
                  <a:lnTo>
                    <a:pt x="199" y="290"/>
                  </a:lnTo>
                  <a:lnTo>
                    <a:pt x="197" y="294"/>
                  </a:lnTo>
                  <a:lnTo>
                    <a:pt x="197" y="297"/>
                  </a:lnTo>
                  <a:lnTo>
                    <a:pt x="197" y="300"/>
                  </a:lnTo>
                  <a:lnTo>
                    <a:pt x="194" y="300"/>
                  </a:lnTo>
                  <a:lnTo>
                    <a:pt x="193" y="300"/>
                  </a:lnTo>
                  <a:lnTo>
                    <a:pt x="187" y="300"/>
                  </a:lnTo>
                  <a:lnTo>
                    <a:pt x="184" y="300"/>
                  </a:lnTo>
                  <a:lnTo>
                    <a:pt x="181" y="300"/>
                  </a:lnTo>
                  <a:lnTo>
                    <a:pt x="179" y="300"/>
                  </a:lnTo>
                  <a:lnTo>
                    <a:pt x="178" y="300"/>
                  </a:lnTo>
                  <a:lnTo>
                    <a:pt x="176" y="300"/>
                  </a:lnTo>
                  <a:lnTo>
                    <a:pt x="175" y="300"/>
                  </a:lnTo>
                  <a:lnTo>
                    <a:pt x="173" y="300"/>
                  </a:lnTo>
                  <a:lnTo>
                    <a:pt x="172" y="305"/>
                  </a:lnTo>
                  <a:lnTo>
                    <a:pt x="170" y="306"/>
                  </a:lnTo>
                  <a:lnTo>
                    <a:pt x="169" y="306"/>
                  </a:lnTo>
                  <a:lnTo>
                    <a:pt x="166" y="306"/>
                  </a:lnTo>
                  <a:lnTo>
                    <a:pt x="163" y="306"/>
                  </a:lnTo>
                  <a:lnTo>
                    <a:pt x="163" y="305"/>
                  </a:lnTo>
                  <a:lnTo>
                    <a:pt x="163" y="303"/>
                  </a:lnTo>
                  <a:lnTo>
                    <a:pt x="163" y="300"/>
                  </a:lnTo>
                  <a:lnTo>
                    <a:pt x="164" y="300"/>
                  </a:lnTo>
                  <a:lnTo>
                    <a:pt x="163" y="300"/>
                  </a:lnTo>
                  <a:lnTo>
                    <a:pt x="161" y="299"/>
                  </a:lnTo>
                  <a:lnTo>
                    <a:pt x="160" y="299"/>
                  </a:lnTo>
                  <a:lnTo>
                    <a:pt x="158" y="299"/>
                  </a:lnTo>
                  <a:lnTo>
                    <a:pt x="157" y="299"/>
                  </a:lnTo>
                  <a:lnTo>
                    <a:pt x="157" y="296"/>
                  </a:lnTo>
                  <a:lnTo>
                    <a:pt x="155" y="296"/>
                  </a:lnTo>
                  <a:lnTo>
                    <a:pt x="152" y="296"/>
                  </a:lnTo>
                  <a:lnTo>
                    <a:pt x="149" y="296"/>
                  </a:lnTo>
                  <a:lnTo>
                    <a:pt x="149" y="291"/>
                  </a:lnTo>
                  <a:lnTo>
                    <a:pt x="149" y="288"/>
                  </a:lnTo>
                  <a:lnTo>
                    <a:pt x="142" y="285"/>
                  </a:lnTo>
                  <a:lnTo>
                    <a:pt x="134" y="285"/>
                  </a:lnTo>
                  <a:lnTo>
                    <a:pt x="133" y="285"/>
                  </a:lnTo>
                  <a:lnTo>
                    <a:pt x="131" y="285"/>
                  </a:lnTo>
                  <a:lnTo>
                    <a:pt x="128" y="285"/>
                  </a:lnTo>
                  <a:lnTo>
                    <a:pt x="128" y="278"/>
                  </a:lnTo>
                  <a:lnTo>
                    <a:pt x="121" y="278"/>
                  </a:lnTo>
                  <a:lnTo>
                    <a:pt x="119" y="278"/>
                  </a:lnTo>
                  <a:lnTo>
                    <a:pt x="113" y="278"/>
                  </a:lnTo>
                  <a:lnTo>
                    <a:pt x="107" y="278"/>
                  </a:lnTo>
                  <a:lnTo>
                    <a:pt x="101" y="278"/>
                  </a:lnTo>
                  <a:lnTo>
                    <a:pt x="99" y="278"/>
                  </a:lnTo>
                  <a:lnTo>
                    <a:pt x="98" y="278"/>
                  </a:lnTo>
                  <a:lnTo>
                    <a:pt x="96" y="276"/>
                  </a:lnTo>
                  <a:lnTo>
                    <a:pt x="96" y="274"/>
                  </a:lnTo>
                  <a:lnTo>
                    <a:pt x="95" y="274"/>
                  </a:lnTo>
                  <a:lnTo>
                    <a:pt x="95" y="273"/>
                  </a:lnTo>
                  <a:lnTo>
                    <a:pt x="93" y="270"/>
                  </a:lnTo>
                  <a:lnTo>
                    <a:pt x="93" y="268"/>
                  </a:lnTo>
                  <a:lnTo>
                    <a:pt x="93" y="267"/>
                  </a:lnTo>
                  <a:lnTo>
                    <a:pt x="93" y="265"/>
                  </a:lnTo>
                  <a:lnTo>
                    <a:pt x="92" y="262"/>
                  </a:lnTo>
                  <a:lnTo>
                    <a:pt x="90" y="261"/>
                  </a:lnTo>
                  <a:lnTo>
                    <a:pt x="89" y="258"/>
                  </a:lnTo>
                  <a:lnTo>
                    <a:pt x="87" y="255"/>
                  </a:lnTo>
                  <a:lnTo>
                    <a:pt x="84" y="249"/>
                  </a:lnTo>
                  <a:lnTo>
                    <a:pt x="83" y="247"/>
                  </a:lnTo>
                  <a:lnTo>
                    <a:pt x="83" y="246"/>
                  </a:lnTo>
                  <a:lnTo>
                    <a:pt x="81" y="244"/>
                  </a:lnTo>
                  <a:lnTo>
                    <a:pt x="80" y="241"/>
                  </a:lnTo>
                  <a:lnTo>
                    <a:pt x="78" y="240"/>
                  </a:lnTo>
                  <a:lnTo>
                    <a:pt x="77" y="235"/>
                  </a:lnTo>
                  <a:lnTo>
                    <a:pt x="77" y="234"/>
                  </a:lnTo>
                  <a:lnTo>
                    <a:pt x="75" y="232"/>
                  </a:lnTo>
                  <a:lnTo>
                    <a:pt x="74" y="231"/>
                  </a:lnTo>
                  <a:lnTo>
                    <a:pt x="74" y="229"/>
                  </a:lnTo>
                  <a:lnTo>
                    <a:pt x="74" y="228"/>
                  </a:lnTo>
                  <a:lnTo>
                    <a:pt x="72" y="226"/>
                  </a:lnTo>
                  <a:lnTo>
                    <a:pt x="72" y="223"/>
                  </a:lnTo>
                  <a:lnTo>
                    <a:pt x="71" y="220"/>
                  </a:lnTo>
                  <a:lnTo>
                    <a:pt x="71" y="218"/>
                  </a:lnTo>
                  <a:lnTo>
                    <a:pt x="71" y="217"/>
                  </a:lnTo>
                  <a:lnTo>
                    <a:pt x="69" y="215"/>
                  </a:lnTo>
                  <a:lnTo>
                    <a:pt x="69" y="214"/>
                  </a:lnTo>
                  <a:lnTo>
                    <a:pt x="69" y="212"/>
                  </a:lnTo>
                  <a:lnTo>
                    <a:pt x="69" y="211"/>
                  </a:lnTo>
                  <a:lnTo>
                    <a:pt x="68" y="209"/>
                  </a:lnTo>
                  <a:lnTo>
                    <a:pt x="68" y="205"/>
                  </a:lnTo>
                  <a:lnTo>
                    <a:pt x="66" y="197"/>
                  </a:lnTo>
                  <a:lnTo>
                    <a:pt x="66" y="196"/>
                  </a:lnTo>
                  <a:lnTo>
                    <a:pt x="65" y="194"/>
                  </a:lnTo>
                  <a:lnTo>
                    <a:pt x="63" y="187"/>
                  </a:lnTo>
                  <a:lnTo>
                    <a:pt x="59" y="178"/>
                  </a:lnTo>
                  <a:lnTo>
                    <a:pt x="59" y="176"/>
                  </a:lnTo>
                  <a:lnTo>
                    <a:pt x="59" y="175"/>
                  </a:lnTo>
                  <a:lnTo>
                    <a:pt x="57" y="172"/>
                  </a:lnTo>
                  <a:lnTo>
                    <a:pt x="57" y="170"/>
                  </a:lnTo>
                  <a:lnTo>
                    <a:pt x="56" y="168"/>
                  </a:lnTo>
                  <a:lnTo>
                    <a:pt x="56" y="167"/>
                  </a:lnTo>
                  <a:lnTo>
                    <a:pt x="56" y="165"/>
                  </a:lnTo>
                  <a:lnTo>
                    <a:pt x="54" y="164"/>
                  </a:lnTo>
                  <a:lnTo>
                    <a:pt x="54" y="162"/>
                  </a:lnTo>
                  <a:lnTo>
                    <a:pt x="54" y="161"/>
                  </a:lnTo>
                  <a:lnTo>
                    <a:pt x="53" y="161"/>
                  </a:lnTo>
                  <a:lnTo>
                    <a:pt x="50" y="150"/>
                  </a:lnTo>
                  <a:lnTo>
                    <a:pt x="48" y="149"/>
                  </a:lnTo>
                  <a:lnTo>
                    <a:pt x="48" y="147"/>
                  </a:lnTo>
                  <a:lnTo>
                    <a:pt x="47" y="146"/>
                  </a:lnTo>
                  <a:lnTo>
                    <a:pt x="47" y="144"/>
                  </a:lnTo>
                  <a:lnTo>
                    <a:pt x="45" y="141"/>
                  </a:lnTo>
                  <a:lnTo>
                    <a:pt x="44" y="138"/>
                  </a:lnTo>
                  <a:lnTo>
                    <a:pt x="44" y="137"/>
                  </a:lnTo>
                  <a:lnTo>
                    <a:pt x="42" y="137"/>
                  </a:lnTo>
                  <a:lnTo>
                    <a:pt x="42" y="135"/>
                  </a:lnTo>
                  <a:lnTo>
                    <a:pt x="42" y="134"/>
                  </a:lnTo>
                  <a:lnTo>
                    <a:pt x="41" y="134"/>
                  </a:lnTo>
                  <a:lnTo>
                    <a:pt x="38" y="131"/>
                  </a:lnTo>
                  <a:lnTo>
                    <a:pt x="35" y="128"/>
                  </a:lnTo>
                  <a:lnTo>
                    <a:pt x="29" y="120"/>
                  </a:lnTo>
                  <a:lnTo>
                    <a:pt x="27" y="120"/>
                  </a:lnTo>
                  <a:lnTo>
                    <a:pt x="27" y="119"/>
                  </a:lnTo>
                  <a:lnTo>
                    <a:pt x="26" y="119"/>
                  </a:lnTo>
                  <a:lnTo>
                    <a:pt x="26" y="117"/>
                  </a:lnTo>
                  <a:lnTo>
                    <a:pt x="24" y="117"/>
                  </a:lnTo>
                  <a:lnTo>
                    <a:pt x="22" y="115"/>
                  </a:lnTo>
                  <a:lnTo>
                    <a:pt x="19" y="114"/>
                  </a:lnTo>
                  <a:lnTo>
                    <a:pt x="13" y="109"/>
                  </a:lnTo>
                  <a:lnTo>
                    <a:pt x="12" y="109"/>
                  </a:lnTo>
                  <a:lnTo>
                    <a:pt x="9" y="106"/>
                  </a:lnTo>
                  <a:lnTo>
                    <a:pt x="7" y="106"/>
                  </a:lnTo>
                  <a:lnTo>
                    <a:pt x="6" y="105"/>
                  </a:lnTo>
                  <a:lnTo>
                    <a:pt x="4" y="103"/>
                  </a:lnTo>
                  <a:lnTo>
                    <a:pt x="4" y="102"/>
                  </a:lnTo>
                  <a:lnTo>
                    <a:pt x="3" y="102"/>
                  </a:lnTo>
                  <a:lnTo>
                    <a:pt x="1" y="99"/>
                  </a:lnTo>
                  <a:lnTo>
                    <a:pt x="1" y="97"/>
                  </a:lnTo>
                  <a:lnTo>
                    <a:pt x="0" y="97"/>
                  </a:lnTo>
                  <a:lnTo>
                    <a:pt x="1" y="97"/>
                  </a:lnTo>
                  <a:lnTo>
                    <a:pt x="3" y="97"/>
                  </a:lnTo>
                  <a:lnTo>
                    <a:pt x="3" y="96"/>
                  </a:lnTo>
                  <a:lnTo>
                    <a:pt x="4" y="96"/>
                  </a:lnTo>
                  <a:lnTo>
                    <a:pt x="7" y="97"/>
                  </a:lnTo>
                  <a:lnTo>
                    <a:pt x="7" y="99"/>
                  </a:lnTo>
                  <a:lnTo>
                    <a:pt x="10" y="99"/>
                  </a:lnTo>
                  <a:lnTo>
                    <a:pt x="12" y="99"/>
                  </a:lnTo>
                  <a:lnTo>
                    <a:pt x="12" y="97"/>
                  </a:lnTo>
                  <a:lnTo>
                    <a:pt x="13" y="99"/>
                  </a:lnTo>
                  <a:lnTo>
                    <a:pt x="13" y="100"/>
                  </a:lnTo>
                  <a:lnTo>
                    <a:pt x="15" y="100"/>
                  </a:lnTo>
                  <a:lnTo>
                    <a:pt x="16" y="102"/>
                  </a:lnTo>
                  <a:lnTo>
                    <a:pt x="18" y="102"/>
                  </a:lnTo>
                  <a:lnTo>
                    <a:pt x="21" y="102"/>
                  </a:lnTo>
                  <a:lnTo>
                    <a:pt x="22" y="100"/>
                  </a:lnTo>
                  <a:lnTo>
                    <a:pt x="24" y="100"/>
                  </a:lnTo>
                  <a:lnTo>
                    <a:pt x="26" y="100"/>
                  </a:lnTo>
                  <a:lnTo>
                    <a:pt x="27" y="102"/>
                  </a:lnTo>
                  <a:lnTo>
                    <a:pt x="27" y="103"/>
                  </a:lnTo>
                  <a:lnTo>
                    <a:pt x="36" y="100"/>
                  </a:lnTo>
                  <a:lnTo>
                    <a:pt x="38" y="100"/>
                  </a:lnTo>
                  <a:lnTo>
                    <a:pt x="39" y="100"/>
                  </a:lnTo>
                  <a:lnTo>
                    <a:pt x="41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51" y="102"/>
                  </a:lnTo>
                  <a:lnTo>
                    <a:pt x="51" y="100"/>
                  </a:lnTo>
                  <a:lnTo>
                    <a:pt x="50" y="99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48" y="93"/>
                  </a:lnTo>
                  <a:lnTo>
                    <a:pt x="48" y="91"/>
                  </a:lnTo>
                  <a:lnTo>
                    <a:pt x="47" y="91"/>
                  </a:lnTo>
                  <a:lnTo>
                    <a:pt x="47" y="90"/>
                  </a:lnTo>
                  <a:lnTo>
                    <a:pt x="47" y="88"/>
                  </a:lnTo>
                  <a:lnTo>
                    <a:pt x="44" y="87"/>
                  </a:lnTo>
                  <a:lnTo>
                    <a:pt x="42" y="85"/>
                  </a:lnTo>
                  <a:lnTo>
                    <a:pt x="44" y="85"/>
                  </a:lnTo>
                  <a:lnTo>
                    <a:pt x="45" y="84"/>
                  </a:lnTo>
                  <a:lnTo>
                    <a:pt x="45" y="82"/>
                  </a:lnTo>
                  <a:lnTo>
                    <a:pt x="51" y="76"/>
                  </a:lnTo>
                  <a:lnTo>
                    <a:pt x="54" y="76"/>
                  </a:lnTo>
                  <a:lnTo>
                    <a:pt x="56" y="76"/>
                  </a:lnTo>
                  <a:lnTo>
                    <a:pt x="57" y="76"/>
                  </a:lnTo>
                  <a:lnTo>
                    <a:pt x="59" y="75"/>
                  </a:lnTo>
                  <a:lnTo>
                    <a:pt x="62" y="75"/>
                  </a:lnTo>
                  <a:lnTo>
                    <a:pt x="62" y="73"/>
                  </a:lnTo>
                  <a:lnTo>
                    <a:pt x="62" y="72"/>
                  </a:lnTo>
                  <a:lnTo>
                    <a:pt x="63" y="70"/>
                  </a:lnTo>
                  <a:lnTo>
                    <a:pt x="63" y="69"/>
                  </a:lnTo>
                  <a:lnTo>
                    <a:pt x="63" y="67"/>
                  </a:lnTo>
                  <a:lnTo>
                    <a:pt x="63" y="66"/>
                  </a:lnTo>
                  <a:lnTo>
                    <a:pt x="63" y="62"/>
                  </a:lnTo>
                  <a:lnTo>
                    <a:pt x="62" y="62"/>
                  </a:lnTo>
                  <a:lnTo>
                    <a:pt x="62" y="61"/>
                  </a:lnTo>
                  <a:lnTo>
                    <a:pt x="63" y="61"/>
                  </a:lnTo>
                  <a:lnTo>
                    <a:pt x="65" y="59"/>
                  </a:lnTo>
                  <a:lnTo>
                    <a:pt x="65" y="58"/>
                  </a:lnTo>
                  <a:lnTo>
                    <a:pt x="66" y="58"/>
                  </a:lnTo>
                  <a:lnTo>
                    <a:pt x="66" y="56"/>
                  </a:lnTo>
                  <a:lnTo>
                    <a:pt x="68" y="56"/>
                  </a:lnTo>
                  <a:lnTo>
                    <a:pt x="66" y="56"/>
                  </a:lnTo>
                  <a:lnTo>
                    <a:pt x="65" y="56"/>
                  </a:lnTo>
                  <a:lnTo>
                    <a:pt x="59" y="55"/>
                  </a:lnTo>
                  <a:lnTo>
                    <a:pt x="57" y="55"/>
                  </a:lnTo>
                  <a:lnTo>
                    <a:pt x="57" y="53"/>
                  </a:lnTo>
                  <a:lnTo>
                    <a:pt x="57" y="50"/>
                  </a:lnTo>
                  <a:lnTo>
                    <a:pt x="57" y="49"/>
                  </a:lnTo>
                  <a:lnTo>
                    <a:pt x="57" y="43"/>
                  </a:lnTo>
                  <a:lnTo>
                    <a:pt x="51" y="43"/>
                  </a:lnTo>
                  <a:lnTo>
                    <a:pt x="51" y="40"/>
                  </a:lnTo>
                  <a:lnTo>
                    <a:pt x="51" y="38"/>
                  </a:lnTo>
                  <a:lnTo>
                    <a:pt x="51" y="35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62" y="35"/>
                  </a:lnTo>
                  <a:lnTo>
                    <a:pt x="65" y="35"/>
                  </a:lnTo>
                  <a:lnTo>
                    <a:pt x="65" y="29"/>
                  </a:lnTo>
                  <a:lnTo>
                    <a:pt x="65" y="28"/>
                  </a:lnTo>
                  <a:lnTo>
                    <a:pt x="66" y="28"/>
                  </a:lnTo>
                  <a:lnTo>
                    <a:pt x="71" y="28"/>
                  </a:lnTo>
                  <a:lnTo>
                    <a:pt x="71" y="25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4" y="22"/>
                  </a:lnTo>
                  <a:lnTo>
                    <a:pt x="77" y="22"/>
                  </a:lnTo>
                  <a:lnTo>
                    <a:pt x="78" y="22"/>
                  </a:lnTo>
                  <a:lnTo>
                    <a:pt x="84" y="22"/>
                  </a:lnTo>
                  <a:lnTo>
                    <a:pt x="84" y="16"/>
                  </a:lnTo>
                  <a:lnTo>
                    <a:pt x="84" y="13"/>
                  </a:lnTo>
                  <a:lnTo>
                    <a:pt x="84" y="8"/>
                  </a:lnTo>
                  <a:lnTo>
                    <a:pt x="84" y="6"/>
                  </a:lnTo>
                  <a:lnTo>
                    <a:pt x="84" y="3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102" y="2"/>
                  </a:lnTo>
                  <a:lnTo>
                    <a:pt x="105" y="5"/>
                  </a:lnTo>
                  <a:lnTo>
                    <a:pt x="107" y="5"/>
                  </a:lnTo>
                  <a:lnTo>
                    <a:pt x="107" y="6"/>
                  </a:lnTo>
                  <a:lnTo>
                    <a:pt x="108" y="6"/>
                  </a:lnTo>
                  <a:lnTo>
                    <a:pt x="110" y="6"/>
                  </a:lnTo>
                  <a:lnTo>
                    <a:pt x="110" y="8"/>
                  </a:lnTo>
                  <a:lnTo>
                    <a:pt x="111" y="8"/>
                  </a:lnTo>
                  <a:lnTo>
                    <a:pt x="113" y="9"/>
                  </a:lnTo>
                  <a:lnTo>
                    <a:pt x="114" y="9"/>
                  </a:lnTo>
                  <a:lnTo>
                    <a:pt x="113" y="9"/>
                  </a:lnTo>
                  <a:lnTo>
                    <a:pt x="113" y="11"/>
                  </a:lnTo>
                  <a:lnTo>
                    <a:pt x="113" y="14"/>
                  </a:lnTo>
                  <a:close/>
                </a:path>
              </a:pathLst>
            </a:custGeom>
            <a:solidFill>
              <a:srgbClr val="9BBB5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265"/>
              <a:endParaRPr lang="zh-CN" altLang="en-US" sz="900">
                <a:solidFill>
                  <a:prstClr val="black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DF2F5ED-E93B-77CF-EB07-5E9B9503031E}"/>
              </a:ext>
            </a:extLst>
          </p:cNvPr>
          <p:cNvSpPr/>
          <p:nvPr/>
        </p:nvSpPr>
        <p:spPr>
          <a:xfrm>
            <a:off x="5600908" y="1937192"/>
            <a:ext cx="2499485" cy="1079892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zh-CN" altLang="en-US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Los Angeles County Population: </a:t>
            </a:r>
            <a:br>
              <a:rPr lang="en-US" altLang="zh-CN" dirty="0"/>
            </a:br>
            <a:r>
              <a:rPr lang="en-US" altLang="zh-CN" dirty="0"/>
              <a:t>The Unrivaled Leader</a:t>
            </a:r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F93BF486-6D6F-B1E2-F35E-C5FCDE9416B9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90740" y="221075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defTabSz="914265"/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  <a:ea typeface="宋体" panose="02010600030101010101" pitchFamily="2" charset="-122"/>
            </a:endParaRPr>
          </a:p>
        </p:txBody>
      </p:sp>
      <p:cxnSp>
        <p:nvCxnSpPr>
          <p:cNvPr id="13" name="肘形连接符 164">
            <a:extLst>
              <a:ext uri="{FF2B5EF4-FFF2-40B4-BE49-F238E27FC236}">
                <a16:creationId xmlns:a16="http://schemas.microsoft.com/office/drawing/2014/main" id="{1316F3F3-E373-2117-9BC8-1801D5A5AE64}"/>
              </a:ext>
            </a:extLst>
          </p:cNvPr>
          <p:cNvCxnSpPr>
            <a:cxnSpLocks/>
            <a:stCxn id="14" idx="3"/>
            <a:endCxn id="12" idx="4"/>
          </p:cNvCxnSpPr>
          <p:nvPr/>
        </p:nvCxnSpPr>
        <p:spPr>
          <a:xfrm flipV="1">
            <a:off x="2273923" y="2295167"/>
            <a:ext cx="159025" cy="93986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4" name="圆角矩形 45">
            <a:extLst>
              <a:ext uri="{FF2B5EF4-FFF2-40B4-BE49-F238E27FC236}">
                <a16:creationId xmlns:a16="http://schemas.microsoft.com/office/drawing/2014/main" id="{1A658063-89B8-AA7C-8E78-BF2949461916}"/>
              </a:ext>
            </a:extLst>
          </p:cNvPr>
          <p:cNvSpPr/>
          <p:nvPr/>
        </p:nvSpPr>
        <p:spPr>
          <a:xfrm>
            <a:off x="942633" y="307104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683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Los Angeles</a:t>
            </a:r>
          </a:p>
        </p:txBody>
      </p:sp>
      <p:sp>
        <p:nvSpPr>
          <p:cNvPr id="27" name="Oval 25">
            <a:extLst>
              <a:ext uri="{FF2B5EF4-FFF2-40B4-BE49-F238E27FC236}">
                <a16:creationId xmlns:a16="http://schemas.microsoft.com/office/drawing/2014/main" id="{1F6B2DDE-4FA7-7783-7944-F30CEACA3A5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61294" y="296328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defTabSz="914265"/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  <a:ea typeface="宋体" panose="02010600030101010101" pitchFamily="2" charset="-122"/>
            </a:endParaRPr>
          </a:p>
        </p:txBody>
      </p:sp>
      <p:cxnSp>
        <p:nvCxnSpPr>
          <p:cNvPr id="28" name="肘形连接符 164">
            <a:extLst>
              <a:ext uri="{FF2B5EF4-FFF2-40B4-BE49-F238E27FC236}">
                <a16:creationId xmlns:a16="http://schemas.microsoft.com/office/drawing/2014/main" id="{E5E82752-66C5-94AA-CCD1-F92158213F44}"/>
              </a:ext>
            </a:extLst>
          </p:cNvPr>
          <p:cNvCxnSpPr>
            <a:cxnSpLocks/>
            <a:stCxn id="29" idx="1"/>
            <a:endCxn id="27" idx="4"/>
          </p:cNvCxnSpPr>
          <p:nvPr/>
        </p:nvCxnSpPr>
        <p:spPr>
          <a:xfrm rot="10800000">
            <a:off x="3003502" y="3047699"/>
            <a:ext cx="237209" cy="65565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9" name="圆角矩形 45">
            <a:extLst>
              <a:ext uri="{FF2B5EF4-FFF2-40B4-BE49-F238E27FC236}">
                <a16:creationId xmlns:a16="http://schemas.microsoft.com/office/drawing/2014/main" id="{58C241AA-F3CF-E583-7383-90767B78584B}"/>
              </a:ext>
            </a:extLst>
          </p:cNvPr>
          <p:cNvSpPr/>
          <p:nvPr/>
        </p:nvSpPr>
        <p:spPr>
          <a:xfrm>
            <a:off x="3240711" y="353937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683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Long Beach</a:t>
            </a:r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0D8FF343-9DB5-CD15-C5C7-4DE57F3B6A6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59512" y="1600642"/>
            <a:ext cx="2770187" cy="33655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defTabSz="914265" eaLnBrk="0" hangingPunct="0"/>
            <a:endParaRPr lang="zh-CN" altLang="zh-CN">
              <a:solidFill>
                <a:prstClr val="black"/>
              </a:solidFill>
              <a:latin typeface="Calibri"/>
              <a:ea typeface="宋体" panose="02010600030101010101" pitchFamily="2" charset="-122"/>
              <a:cs typeface="Arial" charset="0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00464A86-E59E-3AB0-1681-4ABEFE934CD9}"/>
              </a:ext>
            </a:extLst>
          </p:cNvPr>
          <p:cNvSpPr>
            <a:spLocks noChangeArrowheads="1"/>
          </p:cNvSpPr>
          <p:nvPr/>
        </p:nvSpPr>
        <p:spPr bwMode="black">
          <a:xfrm>
            <a:off x="5600908" y="1942130"/>
            <a:ext cx="2499485" cy="92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46" indent="-171446" defTabSz="914265">
              <a:lnSpc>
                <a:spcPct val="114000"/>
              </a:lnSpc>
              <a:buFontTx/>
              <a:buChar char="•"/>
            </a:pP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Lorem ipsum dolor sit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amet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,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consectetur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adipiscing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elit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, sed do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eiusmod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tempor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incididunt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ut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labore et dolore magna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aliqua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CEB9E2B8-C85E-8AD8-EA0F-391ED2595E2E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78624" y="1615027"/>
            <a:ext cx="13391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265" eaLnBrk="0" hangingPunct="0">
              <a:buClr>
                <a:srgbClr val="FF3300"/>
              </a:buClr>
              <a:buSzPct val="115000"/>
            </a:pPr>
            <a:r>
              <a:rPr lang="en-US" altLang="zh-CN" sz="1400" dirty="0">
                <a:solidFill>
                  <a:srgbClr val="FEFEFE"/>
                </a:solidFill>
                <a:latin typeface="Calibri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21" name="AutoShape 2">
            <a:extLst>
              <a:ext uri="{FF2B5EF4-FFF2-40B4-BE49-F238E27FC236}">
                <a16:creationId xmlns:a16="http://schemas.microsoft.com/office/drawing/2014/main" id="{8901C5A7-4A70-A166-F107-889AE8B366E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59512" y="3197882"/>
            <a:ext cx="2770187" cy="33655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/>
          <a:p>
            <a:pPr algn="ctr" defTabSz="914265" eaLnBrk="0" hangingPunct="0"/>
            <a:endParaRPr lang="zh-CN" altLang="zh-CN">
              <a:solidFill>
                <a:prstClr val="black"/>
              </a:solidFill>
              <a:latin typeface="Calibri"/>
              <a:ea typeface="宋体" panose="02010600030101010101" pitchFamily="2" charset="-122"/>
              <a:cs typeface="Arial" charset="0"/>
            </a:endParaRP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C03C2D80-DCEC-0B63-80E2-3A36843B6E33}"/>
              </a:ext>
            </a:extLst>
          </p:cNvPr>
          <p:cNvSpPr>
            <a:spLocks noChangeArrowheads="1"/>
          </p:cNvSpPr>
          <p:nvPr/>
        </p:nvSpPr>
        <p:spPr bwMode="black">
          <a:xfrm>
            <a:off x="5600908" y="3539370"/>
            <a:ext cx="2499485" cy="92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46" indent="-171446" defTabSz="914265">
              <a:lnSpc>
                <a:spcPct val="114000"/>
              </a:lnSpc>
              <a:buFontTx/>
              <a:buChar char="•"/>
            </a:pP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Lorem ipsum dolor sit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amet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,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consectetur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adipiscing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elit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, sed do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eiusmod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tempor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incididunt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ut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 labore et dolore magna </a:t>
            </a:r>
            <a:r>
              <a:rPr lang="en-US" altLang="zh-CN" sz="1200" dirty="0" err="1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aliqua</a:t>
            </a:r>
            <a:r>
              <a:rPr lang="en-US" altLang="zh-CN" sz="1200" dirty="0">
                <a:solidFill>
                  <a:prstClr val="black"/>
                </a:solidFill>
                <a:latin typeface="Calibri"/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B101307F-728F-F331-4EFA-A34B5B4395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78624" y="3212268"/>
            <a:ext cx="13391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265" eaLnBrk="0" hangingPunct="0">
              <a:buClr>
                <a:srgbClr val="FF3300"/>
              </a:buClr>
              <a:buSzPct val="115000"/>
            </a:pPr>
            <a:r>
              <a:rPr lang="en-US" altLang="zh-CN" sz="1400" dirty="0">
                <a:solidFill>
                  <a:srgbClr val="FEFEFE"/>
                </a:solidFill>
                <a:latin typeface="Calibri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9EAD062-BF46-6C34-5121-4E16B22030F1}"/>
              </a:ext>
            </a:extLst>
          </p:cNvPr>
          <p:cNvSpPr/>
          <p:nvPr/>
        </p:nvSpPr>
        <p:spPr>
          <a:xfrm>
            <a:off x="5600908" y="3535373"/>
            <a:ext cx="2499485" cy="1079892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zh-CN" altLang="en-US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35" name="Oval 25">
            <a:extLst>
              <a:ext uri="{FF2B5EF4-FFF2-40B4-BE49-F238E27FC236}">
                <a16:creationId xmlns:a16="http://schemas.microsoft.com/office/drawing/2014/main" id="{DFC246B8-2E1E-F2E8-AAD7-6619769B956B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2640" y="1744028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defTabSz="914265"/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  <a:ea typeface="宋体" panose="02010600030101010101" pitchFamily="2" charset="-122"/>
            </a:endParaRPr>
          </a:p>
        </p:txBody>
      </p:sp>
      <p:cxnSp>
        <p:nvCxnSpPr>
          <p:cNvPr id="36" name="肘形连接符 164">
            <a:extLst>
              <a:ext uri="{FF2B5EF4-FFF2-40B4-BE49-F238E27FC236}">
                <a16:creationId xmlns:a16="http://schemas.microsoft.com/office/drawing/2014/main" id="{C89A6A0F-742B-0483-1921-5D3E9214A4C6}"/>
              </a:ext>
            </a:extLst>
          </p:cNvPr>
          <p:cNvCxnSpPr>
            <a:cxnSpLocks/>
            <a:stCxn id="37" idx="3"/>
            <a:endCxn id="35" idx="0"/>
          </p:cNvCxnSpPr>
          <p:nvPr/>
        </p:nvCxnSpPr>
        <p:spPr>
          <a:xfrm>
            <a:off x="1935022" y="1639386"/>
            <a:ext cx="459826" cy="10464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7" name="圆角矩形 45">
            <a:extLst>
              <a:ext uri="{FF2B5EF4-FFF2-40B4-BE49-F238E27FC236}">
                <a16:creationId xmlns:a16="http://schemas.microsoft.com/office/drawing/2014/main" id="{3F123D6E-9B48-A54A-23CA-48C6FF1E3AFA}"/>
              </a:ext>
            </a:extLst>
          </p:cNvPr>
          <p:cNvSpPr/>
          <p:nvPr/>
        </p:nvSpPr>
        <p:spPr>
          <a:xfrm>
            <a:off x="603732" y="147540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683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Santa Clarita</a:t>
            </a:r>
          </a:p>
        </p:txBody>
      </p:sp>
    </p:spTree>
    <p:extLst>
      <p:ext uri="{BB962C8B-B14F-4D97-AF65-F5344CB8AC3E}">
        <p14:creationId xmlns:p14="http://schemas.microsoft.com/office/powerpoint/2010/main" val="2319093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San Diego County, CA: </a:t>
            </a:r>
            <a:br>
              <a:rPr lang="en-US" altLang="zh-CN" dirty="0"/>
            </a:br>
            <a:r>
              <a:rPr lang="en-US" altLang="zh-CN" dirty="0"/>
              <a:t>The Balanced Heavyweight</a:t>
            </a:r>
          </a:p>
        </p:txBody>
      </p:sp>
      <p:sp>
        <p:nvSpPr>
          <p:cNvPr id="2422" name="Freeform 457">
            <a:extLst>
              <a:ext uri="{FF2B5EF4-FFF2-40B4-BE49-F238E27FC236}">
                <a16:creationId xmlns:a16="http://schemas.microsoft.com/office/drawing/2014/main" id="{13FDDF9A-2DDA-4583-57A7-48304BF6CF88}"/>
              </a:ext>
            </a:extLst>
          </p:cNvPr>
          <p:cNvSpPr>
            <a:spLocks noEditPoints="1"/>
          </p:cNvSpPr>
          <p:nvPr/>
        </p:nvSpPr>
        <p:spPr bwMode="auto">
          <a:xfrm>
            <a:off x="1331640" y="1131591"/>
            <a:ext cx="4770438" cy="3660775"/>
          </a:xfrm>
          <a:custGeom>
            <a:avLst/>
            <a:gdLst>
              <a:gd name="T0" fmla="*/ 736 w 3005"/>
              <a:gd name="T1" fmla="*/ 1719 h 2306"/>
              <a:gd name="T2" fmla="*/ 743 w 3005"/>
              <a:gd name="T3" fmla="*/ 1741 h 2306"/>
              <a:gd name="T4" fmla="*/ 554 w 3005"/>
              <a:gd name="T5" fmla="*/ 76 h 2306"/>
              <a:gd name="T6" fmla="*/ 710 w 3005"/>
              <a:gd name="T7" fmla="*/ 175 h 2306"/>
              <a:gd name="T8" fmla="*/ 969 w 3005"/>
              <a:gd name="T9" fmla="*/ 177 h 2306"/>
              <a:gd name="T10" fmla="*/ 1323 w 3005"/>
              <a:gd name="T11" fmla="*/ 185 h 2306"/>
              <a:gd name="T12" fmla="*/ 1706 w 3005"/>
              <a:gd name="T13" fmla="*/ 186 h 2306"/>
              <a:gd name="T14" fmla="*/ 2182 w 3005"/>
              <a:gd name="T15" fmla="*/ 186 h 2306"/>
              <a:gd name="T16" fmla="*/ 2819 w 3005"/>
              <a:gd name="T17" fmla="*/ 184 h 2306"/>
              <a:gd name="T18" fmla="*/ 2998 w 3005"/>
              <a:gd name="T19" fmla="*/ 462 h 2306"/>
              <a:gd name="T20" fmla="*/ 2971 w 3005"/>
              <a:gd name="T21" fmla="*/ 1026 h 2306"/>
              <a:gd name="T22" fmla="*/ 2962 w 3005"/>
              <a:gd name="T23" fmla="*/ 1541 h 2306"/>
              <a:gd name="T24" fmla="*/ 2955 w 3005"/>
              <a:gd name="T25" fmla="*/ 1970 h 2306"/>
              <a:gd name="T26" fmla="*/ 2143 w 3005"/>
              <a:gd name="T27" fmla="*/ 2184 h 2306"/>
              <a:gd name="T28" fmla="*/ 932 w 3005"/>
              <a:gd name="T29" fmla="*/ 2272 h 2306"/>
              <a:gd name="T30" fmla="*/ 918 w 3005"/>
              <a:gd name="T31" fmla="*/ 2163 h 2306"/>
              <a:gd name="T32" fmla="*/ 875 w 3005"/>
              <a:gd name="T33" fmla="*/ 2021 h 2306"/>
              <a:gd name="T34" fmla="*/ 800 w 3005"/>
              <a:gd name="T35" fmla="*/ 1947 h 2306"/>
              <a:gd name="T36" fmla="*/ 745 w 3005"/>
              <a:gd name="T37" fmla="*/ 1897 h 2306"/>
              <a:gd name="T38" fmla="*/ 805 w 3005"/>
              <a:gd name="T39" fmla="*/ 1884 h 2306"/>
              <a:gd name="T40" fmla="*/ 857 w 3005"/>
              <a:gd name="T41" fmla="*/ 1942 h 2306"/>
              <a:gd name="T42" fmla="*/ 864 w 3005"/>
              <a:gd name="T43" fmla="*/ 1965 h 2306"/>
              <a:gd name="T44" fmla="*/ 889 w 3005"/>
              <a:gd name="T45" fmla="*/ 2026 h 2306"/>
              <a:gd name="T46" fmla="*/ 914 w 3005"/>
              <a:gd name="T47" fmla="*/ 2087 h 2306"/>
              <a:gd name="T48" fmla="*/ 927 w 3005"/>
              <a:gd name="T49" fmla="*/ 2104 h 2306"/>
              <a:gd name="T50" fmla="*/ 942 w 3005"/>
              <a:gd name="T51" fmla="*/ 2177 h 2306"/>
              <a:gd name="T52" fmla="*/ 985 w 3005"/>
              <a:gd name="T53" fmla="*/ 2157 h 2306"/>
              <a:gd name="T54" fmla="*/ 987 w 3005"/>
              <a:gd name="T55" fmla="*/ 2116 h 2306"/>
              <a:gd name="T56" fmla="*/ 969 w 3005"/>
              <a:gd name="T57" fmla="*/ 2068 h 2306"/>
              <a:gd name="T58" fmla="*/ 958 w 3005"/>
              <a:gd name="T59" fmla="*/ 2037 h 2306"/>
              <a:gd name="T60" fmla="*/ 940 w 3005"/>
              <a:gd name="T61" fmla="*/ 1971 h 2306"/>
              <a:gd name="T62" fmla="*/ 912 w 3005"/>
              <a:gd name="T63" fmla="*/ 1943 h 2306"/>
              <a:gd name="T64" fmla="*/ 863 w 3005"/>
              <a:gd name="T65" fmla="*/ 1912 h 2306"/>
              <a:gd name="T66" fmla="*/ 838 w 3005"/>
              <a:gd name="T67" fmla="*/ 1881 h 2306"/>
              <a:gd name="T68" fmla="*/ 801 w 3005"/>
              <a:gd name="T69" fmla="*/ 1854 h 2306"/>
              <a:gd name="T70" fmla="*/ 745 w 3005"/>
              <a:gd name="T71" fmla="*/ 1868 h 2306"/>
              <a:gd name="T72" fmla="*/ 713 w 3005"/>
              <a:gd name="T73" fmla="*/ 1890 h 2306"/>
              <a:gd name="T74" fmla="*/ 717 w 3005"/>
              <a:gd name="T75" fmla="*/ 1948 h 2306"/>
              <a:gd name="T76" fmla="*/ 696 w 3005"/>
              <a:gd name="T77" fmla="*/ 1976 h 2306"/>
              <a:gd name="T78" fmla="*/ 676 w 3005"/>
              <a:gd name="T79" fmla="*/ 1916 h 2306"/>
              <a:gd name="T80" fmla="*/ 675 w 3005"/>
              <a:gd name="T81" fmla="*/ 1848 h 2306"/>
              <a:gd name="T82" fmla="*/ 681 w 3005"/>
              <a:gd name="T83" fmla="*/ 1786 h 2306"/>
              <a:gd name="T84" fmla="*/ 726 w 3005"/>
              <a:gd name="T85" fmla="*/ 1755 h 2306"/>
              <a:gd name="T86" fmla="*/ 763 w 3005"/>
              <a:gd name="T87" fmla="*/ 1700 h 2306"/>
              <a:gd name="T88" fmla="*/ 726 w 3005"/>
              <a:gd name="T89" fmla="*/ 1688 h 2306"/>
              <a:gd name="T90" fmla="*/ 686 w 3005"/>
              <a:gd name="T91" fmla="*/ 1717 h 2306"/>
              <a:gd name="T92" fmla="*/ 698 w 3005"/>
              <a:gd name="T93" fmla="*/ 1755 h 2306"/>
              <a:gd name="T94" fmla="*/ 677 w 3005"/>
              <a:gd name="T95" fmla="*/ 1708 h 2306"/>
              <a:gd name="T96" fmla="*/ 627 w 3005"/>
              <a:gd name="T97" fmla="*/ 1627 h 2306"/>
              <a:gd name="T98" fmla="*/ 646 w 3005"/>
              <a:gd name="T99" fmla="*/ 1558 h 2306"/>
              <a:gd name="T100" fmla="*/ 680 w 3005"/>
              <a:gd name="T101" fmla="*/ 1453 h 2306"/>
              <a:gd name="T102" fmla="*/ 653 w 3005"/>
              <a:gd name="T103" fmla="*/ 1312 h 2306"/>
              <a:gd name="T104" fmla="*/ 637 w 3005"/>
              <a:gd name="T105" fmla="*/ 1220 h 2306"/>
              <a:gd name="T106" fmla="*/ 594 w 3005"/>
              <a:gd name="T107" fmla="*/ 1110 h 2306"/>
              <a:gd name="T108" fmla="*/ 561 w 3005"/>
              <a:gd name="T109" fmla="*/ 995 h 2306"/>
              <a:gd name="T110" fmla="*/ 508 w 3005"/>
              <a:gd name="T111" fmla="*/ 874 h 2306"/>
              <a:gd name="T112" fmla="*/ 447 w 3005"/>
              <a:gd name="T113" fmla="*/ 778 h 2306"/>
              <a:gd name="T114" fmla="*/ 396 w 3005"/>
              <a:gd name="T115" fmla="*/ 700 h 2306"/>
              <a:gd name="T116" fmla="*/ 356 w 3005"/>
              <a:gd name="T117" fmla="*/ 651 h 2306"/>
              <a:gd name="T118" fmla="*/ 253 w 3005"/>
              <a:gd name="T119" fmla="*/ 503 h 2306"/>
              <a:gd name="T120" fmla="*/ 93 w 3005"/>
              <a:gd name="T121" fmla="*/ 334 h 2306"/>
              <a:gd name="T122" fmla="*/ 3 w 3005"/>
              <a:gd name="T123" fmla="*/ 267 h 2306"/>
              <a:gd name="T124" fmla="*/ 174 w 3005"/>
              <a:gd name="T125" fmla="*/ 0 h 2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5" h="2306">
                <a:moveTo>
                  <a:pt x="761" y="1736"/>
                </a:moveTo>
                <a:lnTo>
                  <a:pt x="762" y="1739"/>
                </a:lnTo>
                <a:lnTo>
                  <a:pt x="761" y="1738"/>
                </a:lnTo>
                <a:lnTo>
                  <a:pt x="761" y="1736"/>
                </a:lnTo>
                <a:lnTo>
                  <a:pt x="760" y="1736"/>
                </a:lnTo>
                <a:lnTo>
                  <a:pt x="760" y="1734"/>
                </a:lnTo>
                <a:lnTo>
                  <a:pt x="761" y="1736"/>
                </a:lnTo>
                <a:close/>
                <a:moveTo>
                  <a:pt x="723" y="1728"/>
                </a:moveTo>
                <a:lnTo>
                  <a:pt x="722" y="1730"/>
                </a:lnTo>
                <a:lnTo>
                  <a:pt x="720" y="1731"/>
                </a:lnTo>
                <a:lnTo>
                  <a:pt x="720" y="1733"/>
                </a:lnTo>
                <a:lnTo>
                  <a:pt x="720" y="1734"/>
                </a:lnTo>
                <a:lnTo>
                  <a:pt x="720" y="1736"/>
                </a:lnTo>
                <a:lnTo>
                  <a:pt x="720" y="1737"/>
                </a:lnTo>
                <a:lnTo>
                  <a:pt x="720" y="1738"/>
                </a:lnTo>
                <a:lnTo>
                  <a:pt x="720" y="1739"/>
                </a:lnTo>
                <a:lnTo>
                  <a:pt x="720" y="1740"/>
                </a:lnTo>
                <a:lnTo>
                  <a:pt x="719" y="1740"/>
                </a:lnTo>
                <a:lnTo>
                  <a:pt x="719" y="1741"/>
                </a:lnTo>
                <a:lnTo>
                  <a:pt x="719" y="1742"/>
                </a:lnTo>
                <a:lnTo>
                  <a:pt x="718" y="1742"/>
                </a:lnTo>
                <a:lnTo>
                  <a:pt x="718" y="1744"/>
                </a:lnTo>
                <a:lnTo>
                  <a:pt x="717" y="1745"/>
                </a:lnTo>
                <a:lnTo>
                  <a:pt x="715" y="1745"/>
                </a:lnTo>
                <a:lnTo>
                  <a:pt x="714" y="1744"/>
                </a:lnTo>
                <a:lnTo>
                  <a:pt x="713" y="1744"/>
                </a:lnTo>
                <a:lnTo>
                  <a:pt x="711" y="1744"/>
                </a:lnTo>
                <a:lnTo>
                  <a:pt x="711" y="1745"/>
                </a:lnTo>
                <a:lnTo>
                  <a:pt x="710" y="1746"/>
                </a:lnTo>
                <a:lnTo>
                  <a:pt x="709" y="1746"/>
                </a:lnTo>
                <a:lnTo>
                  <a:pt x="708" y="1746"/>
                </a:lnTo>
                <a:lnTo>
                  <a:pt x="707" y="1746"/>
                </a:lnTo>
                <a:lnTo>
                  <a:pt x="706" y="1745"/>
                </a:lnTo>
                <a:lnTo>
                  <a:pt x="706" y="1744"/>
                </a:lnTo>
                <a:lnTo>
                  <a:pt x="706" y="1742"/>
                </a:lnTo>
                <a:lnTo>
                  <a:pt x="707" y="1741"/>
                </a:lnTo>
                <a:lnTo>
                  <a:pt x="707" y="1740"/>
                </a:lnTo>
                <a:lnTo>
                  <a:pt x="706" y="1739"/>
                </a:lnTo>
                <a:lnTo>
                  <a:pt x="705" y="1739"/>
                </a:lnTo>
                <a:lnTo>
                  <a:pt x="703" y="1739"/>
                </a:lnTo>
                <a:lnTo>
                  <a:pt x="705" y="1738"/>
                </a:lnTo>
                <a:lnTo>
                  <a:pt x="703" y="1737"/>
                </a:lnTo>
                <a:lnTo>
                  <a:pt x="702" y="1737"/>
                </a:lnTo>
                <a:lnTo>
                  <a:pt x="701" y="1736"/>
                </a:lnTo>
                <a:lnTo>
                  <a:pt x="701" y="1734"/>
                </a:lnTo>
                <a:lnTo>
                  <a:pt x="702" y="1733"/>
                </a:lnTo>
                <a:lnTo>
                  <a:pt x="702" y="1732"/>
                </a:lnTo>
                <a:lnTo>
                  <a:pt x="703" y="1731"/>
                </a:lnTo>
                <a:lnTo>
                  <a:pt x="705" y="1731"/>
                </a:lnTo>
                <a:lnTo>
                  <a:pt x="706" y="1730"/>
                </a:lnTo>
                <a:lnTo>
                  <a:pt x="708" y="1730"/>
                </a:lnTo>
                <a:lnTo>
                  <a:pt x="709" y="1730"/>
                </a:lnTo>
                <a:lnTo>
                  <a:pt x="709" y="1731"/>
                </a:lnTo>
                <a:lnTo>
                  <a:pt x="709" y="1732"/>
                </a:lnTo>
                <a:lnTo>
                  <a:pt x="709" y="1733"/>
                </a:lnTo>
                <a:lnTo>
                  <a:pt x="710" y="1734"/>
                </a:lnTo>
                <a:lnTo>
                  <a:pt x="711" y="1734"/>
                </a:lnTo>
                <a:lnTo>
                  <a:pt x="711" y="1733"/>
                </a:lnTo>
                <a:lnTo>
                  <a:pt x="713" y="1733"/>
                </a:lnTo>
                <a:lnTo>
                  <a:pt x="713" y="1732"/>
                </a:lnTo>
                <a:lnTo>
                  <a:pt x="713" y="1731"/>
                </a:lnTo>
                <a:lnTo>
                  <a:pt x="713" y="1730"/>
                </a:lnTo>
                <a:lnTo>
                  <a:pt x="714" y="1730"/>
                </a:lnTo>
                <a:lnTo>
                  <a:pt x="715" y="1730"/>
                </a:lnTo>
                <a:lnTo>
                  <a:pt x="716" y="1730"/>
                </a:lnTo>
                <a:lnTo>
                  <a:pt x="717" y="1729"/>
                </a:lnTo>
                <a:lnTo>
                  <a:pt x="719" y="1728"/>
                </a:lnTo>
                <a:lnTo>
                  <a:pt x="720" y="1726"/>
                </a:lnTo>
                <a:lnTo>
                  <a:pt x="722" y="1726"/>
                </a:lnTo>
                <a:lnTo>
                  <a:pt x="723" y="1728"/>
                </a:lnTo>
                <a:close/>
                <a:moveTo>
                  <a:pt x="737" y="1722"/>
                </a:moveTo>
                <a:lnTo>
                  <a:pt x="737" y="1723"/>
                </a:lnTo>
                <a:lnTo>
                  <a:pt x="736" y="1723"/>
                </a:lnTo>
                <a:lnTo>
                  <a:pt x="735" y="1722"/>
                </a:lnTo>
                <a:lnTo>
                  <a:pt x="734" y="1722"/>
                </a:lnTo>
                <a:lnTo>
                  <a:pt x="733" y="1721"/>
                </a:lnTo>
                <a:lnTo>
                  <a:pt x="734" y="1720"/>
                </a:lnTo>
                <a:lnTo>
                  <a:pt x="734" y="1719"/>
                </a:lnTo>
                <a:lnTo>
                  <a:pt x="735" y="1719"/>
                </a:lnTo>
                <a:lnTo>
                  <a:pt x="735" y="1717"/>
                </a:lnTo>
                <a:lnTo>
                  <a:pt x="736" y="1717"/>
                </a:lnTo>
                <a:lnTo>
                  <a:pt x="736" y="1719"/>
                </a:lnTo>
                <a:lnTo>
                  <a:pt x="736" y="1720"/>
                </a:lnTo>
                <a:lnTo>
                  <a:pt x="737" y="1722"/>
                </a:lnTo>
                <a:close/>
                <a:moveTo>
                  <a:pt x="739" y="1709"/>
                </a:moveTo>
                <a:lnTo>
                  <a:pt x="740" y="1709"/>
                </a:lnTo>
                <a:lnTo>
                  <a:pt x="741" y="1709"/>
                </a:lnTo>
                <a:lnTo>
                  <a:pt x="741" y="1711"/>
                </a:lnTo>
                <a:lnTo>
                  <a:pt x="740" y="1712"/>
                </a:lnTo>
                <a:lnTo>
                  <a:pt x="737" y="1713"/>
                </a:lnTo>
                <a:lnTo>
                  <a:pt x="736" y="1714"/>
                </a:lnTo>
                <a:lnTo>
                  <a:pt x="735" y="1712"/>
                </a:lnTo>
                <a:lnTo>
                  <a:pt x="736" y="1708"/>
                </a:lnTo>
                <a:lnTo>
                  <a:pt x="739" y="1709"/>
                </a:lnTo>
                <a:close/>
                <a:moveTo>
                  <a:pt x="731" y="1708"/>
                </a:moveTo>
                <a:lnTo>
                  <a:pt x="729" y="1708"/>
                </a:lnTo>
                <a:lnTo>
                  <a:pt x="729" y="1707"/>
                </a:lnTo>
                <a:lnTo>
                  <a:pt x="731" y="1707"/>
                </a:lnTo>
                <a:lnTo>
                  <a:pt x="731" y="1708"/>
                </a:lnTo>
                <a:close/>
                <a:moveTo>
                  <a:pt x="755" y="1724"/>
                </a:moveTo>
                <a:lnTo>
                  <a:pt x="758" y="1726"/>
                </a:lnTo>
                <a:lnTo>
                  <a:pt x="758" y="1728"/>
                </a:lnTo>
                <a:lnTo>
                  <a:pt x="758" y="1729"/>
                </a:lnTo>
                <a:lnTo>
                  <a:pt x="758" y="1731"/>
                </a:lnTo>
                <a:lnTo>
                  <a:pt x="758" y="1732"/>
                </a:lnTo>
                <a:lnTo>
                  <a:pt x="757" y="1732"/>
                </a:lnTo>
                <a:lnTo>
                  <a:pt x="757" y="1733"/>
                </a:lnTo>
                <a:lnTo>
                  <a:pt x="755" y="1732"/>
                </a:lnTo>
                <a:lnTo>
                  <a:pt x="754" y="1732"/>
                </a:lnTo>
                <a:lnTo>
                  <a:pt x="753" y="1731"/>
                </a:lnTo>
                <a:lnTo>
                  <a:pt x="752" y="1731"/>
                </a:lnTo>
                <a:lnTo>
                  <a:pt x="751" y="1730"/>
                </a:lnTo>
                <a:lnTo>
                  <a:pt x="750" y="1730"/>
                </a:lnTo>
                <a:lnTo>
                  <a:pt x="749" y="1729"/>
                </a:lnTo>
                <a:lnTo>
                  <a:pt x="749" y="1728"/>
                </a:lnTo>
                <a:lnTo>
                  <a:pt x="748" y="1728"/>
                </a:lnTo>
                <a:lnTo>
                  <a:pt x="748" y="1729"/>
                </a:lnTo>
                <a:lnTo>
                  <a:pt x="748" y="1730"/>
                </a:lnTo>
                <a:lnTo>
                  <a:pt x="748" y="1731"/>
                </a:lnTo>
                <a:lnTo>
                  <a:pt x="748" y="1732"/>
                </a:lnTo>
                <a:lnTo>
                  <a:pt x="749" y="1733"/>
                </a:lnTo>
                <a:lnTo>
                  <a:pt x="751" y="1737"/>
                </a:lnTo>
                <a:lnTo>
                  <a:pt x="753" y="1739"/>
                </a:lnTo>
                <a:lnTo>
                  <a:pt x="755" y="1740"/>
                </a:lnTo>
                <a:lnTo>
                  <a:pt x="757" y="1740"/>
                </a:lnTo>
                <a:lnTo>
                  <a:pt x="757" y="1741"/>
                </a:lnTo>
                <a:lnTo>
                  <a:pt x="758" y="1741"/>
                </a:lnTo>
                <a:lnTo>
                  <a:pt x="759" y="1741"/>
                </a:lnTo>
                <a:lnTo>
                  <a:pt x="760" y="1741"/>
                </a:lnTo>
                <a:lnTo>
                  <a:pt x="760" y="1742"/>
                </a:lnTo>
                <a:lnTo>
                  <a:pt x="761" y="1742"/>
                </a:lnTo>
                <a:lnTo>
                  <a:pt x="762" y="1742"/>
                </a:lnTo>
                <a:lnTo>
                  <a:pt x="763" y="1744"/>
                </a:lnTo>
                <a:lnTo>
                  <a:pt x="763" y="1745"/>
                </a:lnTo>
                <a:lnTo>
                  <a:pt x="763" y="1746"/>
                </a:lnTo>
                <a:lnTo>
                  <a:pt x="763" y="1747"/>
                </a:lnTo>
                <a:lnTo>
                  <a:pt x="763" y="1748"/>
                </a:lnTo>
                <a:lnTo>
                  <a:pt x="763" y="1749"/>
                </a:lnTo>
                <a:lnTo>
                  <a:pt x="763" y="1750"/>
                </a:lnTo>
                <a:lnTo>
                  <a:pt x="766" y="1749"/>
                </a:lnTo>
                <a:lnTo>
                  <a:pt x="765" y="1750"/>
                </a:lnTo>
                <a:lnTo>
                  <a:pt x="763" y="1750"/>
                </a:lnTo>
                <a:lnTo>
                  <a:pt x="763" y="1751"/>
                </a:lnTo>
                <a:lnTo>
                  <a:pt x="763" y="1753"/>
                </a:lnTo>
                <a:lnTo>
                  <a:pt x="762" y="1754"/>
                </a:lnTo>
                <a:lnTo>
                  <a:pt x="761" y="1755"/>
                </a:lnTo>
                <a:lnTo>
                  <a:pt x="760" y="1755"/>
                </a:lnTo>
                <a:lnTo>
                  <a:pt x="758" y="1755"/>
                </a:lnTo>
                <a:lnTo>
                  <a:pt x="755" y="1755"/>
                </a:lnTo>
                <a:lnTo>
                  <a:pt x="754" y="1755"/>
                </a:lnTo>
                <a:lnTo>
                  <a:pt x="753" y="1755"/>
                </a:lnTo>
                <a:lnTo>
                  <a:pt x="752" y="1755"/>
                </a:lnTo>
                <a:lnTo>
                  <a:pt x="752" y="1754"/>
                </a:lnTo>
                <a:lnTo>
                  <a:pt x="751" y="1754"/>
                </a:lnTo>
                <a:lnTo>
                  <a:pt x="751" y="1753"/>
                </a:lnTo>
                <a:lnTo>
                  <a:pt x="750" y="1750"/>
                </a:lnTo>
                <a:lnTo>
                  <a:pt x="750" y="1749"/>
                </a:lnTo>
                <a:lnTo>
                  <a:pt x="750" y="1748"/>
                </a:lnTo>
                <a:lnTo>
                  <a:pt x="749" y="1747"/>
                </a:lnTo>
                <a:lnTo>
                  <a:pt x="748" y="1745"/>
                </a:lnTo>
                <a:lnTo>
                  <a:pt x="746" y="1744"/>
                </a:lnTo>
                <a:lnTo>
                  <a:pt x="745" y="1742"/>
                </a:lnTo>
                <a:lnTo>
                  <a:pt x="744" y="1741"/>
                </a:lnTo>
                <a:lnTo>
                  <a:pt x="743" y="1741"/>
                </a:lnTo>
                <a:lnTo>
                  <a:pt x="742" y="1741"/>
                </a:lnTo>
                <a:lnTo>
                  <a:pt x="741" y="1741"/>
                </a:lnTo>
                <a:lnTo>
                  <a:pt x="741" y="1742"/>
                </a:lnTo>
                <a:lnTo>
                  <a:pt x="741" y="1744"/>
                </a:lnTo>
                <a:lnTo>
                  <a:pt x="742" y="1745"/>
                </a:lnTo>
                <a:lnTo>
                  <a:pt x="742" y="1746"/>
                </a:lnTo>
                <a:lnTo>
                  <a:pt x="743" y="1746"/>
                </a:lnTo>
                <a:lnTo>
                  <a:pt x="744" y="1747"/>
                </a:lnTo>
                <a:lnTo>
                  <a:pt x="745" y="1749"/>
                </a:lnTo>
                <a:lnTo>
                  <a:pt x="745" y="1750"/>
                </a:lnTo>
                <a:lnTo>
                  <a:pt x="745" y="1751"/>
                </a:lnTo>
                <a:lnTo>
                  <a:pt x="745" y="1753"/>
                </a:lnTo>
                <a:lnTo>
                  <a:pt x="744" y="1753"/>
                </a:lnTo>
                <a:lnTo>
                  <a:pt x="743" y="1753"/>
                </a:lnTo>
                <a:lnTo>
                  <a:pt x="742" y="1751"/>
                </a:lnTo>
                <a:lnTo>
                  <a:pt x="741" y="1751"/>
                </a:lnTo>
                <a:lnTo>
                  <a:pt x="741" y="1750"/>
                </a:lnTo>
                <a:lnTo>
                  <a:pt x="740" y="1750"/>
                </a:lnTo>
                <a:lnTo>
                  <a:pt x="740" y="1749"/>
                </a:lnTo>
                <a:lnTo>
                  <a:pt x="739" y="1749"/>
                </a:lnTo>
                <a:lnTo>
                  <a:pt x="737" y="1748"/>
                </a:lnTo>
                <a:lnTo>
                  <a:pt x="734" y="1748"/>
                </a:lnTo>
                <a:lnTo>
                  <a:pt x="732" y="1748"/>
                </a:lnTo>
                <a:lnTo>
                  <a:pt x="731" y="1748"/>
                </a:lnTo>
                <a:lnTo>
                  <a:pt x="729" y="1748"/>
                </a:lnTo>
                <a:lnTo>
                  <a:pt x="728" y="1748"/>
                </a:lnTo>
                <a:lnTo>
                  <a:pt x="727" y="1748"/>
                </a:lnTo>
                <a:lnTo>
                  <a:pt x="727" y="1747"/>
                </a:lnTo>
                <a:lnTo>
                  <a:pt x="727" y="1746"/>
                </a:lnTo>
                <a:lnTo>
                  <a:pt x="728" y="1745"/>
                </a:lnTo>
                <a:lnTo>
                  <a:pt x="728" y="1744"/>
                </a:lnTo>
                <a:lnTo>
                  <a:pt x="729" y="1744"/>
                </a:lnTo>
                <a:lnTo>
                  <a:pt x="731" y="1744"/>
                </a:lnTo>
                <a:lnTo>
                  <a:pt x="732" y="1742"/>
                </a:lnTo>
                <a:lnTo>
                  <a:pt x="733" y="1740"/>
                </a:lnTo>
                <a:lnTo>
                  <a:pt x="735" y="1739"/>
                </a:lnTo>
                <a:lnTo>
                  <a:pt x="736" y="1737"/>
                </a:lnTo>
                <a:lnTo>
                  <a:pt x="736" y="1736"/>
                </a:lnTo>
                <a:lnTo>
                  <a:pt x="737" y="1733"/>
                </a:lnTo>
                <a:lnTo>
                  <a:pt x="739" y="1731"/>
                </a:lnTo>
                <a:lnTo>
                  <a:pt x="736" y="1731"/>
                </a:lnTo>
                <a:lnTo>
                  <a:pt x="739" y="1729"/>
                </a:lnTo>
                <a:lnTo>
                  <a:pt x="741" y="1725"/>
                </a:lnTo>
                <a:lnTo>
                  <a:pt x="750" y="1702"/>
                </a:lnTo>
                <a:lnTo>
                  <a:pt x="752" y="1699"/>
                </a:lnTo>
                <a:lnTo>
                  <a:pt x="755" y="1698"/>
                </a:lnTo>
                <a:lnTo>
                  <a:pt x="758" y="1699"/>
                </a:lnTo>
                <a:lnTo>
                  <a:pt x="759" y="1700"/>
                </a:lnTo>
                <a:lnTo>
                  <a:pt x="758" y="1702"/>
                </a:lnTo>
                <a:lnTo>
                  <a:pt x="759" y="1702"/>
                </a:lnTo>
                <a:lnTo>
                  <a:pt x="760" y="1704"/>
                </a:lnTo>
                <a:lnTo>
                  <a:pt x="761" y="1705"/>
                </a:lnTo>
                <a:lnTo>
                  <a:pt x="761" y="1706"/>
                </a:lnTo>
                <a:lnTo>
                  <a:pt x="761" y="1707"/>
                </a:lnTo>
                <a:lnTo>
                  <a:pt x="761" y="1708"/>
                </a:lnTo>
                <a:lnTo>
                  <a:pt x="761" y="1709"/>
                </a:lnTo>
                <a:lnTo>
                  <a:pt x="760" y="1709"/>
                </a:lnTo>
                <a:lnTo>
                  <a:pt x="759" y="1711"/>
                </a:lnTo>
                <a:lnTo>
                  <a:pt x="759" y="1712"/>
                </a:lnTo>
                <a:lnTo>
                  <a:pt x="755" y="1713"/>
                </a:lnTo>
                <a:lnTo>
                  <a:pt x="754" y="1713"/>
                </a:lnTo>
                <a:lnTo>
                  <a:pt x="753" y="1714"/>
                </a:lnTo>
                <a:lnTo>
                  <a:pt x="752" y="1715"/>
                </a:lnTo>
                <a:lnTo>
                  <a:pt x="752" y="1716"/>
                </a:lnTo>
                <a:lnTo>
                  <a:pt x="752" y="1717"/>
                </a:lnTo>
                <a:lnTo>
                  <a:pt x="752" y="1719"/>
                </a:lnTo>
                <a:lnTo>
                  <a:pt x="752" y="1720"/>
                </a:lnTo>
                <a:lnTo>
                  <a:pt x="753" y="1720"/>
                </a:lnTo>
                <a:lnTo>
                  <a:pt x="753" y="1722"/>
                </a:lnTo>
                <a:lnTo>
                  <a:pt x="755" y="1724"/>
                </a:lnTo>
                <a:close/>
                <a:moveTo>
                  <a:pt x="455" y="15"/>
                </a:moveTo>
                <a:lnTo>
                  <a:pt x="447" y="34"/>
                </a:lnTo>
                <a:lnTo>
                  <a:pt x="453" y="38"/>
                </a:lnTo>
                <a:lnTo>
                  <a:pt x="461" y="41"/>
                </a:lnTo>
                <a:lnTo>
                  <a:pt x="468" y="43"/>
                </a:lnTo>
                <a:lnTo>
                  <a:pt x="485" y="49"/>
                </a:lnTo>
                <a:lnTo>
                  <a:pt x="496" y="54"/>
                </a:lnTo>
                <a:lnTo>
                  <a:pt x="501" y="56"/>
                </a:lnTo>
                <a:lnTo>
                  <a:pt x="521" y="64"/>
                </a:lnTo>
                <a:lnTo>
                  <a:pt x="535" y="68"/>
                </a:lnTo>
                <a:lnTo>
                  <a:pt x="543" y="72"/>
                </a:lnTo>
                <a:lnTo>
                  <a:pt x="554" y="76"/>
                </a:lnTo>
                <a:lnTo>
                  <a:pt x="555" y="76"/>
                </a:lnTo>
                <a:lnTo>
                  <a:pt x="556" y="77"/>
                </a:lnTo>
                <a:lnTo>
                  <a:pt x="558" y="77"/>
                </a:lnTo>
                <a:lnTo>
                  <a:pt x="559" y="77"/>
                </a:lnTo>
                <a:lnTo>
                  <a:pt x="569" y="82"/>
                </a:lnTo>
                <a:lnTo>
                  <a:pt x="573" y="83"/>
                </a:lnTo>
                <a:lnTo>
                  <a:pt x="580" y="86"/>
                </a:lnTo>
                <a:lnTo>
                  <a:pt x="581" y="86"/>
                </a:lnTo>
                <a:lnTo>
                  <a:pt x="585" y="88"/>
                </a:lnTo>
                <a:lnTo>
                  <a:pt x="585" y="89"/>
                </a:lnTo>
                <a:lnTo>
                  <a:pt x="586" y="89"/>
                </a:lnTo>
                <a:lnTo>
                  <a:pt x="587" y="89"/>
                </a:lnTo>
                <a:lnTo>
                  <a:pt x="588" y="90"/>
                </a:lnTo>
                <a:lnTo>
                  <a:pt x="593" y="91"/>
                </a:lnTo>
                <a:lnTo>
                  <a:pt x="594" y="92"/>
                </a:lnTo>
                <a:lnTo>
                  <a:pt x="597" y="93"/>
                </a:lnTo>
                <a:lnTo>
                  <a:pt x="602" y="94"/>
                </a:lnTo>
                <a:lnTo>
                  <a:pt x="610" y="98"/>
                </a:lnTo>
                <a:lnTo>
                  <a:pt x="611" y="98"/>
                </a:lnTo>
                <a:lnTo>
                  <a:pt x="614" y="100"/>
                </a:lnTo>
                <a:lnTo>
                  <a:pt x="615" y="100"/>
                </a:lnTo>
                <a:lnTo>
                  <a:pt x="617" y="101"/>
                </a:lnTo>
                <a:lnTo>
                  <a:pt x="619" y="101"/>
                </a:lnTo>
                <a:lnTo>
                  <a:pt x="620" y="101"/>
                </a:lnTo>
                <a:lnTo>
                  <a:pt x="620" y="102"/>
                </a:lnTo>
                <a:lnTo>
                  <a:pt x="621" y="102"/>
                </a:lnTo>
                <a:lnTo>
                  <a:pt x="623" y="104"/>
                </a:lnTo>
                <a:lnTo>
                  <a:pt x="625" y="104"/>
                </a:lnTo>
                <a:lnTo>
                  <a:pt x="629" y="106"/>
                </a:lnTo>
                <a:lnTo>
                  <a:pt x="631" y="107"/>
                </a:lnTo>
                <a:lnTo>
                  <a:pt x="632" y="107"/>
                </a:lnTo>
                <a:lnTo>
                  <a:pt x="637" y="108"/>
                </a:lnTo>
                <a:lnTo>
                  <a:pt x="638" y="109"/>
                </a:lnTo>
                <a:lnTo>
                  <a:pt x="640" y="109"/>
                </a:lnTo>
                <a:lnTo>
                  <a:pt x="645" y="111"/>
                </a:lnTo>
                <a:lnTo>
                  <a:pt x="646" y="111"/>
                </a:lnTo>
                <a:lnTo>
                  <a:pt x="647" y="113"/>
                </a:lnTo>
                <a:lnTo>
                  <a:pt x="650" y="114"/>
                </a:lnTo>
                <a:lnTo>
                  <a:pt x="651" y="115"/>
                </a:lnTo>
                <a:lnTo>
                  <a:pt x="653" y="115"/>
                </a:lnTo>
                <a:lnTo>
                  <a:pt x="656" y="116"/>
                </a:lnTo>
                <a:lnTo>
                  <a:pt x="657" y="116"/>
                </a:lnTo>
                <a:lnTo>
                  <a:pt x="657" y="117"/>
                </a:lnTo>
                <a:lnTo>
                  <a:pt x="658" y="117"/>
                </a:lnTo>
                <a:lnTo>
                  <a:pt x="663" y="118"/>
                </a:lnTo>
                <a:lnTo>
                  <a:pt x="668" y="121"/>
                </a:lnTo>
                <a:lnTo>
                  <a:pt x="676" y="124"/>
                </a:lnTo>
                <a:lnTo>
                  <a:pt x="681" y="125"/>
                </a:lnTo>
                <a:lnTo>
                  <a:pt x="681" y="126"/>
                </a:lnTo>
                <a:lnTo>
                  <a:pt x="683" y="126"/>
                </a:lnTo>
                <a:lnTo>
                  <a:pt x="684" y="127"/>
                </a:lnTo>
                <a:lnTo>
                  <a:pt x="685" y="127"/>
                </a:lnTo>
                <a:lnTo>
                  <a:pt x="686" y="127"/>
                </a:lnTo>
                <a:lnTo>
                  <a:pt x="686" y="129"/>
                </a:lnTo>
                <a:lnTo>
                  <a:pt x="688" y="129"/>
                </a:lnTo>
                <a:lnTo>
                  <a:pt x="689" y="129"/>
                </a:lnTo>
                <a:lnTo>
                  <a:pt x="691" y="130"/>
                </a:lnTo>
                <a:lnTo>
                  <a:pt x="692" y="131"/>
                </a:lnTo>
                <a:lnTo>
                  <a:pt x="693" y="131"/>
                </a:lnTo>
                <a:lnTo>
                  <a:pt x="694" y="131"/>
                </a:lnTo>
                <a:lnTo>
                  <a:pt x="696" y="132"/>
                </a:lnTo>
                <a:lnTo>
                  <a:pt x="697" y="132"/>
                </a:lnTo>
                <a:lnTo>
                  <a:pt x="698" y="132"/>
                </a:lnTo>
                <a:lnTo>
                  <a:pt x="699" y="133"/>
                </a:lnTo>
                <a:lnTo>
                  <a:pt x="700" y="133"/>
                </a:lnTo>
                <a:lnTo>
                  <a:pt x="701" y="133"/>
                </a:lnTo>
                <a:lnTo>
                  <a:pt x="702" y="134"/>
                </a:lnTo>
                <a:lnTo>
                  <a:pt x="703" y="134"/>
                </a:lnTo>
                <a:lnTo>
                  <a:pt x="703" y="135"/>
                </a:lnTo>
                <a:lnTo>
                  <a:pt x="703" y="141"/>
                </a:lnTo>
                <a:lnTo>
                  <a:pt x="703" y="143"/>
                </a:lnTo>
                <a:lnTo>
                  <a:pt x="703" y="149"/>
                </a:lnTo>
                <a:lnTo>
                  <a:pt x="703" y="164"/>
                </a:lnTo>
                <a:lnTo>
                  <a:pt x="703" y="169"/>
                </a:lnTo>
                <a:lnTo>
                  <a:pt x="703" y="171"/>
                </a:lnTo>
                <a:lnTo>
                  <a:pt x="703" y="173"/>
                </a:lnTo>
                <a:lnTo>
                  <a:pt x="703" y="174"/>
                </a:lnTo>
                <a:lnTo>
                  <a:pt x="703" y="175"/>
                </a:lnTo>
                <a:lnTo>
                  <a:pt x="707" y="175"/>
                </a:lnTo>
                <a:lnTo>
                  <a:pt x="708" y="175"/>
                </a:lnTo>
                <a:lnTo>
                  <a:pt x="709" y="175"/>
                </a:lnTo>
                <a:lnTo>
                  <a:pt x="710" y="175"/>
                </a:lnTo>
                <a:lnTo>
                  <a:pt x="711" y="175"/>
                </a:lnTo>
                <a:lnTo>
                  <a:pt x="714" y="175"/>
                </a:lnTo>
                <a:lnTo>
                  <a:pt x="722" y="174"/>
                </a:lnTo>
                <a:lnTo>
                  <a:pt x="724" y="174"/>
                </a:lnTo>
                <a:lnTo>
                  <a:pt x="725" y="174"/>
                </a:lnTo>
                <a:lnTo>
                  <a:pt x="729" y="174"/>
                </a:lnTo>
                <a:lnTo>
                  <a:pt x="731" y="174"/>
                </a:lnTo>
                <a:lnTo>
                  <a:pt x="733" y="174"/>
                </a:lnTo>
                <a:lnTo>
                  <a:pt x="734" y="174"/>
                </a:lnTo>
                <a:lnTo>
                  <a:pt x="735" y="174"/>
                </a:lnTo>
                <a:lnTo>
                  <a:pt x="736" y="174"/>
                </a:lnTo>
                <a:lnTo>
                  <a:pt x="739" y="174"/>
                </a:lnTo>
                <a:lnTo>
                  <a:pt x="745" y="174"/>
                </a:lnTo>
                <a:lnTo>
                  <a:pt x="749" y="174"/>
                </a:lnTo>
                <a:lnTo>
                  <a:pt x="750" y="174"/>
                </a:lnTo>
                <a:lnTo>
                  <a:pt x="752" y="174"/>
                </a:lnTo>
                <a:lnTo>
                  <a:pt x="753" y="174"/>
                </a:lnTo>
                <a:lnTo>
                  <a:pt x="754" y="174"/>
                </a:lnTo>
                <a:lnTo>
                  <a:pt x="755" y="174"/>
                </a:lnTo>
                <a:lnTo>
                  <a:pt x="757" y="174"/>
                </a:lnTo>
                <a:lnTo>
                  <a:pt x="758" y="174"/>
                </a:lnTo>
                <a:lnTo>
                  <a:pt x="760" y="174"/>
                </a:lnTo>
                <a:lnTo>
                  <a:pt x="761" y="174"/>
                </a:lnTo>
                <a:lnTo>
                  <a:pt x="762" y="174"/>
                </a:lnTo>
                <a:lnTo>
                  <a:pt x="766" y="174"/>
                </a:lnTo>
                <a:lnTo>
                  <a:pt x="767" y="174"/>
                </a:lnTo>
                <a:lnTo>
                  <a:pt x="768" y="174"/>
                </a:lnTo>
                <a:lnTo>
                  <a:pt x="770" y="174"/>
                </a:lnTo>
                <a:lnTo>
                  <a:pt x="772" y="174"/>
                </a:lnTo>
                <a:lnTo>
                  <a:pt x="774" y="174"/>
                </a:lnTo>
                <a:lnTo>
                  <a:pt x="783" y="174"/>
                </a:lnTo>
                <a:lnTo>
                  <a:pt x="786" y="174"/>
                </a:lnTo>
                <a:lnTo>
                  <a:pt x="787" y="174"/>
                </a:lnTo>
                <a:lnTo>
                  <a:pt x="791" y="174"/>
                </a:lnTo>
                <a:lnTo>
                  <a:pt x="792" y="174"/>
                </a:lnTo>
                <a:lnTo>
                  <a:pt x="795" y="174"/>
                </a:lnTo>
                <a:lnTo>
                  <a:pt x="796" y="174"/>
                </a:lnTo>
                <a:lnTo>
                  <a:pt x="798" y="174"/>
                </a:lnTo>
                <a:lnTo>
                  <a:pt x="800" y="174"/>
                </a:lnTo>
                <a:lnTo>
                  <a:pt x="801" y="174"/>
                </a:lnTo>
                <a:lnTo>
                  <a:pt x="803" y="174"/>
                </a:lnTo>
                <a:lnTo>
                  <a:pt x="805" y="174"/>
                </a:lnTo>
                <a:lnTo>
                  <a:pt x="808" y="174"/>
                </a:lnTo>
                <a:lnTo>
                  <a:pt x="810" y="174"/>
                </a:lnTo>
                <a:lnTo>
                  <a:pt x="818" y="174"/>
                </a:lnTo>
                <a:lnTo>
                  <a:pt x="820" y="174"/>
                </a:lnTo>
                <a:lnTo>
                  <a:pt x="828" y="174"/>
                </a:lnTo>
                <a:lnTo>
                  <a:pt x="829" y="174"/>
                </a:lnTo>
                <a:lnTo>
                  <a:pt x="837" y="174"/>
                </a:lnTo>
                <a:lnTo>
                  <a:pt x="843" y="174"/>
                </a:lnTo>
                <a:lnTo>
                  <a:pt x="849" y="173"/>
                </a:lnTo>
                <a:lnTo>
                  <a:pt x="852" y="173"/>
                </a:lnTo>
                <a:lnTo>
                  <a:pt x="861" y="173"/>
                </a:lnTo>
                <a:lnTo>
                  <a:pt x="864" y="173"/>
                </a:lnTo>
                <a:lnTo>
                  <a:pt x="867" y="173"/>
                </a:lnTo>
                <a:lnTo>
                  <a:pt x="872" y="173"/>
                </a:lnTo>
                <a:lnTo>
                  <a:pt x="878" y="173"/>
                </a:lnTo>
                <a:lnTo>
                  <a:pt x="883" y="173"/>
                </a:lnTo>
                <a:lnTo>
                  <a:pt x="888" y="173"/>
                </a:lnTo>
                <a:lnTo>
                  <a:pt x="890" y="173"/>
                </a:lnTo>
                <a:lnTo>
                  <a:pt x="892" y="173"/>
                </a:lnTo>
                <a:lnTo>
                  <a:pt x="893" y="173"/>
                </a:lnTo>
                <a:lnTo>
                  <a:pt x="895" y="173"/>
                </a:lnTo>
                <a:lnTo>
                  <a:pt x="896" y="173"/>
                </a:lnTo>
                <a:lnTo>
                  <a:pt x="897" y="173"/>
                </a:lnTo>
                <a:lnTo>
                  <a:pt x="898" y="173"/>
                </a:lnTo>
                <a:lnTo>
                  <a:pt x="899" y="173"/>
                </a:lnTo>
                <a:lnTo>
                  <a:pt x="901" y="173"/>
                </a:lnTo>
                <a:lnTo>
                  <a:pt x="903" y="173"/>
                </a:lnTo>
                <a:lnTo>
                  <a:pt x="904" y="173"/>
                </a:lnTo>
                <a:lnTo>
                  <a:pt x="905" y="173"/>
                </a:lnTo>
                <a:lnTo>
                  <a:pt x="906" y="173"/>
                </a:lnTo>
                <a:lnTo>
                  <a:pt x="912" y="174"/>
                </a:lnTo>
                <a:lnTo>
                  <a:pt x="914" y="174"/>
                </a:lnTo>
                <a:lnTo>
                  <a:pt x="915" y="174"/>
                </a:lnTo>
                <a:lnTo>
                  <a:pt x="921" y="174"/>
                </a:lnTo>
                <a:lnTo>
                  <a:pt x="932" y="175"/>
                </a:lnTo>
                <a:lnTo>
                  <a:pt x="940" y="175"/>
                </a:lnTo>
                <a:lnTo>
                  <a:pt x="946" y="176"/>
                </a:lnTo>
                <a:lnTo>
                  <a:pt x="949" y="176"/>
                </a:lnTo>
                <a:lnTo>
                  <a:pt x="950" y="176"/>
                </a:lnTo>
                <a:lnTo>
                  <a:pt x="969" y="177"/>
                </a:lnTo>
                <a:lnTo>
                  <a:pt x="970" y="177"/>
                </a:lnTo>
                <a:lnTo>
                  <a:pt x="973" y="178"/>
                </a:lnTo>
                <a:lnTo>
                  <a:pt x="981" y="178"/>
                </a:lnTo>
                <a:lnTo>
                  <a:pt x="983" y="178"/>
                </a:lnTo>
                <a:lnTo>
                  <a:pt x="986" y="178"/>
                </a:lnTo>
                <a:lnTo>
                  <a:pt x="995" y="178"/>
                </a:lnTo>
                <a:lnTo>
                  <a:pt x="1001" y="178"/>
                </a:lnTo>
                <a:lnTo>
                  <a:pt x="1003" y="178"/>
                </a:lnTo>
                <a:lnTo>
                  <a:pt x="1005" y="178"/>
                </a:lnTo>
                <a:lnTo>
                  <a:pt x="1018" y="178"/>
                </a:lnTo>
                <a:lnTo>
                  <a:pt x="1019" y="178"/>
                </a:lnTo>
                <a:lnTo>
                  <a:pt x="1020" y="178"/>
                </a:lnTo>
                <a:lnTo>
                  <a:pt x="1022" y="178"/>
                </a:lnTo>
                <a:lnTo>
                  <a:pt x="1024" y="178"/>
                </a:lnTo>
                <a:lnTo>
                  <a:pt x="1025" y="178"/>
                </a:lnTo>
                <a:lnTo>
                  <a:pt x="1027" y="178"/>
                </a:lnTo>
                <a:lnTo>
                  <a:pt x="1035" y="178"/>
                </a:lnTo>
                <a:lnTo>
                  <a:pt x="1039" y="178"/>
                </a:lnTo>
                <a:lnTo>
                  <a:pt x="1044" y="178"/>
                </a:lnTo>
                <a:lnTo>
                  <a:pt x="1045" y="178"/>
                </a:lnTo>
                <a:lnTo>
                  <a:pt x="1048" y="178"/>
                </a:lnTo>
                <a:lnTo>
                  <a:pt x="1052" y="178"/>
                </a:lnTo>
                <a:lnTo>
                  <a:pt x="1054" y="178"/>
                </a:lnTo>
                <a:lnTo>
                  <a:pt x="1055" y="178"/>
                </a:lnTo>
                <a:lnTo>
                  <a:pt x="1056" y="178"/>
                </a:lnTo>
                <a:lnTo>
                  <a:pt x="1057" y="178"/>
                </a:lnTo>
                <a:lnTo>
                  <a:pt x="1059" y="178"/>
                </a:lnTo>
                <a:lnTo>
                  <a:pt x="1061" y="178"/>
                </a:lnTo>
                <a:lnTo>
                  <a:pt x="1062" y="178"/>
                </a:lnTo>
                <a:lnTo>
                  <a:pt x="1069" y="178"/>
                </a:lnTo>
                <a:lnTo>
                  <a:pt x="1070" y="178"/>
                </a:lnTo>
                <a:lnTo>
                  <a:pt x="1072" y="178"/>
                </a:lnTo>
                <a:lnTo>
                  <a:pt x="1079" y="178"/>
                </a:lnTo>
                <a:lnTo>
                  <a:pt x="1080" y="178"/>
                </a:lnTo>
                <a:lnTo>
                  <a:pt x="1087" y="178"/>
                </a:lnTo>
                <a:lnTo>
                  <a:pt x="1096" y="178"/>
                </a:lnTo>
                <a:lnTo>
                  <a:pt x="1104" y="180"/>
                </a:lnTo>
                <a:lnTo>
                  <a:pt x="1110" y="180"/>
                </a:lnTo>
                <a:lnTo>
                  <a:pt x="1116" y="180"/>
                </a:lnTo>
                <a:lnTo>
                  <a:pt x="1121" y="180"/>
                </a:lnTo>
                <a:lnTo>
                  <a:pt x="1121" y="183"/>
                </a:lnTo>
                <a:lnTo>
                  <a:pt x="1121" y="186"/>
                </a:lnTo>
                <a:lnTo>
                  <a:pt x="1130" y="186"/>
                </a:lnTo>
                <a:lnTo>
                  <a:pt x="1133" y="186"/>
                </a:lnTo>
                <a:lnTo>
                  <a:pt x="1137" y="186"/>
                </a:lnTo>
                <a:lnTo>
                  <a:pt x="1146" y="186"/>
                </a:lnTo>
                <a:lnTo>
                  <a:pt x="1149" y="186"/>
                </a:lnTo>
                <a:lnTo>
                  <a:pt x="1153" y="186"/>
                </a:lnTo>
                <a:lnTo>
                  <a:pt x="1163" y="186"/>
                </a:lnTo>
                <a:lnTo>
                  <a:pt x="1166" y="186"/>
                </a:lnTo>
                <a:lnTo>
                  <a:pt x="1169" y="186"/>
                </a:lnTo>
                <a:lnTo>
                  <a:pt x="1176" y="186"/>
                </a:lnTo>
                <a:lnTo>
                  <a:pt x="1179" y="186"/>
                </a:lnTo>
                <a:lnTo>
                  <a:pt x="1180" y="186"/>
                </a:lnTo>
                <a:lnTo>
                  <a:pt x="1181" y="185"/>
                </a:lnTo>
                <a:lnTo>
                  <a:pt x="1183" y="185"/>
                </a:lnTo>
                <a:lnTo>
                  <a:pt x="1192" y="185"/>
                </a:lnTo>
                <a:lnTo>
                  <a:pt x="1193" y="185"/>
                </a:lnTo>
                <a:lnTo>
                  <a:pt x="1194" y="185"/>
                </a:lnTo>
                <a:lnTo>
                  <a:pt x="1199" y="185"/>
                </a:lnTo>
                <a:lnTo>
                  <a:pt x="1203" y="185"/>
                </a:lnTo>
                <a:lnTo>
                  <a:pt x="1214" y="185"/>
                </a:lnTo>
                <a:lnTo>
                  <a:pt x="1218" y="185"/>
                </a:lnTo>
                <a:lnTo>
                  <a:pt x="1220" y="184"/>
                </a:lnTo>
                <a:lnTo>
                  <a:pt x="1229" y="184"/>
                </a:lnTo>
                <a:lnTo>
                  <a:pt x="1233" y="184"/>
                </a:lnTo>
                <a:lnTo>
                  <a:pt x="1262" y="185"/>
                </a:lnTo>
                <a:lnTo>
                  <a:pt x="1272" y="185"/>
                </a:lnTo>
                <a:lnTo>
                  <a:pt x="1274" y="185"/>
                </a:lnTo>
                <a:lnTo>
                  <a:pt x="1280" y="185"/>
                </a:lnTo>
                <a:lnTo>
                  <a:pt x="1288" y="185"/>
                </a:lnTo>
                <a:lnTo>
                  <a:pt x="1289" y="185"/>
                </a:lnTo>
                <a:lnTo>
                  <a:pt x="1292" y="185"/>
                </a:lnTo>
                <a:lnTo>
                  <a:pt x="1300" y="185"/>
                </a:lnTo>
                <a:lnTo>
                  <a:pt x="1304" y="185"/>
                </a:lnTo>
                <a:lnTo>
                  <a:pt x="1306" y="185"/>
                </a:lnTo>
                <a:lnTo>
                  <a:pt x="1309" y="185"/>
                </a:lnTo>
                <a:lnTo>
                  <a:pt x="1310" y="185"/>
                </a:lnTo>
                <a:lnTo>
                  <a:pt x="1311" y="186"/>
                </a:lnTo>
                <a:lnTo>
                  <a:pt x="1314" y="186"/>
                </a:lnTo>
                <a:lnTo>
                  <a:pt x="1319" y="185"/>
                </a:lnTo>
                <a:lnTo>
                  <a:pt x="1323" y="185"/>
                </a:lnTo>
                <a:lnTo>
                  <a:pt x="1326" y="185"/>
                </a:lnTo>
                <a:lnTo>
                  <a:pt x="1328" y="185"/>
                </a:lnTo>
                <a:lnTo>
                  <a:pt x="1329" y="185"/>
                </a:lnTo>
                <a:lnTo>
                  <a:pt x="1335" y="185"/>
                </a:lnTo>
                <a:lnTo>
                  <a:pt x="1341" y="185"/>
                </a:lnTo>
                <a:lnTo>
                  <a:pt x="1352" y="186"/>
                </a:lnTo>
                <a:lnTo>
                  <a:pt x="1353" y="186"/>
                </a:lnTo>
                <a:lnTo>
                  <a:pt x="1358" y="186"/>
                </a:lnTo>
                <a:lnTo>
                  <a:pt x="1359" y="186"/>
                </a:lnTo>
                <a:lnTo>
                  <a:pt x="1366" y="186"/>
                </a:lnTo>
                <a:lnTo>
                  <a:pt x="1384" y="186"/>
                </a:lnTo>
                <a:lnTo>
                  <a:pt x="1390" y="186"/>
                </a:lnTo>
                <a:lnTo>
                  <a:pt x="1395" y="186"/>
                </a:lnTo>
                <a:lnTo>
                  <a:pt x="1408" y="186"/>
                </a:lnTo>
                <a:lnTo>
                  <a:pt x="1413" y="186"/>
                </a:lnTo>
                <a:lnTo>
                  <a:pt x="1419" y="186"/>
                </a:lnTo>
                <a:lnTo>
                  <a:pt x="1428" y="186"/>
                </a:lnTo>
                <a:lnTo>
                  <a:pt x="1439" y="188"/>
                </a:lnTo>
                <a:lnTo>
                  <a:pt x="1445" y="188"/>
                </a:lnTo>
                <a:lnTo>
                  <a:pt x="1449" y="188"/>
                </a:lnTo>
                <a:lnTo>
                  <a:pt x="1451" y="188"/>
                </a:lnTo>
                <a:lnTo>
                  <a:pt x="1458" y="186"/>
                </a:lnTo>
                <a:lnTo>
                  <a:pt x="1460" y="186"/>
                </a:lnTo>
                <a:lnTo>
                  <a:pt x="1461" y="186"/>
                </a:lnTo>
                <a:lnTo>
                  <a:pt x="1465" y="188"/>
                </a:lnTo>
                <a:lnTo>
                  <a:pt x="1466" y="188"/>
                </a:lnTo>
                <a:lnTo>
                  <a:pt x="1468" y="188"/>
                </a:lnTo>
                <a:lnTo>
                  <a:pt x="1469" y="188"/>
                </a:lnTo>
                <a:lnTo>
                  <a:pt x="1470" y="188"/>
                </a:lnTo>
                <a:lnTo>
                  <a:pt x="1475" y="188"/>
                </a:lnTo>
                <a:lnTo>
                  <a:pt x="1476" y="188"/>
                </a:lnTo>
                <a:lnTo>
                  <a:pt x="1478" y="188"/>
                </a:lnTo>
                <a:lnTo>
                  <a:pt x="1483" y="188"/>
                </a:lnTo>
                <a:lnTo>
                  <a:pt x="1485" y="188"/>
                </a:lnTo>
                <a:lnTo>
                  <a:pt x="1486" y="188"/>
                </a:lnTo>
                <a:lnTo>
                  <a:pt x="1493" y="188"/>
                </a:lnTo>
                <a:lnTo>
                  <a:pt x="1494" y="188"/>
                </a:lnTo>
                <a:lnTo>
                  <a:pt x="1496" y="188"/>
                </a:lnTo>
                <a:lnTo>
                  <a:pt x="1500" y="186"/>
                </a:lnTo>
                <a:lnTo>
                  <a:pt x="1501" y="186"/>
                </a:lnTo>
                <a:lnTo>
                  <a:pt x="1502" y="188"/>
                </a:lnTo>
                <a:lnTo>
                  <a:pt x="1503" y="188"/>
                </a:lnTo>
                <a:lnTo>
                  <a:pt x="1504" y="188"/>
                </a:lnTo>
                <a:lnTo>
                  <a:pt x="1507" y="186"/>
                </a:lnTo>
                <a:lnTo>
                  <a:pt x="1508" y="186"/>
                </a:lnTo>
                <a:lnTo>
                  <a:pt x="1516" y="186"/>
                </a:lnTo>
                <a:lnTo>
                  <a:pt x="1517" y="186"/>
                </a:lnTo>
                <a:lnTo>
                  <a:pt x="1518" y="186"/>
                </a:lnTo>
                <a:lnTo>
                  <a:pt x="1522" y="186"/>
                </a:lnTo>
                <a:lnTo>
                  <a:pt x="1526" y="186"/>
                </a:lnTo>
                <a:lnTo>
                  <a:pt x="1527" y="186"/>
                </a:lnTo>
                <a:lnTo>
                  <a:pt x="1528" y="186"/>
                </a:lnTo>
                <a:lnTo>
                  <a:pt x="1533" y="186"/>
                </a:lnTo>
                <a:lnTo>
                  <a:pt x="1536" y="186"/>
                </a:lnTo>
                <a:lnTo>
                  <a:pt x="1542" y="186"/>
                </a:lnTo>
                <a:lnTo>
                  <a:pt x="1543" y="186"/>
                </a:lnTo>
                <a:lnTo>
                  <a:pt x="1546" y="186"/>
                </a:lnTo>
                <a:lnTo>
                  <a:pt x="1547" y="186"/>
                </a:lnTo>
                <a:lnTo>
                  <a:pt x="1548" y="186"/>
                </a:lnTo>
                <a:lnTo>
                  <a:pt x="1553" y="186"/>
                </a:lnTo>
                <a:lnTo>
                  <a:pt x="1554" y="186"/>
                </a:lnTo>
                <a:lnTo>
                  <a:pt x="1555" y="186"/>
                </a:lnTo>
                <a:lnTo>
                  <a:pt x="1560" y="186"/>
                </a:lnTo>
                <a:lnTo>
                  <a:pt x="1561" y="186"/>
                </a:lnTo>
                <a:lnTo>
                  <a:pt x="1562" y="186"/>
                </a:lnTo>
                <a:lnTo>
                  <a:pt x="1563" y="186"/>
                </a:lnTo>
                <a:lnTo>
                  <a:pt x="1566" y="186"/>
                </a:lnTo>
                <a:lnTo>
                  <a:pt x="1568" y="186"/>
                </a:lnTo>
                <a:lnTo>
                  <a:pt x="1570" y="186"/>
                </a:lnTo>
                <a:lnTo>
                  <a:pt x="1576" y="186"/>
                </a:lnTo>
                <a:lnTo>
                  <a:pt x="1578" y="186"/>
                </a:lnTo>
                <a:lnTo>
                  <a:pt x="1593" y="186"/>
                </a:lnTo>
                <a:lnTo>
                  <a:pt x="1635" y="186"/>
                </a:lnTo>
                <a:lnTo>
                  <a:pt x="1637" y="186"/>
                </a:lnTo>
                <a:lnTo>
                  <a:pt x="1650" y="186"/>
                </a:lnTo>
                <a:lnTo>
                  <a:pt x="1658" y="186"/>
                </a:lnTo>
                <a:lnTo>
                  <a:pt x="1676" y="186"/>
                </a:lnTo>
                <a:lnTo>
                  <a:pt x="1683" y="186"/>
                </a:lnTo>
                <a:lnTo>
                  <a:pt x="1692" y="186"/>
                </a:lnTo>
                <a:lnTo>
                  <a:pt x="1694" y="186"/>
                </a:lnTo>
                <a:lnTo>
                  <a:pt x="1703" y="186"/>
                </a:lnTo>
                <a:lnTo>
                  <a:pt x="1706" y="186"/>
                </a:lnTo>
                <a:lnTo>
                  <a:pt x="1711" y="186"/>
                </a:lnTo>
                <a:lnTo>
                  <a:pt x="1723" y="186"/>
                </a:lnTo>
                <a:lnTo>
                  <a:pt x="1728" y="186"/>
                </a:lnTo>
                <a:lnTo>
                  <a:pt x="1734" y="186"/>
                </a:lnTo>
                <a:lnTo>
                  <a:pt x="1738" y="186"/>
                </a:lnTo>
                <a:lnTo>
                  <a:pt x="1750" y="186"/>
                </a:lnTo>
                <a:lnTo>
                  <a:pt x="1754" y="186"/>
                </a:lnTo>
                <a:lnTo>
                  <a:pt x="1757" y="186"/>
                </a:lnTo>
                <a:lnTo>
                  <a:pt x="1758" y="186"/>
                </a:lnTo>
                <a:lnTo>
                  <a:pt x="1762" y="186"/>
                </a:lnTo>
                <a:lnTo>
                  <a:pt x="1764" y="186"/>
                </a:lnTo>
                <a:lnTo>
                  <a:pt x="1766" y="186"/>
                </a:lnTo>
                <a:lnTo>
                  <a:pt x="1767" y="186"/>
                </a:lnTo>
                <a:lnTo>
                  <a:pt x="1771" y="186"/>
                </a:lnTo>
                <a:lnTo>
                  <a:pt x="1785" y="186"/>
                </a:lnTo>
                <a:lnTo>
                  <a:pt x="1787" y="186"/>
                </a:lnTo>
                <a:lnTo>
                  <a:pt x="1789" y="186"/>
                </a:lnTo>
                <a:lnTo>
                  <a:pt x="1793" y="186"/>
                </a:lnTo>
                <a:lnTo>
                  <a:pt x="1804" y="186"/>
                </a:lnTo>
                <a:lnTo>
                  <a:pt x="1807" y="186"/>
                </a:lnTo>
                <a:lnTo>
                  <a:pt x="1809" y="186"/>
                </a:lnTo>
                <a:lnTo>
                  <a:pt x="1812" y="186"/>
                </a:lnTo>
                <a:lnTo>
                  <a:pt x="1813" y="186"/>
                </a:lnTo>
                <a:lnTo>
                  <a:pt x="1820" y="186"/>
                </a:lnTo>
                <a:lnTo>
                  <a:pt x="1842" y="186"/>
                </a:lnTo>
                <a:lnTo>
                  <a:pt x="1849" y="186"/>
                </a:lnTo>
                <a:lnTo>
                  <a:pt x="1858" y="186"/>
                </a:lnTo>
                <a:lnTo>
                  <a:pt x="1861" y="186"/>
                </a:lnTo>
                <a:lnTo>
                  <a:pt x="1883" y="186"/>
                </a:lnTo>
                <a:lnTo>
                  <a:pt x="1890" y="185"/>
                </a:lnTo>
                <a:lnTo>
                  <a:pt x="1892" y="185"/>
                </a:lnTo>
                <a:lnTo>
                  <a:pt x="1893" y="185"/>
                </a:lnTo>
                <a:lnTo>
                  <a:pt x="1900" y="185"/>
                </a:lnTo>
                <a:lnTo>
                  <a:pt x="1923" y="185"/>
                </a:lnTo>
                <a:lnTo>
                  <a:pt x="1924" y="185"/>
                </a:lnTo>
                <a:lnTo>
                  <a:pt x="1930" y="185"/>
                </a:lnTo>
                <a:lnTo>
                  <a:pt x="1932" y="185"/>
                </a:lnTo>
                <a:lnTo>
                  <a:pt x="1939" y="185"/>
                </a:lnTo>
                <a:lnTo>
                  <a:pt x="1941" y="185"/>
                </a:lnTo>
                <a:lnTo>
                  <a:pt x="1943" y="185"/>
                </a:lnTo>
                <a:lnTo>
                  <a:pt x="1944" y="185"/>
                </a:lnTo>
                <a:lnTo>
                  <a:pt x="1951" y="185"/>
                </a:lnTo>
                <a:lnTo>
                  <a:pt x="1973" y="185"/>
                </a:lnTo>
                <a:lnTo>
                  <a:pt x="1979" y="185"/>
                </a:lnTo>
                <a:lnTo>
                  <a:pt x="1982" y="186"/>
                </a:lnTo>
                <a:lnTo>
                  <a:pt x="1987" y="186"/>
                </a:lnTo>
                <a:lnTo>
                  <a:pt x="1990" y="186"/>
                </a:lnTo>
                <a:lnTo>
                  <a:pt x="1995" y="186"/>
                </a:lnTo>
                <a:lnTo>
                  <a:pt x="2011" y="186"/>
                </a:lnTo>
                <a:lnTo>
                  <a:pt x="2017" y="186"/>
                </a:lnTo>
                <a:lnTo>
                  <a:pt x="2018" y="186"/>
                </a:lnTo>
                <a:lnTo>
                  <a:pt x="2021" y="186"/>
                </a:lnTo>
                <a:lnTo>
                  <a:pt x="2022" y="186"/>
                </a:lnTo>
                <a:lnTo>
                  <a:pt x="2029" y="186"/>
                </a:lnTo>
                <a:lnTo>
                  <a:pt x="2052" y="186"/>
                </a:lnTo>
                <a:lnTo>
                  <a:pt x="2059" y="186"/>
                </a:lnTo>
                <a:lnTo>
                  <a:pt x="2060" y="186"/>
                </a:lnTo>
                <a:lnTo>
                  <a:pt x="2063" y="186"/>
                </a:lnTo>
                <a:lnTo>
                  <a:pt x="2073" y="186"/>
                </a:lnTo>
                <a:lnTo>
                  <a:pt x="2077" y="186"/>
                </a:lnTo>
                <a:lnTo>
                  <a:pt x="2081" y="186"/>
                </a:lnTo>
                <a:lnTo>
                  <a:pt x="2097" y="186"/>
                </a:lnTo>
                <a:lnTo>
                  <a:pt x="2103" y="186"/>
                </a:lnTo>
                <a:lnTo>
                  <a:pt x="2106" y="186"/>
                </a:lnTo>
                <a:lnTo>
                  <a:pt x="2111" y="186"/>
                </a:lnTo>
                <a:lnTo>
                  <a:pt x="2112" y="186"/>
                </a:lnTo>
                <a:lnTo>
                  <a:pt x="2128" y="186"/>
                </a:lnTo>
                <a:lnTo>
                  <a:pt x="2133" y="186"/>
                </a:lnTo>
                <a:lnTo>
                  <a:pt x="2134" y="186"/>
                </a:lnTo>
                <a:lnTo>
                  <a:pt x="2135" y="186"/>
                </a:lnTo>
                <a:lnTo>
                  <a:pt x="2137" y="186"/>
                </a:lnTo>
                <a:lnTo>
                  <a:pt x="2138" y="186"/>
                </a:lnTo>
                <a:lnTo>
                  <a:pt x="2139" y="186"/>
                </a:lnTo>
                <a:lnTo>
                  <a:pt x="2140" y="186"/>
                </a:lnTo>
                <a:lnTo>
                  <a:pt x="2147" y="186"/>
                </a:lnTo>
                <a:lnTo>
                  <a:pt x="2168" y="186"/>
                </a:lnTo>
                <a:lnTo>
                  <a:pt x="2172" y="186"/>
                </a:lnTo>
                <a:lnTo>
                  <a:pt x="2176" y="186"/>
                </a:lnTo>
                <a:lnTo>
                  <a:pt x="2177" y="186"/>
                </a:lnTo>
                <a:lnTo>
                  <a:pt x="2178" y="186"/>
                </a:lnTo>
                <a:lnTo>
                  <a:pt x="2181" y="186"/>
                </a:lnTo>
                <a:lnTo>
                  <a:pt x="2182" y="186"/>
                </a:lnTo>
                <a:lnTo>
                  <a:pt x="2183" y="186"/>
                </a:lnTo>
                <a:lnTo>
                  <a:pt x="2186" y="186"/>
                </a:lnTo>
                <a:lnTo>
                  <a:pt x="2187" y="186"/>
                </a:lnTo>
                <a:lnTo>
                  <a:pt x="2190" y="186"/>
                </a:lnTo>
                <a:lnTo>
                  <a:pt x="2197" y="186"/>
                </a:lnTo>
                <a:lnTo>
                  <a:pt x="2199" y="186"/>
                </a:lnTo>
                <a:lnTo>
                  <a:pt x="2200" y="186"/>
                </a:lnTo>
                <a:lnTo>
                  <a:pt x="2201" y="186"/>
                </a:lnTo>
                <a:lnTo>
                  <a:pt x="2202" y="186"/>
                </a:lnTo>
                <a:lnTo>
                  <a:pt x="2203" y="186"/>
                </a:lnTo>
                <a:lnTo>
                  <a:pt x="2207" y="186"/>
                </a:lnTo>
                <a:lnTo>
                  <a:pt x="2211" y="186"/>
                </a:lnTo>
                <a:lnTo>
                  <a:pt x="2232" y="186"/>
                </a:lnTo>
                <a:lnTo>
                  <a:pt x="2238" y="186"/>
                </a:lnTo>
                <a:lnTo>
                  <a:pt x="2251" y="186"/>
                </a:lnTo>
                <a:lnTo>
                  <a:pt x="2285" y="186"/>
                </a:lnTo>
                <a:lnTo>
                  <a:pt x="2297" y="186"/>
                </a:lnTo>
                <a:lnTo>
                  <a:pt x="2304" y="186"/>
                </a:lnTo>
                <a:lnTo>
                  <a:pt x="2325" y="185"/>
                </a:lnTo>
                <a:lnTo>
                  <a:pt x="2333" y="185"/>
                </a:lnTo>
                <a:lnTo>
                  <a:pt x="2335" y="185"/>
                </a:lnTo>
                <a:lnTo>
                  <a:pt x="2338" y="185"/>
                </a:lnTo>
                <a:lnTo>
                  <a:pt x="2342" y="185"/>
                </a:lnTo>
                <a:lnTo>
                  <a:pt x="2344" y="185"/>
                </a:lnTo>
                <a:lnTo>
                  <a:pt x="2349" y="185"/>
                </a:lnTo>
                <a:lnTo>
                  <a:pt x="2353" y="185"/>
                </a:lnTo>
                <a:lnTo>
                  <a:pt x="2354" y="185"/>
                </a:lnTo>
                <a:lnTo>
                  <a:pt x="2355" y="185"/>
                </a:lnTo>
                <a:lnTo>
                  <a:pt x="2357" y="185"/>
                </a:lnTo>
                <a:lnTo>
                  <a:pt x="2365" y="185"/>
                </a:lnTo>
                <a:lnTo>
                  <a:pt x="2367" y="185"/>
                </a:lnTo>
                <a:lnTo>
                  <a:pt x="2370" y="185"/>
                </a:lnTo>
                <a:lnTo>
                  <a:pt x="2375" y="185"/>
                </a:lnTo>
                <a:lnTo>
                  <a:pt x="2377" y="185"/>
                </a:lnTo>
                <a:lnTo>
                  <a:pt x="2385" y="185"/>
                </a:lnTo>
                <a:lnTo>
                  <a:pt x="2407" y="185"/>
                </a:lnTo>
                <a:lnTo>
                  <a:pt x="2415" y="185"/>
                </a:lnTo>
                <a:lnTo>
                  <a:pt x="2416" y="185"/>
                </a:lnTo>
                <a:lnTo>
                  <a:pt x="2419" y="185"/>
                </a:lnTo>
                <a:lnTo>
                  <a:pt x="2420" y="185"/>
                </a:lnTo>
                <a:lnTo>
                  <a:pt x="2433" y="185"/>
                </a:lnTo>
                <a:lnTo>
                  <a:pt x="2471" y="185"/>
                </a:lnTo>
                <a:lnTo>
                  <a:pt x="2485" y="185"/>
                </a:lnTo>
                <a:lnTo>
                  <a:pt x="2493" y="185"/>
                </a:lnTo>
                <a:lnTo>
                  <a:pt x="2518" y="184"/>
                </a:lnTo>
                <a:lnTo>
                  <a:pt x="2519" y="184"/>
                </a:lnTo>
                <a:lnTo>
                  <a:pt x="2526" y="184"/>
                </a:lnTo>
                <a:lnTo>
                  <a:pt x="2527" y="184"/>
                </a:lnTo>
                <a:lnTo>
                  <a:pt x="2535" y="184"/>
                </a:lnTo>
                <a:lnTo>
                  <a:pt x="2553" y="184"/>
                </a:lnTo>
                <a:lnTo>
                  <a:pt x="2561" y="184"/>
                </a:lnTo>
                <a:lnTo>
                  <a:pt x="2570" y="184"/>
                </a:lnTo>
                <a:lnTo>
                  <a:pt x="2582" y="184"/>
                </a:lnTo>
                <a:lnTo>
                  <a:pt x="2610" y="184"/>
                </a:lnTo>
                <a:lnTo>
                  <a:pt x="2620" y="184"/>
                </a:lnTo>
                <a:lnTo>
                  <a:pt x="2632" y="184"/>
                </a:lnTo>
                <a:lnTo>
                  <a:pt x="2633" y="184"/>
                </a:lnTo>
                <a:lnTo>
                  <a:pt x="2635" y="184"/>
                </a:lnTo>
                <a:lnTo>
                  <a:pt x="2640" y="184"/>
                </a:lnTo>
                <a:lnTo>
                  <a:pt x="2661" y="184"/>
                </a:lnTo>
                <a:lnTo>
                  <a:pt x="2668" y="184"/>
                </a:lnTo>
                <a:lnTo>
                  <a:pt x="2669" y="183"/>
                </a:lnTo>
                <a:lnTo>
                  <a:pt x="2674" y="183"/>
                </a:lnTo>
                <a:lnTo>
                  <a:pt x="2676" y="183"/>
                </a:lnTo>
                <a:lnTo>
                  <a:pt x="2687" y="183"/>
                </a:lnTo>
                <a:lnTo>
                  <a:pt x="2702" y="183"/>
                </a:lnTo>
                <a:lnTo>
                  <a:pt x="2706" y="183"/>
                </a:lnTo>
                <a:lnTo>
                  <a:pt x="2721" y="183"/>
                </a:lnTo>
                <a:lnTo>
                  <a:pt x="2734" y="183"/>
                </a:lnTo>
                <a:lnTo>
                  <a:pt x="2738" y="183"/>
                </a:lnTo>
                <a:lnTo>
                  <a:pt x="2752" y="182"/>
                </a:lnTo>
                <a:lnTo>
                  <a:pt x="2755" y="182"/>
                </a:lnTo>
                <a:lnTo>
                  <a:pt x="2761" y="182"/>
                </a:lnTo>
                <a:lnTo>
                  <a:pt x="2773" y="182"/>
                </a:lnTo>
                <a:lnTo>
                  <a:pt x="2778" y="182"/>
                </a:lnTo>
                <a:lnTo>
                  <a:pt x="2784" y="182"/>
                </a:lnTo>
                <a:lnTo>
                  <a:pt x="2788" y="183"/>
                </a:lnTo>
                <a:lnTo>
                  <a:pt x="2789" y="183"/>
                </a:lnTo>
                <a:lnTo>
                  <a:pt x="2804" y="183"/>
                </a:lnTo>
                <a:lnTo>
                  <a:pt x="2805" y="183"/>
                </a:lnTo>
                <a:lnTo>
                  <a:pt x="2808" y="184"/>
                </a:lnTo>
                <a:lnTo>
                  <a:pt x="2819" y="184"/>
                </a:lnTo>
                <a:lnTo>
                  <a:pt x="2839" y="185"/>
                </a:lnTo>
                <a:lnTo>
                  <a:pt x="2847" y="185"/>
                </a:lnTo>
                <a:lnTo>
                  <a:pt x="2857" y="186"/>
                </a:lnTo>
                <a:lnTo>
                  <a:pt x="2863" y="186"/>
                </a:lnTo>
                <a:lnTo>
                  <a:pt x="2874" y="186"/>
                </a:lnTo>
                <a:lnTo>
                  <a:pt x="2879" y="188"/>
                </a:lnTo>
                <a:lnTo>
                  <a:pt x="2884" y="188"/>
                </a:lnTo>
                <a:lnTo>
                  <a:pt x="2891" y="188"/>
                </a:lnTo>
                <a:lnTo>
                  <a:pt x="2908" y="189"/>
                </a:lnTo>
                <a:lnTo>
                  <a:pt x="2909" y="189"/>
                </a:lnTo>
                <a:lnTo>
                  <a:pt x="2916" y="189"/>
                </a:lnTo>
                <a:lnTo>
                  <a:pt x="2922" y="189"/>
                </a:lnTo>
                <a:lnTo>
                  <a:pt x="2936" y="189"/>
                </a:lnTo>
                <a:lnTo>
                  <a:pt x="2942" y="189"/>
                </a:lnTo>
                <a:lnTo>
                  <a:pt x="2944" y="189"/>
                </a:lnTo>
                <a:lnTo>
                  <a:pt x="2950" y="189"/>
                </a:lnTo>
                <a:lnTo>
                  <a:pt x="2951" y="189"/>
                </a:lnTo>
                <a:lnTo>
                  <a:pt x="2952" y="189"/>
                </a:lnTo>
                <a:lnTo>
                  <a:pt x="2957" y="189"/>
                </a:lnTo>
                <a:lnTo>
                  <a:pt x="2969" y="189"/>
                </a:lnTo>
                <a:lnTo>
                  <a:pt x="2974" y="189"/>
                </a:lnTo>
                <a:lnTo>
                  <a:pt x="2975" y="189"/>
                </a:lnTo>
                <a:lnTo>
                  <a:pt x="2976" y="189"/>
                </a:lnTo>
                <a:lnTo>
                  <a:pt x="2977" y="189"/>
                </a:lnTo>
                <a:lnTo>
                  <a:pt x="2978" y="189"/>
                </a:lnTo>
                <a:lnTo>
                  <a:pt x="2984" y="189"/>
                </a:lnTo>
                <a:lnTo>
                  <a:pt x="2985" y="189"/>
                </a:lnTo>
                <a:lnTo>
                  <a:pt x="2986" y="189"/>
                </a:lnTo>
                <a:lnTo>
                  <a:pt x="2988" y="189"/>
                </a:lnTo>
                <a:lnTo>
                  <a:pt x="2994" y="189"/>
                </a:lnTo>
                <a:lnTo>
                  <a:pt x="2996" y="189"/>
                </a:lnTo>
                <a:lnTo>
                  <a:pt x="2996" y="193"/>
                </a:lnTo>
                <a:lnTo>
                  <a:pt x="2996" y="207"/>
                </a:lnTo>
                <a:lnTo>
                  <a:pt x="2996" y="211"/>
                </a:lnTo>
                <a:lnTo>
                  <a:pt x="2996" y="214"/>
                </a:lnTo>
                <a:lnTo>
                  <a:pt x="2996" y="222"/>
                </a:lnTo>
                <a:lnTo>
                  <a:pt x="2996" y="223"/>
                </a:lnTo>
                <a:lnTo>
                  <a:pt x="2996" y="231"/>
                </a:lnTo>
                <a:lnTo>
                  <a:pt x="2996" y="251"/>
                </a:lnTo>
                <a:lnTo>
                  <a:pt x="2996" y="258"/>
                </a:lnTo>
                <a:lnTo>
                  <a:pt x="2996" y="261"/>
                </a:lnTo>
                <a:lnTo>
                  <a:pt x="2996" y="272"/>
                </a:lnTo>
                <a:lnTo>
                  <a:pt x="2996" y="275"/>
                </a:lnTo>
                <a:lnTo>
                  <a:pt x="2996" y="278"/>
                </a:lnTo>
                <a:lnTo>
                  <a:pt x="2996" y="290"/>
                </a:lnTo>
                <a:lnTo>
                  <a:pt x="2996" y="292"/>
                </a:lnTo>
                <a:lnTo>
                  <a:pt x="2996" y="299"/>
                </a:lnTo>
                <a:lnTo>
                  <a:pt x="2996" y="310"/>
                </a:lnTo>
                <a:lnTo>
                  <a:pt x="2996" y="317"/>
                </a:lnTo>
                <a:lnTo>
                  <a:pt x="2996" y="323"/>
                </a:lnTo>
                <a:lnTo>
                  <a:pt x="2996" y="324"/>
                </a:lnTo>
                <a:lnTo>
                  <a:pt x="2996" y="326"/>
                </a:lnTo>
                <a:lnTo>
                  <a:pt x="2996" y="327"/>
                </a:lnTo>
                <a:lnTo>
                  <a:pt x="2996" y="331"/>
                </a:lnTo>
                <a:lnTo>
                  <a:pt x="2996" y="341"/>
                </a:lnTo>
                <a:lnTo>
                  <a:pt x="2996" y="345"/>
                </a:lnTo>
                <a:lnTo>
                  <a:pt x="2996" y="349"/>
                </a:lnTo>
                <a:lnTo>
                  <a:pt x="2996" y="358"/>
                </a:lnTo>
                <a:lnTo>
                  <a:pt x="2996" y="361"/>
                </a:lnTo>
                <a:lnTo>
                  <a:pt x="2996" y="364"/>
                </a:lnTo>
                <a:lnTo>
                  <a:pt x="2996" y="367"/>
                </a:lnTo>
                <a:lnTo>
                  <a:pt x="2996" y="369"/>
                </a:lnTo>
                <a:lnTo>
                  <a:pt x="2996" y="370"/>
                </a:lnTo>
                <a:lnTo>
                  <a:pt x="2996" y="374"/>
                </a:lnTo>
                <a:lnTo>
                  <a:pt x="2996" y="375"/>
                </a:lnTo>
                <a:lnTo>
                  <a:pt x="2996" y="378"/>
                </a:lnTo>
                <a:lnTo>
                  <a:pt x="2996" y="389"/>
                </a:lnTo>
                <a:lnTo>
                  <a:pt x="2996" y="392"/>
                </a:lnTo>
                <a:lnTo>
                  <a:pt x="2996" y="393"/>
                </a:lnTo>
                <a:lnTo>
                  <a:pt x="2996" y="395"/>
                </a:lnTo>
                <a:lnTo>
                  <a:pt x="2996" y="401"/>
                </a:lnTo>
                <a:lnTo>
                  <a:pt x="2997" y="418"/>
                </a:lnTo>
                <a:lnTo>
                  <a:pt x="2997" y="425"/>
                </a:lnTo>
                <a:lnTo>
                  <a:pt x="2997" y="429"/>
                </a:lnTo>
                <a:lnTo>
                  <a:pt x="2997" y="431"/>
                </a:lnTo>
                <a:lnTo>
                  <a:pt x="2997" y="443"/>
                </a:lnTo>
                <a:lnTo>
                  <a:pt x="2997" y="448"/>
                </a:lnTo>
                <a:lnTo>
                  <a:pt x="2998" y="450"/>
                </a:lnTo>
                <a:lnTo>
                  <a:pt x="2998" y="457"/>
                </a:lnTo>
                <a:lnTo>
                  <a:pt x="2998" y="459"/>
                </a:lnTo>
                <a:lnTo>
                  <a:pt x="2998" y="460"/>
                </a:lnTo>
                <a:lnTo>
                  <a:pt x="2998" y="462"/>
                </a:lnTo>
                <a:lnTo>
                  <a:pt x="2998" y="466"/>
                </a:lnTo>
                <a:lnTo>
                  <a:pt x="2998" y="474"/>
                </a:lnTo>
                <a:lnTo>
                  <a:pt x="2998" y="478"/>
                </a:lnTo>
                <a:lnTo>
                  <a:pt x="2998" y="479"/>
                </a:lnTo>
                <a:lnTo>
                  <a:pt x="2998" y="486"/>
                </a:lnTo>
                <a:lnTo>
                  <a:pt x="2998" y="487"/>
                </a:lnTo>
                <a:lnTo>
                  <a:pt x="2998" y="489"/>
                </a:lnTo>
                <a:lnTo>
                  <a:pt x="2998" y="493"/>
                </a:lnTo>
                <a:lnTo>
                  <a:pt x="3000" y="500"/>
                </a:lnTo>
                <a:lnTo>
                  <a:pt x="3000" y="509"/>
                </a:lnTo>
                <a:lnTo>
                  <a:pt x="3000" y="515"/>
                </a:lnTo>
                <a:lnTo>
                  <a:pt x="3000" y="517"/>
                </a:lnTo>
                <a:lnTo>
                  <a:pt x="3000" y="524"/>
                </a:lnTo>
                <a:lnTo>
                  <a:pt x="3000" y="526"/>
                </a:lnTo>
                <a:lnTo>
                  <a:pt x="3000" y="528"/>
                </a:lnTo>
                <a:lnTo>
                  <a:pt x="3001" y="535"/>
                </a:lnTo>
                <a:lnTo>
                  <a:pt x="3001" y="537"/>
                </a:lnTo>
                <a:lnTo>
                  <a:pt x="3001" y="542"/>
                </a:lnTo>
                <a:lnTo>
                  <a:pt x="3001" y="556"/>
                </a:lnTo>
                <a:lnTo>
                  <a:pt x="3001" y="560"/>
                </a:lnTo>
                <a:lnTo>
                  <a:pt x="3001" y="565"/>
                </a:lnTo>
                <a:lnTo>
                  <a:pt x="3001" y="569"/>
                </a:lnTo>
                <a:lnTo>
                  <a:pt x="3001" y="576"/>
                </a:lnTo>
                <a:lnTo>
                  <a:pt x="3001" y="581"/>
                </a:lnTo>
                <a:lnTo>
                  <a:pt x="3002" y="584"/>
                </a:lnTo>
                <a:lnTo>
                  <a:pt x="3002" y="593"/>
                </a:lnTo>
                <a:lnTo>
                  <a:pt x="3002" y="596"/>
                </a:lnTo>
                <a:lnTo>
                  <a:pt x="3002" y="603"/>
                </a:lnTo>
                <a:lnTo>
                  <a:pt x="3002" y="606"/>
                </a:lnTo>
                <a:lnTo>
                  <a:pt x="3002" y="608"/>
                </a:lnTo>
                <a:lnTo>
                  <a:pt x="3002" y="623"/>
                </a:lnTo>
                <a:lnTo>
                  <a:pt x="3003" y="629"/>
                </a:lnTo>
                <a:lnTo>
                  <a:pt x="3003" y="632"/>
                </a:lnTo>
                <a:lnTo>
                  <a:pt x="3003" y="641"/>
                </a:lnTo>
                <a:lnTo>
                  <a:pt x="3003" y="644"/>
                </a:lnTo>
                <a:lnTo>
                  <a:pt x="3003" y="646"/>
                </a:lnTo>
                <a:lnTo>
                  <a:pt x="3003" y="656"/>
                </a:lnTo>
                <a:lnTo>
                  <a:pt x="3003" y="659"/>
                </a:lnTo>
                <a:lnTo>
                  <a:pt x="3003" y="662"/>
                </a:lnTo>
                <a:lnTo>
                  <a:pt x="3003" y="676"/>
                </a:lnTo>
                <a:lnTo>
                  <a:pt x="3004" y="730"/>
                </a:lnTo>
                <a:lnTo>
                  <a:pt x="3004" y="749"/>
                </a:lnTo>
                <a:lnTo>
                  <a:pt x="3004" y="754"/>
                </a:lnTo>
                <a:lnTo>
                  <a:pt x="3004" y="771"/>
                </a:lnTo>
                <a:lnTo>
                  <a:pt x="3004" y="777"/>
                </a:lnTo>
                <a:lnTo>
                  <a:pt x="3004" y="778"/>
                </a:lnTo>
                <a:lnTo>
                  <a:pt x="3004" y="780"/>
                </a:lnTo>
                <a:lnTo>
                  <a:pt x="3004" y="782"/>
                </a:lnTo>
                <a:lnTo>
                  <a:pt x="3004" y="790"/>
                </a:lnTo>
                <a:lnTo>
                  <a:pt x="3004" y="813"/>
                </a:lnTo>
                <a:lnTo>
                  <a:pt x="3004" y="819"/>
                </a:lnTo>
                <a:lnTo>
                  <a:pt x="3004" y="820"/>
                </a:lnTo>
                <a:lnTo>
                  <a:pt x="3004" y="821"/>
                </a:lnTo>
                <a:lnTo>
                  <a:pt x="3004" y="835"/>
                </a:lnTo>
                <a:lnTo>
                  <a:pt x="3005" y="875"/>
                </a:lnTo>
                <a:lnTo>
                  <a:pt x="3005" y="888"/>
                </a:lnTo>
                <a:lnTo>
                  <a:pt x="3005" y="889"/>
                </a:lnTo>
                <a:lnTo>
                  <a:pt x="3005" y="893"/>
                </a:lnTo>
                <a:lnTo>
                  <a:pt x="3005" y="904"/>
                </a:lnTo>
                <a:lnTo>
                  <a:pt x="3005" y="905"/>
                </a:lnTo>
                <a:lnTo>
                  <a:pt x="3004" y="909"/>
                </a:lnTo>
                <a:lnTo>
                  <a:pt x="3004" y="918"/>
                </a:lnTo>
                <a:lnTo>
                  <a:pt x="3004" y="946"/>
                </a:lnTo>
                <a:lnTo>
                  <a:pt x="3004" y="956"/>
                </a:lnTo>
                <a:lnTo>
                  <a:pt x="3004" y="959"/>
                </a:lnTo>
                <a:lnTo>
                  <a:pt x="3004" y="969"/>
                </a:lnTo>
                <a:lnTo>
                  <a:pt x="3004" y="972"/>
                </a:lnTo>
                <a:lnTo>
                  <a:pt x="3004" y="974"/>
                </a:lnTo>
                <a:lnTo>
                  <a:pt x="3004" y="975"/>
                </a:lnTo>
                <a:lnTo>
                  <a:pt x="3004" y="977"/>
                </a:lnTo>
                <a:lnTo>
                  <a:pt x="3004" y="978"/>
                </a:lnTo>
                <a:lnTo>
                  <a:pt x="3004" y="980"/>
                </a:lnTo>
                <a:lnTo>
                  <a:pt x="3004" y="989"/>
                </a:lnTo>
                <a:lnTo>
                  <a:pt x="3004" y="993"/>
                </a:lnTo>
                <a:lnTo>
                  <a:pt x="3004" y="1001"/>
                </a:lnTo>
                <a:lnTo>
                  <a:pt x="3004" y="1025"/>
                </a:lnTo>
                <a:lnTo>
                  <a:pt x="2998" y="1025"/>
                </a:lnTo>
                <a:lnTo>
                  <a:pt x="2995" y="1025"/>
                </a:lnTo>
                <a:lnTo>
                  <a:pt x="2987" y="1025"/>
                </a:lnTo>
                <a:lnTo>
                  <a:pt x="2984" y="1025"/>
                </a:lnTo>
                <a:lnTo>
                  <a:pt x="2979" y="1025"/>
                </a:lnTo>
                <a:lnTo>
                  <a:pt x="2971" y="1026"/>
                </a:lnTo>
                <a:lnTo>
                  <a:pt x="2966" y="1026"/>
                </a:lnTo>
                <a:lnTo>
                  <a:pt x="2965" y="1026"/>
                </a:lnTo>
                <a:lnTo>
                  <a:pt x="2961" y="1026"/>
                </a:lnTo>
                <a:lnTo>
                  <a:pt x="2961" y="1027"/>
                </a:lnTo>
                <a:lnTo>
                  <a:pt x="2960" y="1030"/>
                </a:lnTo>
                <a:lnTo>
                  <a:pt x="2960" y="1031"/>
                </a:lnTo>
                <a:lnTo>
                  <a:pt x="2960" y="1033"/>
                </a:lnTo>
                <a:lnTo>
                  <a:pt x="2960" y="1037"/>
                </a:lnTo>
                <a:lnTo>
                  <a:pt x="2960" y="1038"/>
                </a:lnTo>
                <a:lnTo>
                  <a:pt x="2960" y="1047"/>
                </a:lnTo>
                <a:lnTo>
                  <a:pt x="2961" y="1096"/>
                </a:lnTo>
                <a:lnTo>
                  <a:pt x="2961" y="1111"/>
                </a:lnTo>
                <a:lnTo>
                  <a:pt x="2961" y="1112"/>
                </a:lnTo>
                <a:lnTo>
                  <a:pt x="2961" y="1114"/>
                </a:lnTo>
                <a:lnTo>
                  <a:pt x="2961" y="1115"/>
                </a:lnTo>
                <a:lnTo>
                  <a:pt x="2961" y="1120"/>
                </a:lnTo>
                <a:lnTo>
                  <a:pt x="2961" y="1121"/>
                </a:lnTo>
                <a:lnTo>
                  <a:pt x="2961" y="1125"/>
                </a:lnTo>
                <a:lnTo>
                  <a:pt x="2961" y="1126"/>
                </a:lnTo>
                <a:lnTo>
                  <a:pt x="2961" y="1140"/>
                </a:lnTo>
                <a:lnTo>
                  <a:pt x="2961" y="1142"/>
                </a:lnTo>
                <a:lnTo>
                  <a:pt x="2961" y="1170"/>
                </a:lnTo>
                <a:lnTo>
                  <a:pt x="2961" y="1187"/>
                </a:lnTo>
                <a:lnTo>
                  <a:pt x="2961" y="1203"/>
                </a:lnTo>
                <a:lnTo>
                  <a:pt x="2961" y="1207"/>
                </a:lnTo>
                <a:lnTo>
                  <a:pt x="2961" y="1223"/>
                </a:lnTo>
                <a:lnTo>
                  <a:pt x="2961" y="1228"/>
                </a:lnTo>
                <a:lnTo>
                  <a:pt x="2961" y="1234"/>
                </a:lnTo>
                <a:lnTo>
                  <a:pt x="2961" y="1249"/>
                </a:lnTo>
                <a:lnTo>
                  <a:pt x="2961" y="1255"/>
                </a:lnTo>
                <a:lnTo>
                  <a:pt x="2961" y="1257"/>
                </a:lnTo>
                <a:lnTo>
                  <a:pt x="2961" y="1263"/>
                </a:lnTo>
                <a:lnTo>
                  <a:pt x="2961" y="1265"/>
                </a:lnTo>
                <a:lnTo>
                  <a:pt x="2961" y="1267"/>
                </a:lnTo>
                <a:lnTo>
                  <a:pt x="2961" y="1268"/>
                </a:lnTo>
                <a:lnTo>
                  <a:pt x="2961" y="1269"/>
                </a:lnTo>
                <a:lnTo>
                  <a:pt x="2961" y="1271"/>
                </a:lnTo>
                <a:lnTo>
                  <a:pt x="2961" y="1284"/>
                </a:lnTo>
                <a:lnTo>
                  <a:pt x="2961" y="1287"/>
                </a:lnTo>
                <a:lnTo>
                  <a:pt x="2961" y="1292"/>
                </a:lnTo>
                <a:lnTo>
                  <a:pt x="2961" y="1305"/>
                </a:lnTo>
                <a:lnTo>
                  <a:pt x="2961" y="1310"/>
                </a:lnTo>
                <a:lnTo>
                  <a:pt x="2961" y="1311"/>
                </a:lnTo>
                <a:lnTo>
                  <a:pt x="2961" y="1316"/>
                </a:lnTo>
                <a:lnTo>
                  <a:pt x="2961" y="1318"/>
                </a:lnTo>
                <a:lnTo>
                  <a:pt x="2961" y="1320"/>
                </a:lnTo>
                <a:lnTo>
                  <a:pt x="2961" y="1326"/>
                </a:lnTo>
                <a:lnTo>
                  <a:pt x="2961" y="1328"/>
                </a:lnTo>
                <a:lnTo>
                  <a:pt x="2961" y="1332"/>
                </a:lnTo>
                <a:lnTo>
                  <a:pt x="2961" y="1344"/>
                </a:lnTo>
                <a:lnTo>
                  <a:pt x="2961" y="1348"/>
                </a:lnTo>
                <a:lnTo>
                  <a:pt x="2961" y="1349"/>
                </a:lnTo>
                <a:lnTo>
                  <a:pt x="2961" y="1352"/>
                </a:lnTo>
                <a:lnTo>
                  <a:pt x="2961" y="1355"/>
                </a:lnTo>
                <a:lnTo>
                  <a:pt x="2961" y="1356"/>
                </a:lnTo>
                <a:lnTo>
                  <a:pt x="2961" y="1357"/>
                </a:lnTo>
                <a:lnTo>
                  <a:pt x="2961" y="1362"/>
                </a:lnTo>
                <a:lnTo>
                  <a:pt x="2961" y="1380"/>
                </a:lnTo>
                <a:lnTo>
                  <a:pt x="2961" y="1386"/>
                </a:lnTo>
                <a:lnTo>
                  <a:pt x="2961" y="1394"/>
                </a:lnTo>
                <a:lnTo>
                  <a:pt x="2961" y="1421"/>
                </a:lnTo>
                <a:lnTo>
                  <a:pt x="2961" y="1430"/>
                </a:lnTo>
                <a:lnTo>
                  <a:pt x="2961" y="1433"/>
                </a:lnTo>
                <a:lnTo>
                  <a:pt x="2961" y="1444"/>
                </a:lnTo>
                <a:lnTo>
                  <a:pt x="2961" y="1446"/>
                </a:lnTo>
                <a:lnTo>
                  <a:pt x="2961" y="1447"/>
                </a:lnTo>
                <a:lnTo>
                  <a:pt x="2961" y="1455"/>
                </a:lnTo>
                <a:lnTo>
                  <a:pt x="2961" y="1481"/>
                </a:lnTo>
                <a:lnTo>
                  <a:pt x="2961" y="1490"/>
                </a:lnTo>
                <a:lnTo>
                  <a:pt x="2961" y="1491"/>
                </a:lnTo>
                <a:lnTo>
                  <a:pt x="2961" y="1498"/>
                </a:lnTo>
                <a:lnTo>
                  <a:pt x="2961" y="1499"/>
                </a:lnTo>
                <a:lnTo>
                  <a:pt x="2961" y="1505"/>
                </a:lnTo>
                <a:lnTo>
                  <a:pt x="2961" y="1507"/>
                </a:lnTo>
                <a:lnTo>
                  <a:pt x="2961" y="1511"/>
                </a:lnTo>
                <a:lnTo>
                  <a:pt x="2961" y="1524"/>
                </a:lnTo>
                <a:lnTo>
                  <a:pt x="2962" y="1531"/>
                </a:lnTo>
                <a:lnTo>
                  <a:pt x="2962" y="1535"/>
                </a:lnTo>
                <a:lnTo>
                  <a:pt x="2962" y="1538"/>
                </a:lnTo>
                <a:lnTo>
                  <a:pt x="2962" y="1539"/>
                </a:lnTo>
                <a:lnTo>
                  <a:pt x="2962" y="1540"/>
                </a:lnTo>
                <a:lnTo>
                  <a:pt x="2962" y="1541"/>
                </a:lnTo>
                <a:lnTo>
                  <a:pt x="2962" y="1543"/>
                </a:lnTo>
                <a:lnTo>
                  <a:pt x="2961" y="1545"/>
                </a:lnTo>
                <a:lnTo>
                  <a:pt x="2961" y="1547"/>
                </a:lnTo>
                <a:lnTo>
                  <a:pt x="2961" y="1553"/>
                </a:lnTo>
                <a:lnTo>
                  <a:pt x="2961" y="1556"/>
                </a:lnTo>
                <a:lnTo>
                  <a:pt x="2961" y="1560"/>
                </a:lnTo>
                <a:lnTo>
                  <a:pt x="2960" y="1573"/>
                </a:lnTo>
                <a:lnTo>
                  <a:pt x="2960" y="1578"/>
                </a:lnTo>
                <a:lnTo>
                  <a:pt x="2960" y="1586"/>
                </a:lnTo>
                <a:lnTo>
                  <a:pt x="2960" y="1587"/>
                </a:lnTo>
                <a:lnTo>
                  <a:pt x="2960" y="1588"/>
                </a:lnTo>
                <a:lnTo>
                  <a:pt x="2960" y="1597"/>
                </a:lnTo>
                <a:lnTo>
                  <a:pt x="2960" y="1603"/>
                </a:lnTo>
                <a:lnTo>
                  <a:pt x="2960" y="1615"/>
                </a:lnTo>
                <a:lnTo>
                  <a:pt x="2960" y="1641"/>
                </a:lnTo>
                <a:lnTo>
                  <a:pt x="2960" y="1649"/>
                </a:lnTo>
                <a:lnTo>
                  <a:pt x="2960" y="1659"/>
                </a:lnTo>
                <a:lnTo>
                  <a:pt x="2960" y="1665"/>
                </a:lnTo>
                <a:lnTo>
                  <a:pt x="2960" y="1667"/>
                </a:lnTo>
                <a:lnTo>
                  <a:pt x="2960" y="1669"/>
                </a:lnTo>
                <a:lnTo>
                  <a:pt x="2960" y="1670"/>
                </a:lnTo>
                <a:lnTo>
                  <a:pt x="2960" y="1671"/>
                </a:lnTo>
                <a:lnTo>
                  <a:pt x="2960" y="1674"/>
                </a:lnTo>
                <a:lnTo>
                  <a:pt x="2960" y="1675"/>
                </a:lnTo>
                <a:lnTo>
                  <a:pt x="2960" y="1680"/>
                </a:lnTo>
                <a:lnTo>
                  <a:pt x="2960" y="1683"/>
                </a:lnTo>
                <a:lnTo>
                  <a:pt x="2960" y="1694"/>
                </a:lnTo>
                <a:lnTo>
                  <a:pt x="2960" y="1697"/>
                </a:lnTo>
                <a:lnTo>
                  <a:pt x="2960" y="1698"/>
                </a:lnTo>
                <a:lnTo>
                  <a:pt x="2960" y="1699"/>
                </a:lnTo>
                <a:lnTo>
                  <a:pt x="2960" y="1700"/>
                </a:lnTo>
                <a:lnTo>
                  <a:pt x="2960" y="1702"/>
                </a:lnTo>
                <a:lnTo>
                  <a:pt x="2960" y="1703"/>
                </a:lnTo>
                <a:lnTo>
                  <a:pt x="2960" y="1706"/>
                </a:lnTo>
                <a:lnTo>
                  <a:pt x="2960" y="1707"/>
                </a:lnTo>
                <a:lnTo>
                  <a:pt x="2960" y="1712"/>
                </a:lnTo>
                <a:lnTo>
                  <a:pt x="2960" y="1719"/>
                </a:lnTo>
                <a:lnTo>
                  <a:pt x="2960" y="1724"/>
                </a:lnTo>
                <a:lnTo>
                  <a:pt x="2960" y="1729"/>
                </a:lnTo>
                <a:lnTo>
                  <a:pt x="2960" y="1737"/>
                </a:lnTo>
                <a:lnTo>
                  <a:pt x="2960" y="1750"/>
                </a:lnTo>
                <a:lnTo>
                  <a:pt x="2960" y="1759"/>
                </a:lnTo>
                <a:lnTo>
                  <a:pt x="2960" y="1766"/>
                </a:lnTo>
                <a:lnTo>
                  <a:pt x="2960" y="1769"/>
                </a:lnTo>
                <a:lnTo>
                  <a:pt x="2960" y="1775"/>
                </a:lnTo>
                <a:lnTo>
                  <a:pt x="2960" y="1778"/>
                </a:lnTo>
                <a:lnTo>
                  <a:pt x="2960" y="1780"/>
                </a:lnTo>
                <a:lnTo>
                  <a:pt x="2960" y="1787"/>
                </a:lnTo>
                <a:lnTo>
                  <a:pt x="2960" y="1788"/>
                </a:lnTo>
                <a:lnTo>
                  <a:pt x="2960" y="1789"/>
                </a:lnTo>
                <a:lnTo>
                  <a:pt x="2960" y="1790"/>
                </a:lnTo>
                <a:lnTo>
                  <a:pt x="2960" y="1795"/>
                </a:lnTo>
                <a:lnTo>
                  <a:pt x="2960" y="1796"/>
                </a:lnTo>
                <a:lnTo>
                  <a:pt x="2961" y="1815"/>
                </a:lnTo>
                <a:lnTo>
                  <a:pt x="2961" y="1822"/>
                </a:lnTo>
                <a:lnTo>
                  <a:pt x="2961" y="1825"/>
                </a:lnTo>
                <a:lnTo>
                  <a:pt x="2961" y="1837"/>
                </a:lnTo>
                <a:lnTo>
                  <a:pt x="2961" y="1840"/>
                </a:lnTo>
                <a:lnTo>
                  <a:pt x="2961" y="1846"/>
                </a:lnTo>
                <a:lnTo>
                  <a:pt x="2961" y="1851"/>
                </a:lnTo>
                <a:lnTo>
                  <a:pt x="2955" y="1851"/>
                </a:lnTo>
                <a:lnTo>
                  <a:pt x="2955" y="1857"/>
                </a:lnTo>
                <a:lnTo>
                  <a:pt x="2955" y="1863"/>
                </a:lnTo>
                <a:lnTo>
                  <a:pt x="2955" y="1865"/>
                </a:lnTo>
                <a:lnTo>
                  <a:pt x="2955" y="1874"/>
                </a:lnTo>
                <a:lnTo>
                  <a:pt x="2955" y="1876"/>
                </a:lnTo>
                <a:lnTo>
                  <a:pt x="2955" y="1878"/>
                </a:lnTo>
                <a:lnTo>
                  <a:pt x="2955" y="1886"/>
                </a:lnTo>
                <a:lnTo>
                  <a:pt x="2955" y="1909"/>
                </a:lnTo>
                <a:lnTo>
                  <a:pt x="2955" y="1918"/>
                </a:lnTo>
                <a:lnTo>
                  <a:pt x="2955" y="1921"/>
                </a:lnTo>
                <a:lnTo>
                  <a:pt x="2955" y="1931"/>
                </a:lnTo>
                <a:lnTo>
                  <a:pt x="2955" y="1933"/>
                </a:lnTo>
                <a:lnTo>
                  <a:pt x="2955" y="1937"/>
                </a:lnTo>
                <a:lnTo>
                  <a:pt x="2955" y="1947"/>
                </a:lnTo>
                <a:lnTo>
                  <a:pt x="2955" y="1949"/>
                </a:lnTo>
                <a:lnTo>
                  <a:pt x="2955" y="1950"/>
                </a:lnTo>
                <a:lnTo>
                  <a:pt x="2955" y="1953"/>
                </a:lnTo>
                <a:lnTo>
                  <a:pt x="2955" y="1963"/>
                </a:lnTo>
                <a:lnTo>
                  <a:pt x="2955" y="1966"/>
                </a:lnTo>
                <a:lnTo>
                  <a:pt x="2955" y="1968"/>
                </a:lnTo>
                <a:lnTo>
                  <a:pt x="2955" y="1970"/>
                </a:lnTo>
                <a:lnTo>
                  <a:pt x="2955" y="1971"/>
                </a:lnTo>
                <a:lnTo>
                  <a:pt x="2955" y="1972"/>
                </a:lnTo>
                <a:lnTo>
                  <a:pt x="2955" y="1973"/>
                </a:lnTo>
                <a:lnTo>
                  <a:pt x="2955" y="1975"/>
                </a:lnTo>
                <a:lnTo>
                  <a:pt x="2955" y="1976"/>
                </a:lnTo>
                <a:lnTo>
                  <a:pt x="2955" y="1977"/>
                </a:lnTo>
                <a:lnTo>
                  <a:pt x="2955" y="1981"/>
                </a:lnTo>
                <a:lnTo>
                  <a:pt x="2955" y="1988"/>
                </a:lnTo>
                <a:lnTo>
                  <a:pt x="2955" y="1992"/>
                </a:lnTo>
                <a:lnTo>
                  <a:pt x="2955" y="1997"/>
                </a:lnTo>
                <a:lnTo>
                  <a:pt x="2954" y="1997"/>
                </a:lnTo>
                <a:lnTo>
                  <a:pt x="2954" y="1998"/>
                </a:lnTo>
                <a:lnTo>
                  <a:pt x="2955" y="1999"/>
                </a:lnTo>
                <a:lnTo>
                  <a:pt x="2955" y="2000"/>
                </a:lnTo>
                <a:lnTo>
                  <a:pt x="2955" y="2001"/>
                </a:lnTo>
                <a:lnTo>
                  <a:pt x="2955" y="2002"/>
                </a:lnTo>
                <a:lnTo>
                  <a:pt x="2955" y="2006"/>
                </a:lnTo>
                <a:lnTo>
                  <a:pt x="2955" y="2018"/>
                </a:lnTo>
                <a:lnTo>
                  <a:pt x="2955" y="2023"/>
                </a:lnTo>
                <a:lnTo>
                  <a:pt x="2955" y="2024"/>
                </a:lnTo>
                <a:lnTo>
                  <a:pt x="2955" y="2027"/>
                </a:lnTo>
                <a:lnTo>
                  <a:pt x="2955" y="2029"/>
                </a:lnTo>
                <a:lnTo>
                  <a:pt x="2955" y="2031"/>
                </a:lnTo>
                <a:lnTo>
                  <a:pt x="2955" y="2032"/>
                </a:lnTo>
                <a:lnTo>
                  <a:pt x="2955" y="2035"/>
                </a:lnTo>
                <a:lnTo>
                  <a:pt x="2955" y="2037"/>
                </a:lnTo>
                <a:lnTo>
                  <a:pt x="2955" y="2038"/>
                </a:lnTo>
                <a:lnTo>
                  <a:pt x="2955" y="2039"/>
                </a:lnTo>
                <a:lnTo>
                  <a:pt x="2955" y="2040"/>
                </a:lnTo>
                <a:lnTo>
                  <a:pt x="2955" y="2041"/>
                </a:lnTo>
                <a:lnTo>
                  <a:pt x="2955" y="2042"/>
                </a:lnTo>
                <a:lnTo>
                  <a:pt x="2955" y="2043"/>
                </a:lnTo>
                <a:lnTo>
                  <a:pt x="2955" y="2045"/>
                </a:lnTo>
                <a:lnTo>
                  <a:pt x="2955" y="2046"/>
                </a:lnTo>
                <a:lnTo>
                  <a:pt x="2955" y="2047"/>
                </a:lnTo>
                <a:lnTo>
                  <a:pt x="2955" y="2050"/>
                </a:lnTo>
                <a:lnTo>
                  <a:pt x="2955" y="2052"/>
                </a:lnTo>
                <a:lnTo>
                  <a:pt x="2955" y="2054"/>
                </a:lnTo>
                <a:lnTo>
                  <a:pt x="2955" y="2055"/>
                </a:lnTo>
                <a:lnTo>
                  <a:pt x="2954" y="2055"/>
                </a:lnTo>
                <a:lnTo>
                  <a:pt x="2954" y="2062"/>
                </a:lnTo>
                <a:lnTo>
                  <a:pt x="2954" y="2081"/>
                </a:lnTo>
                <a:lnTo>
                  <a:pt x="2954" y="2087"/>
                </a:lnTo>
                <a:lnTo>
                  <a:pt x="2954" y="2088"/>
                </a:lnTo>
                <a:lnTo>
                  <a:pt x="2954" y="2091"/>
                </a:lnTo>
                <a:lnTo>
                  <a:pt x="2954" y="2092"/>
                </a:lnTo>
                <a:lnTo>
                  <a:pt x="2954" y="2093"/>
                </a:lnTo>
                <a:lnTo>
                  <a:pt x="2954" y="2096"/>
                </a:lnTo>
                <a:lnTo>
                  <a:pt x="2954" y="2099"/>
                </a:lnTo>
                <a:lnTo>
                  <a:pt x="2954" y="2102"/>
                </a:lnTo>
                <a:lnTo>
                  <a:pt x="2954" y="2104"/>
                </a:lnTo>
                <a:lnTo>
                  <a:pt x="2954" y="2105"/>
                </a:lnTo>
                <a:lnTo>
                  <a:pt x="2954" y="2106"/>
                </a:lnTo>
                <a:lnTo>
                  <a:pt x="2954" y="2107"/>
                </a:lnTo>
                <a:lnTo>
                  <a:pt x="2854" y="2116"/>
                </a:lnTo>
                <a:lnTo>
                  <a:pt x="2797" y="2122"/>
                </a:lnTo>
                <a:lnTo>
                  <a:pt x="2794" y="2122"/>
                </a:lnTo>
                <a:lnTo>
                  <a:pt x="2785" y="2123"/>
                </a:lnTo>
                <a:lnTo>
                  <a:pt x="2773" y="2124"/>
                </a:lnTo>
                <a:lnTo>
                  <a:pt x="2762" y="2125"/>
                </a:lnTo>
                <a:lnTo>
                  <a:pt x="2751" y="2126"/>
                </a:lnTo>
                <a:lnTo>
                  <a:pt x="2747" y="2126"/>
                </a:lnTo>
                <a:lnTo>
                  <a:pt x="2716" y="2130"/>
                </a:lnTo>
                <a:lnTo>
                  <a:pt x="2698" y="2131"/>
                </a:lnTo>
                <a:lnTo>
                  <a:pt x="2683" y="2132"/>
                </a:lnTo>
                <a:lnTo>
                  <a:pt x="2682" y="2132"/>
                </a:lnTo>
                <a:lnTo>
                  <a:pt x="2629" y="2138"/>
                </a:lnTo>
                <a:lnTo>
                  <a:pt x="2610" y="2139"/>
                </a:lnTo>
                <a:lnTo>
                  <a:pt x="2556" y="2144"/>
                </a:lnTo>
                <a:lnTo>
                  <a:pt x="2475" y="2152"/>
                </a:lnTo>
                <a:lnTo>
                  <a:pt x="2469" y="2152"/>
                </a:lnTo>
                <a:lnTo>
                  <a:pt x="2430" y="2157"/>
                </a:lnTo>
                <a:lnTo>
                  <a:pt x="2414" y="2158"/>
                </a:lnTo>
                <a:lnTo>
                  <a:pt x="2400" y="2159"/>
                </a:lnTo>
                <a:lnTo>
                  <a:pt x="2392" y="2160"/>
                </a:lnTo>
                <a:lnTo>
                  <a:pt x="2362" y="2163"/>
                </a:lnTo>
                <a:lnTo>
                  <a:pt x="2345" y="2165"/>
                </a:lnTo>
                <a:lnTo>
                  <a:pt x="2338" y="2165"/>
                </a:lnTo>
                <a:lnTo>
                  <a:pt x="2302" y="2169"/>
                </a:lnTo>
                <a:lnTo>
                  <a:pt x="2294" y="2169"/>
                </a:lnTo>
                <a:lnTo>
                  <a:pt x="2195" y="2180"/>
                </a:lnTo>
                <a:lnTo>
                  <a:pt x="2143" y="2184"/>
                </a:lnTo>
                <a:lnTo>
                  <a:pt x="2104" y="2189"/>
                </a:lnTo>
                <a:lnTo>
                  <a:pt x="2094" y="2189"/>
                </a:lnTo>
                <a:lnTo>
                  <a:pt x="2079" y="2191"/>
                </a:lnTo>
                <a:lnTo>
                  <a:pt x="2056" y="2193"/>
                </a:lnTo>
                <a:lnTo>
                  <a:pt x="2047" y="2193"/>
                </a:lnTo>
                <a:lnTo>
                  <a:pt x="2027" y="2196"/>
                </a:lnTo>
                <a:lnTo>
                  <a:pt x="1991" y="2199"/>
                </a:lnTo>
                <a:lnTo>
                  <a:pt x="1935" y="2205"/>
                </a:lnTo>
                <a:lnTo>
                  <a:pt x="1924" y="2206"/>
                </a:lnTo>
                <a:lnTo>
                  <a:pt x="1923" y="2206"/>
                </a:lnTo>
                <a:lnTo>
                  <a:pt x="1922" y="2206"/>
                </a:lnTo>
                <a:lnTo>
                  <a:pt x="1921" y="2206"/>
                </a:lnTo>
                <a:lnTo>
                  <a:pt x="1798" y="2218"/>
                </a:lnTo>
                <a:lnTo>
                  <a:pt x="1795" y="2218"/>
                </a:lnTo>
                <a:lnTo>
                  <a:pt x="1783" y="2219"/>
                </a:lnTo>
                <a:lnTo>
                  <a:pt x="1700" y="2228"/>
                </a:lnTo>
                <a:lnTo>
                  <a:pt x="1686" y="2230"/>
                </a:lnTo>
                <a:lnTo>
                  <a:pt x="1672" y="2231"/>
                </a:lnTo>
                <a:lnTo>
                  <a:pt x="1667" y="2232"/>
                </a:lnTo>
                <a:lnTo>
                  <a:pt x="1664" y="2232"/>
                </a:lnTo>
                <a:lnTo>
                  <a:pt x="1614" y="2236"/>
                </a:lnTo>
                <a:lnTo>
                  <a:pt x="1605" y="2238"/>
                </a:lnTo>
                <a:lnTo>
                  <a:pt x="1587" y="2240"/>
                </a:lnTo>
                <a:lnTo>
                  <a:pt x="1580" y="2240"/>
                </a:lnTo>
                <a:lnTo>
                  <a:pt x="1568" y="2241"/>
                </a:lnTo>
                <a:lnTo>
                  <a:pt x="1544" y="2243"/>
                </a:lnTo>
                <a:lnTo>
                  <a:pt x="1535" y="2244"/>
                </a:lnTo>
                <a:lnTo>
                  <a:pt x="1531" y="2246"/>
                </a:lnTo>
                <a:lnTo>
                  <a:pt x="1521" y="2246"/>
                </a:lnTo>
                <a:lnTo>
                  <a:pt x="1474" y="2251"/>
                </a:lnTo>
                <a:lnTo>
                  <a:pt x="1430" y="2256"/>
                </a:lnTo>
                <a:lnTo>
                  <a:pt x="1395" y="2259"/>
                </a:lnTo>
                <a:lnTo>
                  <a:pt x="1379" y="2260"/>
                </a:lnTo>
                <a:lnTo>
                  <a:pt x="1326" y="2266"/>
                </a:lnTo>
                <a:lnTo>
                  <a:pt x="1306" y="2268"/>
                </a:lnTo>
                <a:lnTo>
                  <a:pt x="1304" y="2268"/>
                </a:lnTo>
                <a:lnTo>
                  <a:pt x="1303" y="2268"/>
                </a:lnTo>
                <a:lnTo>
                  <a:pt x="1255" y="2273"/>
                </a:lnTo>
                <a:lnTo>
                  <a:pt x="1242" y="2274"/>
                </a:lnTo>
                <a:lnTo>
                  <a:pt x="1232" y="2275"/>
                </a:lnTo>
                <a:lnTo>
                  <a:pt x="1188" y="2280"/>
                </a:lnTo>
                <a:lnTo>
                  <a:pt x="1181" y="2281"/>
                </a:lnTo>
                <a:lnTo>
                  <a:pt x="1159" y="2283"/>
                </a:lnTo>
                <a:lnTo>
                  <a:pt x="1130" y="2285"/>
                </a:lnTo>
                <a:lnTo>
                  <a:pt x="1129" y="2285"/>
                </a:lnTo>
                <a:lnTo>
                  <a:pt x="1126" y="2286"/>
                </a:lnTo>
                <a:lnTo>
                  <a:pt x="1125" y="2286"/>
                </a:lnTo>
                <a:lnTo>
                  <a:pt x="1124" y="2286"/>
                </a:lnTo>
                <a:lnTo>
                  <a:pt x="1123" y="2286"/>
                </a:lnTo>
                <a:lnTo>
                  <a:pt x="1122" y="2286"/>
                </a:lnTo>
                <a:lnTo>
                  <a:pt x="1111" y="2288"/>
                </a:lnTo>
                <a:lnTo>
                  <a:pt x="1103" y="2289"/>
                </a:lnTo>
                <a:lnTo>
                  <a:pt x="1099" y="2289"/>
                </a:lnTo>
                <a:lnTo>
                  <a:pt x="1060" y="2293"/>
                </a:lnTo>
                <a:lnTo>
                  <a:pt x="1059" y="2293"/>
                </a:lnTo>
                <a:lnTo>
                  <a:pt x="1050" y="2293"/>
                </a:lnTo>
                <a:lnTo>
                  <a:pt x="1011" y="2298"/>
                </a:lnTo>
                <a:lnTo>
                  <a:pt x="981" y="2301"/>
                </a:lnTo>
                <a:lnTo>
                  <a:pt x="976" y="2301"/>
                </a:lnTo>
                <a:lnTo>
                  <a:pt x="947" y="2305"/>
                </a:lnTo>
                <a:lnTo>
                  <a:pt x="939" y="2305"/>
                </a:lnTo>
                <a:lnTo>
                  <a:pt x="936" y="2306"/>
                </a:lnTo>
                <a:lnTo>
                  <a:pt x="936" y="2303"/>
                </a:lnTo>
                <a:lnTo>
                  <a:pt x="936" y="2302"/>
                </a:lnTo>
                <a:lnTo>
                  <a:pt x="935" y="2300"/>
                </a:lnTo>
                <a:lnTo>
                  <a:pt x="935" y="2298"/>
                </a:lnTo>
                <a:lnTo>
                  <a:pt x="935" y="2296"/>
                </a:lnTo>
                <a:lnTo>
                  <a:pt x="935" y="2294"/>
                </a:lnTo>
                <a:lnTo>
                  <a:pt x="935" y="2292"/>
                </a:lnTo>
                <a:lnTo>
                  <a:pt x="935" y="2290"/>
                </a:lnTo>
                <a:lnTo>
                  <a:pt x="935" y="2289"/>
                </a:lnTo>
                <a:lnTo>
                  <a:pt x="934" y="2285"/>
                </a:lnTo>
                <a:lnTo>
                  <a:pt x="934" y="2284"/>
                </a:lnTo>
                <a:lnTo>
                  <a:pt x="934" y="2283"/>
                </a:lnTo>
                <a:lnTo>
                  <a:pt x="934" y="2281"/>
                </a:lnTo>
                <a:lnTo>
                  <a:pt x="933" y="2281"/>
                </a:lnTo>
                <a:lnTo>
                  <a:pt x="933" y="2277"/>
                </a:lnTo>
                <a:lnTo>
                  <a:pt x="933" y="2276"/>
                </a:lnTo>
                <a:lnTo>
                  <a:pt x="933" y="2275"/>
                </a:lnTo>
                <a:lnTo>
                  <a:pt x="932" y="2274"/>
                </a:lnTo>
                <a:lnTo>
                  <a:pt x="932" y="2273"/>
                </a:lnTo>
                <a:lnTo>
                  <a:pt x="932" y="2272"/>
                </a:lnTo>
                <a:lnTo>
                  <a:pt x="932" y="2271"/>
                </a:lnTo>
                <a:lnTo>
                  <a:pt x="931" y="2269"/>
                </a:lnTo>
                <a:lnTo>
                  <a:pt x="931" y="2268"/>
                </a:lnTo>
                <a:lnTo>
                  <a:pt x="931" y="2267"/>
                </a:lnTo>
                <a:lnTo>
                  <a:pt x="931" y="2266"/>
                </a:lnTo>
                <a:lnTo>
                  <a:pt x="930" y="2264"/>
                </a:lnTo>
                <a:lnTo>
                  <a:pt x="930" y="2263"/>
                </a:lnTo>
                <a:lnTo>
                  <a:pt x="931" y="2263"/>
                </a:lnTo>
                <a:lnTo>
                  <a:pt x="931" y="2264"/>
                </a:lnTo>
                <a:lnTo>
                  <a:pt x="932" y="2265"/>
                </a:lnTo>
                <a:lnTo>
                  <a:pt x="932" y="2264"/>
                </a:lnTo>
                <a:lnTo>
                  <a:pt x="932" y="2263"/>
                </a:lnTo>
                <a:lnTo>
                  <a:pt x="931" y="2263"/>
                </a:lnTo>
                <a:lnTo>
                  <a:pt x="931" y="2261"/>
                </a:lnTo>
                <a:lnTo>
                  <a:pt x="930" y="2261"/>
                </a:lnTo>
                <a:lnTo>
                  <a:pt x="929" y="2261"/>
                </a:lnTo>
                <a:lnTo>
                  <a:pt x="927" y="2260"/>
                </a:lnTo>
                <a:lnTo>
                  <a:pt x="926" y="2258"/>
                </a:lnTo>
                <a:lnTo>
                  <a:pt x="926" y="2257"/>
                </a:lnTo>
                <a:lnTo>
                  <a:pt x="925" y="2255"/>
                </a:lnTo>
                <a:lnTo>
                  <a:pt x="925" y="2253"/>
                </a:lnTo>
                <a:lnTo>
                  <a:pt x="924" y="2253"/>
                </a:lnTo>
                <a:lnTo>
                  <a:pt x="924" y="2252"/>
                </a:lnTo>
                <a:lnTo>
                  <a:pt x="923" y="2251"/>
                </a:lnTo>
                <a:lnTo>
                  <a:pt x="923" y="2250"/>
                </a:lnTo>
                <a:lnTo>
                  <a:pt x="922" y="2249"/>
                </a:lnTo>
                <a:lnTo>
                  <a:pt x="922" y="2248"/>
                </a:lnTo>
                <a:lnTo>
                  <a:pt x="922" y="2247"/>
                </a:lnTo>
                <a:lnTo>
                  <a:pt x="921" y="2242"/>
                </a:lnTo>
                <a:lnTo>
                  <a:pt x="921" y="2240"/>
                </a:lnTo>
                <a:lnTo>
                  <a:pt x="920" y="2236"/>
                </a:lnTo>
                <a:lnTo>
                  <a:pt x="920" y="2233"/>
                </a:lnTo>
                <a:lnTo>
                  <a:pt x="918" y="2230"/>
                </a:lnTo>
                <a:lnTo>
                  <a:pt x="918" y="2228"/>
                </a:lnTo>
                <a:lnTo>
                  <a:pt x="918" y="2225"/>
                </a:lnTo>
                <a:lnTo>
                  <a:pt x="918" y="2224"/>
                </a:lnTo>
                <a:lnTo>
                  <a:pt x="918" y="2223"/>
                </a:lnTo>
                <a:lnTo>
                  <a:pt x="918" y="2222"/>
                </a:lnTo>
                <a:lnTo>
                  <a:pt x="918" y="2221"/>
                </a:lnTo>
                <a:lnTo>
                  <a:pt x="918" y="2219"/>
                </a:lnTo>
                <a:lnTo>
                  <a:pt x="918" y="2217"/>
                </a:lnTo>
                <a:lnTo>
                  <a:pt x="918" y="2216"/>
                </a:lnTo>
                <a:lnTo>
                  <a:pt x="918" y="2215"/>
                </a:lnTo>
                <a:lnTo>
                  <a:pt x="918" y="2214"/>
                </a:lnTo>
                <a:lnTo>
                  <a:pt x="920" y="2213"/>
                </a:lnTo>
                <a:lnTo>
                  <a:pt x="920" y="2211"/>
                </a:lnTo>
                <a:lnTo>
                  <a:pt x="920" y="2208"/>
                </a:lnTo>
                <a:lnTo>
                  <a:pt x="920" y="2207"/>
                </a:lnTo>
                <a:lnTo>
                  <a:pt x="918" y="2205"/>
                </a:lnTo>
                <a:lnTo>
                  <a:pt x="918" y="2204"/>
                </a:lnTo>
                <a:lnTo>
                  <a:pt x="918" y="2202"/>
                </a:lnTo>
                <a:lnTo>
                  <a:pt x="918" y="2201"/>
                </a:lnTo>
                <a:lnTo>
                  <a:pt x="918" y="2200"/>
                </a:lnTo>
                <a:lnTo>
                  <a:pt x="918" y="2199"/>
                </a:lnTo>
                <a:lnTo>
                  <a:pt x="918" y="2198"/>
                </a:lnTo>
                <a:lnTo>
                  <a:pt x="918" y="2197"/>
                </a:lnTo>
                <a:lnTo>
                  <a:pt x="918" y="2196"/>
                </a:lnTo>
                <a:lnTo>
                  <a:pt x="918" y="2194"/>
                </a:lnTo>
                <a:lnTo>
                  <a:pt x="918" y="2193"/>
                </a:lnTo>
                <a:lnTo>
                  <a:pt x="918" y="2192"/>
                </a:lnTo>
                <a:lnTo>
                  <a:pt x="918" y="2191"/>
                </a:lnTo>
                <a:lnTo>
                  <a:pt x="918" y="2190"/>
                </a:lnTo>
                <a:lnTo>
                  <a:pt x="918" y="2189"/>
                </a:lnTo>
                <a:lnTo>
                  <a:pt x="918" y="2188"/>
                </a:lnTo>
                <a:lnTo>
                  <a:pt x="918" y="2186"/>
                </a:lnTo>
                <a:lnTo>
                  <a:pt x="918" y="2185"/>
                </a:lnTo>
                <a:lnTo>
                  <a:pt x="918" y="2184"/>
                </a:lnTo>
                <a:lnTo>
                  <a:pt x="918" y="2183"/>
                </a:lnTo>
                <a:lnTo>
                  <a:pt x="918" y="2182"/>
                </a:lnTo>
                <a:lnTo>
                  <a:pt x="918" y="2180"/>
                </a:lnTo>
                <a:lnTo>
                  <a:pt x="916" y="2180"/>
                </a:lnTo>
                <a:lnTo>
                  <a:pt x="918" y="2180"/>
                </a:lnTo>
                <a:lnTo>
                  <a:pt x="918" y="2179"/>
                </a:lnTo>
                <a:lnTo>
                  <a:pt x="918" y="2177"/>
                </a:lnTo>
                <a:lnTo>
                  <a:pt x="918" y="2176"/>
                </a:lnTo>
                <a:lnTo>
                  <a:pt x="918" y="2173"/>
                </a:lnTo>
                <a:lnTo>
                  <a:pt x="918" y="2171"/>
                </a:lnTo>
                <a:lnTo>
                  <a:pt x="918" y="2168"/>
                </a:lnTo>
                <a:lnTo>
                  <a:pt x="918" y="2166"/>
                </a:lnTo>
                <a:lnTo>
                  <a:pt x="918" y="2165"/>
                </a:lnTo>
                <a:lnTo>
                  <a:pt x="918" y="2164"/>
                </a:lnTo>
                <a:lnTo>
                  <a:pt x="918" y="2163"/>
                </a:lnTo>
                <a:lnTo>
                  <a:pt x="918" y="2159"/>
                </a:lnTo>
                <a:lnTo>
                  <a:pt x="918" y="2157"/>
                </a:lnTo>
                <a:lnTo>
                  <a:pt x="917" y="2155"/>
                </a:lnTo>
                <a:lnTo>
                  <a:pt x="917" y="2151"/>
                </a:lnTo>
                <a:lnTo>
                  <a:pt x="917" y="2150"/>
                </a:lnTo>
                <a:lnTo>
                  <a:pt x="917" y="2149"/>
                </a:lnTo>
                <a:lnTo>
                  <a:pt x="917" y="2148"/>
                </a:lnTo>
                <a:lnTo>
                  <a:pt x="917" y="2144"/>
                </a:lnTo>
                <a:lnTo>
                  <a:pt x="917" y="2143"/>
                </a:lnTo>
                <a:lnTo>
                  <a:pt x="917" y="2142"/>
                </a:lnTo>
                <a:lnTo>
                  <a:pt x="916" y="2141"/>
                </a:lnTo>
                <a:lnTo>
                  <a:pt x="916" y="2140"/>
                </a:lnTo>
                <a:lnTo>
                  <a:pt x="916" y="2139"/>
                </a:lnTo>
                <a:lnTo>
                  <a:pt x="916" y="2138"/>
                </a:lnTo>
                <a:lnTo>
                  <a:pt x="916" y="2135"/>
                </a:lnTo>
                <a:lnTo>
                  <a:pt x="915" y="2134"/>
                </a:lnTo>
                <a:lnTo>
                  <a:pt x="915" y="2132"/>
                </a:lnTo>
                <a:lnTo>
                  <a:pt x="915" y="2131"/>
                </a:lnTo>
                <a:lnTo>
                  <a:pt x="915" y="2130"/>
                </a:lnTo>
                <a:lnTo>
                  <a:pt x="915" y="2129"/>
                </a:lnTo>
                <a:lnTo>
                  <a:pt x="914" y="2126"/>
                </a:lnTo>
                <a:lnTo>
                  <a:pt x="914" y="2125"/>
                </a:lnTo>
                <a:lnTo>
                  <a:pt x="914" y="2124"/>
                </a:lnTo>
                <a:lnTo>
                  <a:pt x="914" y="2122"/>
                </a:lnTo>
                <a:lnTo>
                  <a:pt x="913" y="2119"/>
                </a:lnTo>
                <a:lnTo>
                  <a:pt x="913" y="2117"/>
                </a:lnTo>
                <a:lnTo>
                  <a:pt x="913" y="2116"/>
                </a:lnTo>
                <a:lnTo>
                  <a:pt x="912" y="2115"/>
                </a:lnTo>
                <a:lnTo>
                  <a:pt x="912" y="2113"/>
                </a:lnTo>
                <a:lnTo>
                  <a:pt x="912" y="2112"/>
                </a:lnTo>
                <a:lnTo>
                  <a:pt x="912" y="2110"/>
                </a:lnTo>
                <a:lnTo>
                  <a:pt x="910" y="2108"/>
                </a:lnTo>
                <a:lnTo>
                  <a:pt x="910" y="2107"/>
                </a:lnTo>
                <a:lnTo>
                  <a:pt x="909" y="2105"/>
                </a:lnTo>
                <a:lnTo>
                  <a:pt x="909" y="2104"/>
                </a:lnTo>
                <a:lnTo>
                  <a:pt x="909" y="2102"/>
                </a:lnTo>
                <a:lnTo>
                  <a:pt x="908" y="2099"/>
                </a:lnTo>
                <a:lnTo>
                  <a:pt x="907" y="2097"/>
                </a:lnTo>
                <a:lnTo>
                  <a:pt x="907" y="2096"/>
                </a:lnTo>
                <a:lnTo>
                  <a:pt x="907" y="2094"/>
                </a:lnTo>
                <a:lnTo>
                  <a:pt x="906" y="2092"/>
                </a:lnTo>
                <a:lnTo>
                  <a:pt x="906" y="2091"/>
                </a:lnTo>
                <a:lnTo>
                  <a:pt x="906" y="2089"/>
                </a:lnTo>
                <a:lnTo>
                  <a:pt x="905" y="2088"/>
                </a:lnTo>
                <a:lnTo>
                  <a:pt x="905" y="2087"/>
                </a:lnTo>
                <a:lnTo>
                  <a:pt x="904" y="2083"/>
                </a:lnTo>
                <a:lnTo>
                  <a:pt x="903" y="2080"/>
                </a:lnTo>
                <a:lnTo>
                  <a:pt x="901" y="2077"/>
                </a:lnTo>
                <a:lnTo>
                  <a:pt x="901" y="2076"/>
                </a:lnTo>
                <a:lnTo>
                  <a:pt x="901" y="2075"/>
                </a:lnTo>
                <a:lnTo>
                  <a:pt x="900" y="2075"/>
                </a:lnTo>
                <a:lnTo>
                  <a:pt x="900" y="2074"/>
                </a:lnTo>
                <a:lnTo>
                  <a:pt x="899" y="2072"/>
                </a:lnTo>
                <a:lnTo>
                  <a:pt x="899" y="2071"/>
                </a:lnTo>
                <a:lnTo>
                  <a:pt x="899" y="2069"/>
                </a:lnTo>
                <a:lnTo>
                  <a:pt x="897" y="2066"/>
                </a:lnTo>
                <a:lnTo>
                  <a:pt x="897" y="2065"/>
                </a:lnTo>
                <a:lnTo>
                  <a:pt x="896" y="2063"/>
                </a:lnTo>
                <a:lnTo>
                  <a:pt x="895" y="2062"/>
                </a:lnTo>
                <a:lnTo>
                  <a:pt x="895" y="2060"/>
                </a:lnTo>
                <a:lnTo>
                  <a:pt x="893" y="2059"/>
                </a:lnTo>
                <a:lnTo>
                  <a:pt x="892" y="2056"/>
                </a:lnTo>
                <a:lnTo>
                  <a:pt x="891" y="2054"/>
                </a:lnTo>
                <a:lnTo>
                  <a:pt x="891" y="2051"/>
                </a:lnTo>
                <a:lnTo>
                  <a:pt x="890" y="2050"/>
                </a:lnTo>
                <a:lnTo>
                  <a:pt x="889" y="2048"/>
                </a:lnTo>
                <a:lnTo>
                  <a:pt x="889" y="2047"/>
                </a:lnTo>
                <a:lnTo>
                  <a:pt x="888" y="2045"/>
                </a:lnTo>
                <a:lnTo>
                  <a:pt x="887" y="2042"/>
                </a:lnTo>
                <a:lnTo>
                  <a:pt x="887" y="2041"/>
                </a:lnTo>
                <a:lnTo>
                  <a:pt x="886" y="2040"/>
                </a:lnTo>
                <a:lnTo>
                  <a:pt x="884" y="2039"/>
                </a:lnTo>
                <a:lnTo>
                  <a:pt x="884" y="2038"/>
                </a:lnTo>
                <a:lnTo>
                  <a:pt x="884" y="2037"/>
                </a:lnTo>
                <a:lnTo>
                  <a:pt x="882" y="2033"/>
                </a:lnTo>
                <a:lnTo>
                  <a:pt x="880" y="2031"/>
                </a:lnTo>
                <a:lnTo>
                  <a:pt x="880" y="2030"/>
                </a:lnTo>
                <a:lnTo>
                  <a:pt x="879" y="2027"/>
                </a:lnTo>
                <a:lnTo>
                  <a:pt x="879" y="2026"/>
                </a:lnTo>
                <a:lnTo>
                  <a:pt x="878" y="2026"/>
                </a:lnTo>
                <a:lnTo>
                  <a:pt x="875" y="2022"/>
                </a:lnTo>
                <a:lnTo>
                  <a:pt x="875" y="2021"/>
                </a:lnTo>
                <a:lnTo>
                  <a:pt x="874" y="2020"/>
                </a:lnTo>
                <a:lnTo>
                  <a:pt x="874" y="2018"/>
                </a:lnTo>
                <a:lnTo>
                  <a:pt x="873" y="2017"/>
                </a:lnTo>
                <a:lnTo>
                  <a:pt x="872" y="2016"/>
                </a:lnTo>
                <a:lnTo>
                  <a:pt x="872" y="2015"/>
                </a:lnTo>
                <a:lnTo>
                  <a:pt x="872" y="2014"/>
                </a:lnTo>
                <a:lnTo>
                  <a:pt x="871" y="2014"/>
                </a:lnTo>
                <a:lnTo>
                  <a:pt x="871" y="2013"/>
                </a:lnTo>
                <a:lnTo>
                  <a:pt x="870" y="2012"/>
                </a:lnTo>
                <a:lnTo>
                  <a:pt x="869" y="2010"/>
                </a:lnTo>
                <a:lnTo>
                  <a:pt x="867" y="2009"/>
                </a:lnTo>
                <a:lnTo>
                  <a:pt x="867" y="2008"/>
                </a:lnTo>
                <a:lnTo>
                  <a:pt x="866" y="2007"/>
                </a:lnTo>
                <a:lnTo>
                  <a:pt x="866" y="2006"/>
                </a:lnTo>
                <a:lnTo>
                  <a:pt x="865" y="2006"/>
                </a:lnTo>
                <a:lnTo>
                  <a:pt x="865" y="2005"/>
                </a:lnTo>
                <a:lnTo>
                  <a:pt x="864" y="2004"/>
                </a:lnTo>
                <a:lnTo>
                  <a:pt x="864" y="2002"/>
                </a:lnTo>
                <a:lnTo>
                  <a:pt x="864" y="2001"/>
                </a:lnTo>
                <a:lnTo>
                  <a:pt x="863" y="2000"/>
                </a:lnTo>
                <a:lnTo>
                  <a:pt x="861" y="1998"/>
                </a:lnTo>
                <a:lnTo>
                  <a:pt x="860" y="1997"/>
                </a:lnTo>
                <a:lnTo>
                  <a:pt x="860" y="1996"/>
                </a:lnTo>
                <a:lnTo>
                  <a:pt x="858" y="1995"/>
                </a:lnTo>
                <a:lnTo>
                  <a:pt x="857" y="1993"/>
                </a:lnTo>
                <a:lnTo>
                  <a:pt x="856" y="1992"/>
                </a:lnTo>
                <a:lnTo>
                  <a:pt x="856" y="1991"/>
                </a:lnTo>
                <a:lnTo>
                  <a:pt x="855" y="1991"/>
                </a:lnTo>
                <a:lnTo>
                  <a:pt x="855" y="1990"/>
                </a:lnTo>
                <a:lnTo>
                  <a:pt x="854" y="1989"/>
                </a:lnTo>
                <a:lnTo>
                  <a:pt x="853" y="1988"/>
                </a:lnTo>
                <a:lnTo>
                  <a:pt x="852" y="1987"/>
                </a:lnTo>
                <a:lnTo>
                  <a:pt x="849" y="1984"/>
                </a:lnTo>
                <a:lnTo>
                  <a:pt x="848" y="1983"/>
                </a:lnTo>
                <a:lnTo>
                  <a:pt x="847" y="1981"/>
                </a:lnTo>
                <a:lnTo>
                  <a:pt x="845" y="1980"/>
                </a:lnTo>
                <a:lnTo>
                  <a:pt x="844" y="1979"/>
                </a:lnTo>
                <a:lnTo>
                  <a:pt x="843" y="1977"/>
                </a:lnTo>
                <a:lnTo>
                  <a:pt x="843" y="1976"/>
                </a:lnTo>
                <a:lnTo>
                  <a:pt x="841" y="1976"/>
                </a:lnTo>
                <a:lnTo>
                  <a:pt x="840" y="1975"/>
                </a:lnTo>
                <a:lnTo>
                  <a:pt x="839" y="1974"/>
                </a:lnTo>
                <a:lnTo>
                  <a:pt x="838" y="1973"/>
                </a:lnTo>
                <a:lnTo>
                  <a:pt x="837" y="1972"/>
                </a:lnTo>
                <a:lnTo>
                  <a:pt x="836" y="1971"/>
                </a:lnTo>
                <a:lnTo>
                  <a:pt x="835" y="1970"/>
                </a:lnTo>
                <a:lnTo>
                  <a:pt x="834" y="1970"/>
                </a:lnTo>
                <a:lnTo>
                  <a:pt x="834" y="1968"/>
                </a:lnTo>
                <a:lnTo>
                  <a:pt x="832" y="1967"/>
                </a:lnTo>
                <a:lnTo>
                  <a:pt x="831" y="1967"/>
                </a:lnTo>
                <a:lnTo>
                  <a:pt x="831" y="1966"/>
                </a:lnTo>
                <a:lnTo>
                  <a:pt x="830" y="1966"/>
                </a:lnTo>
                <a:lnTo>
                  <a:pt x="829" y="1965"/>
                </a:lnTo>
                <a:lnTo>
                  <a:pt x="828" y="1965"/>
                </a:lnTo>
                <a:lnTo>
                  <a:pt x="828" y="1964"/>
                </a:lnTo>
                <a:lnTo>
                  <a:pt x="827" y="1965"/>
                </a:lnTo>
                <a:lnTo>
                  <a:pt x="826" y="1965"/>
                </a:lnTo>
                <a:lnTo>
                  <a:pt x="826" y="1964"/>
                </a:lnTo>
                <a:lnTo>
                  <a:pt x="826" y="1963"/>
                </a:lnTo>
                <a:lnTo>
                  <a:pt x="824" y="1963"/>
                </a:lnTo>
                <a:lnTo>
                  <a:pt x="824" y="1962"/>
                </a:lnTo>
                <a:lnTo>
                  <a:pt x="823" y="1962"/>
                </a:lnTo>
                <a:lnTo>
                  <a:pt x="821" y="1959"/>
                </a:lnTo>
                <a:lnTo>
                  <a:pt x="820" y="1958"/>
                </a:lnTo>
                <a:lnTo>
                  <a:pt x="819" y="1958"/>
                </a:lnTo>
                <a:lnTo>
                  <a:pt x="819" y="1957"/>
                </a:lnTo>
                <a:lnTo>
                  <a:pt x="818" y="1957"/>
                </a:lnTo>
                <a:lnTo>
                  <a:pt x="818" y="1956"/>
                </a:lnTo>
                <a:lnTo>
                  <a:pt x="817" y="1956"/>
                </a:lnTo>
                <a:lnTo>
                  <a:pt x="815" y="1955"/>
                </a:lnTo>
                <a:lnTo>
                  <a:pt x="814" y="1954"/>
                </a:lnTo>
                <a:lnTo>
                  <a:pt x="813" y="1954"/>
                </a:lnTo>
                <a:lnTo>
                  <a:pt x="813" y="1953"/>
                </a:lnTo>
                <a:lnTo>
                  <a:pt x="811" y="1953"/>
                </a:lnTo>
                <a:lnTo>
                  <a:pt x="811" y="1951"/>
                </a:lnTo>
                <a:lnTo>
                  <a:pt x="809" y="1950"/>
                </a:lnTo>
                <a:lnTo>
                  <a:pt x="808" y="1950"/>
                </a:lnTo>
                <a:lnTo>
                  <a:pt x="805" y="1949"/>
                </a:lnTo>
                <a:lnTo>
                  <a:pt x="803" y="1948"/>
                </a:lnTo>
                <a:lnTo>
                  <a:pt x="802" y="1948"/>
                </a:lnTo>
                <a:lnTo>
                  <a:pt x="801" y="1947"/>
                </a:lnTo>
                <a:lnTo>
                  <a:pt x="800" y="1947"/>
                </a:lnTo>
                <a:lnTo>
                  <a:pt x="798" y="1947"/>
                </a:lnTo>
                <a:lnTo>
                  <a:pt x="798" y="1946"/>
                </a:lnTo>
                <a:lnTo>
                  <a:pt x="797" y="1946"/>
                </a:lnTo>
                <a:lnTo>
                  <a:pt x="794" y="1945"/>
                </a:lnTo>
                <a:lnTo>
                  <a:pt x="791" y="1943"/>
                </a:lnTo>
                <a:lnTo>
                  <a:pt x="789" y="1943"/>
                </a:lnTo>
                <a:lnTo>
                  <a:pt x="788" y="1943"/>
                </a:lnTo>
                <a:lnTo>
                  <a:pt x="787" y="1943"/>
                </a:lnTo>
                <a:lnTo>
                  <a:pt x="783" y="1943"/>
                </a:lnTo>
                <a:lnTo>
                  <a:pt x="778" y="1943"/>
                </a:lnTo>
                <a:lnTo>
                  <a:pt x="775" y="1943"/>
                </a:lnTo>
                <a:lnTo>
                  <a:pt x="771" y="1943"/>
                </a:lnTo>
                <a:lnTo>
                  <a:pt x="769" y="1943"/>
                </a:lnTo>
                <a:lnTo>
                  <a:pt x="767" y="1943"/>
                </a:lnTo>
                <a:lnTo>
                  <a:pt x="766" y="1943"/>
                </a:lnTo>
                <a:lnTo>
                  <a:pt x="765" y="1943"/>
                </a:lnTo>
                <a:lnTo>
                  <a:pt x="762" y="1945"/>
                </a:lnTo>
                <a:lnTo>
                  <a:pt x="761" y="1945"/>
                </a:lnTo>
                <a:lnTo>
                  <a:pt x="760" y="1945"/>
                </a:lnTo>
                <a:lnTo>
                  <a:pt x="759" y="1945"/>
                </a:lnTo>
                <a:lnTo>
                  <a:pt x="758" y="1945"/>
                </a:lnTo>
                <a:lnTo>
                  <a:pt x="757" y="1946"/>
                </a:lnTo>
                <a:lnTo>
                  <a:pt x="755" y="1946"/>
                </a:lnTo>
                <a:lnTo>
                  <a:pt x="753" y="1947"/>
                </a:lnTo>
                <a:lnTo>
                  <a:pt x="752" y="1947"/>
                </a:lnTo>
                <a:lnTo>
                  <a:pt x="751" y="1948"/>
                </a:lnTo>
                <a:lnTo>
                  <a:pt x="749" y="1948"/>
                </a:lnTo>
                <a:lnTo>
                  <a:pt x="748" y="1948"/>
                </a:lnTo>
                <a:lnTo>
                  <a:pt x="746" y="1949"/>
                </a:lnTo>
                <a:lnTo>
                  <a:pt x="745" y="1950"/>
                </a:lnTo>
                <a:lnTo>
                  <a:pt x="743" y="1951"/>
                </a:lnTo>
                <a:lnTo>
                  <a:pt x="742" y="1951"/>
                </a:lnTo>
                <a:lnTo>
                  <a:pt x="741" y="1953"/>
                </a:lnTo>
                <a:lnTo>
                  <a:pt x="740" y="1953"/>
                </a:lnTo>
                <a:lnTo>
                  <a:pt x="740" y="1954"/>
                </a:lnTo>
                <a:lnTo>
                  <a:pt x="739" y="1954"/>
                </a:lnTo>
                <a:lnTo>
                  <a:pt x="739" y="1955"/>
                </a:lnTo>
                <a:lnTo>
                  <a:pt x="739" y="1956"/>
                </a:lnTo>
                <a:lnTo>
                  <a:pt x="739" y="1957"/>
                </a:lnTo>
                <a:lnTo>
                  <a:pt x="739" y="1956"/>
                </a:lnTo>
                <a:lnTo>
                  <a:pt x="739" y="1954"/>
                </a:lnTo>
                <a:lnTo>
                  <a:pt x="739" y="1953"/>
                </a:lnTo>
                <a:lnTo>
                  <a:pt x="739" y="1950"/>
                </a:lnTo>
                <a:lnTo>
                  <a:pt x="739" y="1949"/>
                </a:lnTo>
                <a:lnTo>
                  <a:pt x="737" y="1948"/>
                </a:lnTo>
                <a:lnTo>
                  <a:pt x="736" y="1947"/>
                </a:lnTo>
                <a:lnTo>
                  <a:pt x="735" y="1947"/>
                </a:lnTo>
                <a:lnTo>
                  <a:pt x="735" y="1946"/>
                </a:lnTo>
                <a:lnTo>
                  <a:pt x="734" y="1945"/>
                </a:lnTo>
                <a:lnTo>
                  <a:pt x="734" y="1943"/>
                </a:lnTo>
                <a:lnTo>
                  <a:pt x="733" y="1943"/>
                </a:lnTo>
                <a:lnTo>
                  <a:pt x="733" y="1942"/>
                </a:lnTo>
                <a:lnTo>
                  <a:pt x="733" y="1941"/>
                </a:lnTo>
                <a:lnTo>
                  <a:pt x="733" y="1940"/>
                </a:lnTo>
                <a:lnTo>
                  <a:pt x="733" y="1939"/>
                </a:lnTo>
                <a:lnTo>
                  <a:pt x="733" y="1938"/>
                </a:lnTo>
                <a:lnTo>
                  <a:pt x="732" y="1935"/>
                </a:lnTo>
                <a:lnTo>
                  <a:pt x="732" y="1934"/>
                </a:lnTo>
                <a:lnTo>
                  <a:pt x="732" y="1933"/>
                </a:lnTo>
                <a:lnTo>
                  <a:pt x="732" y="1932"/>
                </a:lnTo>
                <a:lnTo>
                  <a:pt x="732" y="1931"/>
                </a:lnTo>
                <a:lnTo>
                  <a:pt x="731" y="1931"/>
                </a:lnTo>
                <a:lnTo>
                  <a:pt x="731" y="1930"/>
                </a:lnTo>
                <a:lnTo>
                  <a:pt x="731" y="1929"/>
                </a:lnTo>
                <a:lnTo>
                  <a:pt x="732" y="1926"/>
                </a:lnTo>
                <a:lnTo>
                  <a:pt x="732" y="1925"/>
                </a:lnTo>
                <a:lnTo>
                  <a:pt x="732" y="1923"/>
                </a:lnTo>
                <a:lnTo>
                  <a:pt x="732" y="1922"/>
                </a:lnTo>
                <a:lnTo>
                  <a:pt x="732" y="1921"/>
                </a:lnTo>
                <a:lnTo>
                  <a:pt x="732" y="1918"/>
                </a:lnTo>
                <a:lnTo>
                  <a:pt x="732" y="1917"/>
                </a:lnTo>
                <a:lnTo>
                  <a:pt x="733" y="1917"/>
                </a:lnTo>
                <a:lnTo>
                  <a:pt x="735" y="1908"/>
                </a:lnTo>
                <a:lnTo>
                  <a:pt x="736" y="1907"/>
                </a:lnTo>
                <a:lnTo>
                  <a:pt x="736" y="1906"/>
                </a:lnTo>
                <a:lnTo>
                  <a:pt x="737" y="1905"/>
                </a:lnTo>
                <a:lnTo>
                  <a:pt x="740" y="1904"/>
                </a:lnTo>
                <a:lnTo>
                  <a:pt x="740" y="1903"/>
                </a:lnTo>
                <a:lnTo>
                  <a:pt x="742" y="1900"/>
                </a:lnTo>
                <a:lnTo>
                  <a:pt x="743" y="1899"/>
                </a:lnTo>
                <a:lnTo>
                  <a:pt x="744" y="1897"/>
                </a:lnTo>
                <a:lnTo>
                  <a:pt x="745" y="1897"/>
                </a:lnTo>
                <a:lnTo>
                  <a:pt x="746" y="1896"/>
                </a:lnTo>
                <a:lnTo>
                  <a:pt x="748" y="1895"/>
                </a:lnTo>
                <a:lnTo>
                  <a:pt x="749" y="1895"/>
                </a:lnTo>
                <a:lnTo>
                  <a:pt x="749" y="1893"/>
                </a:lnTo>
                <a:lnTo>
                  <a:pt x="751" y="1891"/>
                </a:lnTo>
                <a:lnTo>
                  <a:pt x="751" y="1890"/>
                </a:lnTo>
                <a:lnTo>
                  <a:pt x="750" y="1890"/>
                </a:lnTo>
                <a:lnTo>
                  <a:pt x="752" y="1888"/>
                </a:lnTo>
                <a:lnTo>
                  <a:pt x="751" y="1889"/>
                </a:lnTo>
                <a:lnTo>
                  <a:pt x="751" y="1890"/>
                </a:lnTo>
                <a:lnTo>
                  <a:pt x="752" y="1890"/>
                </a:lnTo>
                <a:lnTo>
                  <a:pt x="752" y="1889"/>
                </a:lnTo>
                <a:lnTo>
                  <a:pt x="753" y="1889"/>
                </a:lnTo>
                <a:lnTo>
                  <a:pt x="754" y="1888"/>
                </a:lnTo>
                <a:lnTo>
                  <a:pt x="755" y="1888"/>
                </a:lnTo>
                <a:lnTo>
                  <a:pt x="757" y="1887"/>
                </a:lnTo>
                <a:lnTo>
                  <a:pt x="758" y="1886"/>
                </a:lnTo>
                <a:lnTo>
                  <a:pt x="758" y="1884"/>
                </a:lnTo>
                <a:lnTo>
                  <a:pt x="757" y="1884"/>
                </a:lnTo>
                <a:lnTo>
                  <a:pt x="758" y="1884"/>
                </a:lnTo>
                <a:lnTo>
                  <a:pt x="758" y="1886"/>
                </a:lnTo>
                <a:lnTo>
                  <a:pt x="759" y="1886"/>
                </a:lnTo>
                <a:lnTo>
                  <a:pt x="760" y="1886"/>
                </a:lnTo>
                <a:lnTo>
                  <a:pt x="761" y="1884"/>
                </a:lnTo>
                <a:lnTo>
                  <a:pt x="762" y="1884"/>
                </a:lnTo>
                <a:lnTo>
                  <a:pt x="763" y="1884"/>
                </a:lnTo>
                <a:lnTo>
                  <a:pt x="763" y="1883"/>
                </a:lnTo>
                <a:lnTo>
                  <a:pt x="765" y="1883"/>
                </a:lnTo>
                <a:lnTo>
                  <a:pt x="766" y="1883"/>
                </a:lnTo>
                <a:lnTo>
                  <a:pt x="767" y="1882"/>
                </a:lnTo>
                <a:lnTo>
                  <a:pt x="767" y="1881"/>
                </a:lnTo>
                <a:lnTo>
                  <a:pt x="767" y="1882"/>
                </a:lnTo>
                <a:lnTo>
                  <a:pt x="768" y="1882"/>
                </a:lnTo>
                <a:lnTo>
                  <a:pt x="771" y="1881"/>
                </a:lnTo>
                <a:lnTo>
                  <a:pt x="772" y="1881"/>
                </a:lnTo>
                <a:lnTo>
                  <a:pt x="774" y="1881"/>
                </a:lnTo>
                <a:lnTo>
                  <a:pt x="775" y="1881"/>
                </a:lnTo>
                <a:lnTo>
                  <a:pt x="777" y="1880"/>
                </a:lnTo>
                <a:lnTo>
                  <a:pt x="777" y="1879"/>
                </a:lnTo>
                <a:lnTo>
                  <a:pt x="776" y="1879"/>
                </a:lnTo>
                <a:lnTo>
                  <a:pt x="776" y="1878"/>
                </a:lnTo>
                <a:lnTo>
                  <a:pt x="777" y="1878"/>
                </a:lnTo>
                <a:lnTo>
                  <a:pt x="777" y="1879"/>
                </a:lnTo>
                <a:lnTo>
                  <a:pt x="777" y="1880"/>
                </a:lnTo>
                <a:lnTo>
                  <a:pt x="778" y="1880"/>
                </a:lnTo>
                <a:lnTo>
                  <a:pt x="779" y="1880"/>
                </a:lnTo>
                <a:lnTo>
                  <a:pt x="780" y="1880"/>
                </a:lnTo>
                <a:lnTo>
                  <a:pt x="780" y="1879"/>
                </a:lnTo>
                <a:lnTo>
                  <a:pt x="784" y="1879"/>
                </a:lnTo>
                <a:lnTo>
                  <a:pt x="786" y="1880"/>
                </a:lnTo>
                <a:lnTo>
                  <a:pt x="786" y="1879"/>
                </a:lnTo>
                <a:lnTo>
                  <a:pt x="788" y="1879"/>
                </a:lnTo>
                <a:lnTo>
                  <a:pt x="789" y="1879"/>
                </a:lnTo>
                <a:lnTo>
                  <a:pt x="791" y="1879"/>
                </a:lnTo>
                <a:lnTo>
                  <a:pt x="792" y="1879"/>
                </a:lnTo>
                <a:lnTo>
                  <a:pt x="793" y="1879"/>
                </a:lnTo>
                <a:lnTo>
                  <a:pt x="794" y="1879"/>
                </a:lnTo>
                <a:lnTo>
                  <a:pt x="795" y="1879"/>
                </a:lnTo>
                <a:lnTo>
                  <a:pt x="796" y="1879"/>
                </a:lnTo>
                <a:lnTo>
                  <a:pt x="795" y="1880"/>
                </a:lnTo>
                <a:lnTo>
                  <a:pt x="797" y="1880"/>
                </a:lnTo>
                <a:lnTo>
                  <a:pt x="797" y="1879"/>
                </a:lnTo>
                <a:lnTo>
                  <a:pt x="798" y="1880"/>
                </a:lnTo>
                <a:lnTo>
                  <a:pt x="800" y="1880"/>
                </a:lnTo>
                <a:lnTo>
                  <a:pt x="801" y="1881"/>
                </a:lnTo>
                <a:lnTo>
                  <a:pt x="802" y="1881"/>
                </a:lnTo>
                <a:lnTo>
                  <a:pt x="803" y="1881"/>
                </a:lnTo>
                <a:lnTo>
                  <a:pt x="803" y="1880"/>
                </a:lnTo>
                <a:lnTo>
                  <a:pt x="804" y="1881"/>
                </a:lnTo>
                <a:lnTo>
                  <a:pt x="805" y="1882"/>
                </a:lnTo>
                <a:lnTo>
                  <a:pt x="806" y="1882"/>
                </a:lnTo>
                <a:lnTo>
                  <a:pt x="806" y="1883"/>
                </a:lnTo>
                <a:lnTo>
                  <a:pt x="808" y="1884"/>
                </a:lnTo>
                <a:lnTo>
                  <a:pt x="809" y="1886"/>
                </a:lnTo>
                <a:lnTo>
                  <a:pt x="810" y="1886"/>
                </a:lnTo>
                <a:lnTo>
                  <a:pt x="809" y="1886"/>
                </a:lnTo>
                <a:lnTo>
                  <a:pt x="808" y="1886"/>
                </a:lnTo>
                <a:lnTo>
                  <a:pt x="808" y="1884"/>
                </a:lnTo>
                <a:lnTo>
                  <a:pt x="806" y="1884"/>
                </a:lnTo>
                <a:lnTo>
                  <a:pt x="806" y="1883"/>
                </a:lnTo>
                <a:lnTo>
                  <a:pt x="806" y="1884"/>
                </a:lnTo>
                <a:lnTo>
                  <a:pt x="805" y="1884"/>
                </a:lnTo>
                <a:lnTo>
                  <a:pt x="806" y="1884"/>
                </a:lnTo>
                <a:lnTo>
                  <a:pt x="806" y="1886"/>
                </a:lnTo>
                <a:lnTo>
                  <a:pt x="806" y="1887"/>
                </a:lnTo>
                <a:lnTo>
                  <a:pt x="806" y="1888"/>
                </a:lnTo>
                <a:lnTo>
                  <a:pt x="805" y="1887"/>
                </a:lnTo>
                <a:lnTo>
                  <a:pt x="804" y="1888"/>
                </a:lnTo>
                <a:lnTo>
                  <a:pt x="804" y="1889"/>
                </a:lnTo>
                <a:lnTo>
                  <a:pt x="804" y="1890"/>
                </a:lnTo>
                <a:lnTo>
                  <a:pt x="803" y="1891"/>
                </a:lnTo>
                <a:lnTo>
                  <a:pt x="804" y="1892"/>
                </a:lnTo>
                <a:lnTo>
                  <a:pt x="804" y="1893"/>
                </a:lnTo>
                <a:lnTo>
                  <a:pt x="803" y="1895"/>
                </a:lnTo>
                <a:lnTo>
                  <a:pt x="803" y="1899"/>
                </a:lnTo>
                <a:lnTo>
                  <a:pt x="803" y="1900"/>
                </a:lnTo>
                <a:lnTo>
                  <a:pt x="804" y="1901"/>
                </a:lnTo>
                <a:lnTo>
                  <a:pt x="806" y="1901"/>
                </a:lnTo>
                <a:lnTo>
                  <a:pt x="808" y="1901"/>
                </a:lnTo>
                <a:lnTo>
                  <a:pt x="809" y="1900"/>
                </a:lnTo>
                <a:lnTo>
                  <a:pt x="811" y="1900"/>
                </a:lnTo>
                <a:lnTo>
                  <a:pt x="820" y="1904"/>
                </a:lnTo>
                <a:lnTo>
                  <a:pt x="823" y="1905"/>
                </a:lnTo>
                <a:lnTo>
                  <a:pt x="823" y="1906"/>
                </a:lnTo>
                <a:lnTo>
                  <a:pt x="823" y="1907"/>
                </a:lnTo>
                <a:lnTo>
                  <a:pt x="824" y="1907"/>
                </a:lnTo>
                <a:lnTo>
                  <a:pt x="824" y="1908"/>
                </a:lnTo>
                <a:lnTo>
                  <a:pt x="826" y="1908"/>
                </a:lnTo>
                <a:lnTo>
                  <a:pt x="827" y="1908"/>
                </a:lnTo>
                <a:lnTo>
                  <a:pt x="827" y="1909"/>
                </a:lnTo>
                <a:lnTo>
                  <a:pt x="828" y="1909"/>
                </a:lnTo>
                <a:lnTo>
                  <a:pt x="829" y="1909"/>
                </a:lnTo>
                <a:lnTo>
                  <a:pt x="829" y="1910"/>
                </a:lnTo>
                <a:lnTo>
                  <a:pt x="831" y="1910"/>
                </a:lnTo>
                <a:lnTo>
                  <a:pt x="832" y="1910"/>
                </a:lnTo>
                <a:lnTo>
                  <a:pt x="834" y="1912"/>
                </a:lnTo>
                <a:lnTo>
                  <a:pt x="835" y="1912"/>
                </a:lnTo>
                <a:lnTo>
                  <a:pt x="836" y="1912"/>
                </a:lnTo>
                <a:lnTo>
                  <a:pt x="837" y="1913"/>
                </a:lnTo>
                <a:lnTo>
                  <a:pt x="838" y="1913"/>
                </a:lnTo>
                <a:lnTo>
                  <a:pt x="839" y="1913"/>
                </a:lnTo>
                <a:lnTo>
                  <a:pt x="840" y="1913"/>
                </a:lnTo>
                <a:lnTo>
                  <a:pt x="841" y="1914"/>
                </a:lnTo>
                <a:lnTo>
                  <a:pt x="843" y="1914"/>
                </a:lnTo>
                <a:lnTo>
                  <a:pt x="844" y="1915"/>
                </a:lnTo>
                <a:lnTo>
                  <a:pt x="845" y="1915"/>
                </a:lnTo>
                <a:lnTo>
                  <a:pt x="845" y="1916"/>
                </a:lnTo>
                <a:lnTo>
                  <a:pt x="846" y="1916"/>
                </a:lnTo>
                <a:lnTo>
                  <a:pt x="848" y="1917"/>
                </a:lnTo>
                <a:lnTo>
                  <a:pt x="848" y="1916"/>
                </a:lnTo>
                <a:lnTo>
                  <a:pt x="849" y="1916"/>
                </a:lnTo>
                <a:lnTo>
                  <a:pt x="848" y="1917"/>
                </a:lnTo>
                <a:lnTo>
                  <a:pt x="849" y="1917"/>
                </a:lnTo>
                <a:lnTo>
                  <a:pt x="849" y="1918"/>
                </a:lnTo>
                <a:lnTo>
                  <a:pt x="851" y="1918"/>
                </a:lnTo>
                <a:lnTo>
                  <a:pt x="851" y="1917"/>
                </a:lnTo>
                <a:lnTo>
                  <a:pt x="852" y="1917"/>
                </a:lnTo>
                <a:lnTo>
                  <a:pt x="851" y="1918"/>
                </a:lnTo>
                <a:lnTo>
                  <a:pt x="852" y="1918"/>
                </a:lnTo>
                <a:lnTo>
                  <a:pt x="852" y="1920"/>
                </a:lnTo>
                <a:lnTo>
                  <a:pt x="853" y="1920"/>
                </a:lnTo>
                <a:lnTo>
                  <a:pt x="853" y="1921"/>
                </a:lnTo>
                <a:lnTo>
                  <a:pt x="854" y="1921"/>
                </a:lnTo>
                <a:lnTo>
                  <a:pt x="854" y="1922"/>
                </a:lnTo>
                <a:lnTo>
                  <a:pt x="854" y="1923"/>
                </a:lnTo>
                <a:lnTo>
                  <a:pt x="855" y="1924"/>
                </a:lnTo>
                <a:lnTo>
                  <a:pt x="855" y="1925"/>
                </a:lnTo>
                <a:lnTo>
                  <a:pt x="856" y="1926"/>
                </a:lnTo>
                <a:lnTo>
                  <a:pt x="856" y="1928"/>
                </a:lnTo>
                <a:lnTo>
                  <a:pt x="856" y="1929"/>
                </a:lnTo>
                <a:lnTo>
                  <a:pt x="857" y="1929"/>
                </a:lnTo>
                <a:lnTo>
                  <a:pt x="857" y="1930"/>
                </a:lnTo>
                <a:lnTo>
                  <a:pt x="857" y="1931"/>
                </a:lnTo>
                <a:lnTo>
                  <a:pt x="857" y="1932"/>
                </a:lnTo>
                <a:lnTo>
                  <a:pt x="857" y="1933"/>
                </a:lnTo>
                <a:lnTo>
                  <a:pt x="856" y="1934"/>
                </a:lnTo>
                <a:lnTo>
                  <a:pt x="856" y="1938"/>
                </a:lnTo>
                <a:lnTo>
                  <a:pt x="856" y="1939"/>
                </a:lnTo>
                <a:lnTo>
                  <a:pt x="857" y="1940"/>
                </a:lnTo>
                <a:lnTo>
                  <a:pt x="857" y="1941"/>
                </a:lnTo>
                <a:lnTo>
                  <a:pt x="856" y="1941"/>
                </a:lnTo>
                <a:lnTo>
                  <a:pt x="855" y="1940"/>
                </a:lnTo>
                <a:lnTo>
                  <a:pt x="856" y="1941"/>
                </a:lnTo>
                <a:lnTo>
                  <a:pt x="857" y="1942"/>
                </a:lnTo>
                <a:lnTo>
                  <a:pt x="857" y="1943"/>
                </a:lnTo>
                <a:lnTo>
                  <a:pt x="858" y="1945"/>
                </a:lnTo>
                <a:lnTo>
                  <a:pt x="858" y="1946"/>
                </a:lnTo>
                <a:lnTo>
                  <a:pt x="857" y="1947"/>
                </a:lnTo>
                <a:lnTo>
                  <a:pt x="857" y="1948"/>
                </a:lnTo>
                <a:lnTo>
                  <a:pt x="857" y="1949"/>
                </a:lnTo>
                <a:lnTo>
                  <a:pt x="857" y="1950"/>
                </a:lnTo>
                <a:lnTo>
                  <a:pt x="856" y="1951"/>
                </a:lnTo>
                <a:lnTo>
                  <a:pt x="855" y="1951"/>
                </a:lnTo>
                <a:lnTo>
                  <a:pt x="855" y="1953"/>
                </a:lnTo>
                <a:lnTo>
                  <a:pt x="854" y="1953"/>
                </a:lnTo>
                <a:lnTo>
                  <a:pt x="855" y="1954"/>
                </a:lnTo>
                <a:lnTo>
                  <a:pt x="854" y="1954"/>
                </a:lnTo>
                <a:lnTo>
                  <a:pt x="854" y="1957"/>
                </a:lnTo>
                <a:lnTo>
                  <a:pt x="854" y="1958"/>
                </a:lnTo>
                <a:lnTo>
                  <a:pt x="854" y="1960"/>
                </a:lnTo>
                <a:lnTo>
                  <a:pt x="853" y="1960"/>
                </a:lnTo>
                <a:lnTo>
                  <a:pt x="853" y="1962"/>
                </a:lnTo>
                <a:lnTo>
                  <a:pt x="852" y="1962"/>
                </a:lnTo>
                <a:lnTo>
                  <a:pt x="852" y="1963"/>
                </a:lnTo>
                <a:lnTo>
                  <a:pt x="851" y="1963"/>
                </a:lnTo>
                <a:lnTo>
                  <a:pt x="851" y="1964"/>
                </a:lnTo>
                <a:lnTo>
                  <a:pt x="849" y="1964"/>
                </a:lnTo>
                <a:lnTo>
                  <a:pt x="848" y="1964"/>
                </a:lnTo>
                <a:lnTo>
                  <a:pt x="847" y="1963"/>
                </a:lnTo>
                <a:lnTo>
                  <a:pt x="846" y="1963"/>
                </a:lnTo>
                <a:lnTo>
                  <a:pt x="846" y="1962"/>
                </a:lnTo>
                <a:lnTo>
                  <a:pt x="845" y="1962"/>
                </a:lnTo>
                <a:lnTo>
                  <a:pt x="844" y="1960"/>
                </a:lnTo>
                <a:lnTo>
                  <a:pt x="844" y="1959"/>
                </a:lnTo>
                <a:lnTo>
                  <a:pt x="843" y="1958"/>
                </a:lnTo>
                <a:lnTo>
                  <a:pt x="841" y="1956"/>
                </a:lnTo>
                <a:lnTo>
                  <a:pt x="840" y="1956"/>
                </a:lnTo>
                <a:lnTo>
                  <a:pt x="839" y="1956"/>
                </a:lnTo>
                <a:lnTo>
                  <a:pt x="838" y="1956"/>
                </a:lnTo>
                <a:lnTo>
                  <a:pt x="837" y="1956"/>
                </a:lnTo>
                <a:lnTo>
                  <a:pt x="836" y="1957"/>
                </a:lnTo>
                <a:lnTo>
                  <a:pt x="835" y="1958"/>
                </a:lnTo>
                <a:lnTo>
                  <a:pt x="835" y="1959"/>
                </a:lnTo>
                <a:lnTo>
                  <a:pt x="835" y="1960"/>
                </a:lnTo>
                <a:lnTo>
                  <a:pt x="835" y="1962"/>
                </a:lnTo>
                <a:lnTo>
                  <a:pt x="835" y="1963"/>
                </a:lnTo>
                <a:lnTo>
                  <a:pt x="836" y="1963"/>
                </a:lnTo>
                <a:lnTo>
                  <a:pt x="837" y="1963"/>
                </a:lnTo>
                <a:lnTo>
                  <a:pt x="839" y="1965"/>
                </a:lnTo>
                <a:lnTo>
                  <a:pt x="841" y="1967"/>
                </a:lnTo>
                <a:lnTo>
                  <a:pt x="846" y="1971"/>
                </a:lnTo>
                <a:lnTo>
                  <a:pt x="848" y="1972"/>
                </a:lnTo>
                <a:lnTo>
                  <a:pt x="848" y="1973"/>
                </a:lnTo>
                <a:lnTo>
                  <a:pt x="851" y="1973"/>
                </a:lnTo>
                <a:lnTo>
                  <a:pt x="852" y="1973"/>
                </a:lnTo>
                <a:lnTo>
                  <a:pt x="852" y="1974"/>
                </a:lnTo>
                <a:lnTo>
                  <a:pt x="853" y="1973"/>
                </a:lnTo>
                <a:lnTo>
                  <a:pt x="855" y="1974"/>
                </a:lnTo>
                <a:lnTo>
                  <a:pt x="855" y="1973"/>
                </a:lnTo>
                <a:lnTo>
                  <a:pt x="856" y="1972"/>
                </a:lnTo>
                <a:lnTo>
                  <a:pt x="857" y="1972"/>
                </a:lnTo>
                <a:lnTo>
                  <a:pt x="858" y="1971"/>
                </a:lnTo>
                <a:lnTo>
                  <a:pt x="860" y="1970"/>
                </a:lnTo>
                <a:lnTo>
                  <a:pt x="857" y="1968"/>
                </a:lnTo>
                <a:lnTo>
                  <a:pt x="860" y="1970"/>
                </a:lnTo>
                <a:lnTo>
                  <a:pt x="858" y="1967"/>
                </a:lnTo>
                <a:lnTo>
                  <a:pt x="860" y="1970"/>
                </a:lnTo>
                <a:lnTo>
                  <a:pt x="861" y="1968"/>
                </a:lnTo>
                <a:lnTo>
                  <a:pt x="858" y="1967"/>
                </a:lnTo>
                <a:lnTo>
                  <a:pt x="861" y="1968"/>
                </a:lnTo>
                <a:lnTo>
                  <a:pt x="860" y="1967"/>
                </a:lnTo>
                <a:lnTo>
                  <a:pt x="860" y="1966"/>
                </a:lnTo>
                <a:lnTo>
                  <a:pt x="861" y="1968"/>
                </a:lnTo>
                <a:lnTo>
                  <a:pt x="862" y="1968"/>
                </a:lnTo>
                <a:lnTo>
                  <a:pt x="860" y="1966"/>
                </a:lnTo>
                <a:lnTo>
                  <a:pt x="862" y="1967"/>
                </a:lnTo>
                <a:lnTo>
                  <a:pt x="861" y="1966"/>
                </a:lnTo>
                <a:lnTo>
                  <a:pt x="862" y="1967"/>
                </a:lnTo>
                <a:lnTo>
                  <a:pt x="861" y="1965"/>
                </a:lnTo>
                <a:lnTo>
                  <a:pt x="863" y="1967"/>
                </a:lnTo>
                <a:lnTo>
                  <a:pt x="863" y="1966"/>
                </a:lnTo>
                <a:lnTo>
                  <a:pt x="862" y="1965"/>
                </a:lnTo>
                <a:lnTo>
                  <a:pt x="863" y="1966"/>
                </a:lnTo>
                <a:lnTo>
                  <a:pt x="862" y="1964"/>
                </a:lnTo>
                <a:lnTo>
                  <a:pt x="863" y="1966"/>
                </a:lnTo>
                <a:lnTo>
                  <a:pt x="864" y="1965"/>
                </a:lnTo>
                <a:lnTo>
                  <a:pt x="862" y="1964"/>
                </a:lnTo>
                <a:lnTo>
                  <a:pt x="863" y="1964"/>
                </a:lnTo>
                <a:lnTo>
                  <a:pt x="864" y="1965"/>
                </a:lnTo>
                <a:lnTo>
                  <a:pt x="863" y="1964"/>
                </a:lnTo>
                <a:lnTo>
                  <a:pt x="863" y="1963"/>
                </a:lnTo>
                <a:lnTo>
                  <a:pt x="864" y="1965"/>
                </a:lnTo>
                <a:lnTo>
                  <a:pt x="865" y="1965"/>
                </a:lnTo>
                <a:lnTo>
                  <a:pt x="863" y="1963"/>
                </a:lnTo>
                <a:lnTo>
                  <a:pt x="865" y="1965"/>
                </a:lnTo>
                <a:lnTo>
                  <a:pt x="865" y="1964"/>
                </a:lnTo>
                <a:lnTo>
                  <a:pt x="864" y="1963"/>
                </a:lnTo>
                <a:lnTo>
                  <a:pt x="865" y="1964"/>
                </a:lnTo>
                <a:lnTo>
                  <a:pt x="866" y="1963"/>
                </a:lnTo>
                <a:lnTo>
                  <a:pt x="864" y="1960"/>
                </a:lnTo>
                <a:lnTo>
                  <a:pt x="866" y="1963"/>
                </a:lnTo>
                <a:lnTo>
                  <a:pt x="867" y="1962"/>
                </a:lnTo>
                <a:lnTo>
                  <a:pt x="867" y="1960"/>
                </a:lnTo>
                <a:lnTo>
                  <a:pt x="869" y="1959"/>
                </a:lnTo>
                <a:lnTo>
                  <a:pt x="867" y="1960"/>
                </a:lnTo>
                <a:lnTo>
                  <a:pt x="869" y="1962"/>
                </a:lnTo>
                <a:lnTo>
                  <a:pt x="870" y="1960"/>
                </a:lnTo>
                <a:lnTo>
                  <a:pt x="871" y="1960"/>
                </a:lnTo>
                <a:lnTo>
                  <a:pt x="873" y="1963"/>
                </a:lnTo>
                <a:lnTo>
                  <a:pt x="875" y="1965"/>
                </a:lnTo>
                <a:lnTo>
                  <a:pt x="878" y="1967"/>
                </a:lnTo>
                <a:lnTo>
                  <a:pt x="878" y="1966"/>
                </a:lnTo>
                <a:lnTo>
                  <a:pt x="879" y="1966"/>
                </a:lnTo>
                <a:lnTo>
                  <a:pt x="877" y="1968"/>
                </a:lnTo>
                <a:lnTo>
                  <a:pt x="877" y="1970"/>
                </a:lnTo>
                <a:lnTo>
                  <a:pt x="875" y="1971"/>
                </a:lnTo>
                <a:lnTo>
                  <a:pt x="874" y="1972"/>
                </a:lnTo>
                <a:lnTo>
                  <a:pt x="873" y="1972"/>
                </a:lnTo>
                <a:lnTo>
                  <a:pt x="872" y="1973"/>
                </a:lnTo>
                <a:lnTo>
                  <a:pt x="871" y="1974"/>
                </a:lnTo>
                <a:lnTo>
                  <a:pt x="869" y="1976"/>
                </a:lnTo>
                <a:lnTo>
                  <a:pt x="865" y="1979"/>
                </a:lnTo>
                <a:lnTo>
                  <a:pt x="865" y="1980"/>
                </a:lnTo>
                <a:lnTo>
                  <a:pt x="865" y="1981"/>
                </a:lnTo>
                <a:lnTo>
                  <a:pt x="864" y="1982"/>
                </a:lnTo>
                <a:lnTo>
                  <a:pt x="864" y="1983"/>
                </a:lnTo>
                <a:lnTo>
                  <a:pt x="865" y="1985"/>
                </a:lnTo>
                <a:lnTo>
                  <a:pt x="864" y="1988"/>
                </a:lnTo>
                <a:lnTo>
                  <a:pt x="864" y="1990"/>
                </a:lnTo>
                <a:lnTo>
                  <a:pt x="865" y="1993"/>
                </a:lnTo>
                <a:lnTo>
                  <a:pt x="866" y="1995"/>
                </a:lnTo>
                <a:lnTo>
                  <a:pt x="870" y="1996"/>
                </a:lnTo>
                <a:lnTo>
                  <a:pt x="872" y="1997"/>
                </a:lnTo>
                <a:lnTo>
                  <a:pt x="872" y="1999"/>
                </a:lnTo>
                <a:lnTo>
                  <a:pt x="873" y="2002"/>
                </a:lnTo>
                <a:lnTo>
                  <a:pt x="874" y="2005"/>
                </a:lnTo>
                <a:lnTo>
                  <a:pt x="875" y="2007"/>
                </a:lnTo>
                <a:lnTo>
                  <a:pt x="879" y="2008"/>
                </a:lnTo>
                <a:lnTo>
                  <a:pt x="883" y="2010"/>
                </a:lnTo>
                <a:lnTo>
                  <a:pt x="886" y="2013"/>
                </a:lnTo>
                <a:lnTo>
                  <a:pt x="887" y="2015"/>
                </a:lnTo>
                <a:lnTo>
                  <a:pt x="888" y="2017"/>
                </a:lnTo>
                <a:lnTo>
                  <a:pt x="890" y="2021"/>
                </a:lnTo>
                <a:lnTo>
                  <a:pt x="889" y="2022"/>
                </a:lnTo>
                <a:lnTo>
                  <a:pt x="889" y="2023"/>
                </a:lnTo>
                <a:lnTo>
                  <a:pt x="888" y="2023"/>
                </a:lnTo>
                <a:lnTo>
                  <a:pt x="887" y="2023"/>
                </a:lnTo>
                <a:lnTo>
                  <a:pt x="886" y="2023"/>
                </a:lnTo>
                <a:lnTo>
                  <a:pt x="884" y="2024"/>
                </a:lnTo>
                <a:lnTo>
                  <a:pt x="884" y="2025"/>
                </a:lnTo>
                <a:lnTo>
                  <a:pt x="883" y="2025"/>
                </a:lnTo>
                <a:lnTo>
                  <a:pt x="883" y="2026"/>
                </a:lnTo>
                <a:lnTo>
                  <a:pt x="884" y="2026"/>
                </a:lnTo>
                <a:lnTo>
                  <a:pt x="884" y="2027"/>
                </a:lnTo>
                <a:lnTo>
                  <a:pt x="884" y="2026"/>
                </a:lnTo>
                <a:lnTo>
                  <a:pt x="886" y="2024"/>
                </a:lnTo>
                <a:lnTo>
                  <a:pt x="884" y="2026"/>
                </a:lnTo>
                <a:lnTo>
                  <a:pt x="887" y="2025"/>
                </a:lnTo>
                <a:lnTo>
                  <a:pt x="884" y="2027"/>
                </a:lnTo>
                <a:lnTo>
                  <a:pt x="886" y="2027"/>
                </a:lnTo>
                <a:lnTo>
                  <a:pt x="888" y="2025"/>
                </a:lnTo>
                <a:lnTo>
                  <a:pt x="887" y="2024"/>
                </a:lnTo>
                <a:lnTo>
                  <a:pt x="888" y="2025"/>
                </a:lnTo>
                <a:lnTo>
                  <a:pt x="888" y="2024"/>
                </a:lnTo>
                <a:lnTo>
                  <a:pt x="889" y="2025"/>
                </a:lnTo>
                <a:lnTo>
                  <a:pt x="890" y="2026"/>
                </a:lnTo>
                <a:lnTo>
                  <a:pt x="889" y="2025"/>
                </a:lnTo>
                <a:lnTo>
                  <a:pt x="889" y="2026"/>
                </a:lnTo>
                <a:lnTo>
                  <a:pt x="889" y="2025"/>
                </a:lnTo>
                <a:lnTo>
                  <a:pt x="888" y="2026"/>
                </a:lnTo>
                <a:lnTo>
                  <a:pt x="886" y="2027"/>
                </a:lnTo>
                <a:lnTo>
                  <a:pt x="887" y="2029"/>
                </a:lnTo>
                <a:lnTo>
                  <a:pt x="888" y="2029"/>
                </a:lnTo>
                <a:lnTo>
                  <a:pt x="891" y="2029"/>
                </a:lnTo>
                <a:lnTo>
                  <a:pt x="893" y="2029"/>
                </a:lnTo>
                <a:lnTo>
                  <a:pt x="895" y="2029"/>
                </a:lnTo>
                <a:lnTo>
                  <a:pt x="895" y="2031"/>
                </a:lnTo>
                <a:lnTo>
                  <a:pt x="896" y="2032"/>
                </a:lnTo>
                <a:lnTo>
                  <a:pt x="896" y="2033"/>
                </a:lnTo>
                <a:lnTo>
                  <a:pt x="897" y="2035"/>
                </a:lnTo>
                <a:lnTo>
                  <a:pt x="898" y="2038"/>
                </a:lnTo>
                <a:lnTo>
                  <a:pt x="899" y="2040"/>
                </a:lnTo>
                <a:lnTo>
                  <a:pt x="900" y="2042"/>
                </a:lnTo>
                <a:lnTo>
                  <a:pt x="906" y="2057"/>
                </a:lnTo>
                <a:lnTo>
                  <a:pt x="907" y="2057"/>
                </a:lnTo>
                <a:lnTo>
                  <a:pt x="907" y="2058"/>
                </a:lnTo>
                <a:lnTo>
                  <a:pt x="907" y="2059"/>
                </a:lnTo>
                <a:lnTo>
                  <a:pt x="908" y="2059"/>
                </a:lnTo>
                <a:lnTo>
                  <a:pt x="908" y="2060"/>
                </a:lnTo>
                <a:lnTo>
                  <a:pt x="907" y="2060"/>
                </a:lnTo>
                <a:lnTo>
                  <a:pt x="906" y="2060"/>
                </a:lnTo>
                <a:lnTo>
                  <a:pt x="905" y="2060"/>
                </a:lnTo>
                <a:lnTo>
                  <a:pt x="905" y="2062"/>
                </a:lnTo>
                <a:lnTo>
                  <a:pt x="904" y="2062"/>
                </a:lnTo>
                <a:lnTo>
                  <a:pt x="903" y="2062"/>
                </a:lnTo>
                <a:lnTo>
                  <a:pt x="903" y="2063"/>
                </a:lnTo>
                <a:lnTo>
                  <a:pt x="903" y="2064"/>
                </a:lnTo>
                <a:lnTo>
                  <a:pt x="903" y="2065"/>
                </a:lnTo>
                <a:lnTo>
                  <a:pt x="904" y="2066"/>
                </a:lnTo>
                <a:lnTo>
                  <a:pt x="905" y="2066"/>
                </a:lnTo>
                <a:lnTo>
                  <a:pt x="906" y="2066"/>
                </a:lnTo>
                <a:lnTo>
                  <a:pt x="906" y="2067"/>
                </a:lnTo>
                <a:lnTo>
                  <a:pt x="906" y="2068"/>
                </a:lnTo>
                <a:lnTo>
                  <a:pt x="906" y="2069"/>
                </a:lnTo>
                <a:lnTo>
                  <a:pt x="906" y="2071"/>
                </a:lnTo>
                <a:lnTo>
                  <a:pt x="907" y="2071"/>
                </a:lnTo>
                <a:lnTo>
                  <a:pt x="907" y="2072"/>
                </a:lnTo>
                <a:lnTo>
                  <a:pt x="907" y="2073"/>
                </a:lnTo>
                <a:lnTo>
                  <a:pt x="908" y="2074"/>
                </a:lnTo>
                <a:lnTo>
                  <a:pt x="908" y="2075"/>
                </a:lnTo>
                <a:lnTo>
                  <a:pt x="908" y="2076"/>
                </a:lnTo>
                <a:lnTo>
                  <a:pt x="908" y="2077"/>
                </a:lnTo>
                <a:lnTo>
                  <a:pt x="909" y="2077"/>
                </a:lnTo>
                <a:lnTo>
                  <a:pt x="910" y="2077"/>
                </a:lnTo>
                <a:lnTo>
                  <a:pt x="912" y="2076"/>
                </a:lnTo>
                <a:lnTo>
                  <a:pt x="913" y="2076"/>
                </a:lnTo>
                <a:lnTo>
                  <a:pt x="913" y="2075"/>
                </a:lnTo>
                <a:lnTo>
                  <a:pt x="914" y="2075"/>
                </a:lnTo>
                <a:lnTo>
                  <a:pt x="915" y="2074"/>
                </a:lnTo>
                <a:lnTo>
                  <a:pt x="916" y="2073"/>
                </a:lnTo>
                <a:lnTo>
                  <a:pt x="917" y="2073"/>
                </a:lnTo>
                <a:lnTo>
                  <a:pt x="917" y="2072"/>
                </a:lnTo>
                <a:lnTo>
                  <a:pt x="918" y="2072"/>
                </a:lnTo>
                <a:lnTo>
                  <a:pt x="918" y="2073"/>
                </a:lnTo>
                <a:lnTo>
                  <a:pt x="920" y="2073"/>
                </a:lnTo>
                <a:lnTo>
                  <a:pt x="920" y="2074"/>
                </a:lnTo>
                <a:lnTo>
                  <a:pt x="921" y="2075"/>
                </a:lnTo>
                <a:lnTo>
                  <a:pt x="921" y="2076"/>
                </a:lnTo>
                <a:lnTo>
                  <a:pt x="921" y="2075"/>
                </a:lnTo>
                <a:lnTo>
                  <a:pt x="920" y="2075"/>
                </a:lnTo>
                <a:lnTo>
                  <a:pt x="920" y="2076"/>
                </a:lnTo>
                <a:lnTo>
                  <a:pt x="918" y="2076"/>
                </a:lnTo>
                <a:lnTo>
                  <a:pt x="917" y="2076"/>
                </a:lnTo>
                <a:lnTo>
                  <a:pt x="916" y="2076"/>
                </a:lnTo>
                <a:lnTo>
                  <a:pt x="914" y="2077"/>
                </a:lnTo>
                <a:lnTo>
                  <a:pt x="913" y="2077"/>
                </a:lnTo>
                <a:lnTo>
                  <a:pt x="910" y="2079"/>
                </a:lnTo>
                <a:lnTo>
                  <a:pt x="912" y="2080"/>
                </a:lnTo>
                <a:lnTo>
                  <a:pt x="913" y="2080"/>
                </a:lnTo>
                <a:lnTo>
                  <a:pt x="913" y="2081"/>
                </a:lnTo>
                <a:lnTo>
                  <a:pt x="913" y="2082"/>
                </a:lnTo>
                <a:lnTo>
                  <a:pt x="913" y="2083"/>
                </a:lnTo>
                <a:lnTo>
                  <a:pt x="912" y="2083"/>
                </a:lnTo>
                <a:lnTo>
                  <a:pt x="912" y="2084"/>
                </a:lnTo>
                <a:lnTo>
                  <a:pt x="913" y="2084"/>
                </a:lnTo>
                <a:lnTo>
                  <a:pt x="913" y="2085"/>
                </a:lnTo>
                <a:lnTo>
                  <a:pt x="913" y="2087"/>
                </a:lnTo>
                <a:lnTo>
                  <a:pt x="913" y="2088"/>
                </a:lnTo>
                <a:lnTo>
                  <a:pt x="914" y="2088"/>
                </a:lnTo>
                <a:lnTo>
                  <a:pt x="914" y="2087"/>
                </a:lnTo>
                <a:lnTo>
                  <a:pt x="914" y="2080"/>
                </a:lnTo>
                <a:lnTo>
                  <a:pt x="920" y="2080"/>
                </a:lnTo>
                <a:lnTo>
                  <a:pt x="922" y="2079"/>
                </a:lnTo>
                <a:lnTo>
                  <a:pt x="922" y="2080"/>
                </a:lnTo>
                <a:lnTo>
                  <a:pt x="923" y="2080"/>
                </a:lnTo>
                <a:lnTo>
                  <a:pt x="923" y="2081"/>
                </a:lnTo>
                <a:lnTo>
                  <a:pt x="922" y="2081"/>
                </a:lnTo>
                <a:lnTo>
                  <a:pt x="920" y="2081"/>
                </a:lnTo>
                <a:lnTo>
                  <a:pt x="915" y="2082"/>
                </a:lnTo>
                <a:lnTo>
                  <a:pt x="920" y="2082"/>
                </a:lnTo>
                <a:lnTo>
                  <a:pt x="921" y="2082"/>
                </a:lnTo>
                <a:lnTo>
                  <a:pt x="921" y="2083"/>
                </a:lnTo>
                <a:lnTo>
                  <a:pt x="921" y="2085"/>
                </a:lnTo>
                <a:lnTo>
                  <a:pt x="920" y="2085"/>
                </a:lnTo>
                <a:lnTo>
                  <a:pt x="918" y="2085"/>
                </a:lnTo>
                <a:lnTo>
                  <a:pt x="918" y="2084"/>
                </a:lnTo>
                <a:lnTo>
                  <a:pt x="915" y="2084"/>
                </a:lnTo>
                <a:lnTo>
                  <a:pt x="915" y="2085"/>
                </a:lnTo>
                <a:lnTo>
                  <a:pt x="917" y="2085"/>
                </a:lnTo>
                <a:lnTo>
                  <a:pt x="917" y="2087"/>
                </a:lnTo>
                <a:lnTo>
                  <a:pt x="915" y="2087"/>
                </a:lnTo>
                <a:lnTo>
                  <a:pt x="915" y="2088"/>
                </a:lnTo>
                <a:lnTo>
                  <a:pt x="918" y="2088"/>
                </a:lnTo>
                <a:lnTo>
                  <a:pt x="918" y="2087"/>
                </a:lnTo>
                <a:lnTo>
                  <a:pt x="921" y="2087"/>
                </a:lnTo>
                <a:lnTo>
                  <a:pt x="921" y="2089"/>
                </a:lnTo>
                <a:lnTo>
                  <a:pt x="914" y="2090"/>
                </a:lnTo>
                <a:lnTo>
                  <a:pt x="914" y="2089"/>
                </a:lnTo>
                <a:lnTo>
                  <a:pt x="913" y="2089"/>
                </a:lnTo>
                <a:lnTo>
                  <a:pt x="913" y="2090"/>
                </a:lnTo>
                <a:lnTo>
                  <a:pt x="914" y="2091"/>
                </a:lnTo>
                <a:lnTo>
                  <a:pt x="915" y="2091"/>
                </a:lnTo>
                <a:lnTo>
                  <a:pt x="916" y="2091"/>
                </a:lnTo>
                <a:lnTo>
                  <a:pt x="917" y="2096"/>
                </a:lnTo>
                <a:lnTo>
                  <a:pt x="918" y="2096"/>
                </a:lnTo>
                <a:lnTo>
                  <a:pt x="917" y="2090"/>
                </a:lnTo>
                <a:lnTo>
                  <a:pt x="921" y="2090"/>
                </a:lnTo>
                <a:lnTo>
                  <a:pt x="921" y="2092"/>
                </a:lnTo>
                <a:lnTo>
                  <a:pt x="921" y="2094"/>
                </a:lnTo>
                <a:lnTo>
                  <a:pt x="923" y="2093"/>
                </a:lnTo>
                <a:lnTo>
                  <a:pt x="923" y="2092"/>
                </a:lnTo>
                <a:lnTo>
                  <a:pt x="923" y="2085"/>
                </a:lnTo>
                <a:lnTo>
                  <a:pt x="924" y="2085"/>
                </a:lnTo>
                <a:lnTo>
                  <a:pt x="925" y="2088"/>
                </a:lnTo>
                <a:lnTo>
                  <a:pt x="926" y="2091"/>
                </a:lnTo>
                <a:lnTo>
                  <a:pt x="926" y="2093"/>
                </a:lnTo>
                <a:lnTo>
                  <a:pt x="926" y="2094"/>
                </a:lnTo>
                <a:lnTo>
                  <a:pt x="926" y="2096"/>
                </a:lnTo>
                <a:lnTo>
                  <a:pt x="927" y="2097"/>
                </a:lnTo>
                <a:lnTo>
                  <a:pt x="927" y="2098"/>
                </a:lnTo>
                <a:lnTo>
                  <a:pt x="927" y="2099"/>
                </a:lnTo>
                <a:lnTo>
                  <a:pt x="926" y="2099"/>
                </a:lnTo>
                <a:lnTo>
                  <a:pt x="925" y="2099"/>
                </a:lnTo>
                <a:lnTo>
                  <a:pt x="924" y="2098"/>
                </a:lnTo>
                <a:lnTo>
                  <a:pt x="924" y="2097"/>
                </a:lnTo>
                <a:lnTo>
                  <a:pt x="923" y="2094"/>
                </a:lnTo>
                <a:lnTo>
                  <a:pt x="922" y="2096"/>
                </a:lnTo>
                <a:lnTo>
                  <a:pt x="922" y="2098"/>
                </a:lnTo>
                <a:lnTo>
                  <a:pt x="922" y="2099"/>
                </a:lnTo>
                <a:lnTo>
                  <a:pt x="923" y="2099"/>
                </a:lnTo>
                <a:lnTo>
                  <a:pt x="922" y="2099"/>
                </a:lnTo>
                <a:lnTo>
                  <a:pt x="921" y="2101"/>
                </a:lnTo>
                <a:lnTo>
                  <a:pt x="920" y="2100"/>
                </a:lnTo>
                <a:lnTo>
                  <a:pt x="918" y="2099"/>
                </a:lnTo>
                <a:lnTo>
                  <a:pt x="918" y="2097"/>
                </a:lnTo>
                <a:lnTo>
                  <a:pt x="917" y="2097"/>
                </a:lnTo>
                <a:lnTo>
                  <a:pt x="917" y="2098"/>
                </a:lnTo>
                <a:lnTo>
                  <a:pt x="918" y="2100"/>
                </a:lnTo>
                <a:lnTo>
                  <a:pt x="920" y="2102"/>
                </a:lnTo>
                <a:lnTo>
                  <a:pt x="918" y="2104"/>
                </a:lnTo>
                <a:lnTo>
                  <a:pt x="917" y="2105"/>
                </a:lnTo>
                <a:lnTo>
                  <a:pt x="917" y="2106"/>
                </a:lnTo>
                <a:lnTo>
                  <a:pt x="918" y="2106"/>
                </a:lnTo>
                <a:lnTo>
                  <a:pt x="918" y="2105"/>
                </a:lnTo>
                <a:lnTo>
                  <a:pt x="920" y="2104"/>
                </a:lnTo>
                <a:lnTo>
                  <a:pt x="922" y="2101"/>
                </a:lnTo>
                <a:lnTo>
                  <a:pt x="923" y="2100"/>
                </a:lnTo>
                <a:lnTo>
                  <a:pt x="924" y="2100"/>
                </a:lnTo>
                <a:lnTo>
                  <a:pt x="925" y="2101"/>
                </a:lnTo>
                <a:lnTo>
                  <a:pt x="926" y="2101"/>
                </a:lnTo>
                <a:lnTo>
                  <a:pt x="927" y="2102"/>
                </a:lnTo>
                <a:lnTo>
                  <a:pt x="927" y="2104"/>
                </a:lnTo>
                <a:lnTo>
                  <a:pt x="927" y="2105"/>
                </a:lnTo>
                <a:lnTo>
                  <a:pt x="929" y="2105"/>
                </a:lnTo>
                <a:lnTo>
                  <a:pt x="927" y="2105"/>
                </a:lnTo>
                <a:lnTo>
                  <a:pt x="927" y="2106"/>
                </a:lnTo>
                <a:lnTo>
                  <a:pt x="926" y="2107"/>
                </a:lnTo>
                <a:lnTo>
                  <a:pt x="925" y="2108"/>
                </a:lnTo>
                <a:lnTo>
                  <a:pt x="924" y="2109"/>
                </a:lnTo>
                <a:lnTo>
                  <a:pt x="923" y="2110"/>
                </a:lnTo>
                <a:lnTo>
                  <a:pt x="923" y="2112"/>
                </a:lnTo>
                <a:lnTo>
                  <a:pt x="922" y="2112"/>
                </a:lnTo>
                <a:lnTo>
                  <a:pt x="922" y="2113"/>
                </a:lnTo>
                <a:lnTo>
                  <a:pt x="921" y="2113"/>
                </a:lnTo>
                <a:lnTo>
                  <a:pt x="921" y="2114"/>
                </a:lnTo>
                <a:lnTo>
                  <a:pt x="920" y="2115"/>
                </a:lnTo>
                <a:lnTo>
                  <a:pt x="920" y="2116"/>
                </a:lnTo>
                <a:lnTo>
                  <a:pt x="920" y="2117"/>
                </a:lnTo>
                <a:lnTo>
                  <a:pt x="918" y="2118"/>
                </a:lnTo>
                <a:lnTo>
                  <a:pt x="918" y="2119"/>
                </a:lnTo>
                <a:lnTo>
                  <a:pt x="918" y="2121"/>
                </a:lnTo>
                <a:lnTo>
                  <a:pt x="918" y="2122"/>
                </a:lnTo>
                <a:lnTo>
                  <a:pt x="918" y="2123"/>
                </a:lnTo>
                <a:lnTo>
                  <a:pt x="918" y="2124"/>
                </a:lnTo>
                <a:lnTo>
                  <a:pt x="920" y="2124"/>
                </a:lnTo>
                <a:lnTo>
                  <a:pt x="920" y="2125"/>
                </a:lnTo>
                <a:lnTo>
                  <a:pt x="920" y="2126"/>
                </a:lnTo>
                <a:lnTo>
                  <a:pt x="920" y="2127"/>
                </a:lnTo>
                <a:lnTo>
                  <a:pt x="921" y="2127"/>
                </a:lnTo>
                <a:lnTo>
                  <a:pt x="921" y="2129"/>
                </a:lnTo>
                <a:lnTo>
                  <a:pt x="922" y="2130"/>
                </a:lnTo>
                <a:lnTo>
                  <a:pt x="922" y="2131"/>
                </a:lnTo>
                <a:lnTo>
                  <a:pt x="923" y="2131"/>
                </a:lnTo>
                <a:lnTo>
                  <a:pt x="923" y="2132"/>
                </a:lnTo>
                <a:lnTo>
                  <a:pt x="924" y="2132"/>
                </a:lnTo>
                <a:lnTo>
                  <a:pt x="925" y="2132"/>
                </a:lnTo>
                <a:lnTo>
                  <a:pt x="926" y="2132"/>
                </a:lnTo>
                <a:lnTo>
                  <a:pt x="926" y="2133"/>
                </a:lnTo>
                <a:lnTo>
                  <a:pt x="927" y="2133"/>
                </a:lnTo>
                <a:lnTo>
                  <a:pt x="927" y="2134"/>
                </a:lnTo>
                <a:lnTo>
                  <a:pt x="929" y="2135"/>
                </a:lnTo>
                <a:lnTo>
                  <a:pt x="930" y="2135"/>
                </a:lnTo>
                <a:lnTo>
                  <a:pt x="930" y="2136"/>
                </a:lnTo>
                <a:lnTo>
                  <a:pt x="931" y="2136"/>
                </a:lnTo>
                <a:lnTo>
                  <a:pt x="931" y="2138"/>
                </a:lnTo>
                <a:lnTo>
                  <a:pt x="932" y="2138"/>
                </a:lnTo>
                <a:lnTo>
                  <a:pt x="933" y="2138"/>
                </a:lnTo>
                <a:lnTo>
                  <a:pt x="934" y="2138"/>
                </a:lnTo>
                <a:lnTo>
                  <a:pt x="935" y="2138"/>
                </a:lnTo>
                <a:lnTo>
                  <a:pt x="936" y="2139"/>
                </a:lnTo>
                <a:lnTo>
                  <a:pt x="938" y="2140"/>
                </a:lnTo>
                <a:lnTo>
                  <a:pt x="940" y="2141"/>
                </a:lnTo>
                <a:lnTo>
                  <a:pt x="940" y="2142"/>
                </a:lnTo>
                <a:lnTo>
                  <a:pt x="940" y="2143"/>
                </a:lnTo>
                <a:lnTo>
                  <a:pt x="940" y="2144"/>
                </a:lnTo>
                <a:lnTo>
                  <a:pt x="941" y="2144"/>
                </a:lnTo>
                <a:lnTo>
                  <a:pt x="942" y="2144"/>
                </a:lnTo>
                <a:lnTo>
                  <a:pt x="948" y="2143"/>
                </a:lnTo>
                <a:lnTo>
                  <a:pt x="949" y="2143"/>
                </a:lnTo>
                <a:lnTo>
                  <a:pt x="950" y="2143"/>
                </a:lnTo>
                <a:lnTo>
                  <a:pt x="951" y="2144"/>
                </a:lnTo>
                <a:lnTo>
                  <a:pt x="952" y="2144"/>
                </a:lnTo>
                <a:lnTo>
                  <a:pt x="952" y="2146"/>
                </a:lnTo>
                <a:lnTo>
                  <a:pt x="952" y="2148"/>
                </a:lnTo>
                <a:lnTo>
                  <a:pt x="952" y="2149"/>
                </a:lnTo>
                <a:lnTo>
                  <a:pt x="952" y="2151"/>
                </a:lnTo>
                <a:lnTo>
                  <a:pt x="944" y="2158"/>
                </a:lnTo>
                <a:lnTo>
                  <a:pt x="940" y="2161"/>
                </a:lnTo>
                <a:lnTo>
                  <a:pt x="940" y="2163"/>
                </a:lnTo>
                <a:lnTo>
                  <a:pt x="940" y="2164"/>
                </a:lnTo>
                <a:lnTo>
                  <a:pt x="940" y="2165"/>
                </a:lnTo>
                <a:lnTo>
                  <a:pt x="940" y="2166"/>
                </a:lnTo>
                <a:lnTo>
                  <a:pt x="941" y="2166"/>
                </a:lnTo>
                <a:lnTo>
                  <a:pt x="941" y="2167"/>
                </a:lnTo>
                <a:lnTo>
                  <a:pt x="940" y="2168"/>
                </a:lnTo>
                <a:lnTo>
                  <a:pt x="940" y="2169"/>
                </a:lnTo>
                <a:lnTo>
                  <a:pt x="940" y="2171"/>
                </a:lnTo>
                <a:lnTo>
                  <a:pt x="940" y="2172"/>
                </a:lnTo>
                <a:lnTo>
                  <a:pt x="940" y="2173"/>
                </a:lnTo>
                <a:lnTo>
                  <a:pt x="940" y="2174"/>
                </a:lnTo>
                <a:lnTo>
                  <a:pt x="941" y="2174"/>
                </a:lnTo>
                <a:lnTo>
                  <a:pt x="941" y="2175"/>
                </a:lnTo>
                <a:lnTo>
                  <a:pt x="941" y="2176"/>
                </a:lnTo>
                <a:lnTo>
                  <a:pt x="942" y="2177"/>
                </a:lnTo>
                <a:lnTo>
                  <a:pt x="942" y="2179"/>
                </a:lnTo>
                <a:lnTo>
                  <a:pt x="942" y="2180"/>
                </a:lnTo>
                <a:lnTo>
                  <a:pt x="942" y="2181"/>
                </a:lnTo>
                <a:lnTo>
                  <a:pt x="943" y="2180"/>
                </a:lnTo>
                <a:lnTo>
                  <a:pt x="944" y="2180"/>
                </a:lnTo>
                <a:lnTo>
                  <a:pt x="944" y="2179"/>
                </a:lnTo>
                <a:lnTo>
                  <a:pt x="944" y="2177"/>
                </a:lnTo>
                <a:lnTo>
                  <a:pt x="946" y="2177"/>
                </a:lnTo>
                <a:lnTo>
                  <a:pt x="946" y="2176"/>
                </a:lnTo>
                <a:lnTo>
                  <a:pt x="946" y="2175"/>
                </a:lnTo>
                <a:lnTo>
                  <a:pt x="946" y="2174"/>
                </a:lnTo>
                <a:lnTo>
                  <a:pt x="946" y="2173"/>
                </a:lnTo>
                <a:lnTo>
                  <a:pt x="947" y="2172"/>
                </a:lnTo>
                <a:lnTo>
                  <a:pt x="946" y="2171"/>
                </a:lnTo>
                <a:lnTo>
                  <a:pt x="943" y="2171"/>
                </a:lnTo>
                <a:lnTo>
                  <a:pt x="942" y="2171"/>
                </a:lnTo>
                <a:lnTo>
                  <a:pt x="941" y="2169"/>
                </a:lnTo>
                <a:lnTo>
                  <a:pt x="940" y="2169"/>
                </a:lnTo>
                <a:lnTo>
                  <a:pt x="940" y="2168"/>
                </a:lnTo>
                <a:lnTo>
                  <a:pt x="941" y="2167"/>
                </a:lnTo>
                <a:lnTo>
                  <a:pt x="942" y="2168"/>
                </a:lnTo>
                <a:lnTo>
                  <a:pt x="943" y="2169"/>
                </a:lnTo>
                <a:lnTo>
                  <a:pt x="944" y="2169"/>
                </a:lnTo>
                <a:lnTo>
                  <a:pt x="946" y="2171"/>
                </a:lnTo>
                <a:lnTo>
                  <a:pt x="947" y="2171"/>
                </a:lnTo>
                <a:lnTo>
                  <a:pt x="948" y="2171"/>
                </a:lnTo>
                <a:lnTo>
                  <a:pt x="949" y="2171"/>
                </a:lnTo>
                <a:lnTo>
                  <a:pt x="950" y="2171"/>
                </a:lnTo>
                <a:lnTo>
                  <a:pt x="951" y="2171"/>
                </a:lnTo>
                <a:lnTo>
                  <a:pt x="952" y="2172"/>
                </a:lnTo>
                <a:lnTo>
                  <a:pt x="953" y="2172"/>
                </a:lnTo>
                <a:lnTo>
                  <a:pt x="953" y="2171"/>
                </a:lnTo>
                <a:lnTo>
                  <a:pt x="953" y="2169"/>
                </a:lnTo>
                <a:lnTo>
                  <a:pt x="953" y="2168"/>
                </a:lnTo>
                <a:lnTo>
                  <a:pt x="955" y="2171"/>
                </a:lnTo>
                <a:lnTo>
                  <a:pt x="956" y="2172"/>
                </a:lnTo>
                <a:lnTo>
                  <a:pt x="957" y="2173"/>
                </a:lnTo>
                <a:lnTo>
                  <a:pt x="958" y="2174"/>
                </a:lnTo>
                <a:lnTo>
                  <a:pt x="958" y="2175"/>
                </a:lnTo>
                <a:lnTo>
                  <a:pt x="959" y="2175"/>
                </a:lnTo>
                <a:lnTo>
                  <a:pt x="960" y="2175"/>
                </a:lnTo>
                <a:lnTo>
                  <a:pt x="961" y="2175"/>
                </a:lnTo>
                <a:lnTo>
                  <a:pt x="962" y="2175"/>
                </a:lnTo>
                <a:lnTo>
                  <a:pt x="962" y="2174"/>
                </a:lnTo>
                <a:lnTo>
                  <a:pt x="964" y="2175"/>
                </a:lnTo>
                <a:lnTo>
                  <a:pt x="965" y="2175"/>
                </a:lnTo>
                <a:lnTo>
                  <a:pt x="965" y="2176"/>
                </a:lnTo>
                <a:lnTo>
                  <a:pt x="966" y="2177"/>
                </a:lnTo>
                <a:lnTo>
                  <a:pt x="967" y="2177"/>
                </a:lnTo>
                <a:lnTo>
                  <a:pt x="966" y="2177"/>
                </a:lnTo>
                <a:lnTo>
                  <a:pt x="966" y="2176"/>
                </a:lnTo>
                <a:lnTo>
                  <a:pt x="965" y="2176"/>
                </a:lnTo>
                <a:lnTo>
                  <a:pt x="966" y="2176"/>
                </a:lnTo>
                <a:lnTo>
                  <a:pt x="967" y="2177"/>
                </a:lnTo>
                <a:lnTo>
                  <a:pt x="968" y="2177"/>
                </a:lnTo>
                <a:lnTo>
                  <a:pt x="969" y="2177"/>
                </a:lnTo>
                <a:lnTo>
                  <a:pt x="970" y="2179"/>
                </a:lnTo>
                <a:lnTo>
                  <a:pt x="970" y="2177"/>
                </a:lnTo>
                <a:lnTo>
                  <a:pt x="972" y="2177"/>
                </a:lnTo>
                <a:lnTo>
                  <a:pt x="973" y="2177"/>
                </a:lnTo>
                <a:lnTo>
                  <a:pt x="973" y="2176"/>
                </a:lnTo>
                <a:lnTo>
                  <a:pt x="974" y="2176"/>
                </a:lnTo>
                <a:lnTo>
                  <a:pt x="975" y="2175"/>
                </a:lnTo>
                <a:lnTo>
                  <a:pt x="978" y="2172"/>
                </a:lnTo>
                <a:lnTo>
                  <a:pt x="979" y="2172"/>
                </a:lnTo>
                <a:lnTo>
                  <a:pt x="979" y="2171"/>
                </a:lnTo>
                <a:lnTo>
                  <a:pt x="981" y="2171"/>
                </a:lnTo>
                <a:lnTo>
                  <a:pt x="981" y="2169"/>
                </a:lnTo>
                <a:lnTo>
                  <a:pt x="983" y="2169"/>
                </a:lnTo>
                <a:lnTo>
                  <a:pt x="984" y="2168"/>
                </a:lnTo>
                <a:lnTo>
                  <a:pt x="984" y="2167"/>
                </a:lnTo>
                <a:lnTo>
                  <a:pt x="985" y="2167"/>
                </a:lnTo>
                <a:lnTo>
                  <a:pt x="986" y="2165"/>
                </a:lnTo>
                <a:lnTo>
                  <a:pt x="987" y="2165"/>
                </a:lnTo>
                <a:lnTo>
                  <a:pt x="986" y="2165"/>
                </a:lnTo>
                <a:lnTo>
                  <a:pt x="986" y="2164"/>
                </a:lnTo>
                <a:lnTo>
                  <a:pt x="985" y="2163"/>
                </a:lnTo>
                <a:lnTo>
                  <a:pt x="986" y="2161"/>
                </a:lnTo>
                <a:lnTo>
                  <a:pt x="986" y="2160"/>
                </a:lnTo>
                <a:lnTo>
                  <a:pt x="985" y="2160"/>
                </a:lnTo>
                <a:lnTo>
                  <a:pt x="985" y="2159"/>
                </a:lnTo>
                <a:lnTo>
                  <a:pt x="985" y="2157"/>
                </a:lnTo>
                <a:lnTo>
                  <a:pt x="985" y="2155"/>
                </a:lnTo>
                <a:lnTo>
                  <a:pt x="986" y="2152"/>
                </a:lnTo>
                <a:lnTo>
                  <a:pt x="986" y="2151"/>
                </a:lnTo>
                <a:lnTo>
                  <a:pt x="987" y="2151"/>
                </a:lnTo>
                <a:lnTo>
                  <a:pt x="988" y="2151"/>
                </a:lnTo>
                <a:lnTo>
                  <a:pt x="988" y="2149"/>
                </a:lnTo>
                <a:lnTo>
                  <a:pt x="990" y="2147"/>
                </a:lnTo>
                <a:lnTo>
                  <a:pt x="990" y="2146"/>
                </a:lnTo>
                <a:lnTo>
                  <a:pt x="990" y="2144"/>
                </a:lnTo>
                <a:lnTo>
                  <a:pt x="988" y="2144"/>
                </a:lnTo>
                <a:lnTo>
                  <a:pt x="988" y="2143"/>
                </a:lnTo>
                <a:lnTo>
                  <a:pt x="990" y="2142"/>
                </a:lnTo>
                <a:lnTo>
                  <a:pt x="990" y="2141"/>
                </a:lnTo>
                <a:lnTo>
                  <a:pt x="990" y="2140"/>
                </a:lnTo>
                <a:lnTo>
                  <a:pt x="990" y="2139"/>
                </a:lnTo>
                <a:lnTo>
                  <a:pt x="988" y="2139"/>
                </a:lnTo>
                <a:lnTo>
                  <a:pt x="987" y="2139"/>
                </a:lnTo>
                <a:lnTo>
                  <a:pt x="987" y="2138"/>
                </a:lnTo>
                <a:lnTo>
                  <a:pt x="987" y="2136"/>
                </a:lnTo>
                <a:lnTo>
                  <a:pt x="987" y="2135"/>
                </a:lnTo>
                <a:lnTo>
                  <a:pt x="987" y="2134"/>
                </a:lnTo>
                <a:lnTo>
                  <a:pt x="987" y="2133"/>
                </a:lnTo>
                <a:lnTo>
                  <a:pt x="986" y="2133"/>
                </a:lnTo>
                <a:lnTo>
                  <a:pt x="986" y="2131"/>
                </a:lnTo>
                <a:lnTo>
                  <a:pt x="986" y="2130"/>
                </a:lnTo>
                <a:lnTo>
                  <a:pt x="985" y="2129"/>
                </a:lnTo>
                <a:lnTo>
                  <a:pt x="985" y="2127"/>
                </a:lnTo>
                <a:lnTo>
                  <a:pt x="985" y="2126"/>
                </a:lnTo>
                <a:lnTo>
                  <a:pt x="986" y="2124"/>
                </a:lnTo>
                <a:lnTo>
                  <a:pt x="986" y="2123"/>
                </a:lnTo>
                <a:lnTo>
                  <a:pt x="986" y="2121"/>
                </a:lnTo>
                <a:lnTo>
                  <a:pt x="985" y="2121"/>
                </a:lnTo>
                <a:lnTo>
                  <a:pt x="984" y="2121"/>
                </a:lnTo>
                <a:lnTo>
                  <a:pt x="983" y="2122"/>
                </a:lnTo>
                <a:lnTo>
                  <a:pt x="982" y="2122"/>
                </a:lnTo>
                <a:lnTo>
                  <a:pt x="982" y="2121"/>
                </a:lnTo>
                <a:lnTo>
                  <a:pt x="983" y="2121"/>
                </a:lnTo>
                <a:lnTo>
                  <a:pt x="983" y="2119"/>
                </a:lnTo>
                <a:lnTo>
                  <a:pt x="984" y="2119"/>
                </a:lnTo>
                <a:lnTo>
                  <a:pt x="985" y="2119"/>
                </a:lnTo>
                <a:lnTo>
                  <a:pt x="986" y="2119"/>
                </a:lnTo>
                <a:lnTo>
                  <a:pt x="987" y="2119"/>
                </a:lnTo>
                <a:lnTo>
                  <a:pt x="987" y="2121"/>
                </a:lnTo>
                <a:lnTo>
                  <a:pt x="987" y="2122"/>
                </a:lnTo>
                <a:lnTo>
                  <a:pt x="986" y="2124"/>
                </a:lnTo>
                <a:lnTo>
                  <a:pt x="986" y="2125"/>
                </a:lnTo>
                <a:lnTo>
                  <a:pt x="986" y="2126"/>
                </a:lnTo>
                <a:lnTo>
                  <a:pt x="986" y="2127"/>
                </a:lnTo>
                <a:lnTo>
                  <a:pt x="986" y="2129"/>
                </a:lnTo>
                <a:lnTo>
                  <a:pt x="986" y="2130"/>
                </a:lnTo>
                <a:lnTo>
                  <a:pt x="987" y="2133"/>
                </a:lnTo>
                <a:lnTo>
                  <a:pt x="987" y="2134"/>
                </a:lnTo>
                <a:lnTo>
                  <a:pt x="987" y="2135"/>
                </a:lnTo>
                <a:lnTo>
                  <a:pt x="987" y="2136"/>
                </a:lnTo>
                <a:lnTo>
                  <a:pt x="987" y="2138"/>
                </a:lnTo>
                <a:lnTo>
                  <a:pt x="988" y="2138"/>
                </a:lnTo>
                <a:lnTo>
                  <a:pt x="993" y="2139"/>
                </a:lnTo>
                <a:lnTo>
                  <a:pt x="995" y="2139"/>
                </a:lnTo>
                <a:lnTo>
                  <a:pt x="993" y="2139"/>
                </a:lnTo>
                <a:lnTo>
                  <a:pt x="990" y="2138"/>
                </a:lnTo>
                <a:lnTo>
                  <a:pt x="988" y="2138"/>
                </a:lnTo>
                <a:lnTo>
                  <a:pt x="987" y="2136"/>
                </a:lnTo>
                <a:lnTo>
                  <a:pt x="987" y="2135"/>
                </a:lnTo>
                <a:lnTo>
                  <a:pt x="988" y="2134"/>
                </a:lnTo>
                <a:lnTo>
                  <a:pt x="987" y="2130"/>
                </a:lnTo>
                <a:lnTo>
                  <a:pt x="986" y="2129"/>
                </a:lnTo>
                <a:lnTo>
                  <a:pt x="986" y="2127"/>
                </a:lnTo>
                <a:lnTo>
                  <a:pt x="986" y="2126"/>
                </a:lnTo>
                <a:lnTo>
                  <a:pt x="986" y="2125"/>
                </a:lnTo>
                <a:lnTo>
                  <a:pt x="987" y="2123"/>
                </a:lnTo>
                <a:lnTo>
                  <a:pt x="987" y="2122"/>
                </a:lnTo>
                <a:lnTo>
                  <a:pt x="987" y="2121"/>
                </a:lnTo>
                <a:lnTo>
                  <a:pt x="987" y="2119"/>
                </a:lnTo>
                <a:lnTo>
                  <a:pt x="988" y="2119"/>
                </a:lnTo>
                <a:lnTo>
                  <a:pt x="990" y="2119"/>
                </a:lnTo>
                <a:lnTo>
                  <a:pt x="990" y="2118"/>
                </a:lnTo>
                <a:lnTo>
                  <a:pt x="988" y="2118"/>
                </a:lnTo>
                <a:lnTo>
                  <a:pt x="990" y="2118"/>
                </a:lnTo>
                <a:lnTo>
                  <a:pt x="990" y="2117"/>
                </a:lnTo>
                <a:lnTo>
                  <a:pt x="988" y="2117"/>
                </a:lnTo>
                <a:lnTo>
                  <a:pt x="988" y="2116"/>
                </a:lnTo>
                <a:lnTo>
                  <a:pt x="987" y="2116"/>
                </a:lnTo>
                <a:lnTo>
                  <a:pt x="987" y="2115"/>
                </a:lnTo>
                <a:lnTo>
                  <a:pt x="986" y="2115"/>
                </a:lnTo>
                <a:lnTo>
                  <a:pt x="987" y="2114"/>
                </a:lnTo>
                <a:lnTo>
                  <a:pt x="987" y="2113"/>
                </a:lnTo>
                <a:lnTo>
                  <a:pt x="988" y="2112"/>
                </a:lnTo>
                <a:lnTo>
                  <a:pt x="988" y="2110"/>
                </a:lnTo>
                <a:lnTo>
                  <a:pt x="988" y="2109"/>
                </a:lnTo>
                <a:lnTo>
                  <a:pt x="988" y="2108"/>
                </a:lnTo>
                <a:lnTo>
                  <a:pt x="988" y="2107"/>
                </a:lnTo>
                <a:lnTo>
                  <a:pt x="988" y="2108"/>
                </a:lnTo>
                <a:lnTo>
                  <a:pt x="988" y="2107"/>
                </a:lnTo>
                <a:lnTo>
                  <a:pt x="987" y="2107"/>
                </a:lnTo>
                <a:lnTo>
                  <a:pt x="987" y="2106"/>
                </a:lnTo>
                <a:lnTo>
                  <a:pt x="988" y="2105"/>
                </a:lnTo>
                <a:lnTo>
                  <a:pt x="988" y="2104"/>
                </a:lnTo>
                <a:lnTo>
                  <a:pt x="988" y="2102"/>
                </a:lnTo>
                <a:lnTo>
                  <a:pt x="987" y="2102"/>
                </a:lnTo>
                <a:lnTo>
                  <a:pt x="985" y="2104"/>
                </a:lnTo>
                <a:lnTo>
                  <a:pt x="984" y="2104"/>
                </a:lnTo>
                <a:lnTo>
                  <a:pt x="978" y="2106"/>
                </a:lnTo>
                <a:lnTo>
                  <a:pt x="977" y="2106"/>
                </a:lnTo>
                <a:lnTo>
                  <a:pt x="976" y="2104"/>
                </a:lnTo>
                <a:lnTo>
                  <a:pt x="975" y="2102"/>
                </a:lnTo>
                <a:lnTo>
                  <a:pt x="975" y="2101"/>
                </a:lnTo>
                <a:lnTo>
                  <a:pt x="975" y="2100"/>
                </a:lnTo>
                <a:lnTo>
                  <a:pt x="975" y="2099"/>
                </a:lnTo>
                <a:lnTo>
                  <a:pt x="975" y="2098"/>
                </a:lnTo>
                <a:lnTo>
                  <a:pt x="976" y="2098"/>
                </a:lnTo>
                <a:lnTo>
                  <a:pt x="977" y="2097"/>
                </a:lnTo>
                <a:lnTo>
                  <a:pt x="977" y="2098"/>
                </a:lnTo>
                <a:lnTo>
                  <a:pt x="978" y="2098"/>
                </a:lnTo>
                <a:lnTo>
                  <a:pt x="978" y="2099"/>
                </a:lnTo>
                <a:lnTo>
                  <a:pt x="977" y="2099"/>
                </a:lnTo>
                <a:lnTo>
                  <a:pt x="977" y="2100"/>
                </a:lnTo>
                <a:lnTo>
                  <a:pt x="978" y="2101"/>
                </a:lnTo>
                <a:lnTo>
                  <a:pt x="978" y="2102"/>
                </a:lnTo>
                <a:lnTo>
                  <a:pt x="979" y="2102"/>
                </a:lnTo>
                <a:lnTo>
                  <a:pt x="983" y="2101"/>
                </a:lnTo>
                <a:lnTo>
                  <a:pt x="984" y="2101"/>
                </a:lnTo>
                <a:lnTo>
                  <a:pt x="984" y="2100"/>
                </a:lnTo>
                <a:lnTo>
                  <a:pt x="983" y="2097"/>
                </a:lnTo>
                <a:lnTo>
                  <a:pt x="982" y="2094"/>
                </a:lnTo>
                <a:lnTo>
                  <a:pt x="982" y="2093"/>
                </a:lnTo>
                <a:lnTo>
                  <a:pt x="981" y="2092"/>
                </a:lnTo>
                <a:lnTo>
                  <a:pt x="981" y="2091"/>
                </a:lnTo>
                <a:lnTo>
                  <a:pt x="981" y="2090"/>
                </a:lnTo>
                <a:lnTo>
                  <a:pt x="979" y="2090"/>
                </a:lnTo>
                <a:lnTo>
                  <a:pt x="979" y="2089"/>
                </a:lnTo>
                <a:lnTo>
                  <a:pt x="978" y="2089"/>
                </a:lnTo>
                <a:lnTo>
                  <a:pt x="977" y="2090"/>
                </a:lnTo>
                <a:lnTo>
                  <a:pt x="976" y="2090"/>
                </a:lnTo>
                <a:lnTo>
                  <a:pt x="975" y="2090"/>
                </a:lnTo>
                <a:lnTo>
                  <a:pt x="974" y="2090"/>
                </a:lnTo>
                <a:lnTo>
                  <a:pt x="973" y="2091"/>
                </a:lnTo>
                <a:lnTo>
                  <a:pt x="973" y="2090"/>
                </a:lnTo>
                <a:lnTo>
                  <a:pt x="972" y="2090"/>
                </a:lnTo>
                <a:lnTo>
                  <a:pt x="972" y="2089"/>
                </a:lnTo>
                <a:lnTo>
                  <a:pt x="970" y="2088"/>
                </a:lnTo>
                <a:lnTo>
                  <a:pt x="970" y="2087"/>
                </a:lnTo>
                <a:lnTo>
                  <a:pt x="969" y="2085"/>
                </a:lnTo>
                <a:lnTo>
                  <a:pt x="969" y="2084"/>
                </a:lnTo>
                <a:lnTo>
                  <a:pt x="968" y="2083"/>
                </a:lnTo>
                <a:lnTo>
                  <a:pt x="968" y="2082"/>
                </a:lnTo>
                <a:lnTo>
                  <a:pt x="968" y="2081"/>
                </a:lnTo>
                <a:lnTo>
                  <a:pt x="967" y="2081"/>
                </a:lnTo>
                <a:lnTo>
                  <a:pt x="967" y="2080"/>
                </a:lnTo>
                <a:lnTo>
                  <a:pt x="967" y="2079"/>
                </a:lnTo>
                <a:lnTo>
                  <a:pt x="968" y="2079"/>
                </a:lnTo>
                <a:lnTo>
                  <a:pt x="968" y="2077"/>
                </a:lnTo>
                <a:lnTo>
                  <a:pt x="969" y="2077"/>
                </a:lnTo>
                <a:lnTo>
                  <a:pt x="969" y="2076"/>
                </a:lnTo>
                <a:lnTo>
                  <a:pt x="969" y="2075"/>
                </a:lnTo>
                <a:lnTo>
                  <a:pt x="970" y="2075"/>
                </a:lnTo>
                <a:lnTo>
                  <a:pt x="970" y="2074"/>
                </a:lnTo>
                <a:lnTo>
                  <a:pt x="972" y="2074"/>
                </a:lnTo>
                <a:lnTo>
                  <a:pt x="973" y="2074"/>
                </a:lnTo>
                <a:lnTo>
                  <a:pt x="972" y="2073"/>
                </a:lnTo>
                <a:lnTo>
                  <a:pt x="970" y="2072"/>
                </a:lnTo>
                <a:lnTo>
                  <a:pt x="970" y="2071"/>
                </a:lnTo>
                <a:lnTo>
                  <a:pt x="970" y="2069"/>
                </a:lnTo>
                <a:lnTo>
                  <a:pt x="969" y="2069"/>
                </a:lnTo>
                <a:lnTo>
                  <a:pt x="969" y="2068"/>
                </a:lnTo>
                <a:lnTo>
                  <a:pt x="969" y="2067"/>
                </a:lnTo>
                <a:lnTo>
                  <a:pt x="968" y="2067"/>
                </a:lnTo>
                <a:lnTo>
                  <a:pt x="968" y="2066"/>
                </a:lnTo>
                <a:lnTo>
                  <a:pt x="967" y="2066"/>
                </a:lnTo>
                <a:lnTo>
                  <a:pt x="967" y="2065"/>
                </a:lnTo>
                <a:lnTo>
                  <a:pt x="966" y="2065"/>
                </a:lnTo>
                <a:lnTo>
                  <a:pt x="966" y="2064"/>
                </a:lnTo>
                <a:lnTo>
                  <a:pt x="965" y="2064"/>
                </a:lnTo>
                <a:lnTo>
                  <a:pt x="964" y="2064"/>
                </a:lnTo>
                <a:lnTo>
                  <a:pt x="964" y="2063"/>
                </a:lnTo>
                <a:lnTo>
                  <a:pt x="962" y="2063"/>
                </a:lnTo>
                <a:lnTo>
                  <a:pt x="961" y="2063"/>
                </a:lnTo>
                <a:lnTo>
                  <a:pt x="960" y="2063"/>
                </a:lnTo>
                <a:lnTo>
                  <a:pt x="959" y="2062"/>
                </a:lnTo>
                <a:lnTo>
                  <a:pt x="958" y="2062"/>
                </a:lnTo>
                <a:lnTo>
                  <a:pt x="957" y="2062"/>
                </a:lnTo>
                <a:lnTo>
                  <a:pt x="957" y="2060"/>
                </a:lnTo>
                <a:lnTo>
                  <a:pt x="957" y="2062"/>
                </a:lnTo>
                <a:lnTo>
                  <a:pt x="956" y="2062"/>
                </a:lnTo>
                <a:lnTo>
                  <a:pt x="956" y="2060"/>
                </a:lnTo>
                <a:lnTo>
                  <a:pt x="956" y="2059"/>
                </a:lnTo>
                <a:lnTo>
                  <a:pt x="955" y="2059"/>
                </a:lnTo>
                <a:lnTo>
                  <a:pt x="955" y="2058"/>
                </a:lnTo>
                <a:lnTo>
                  <a:pt x="955" y="2057"/>
                </a:lnTo>
                <a:lnTo>
                  <a:pt x="953" y="2057"/>
                </a:lnTo>
                <a:lnTo>
                  <a:pt x="953" y="2056"/>
                </a:lnTo>
                <a:lnTo>
                  <a:pt x="953" y="2055"/>
                </a:lnTo>
                <a:lnTo>
                  <a:pt x="953" y="2054"/>
                </a:lnTo>
                <a:lnTo>
                  <a:pt x="953" y="2052"/>
                </a:lnTo>
                <a:lnTo>
                  <a:pt x="955" y="2051"/>
                </a:lnTo>
                <a:lnTo>
                  <a:pt x="955" y="2050"/>
                </a:lnTo>
                <a:lnTo>
                  <a:pt x="955" y="2049"/>
                </a:lnTo>
                <a:lnTo>
                  <a:pt x="953" y="2049"/>
                </a:lnTo>
                <a:lnTo>
                  <a:pt x="952" y="2049"/>
                </a:lnTo>
                <a:lnTo>
                  <a:pt x="952" y="2048"/>
                </a:lnTo>
                <a:lnTo>
                  <a:pt x="953" y="2049"/>
                </a:lnTo>
                <a:lnTo>
                  <a:pt x="952" y="2049"/>
                </a:lnTo>
                <a:lnTo>
                  <a:pt x="952" y="2050"/>
                </a:lnTo>
                <a:lnTo>
                  <a:pt x="951" y="2050"/>
                </a:lnTo>
                <a:lnTo>
                  <a:pt x="950" y="2049"/>
                </a:lnTo>
                <a:lnTo>
                  <a:pt x="950" y="2048"/>
                </a:lnTo>
                <a:lnTo>
                  <a:pt x="949" y="2047"/>
                </a:lnTo>
                <a:lnTo>
                  <a:pt x="949" y="2046"/>
                </a:lnTo>
                <a:lnTo>
                  <a:pt x="949" y="2045"/>
                </a:lnTo>
                <a:lnTo>
                  <a:pt x="949" y="2043"/>
                </a:lnTo>
                <a:lnTo>
                  <a:pt x="949" y="2042"/>
                </a:lnTo>
                <a:lnTo>
                  <a:pt x="950" y="2041"/>
                </a:lnTo>
                <a:lnTo>
                  <a:pt x="950" y="2040"/>
                </a:lnTo>
                <a:lnTo>
                  <a:pt x="951" y="2040"/>
                </a:lnTo>
                <a:lnTo>
                  <a:pt x="951" y="2039"/>
                </a:lnTo>
                <a:lnTo>
                  <a:pt x="952" y="2039"/>
                </a:lnTo>
                <a:lnTo>
                  <a:pt x="952" y="2040"/>
                </a:lnTo>
                <a:lnTo>
                  <a:pt x="953" y="2040"/>
                </a:lnTo>
                <a:lnTo>
                  <a:pt x="955" y="2040"/>
                </a:lnTo>
                <a:lnTo>
                  <a:pt x="955" y="2039"/>
                </a:lnTo>
                <a:lnTo>
                  <a:pt x="956" y="2039"/>
                </a:lnTo>
                <a:lnTo>
                  <a:pt x="957" y="2039"/>
                </a:lnTo>
                <a:lnTo>
                  <a:pt x="960" y="2038"/>
                </a:lnTo>
                <a:lnTo>
                  <a:pt x="961" y="2038"/>
                </a:lnTo>
                <a:lnTo>
                  <a:pt x="961" y="2037"/>
                </a:lnTo>
                <a:lnTo>
                  <a:pt x="961" y="2035"/>
                </a:lnTo>
                <a:lnTo>
                  <a:pt x="962" y="2035"/>
                </a:lnTo>
                <a:lnTo>
                  <a:pt x="964" y="2035"/>
                </a:lnTo>
                <a:lnTo>
                  <a:pt x="966" y="2034"/>
                </a:lnTo>
                <a:lnTo>
                  <a:pt x="964" y="2034"/>
                </a:lnTo>
                <a:lnTo>
                  <a:pt x="962" y="2035"/>
                </a:lnTo>
                <a:lnTo>
                  <a:pt x="961" y="2035"/>
                </a:lnTo>
                <a:lnTo>
                  <a:pt x="961" y="2037"/>
                </a:lnTo>
                <a:lnTo>
                  <a:pt x="960" y="2038"/>
                </a:lnTo>
                <a:lnTo>
                  <a:pt x="959" y="2038"/>
                </a:lnTo>
                <a:lnTo>
                  <a:pt x="958" y="2038"/>
                </a:lnTo>
                <a:lnTo>
                  <a:pt x="957" y="2039"/>
                </a:lnTo>
                <a:lnTo>
                  <a:pt x="956" y="2039"/>
                </a:lnTo>
                <a:lnTo>
                  <a:pt x="956" y="2038"/>
                </a:lnTo>
                <a:lnTo>
                  <a:pt x="955" y="2038"/>
                </a:lnTo>
                <a:lnTo>
                  <a:pt x="955" y="2039"/>
                </a:lnTo>
                <a:lnTo>
                  <a:pt x="953" y="2040"/>
                </a:lnTo>
                <a:lnTo>
                  <a:pt x="952" y="2039"/>
                </a:lnTo>
                <a:lnTo>
                  <a:pt x="953" y="2038"/>
                </a:lnTo>
                <a:lnTo>
                  <a:pt x="955" y="2038"/>
                </a:lnTo>
                <a:lnTo>
                  <a:pt x="956" y="2038"/>
                </a:lnTo>
                <a:lnTo>
                  <a:pt x="958" y="2037"/>
                </a:lnTo>
                <a:lnTo>
                  <a:pt x="960" y="2037"/>
                </a:lnTo>
                <a:lnTo>
                  <a:pt x="960" y="2035"/>
                </a:lnTo>
                <a:lnTo>
                  <a:pt x="961" y="2035"/>
                </a:lnTo>
                <a:lnTo>
                  <a:pt x="962" y="2034"/>
                </a:lnTo>
                <a:lnTo>
                  <a:pt x="964" y="2034"/>
                </a:lnTo>
                <a:lnTo>
                  <a:pt x="965" y="2034"/>
                </a:lnTo>
                <a:lnTo>
                  <a:pt x="965" y="2033"/>
                </a:lnTo>
                <a:lnTo>
                  <a:pt x="964" y="2033"/>
                </a:lnTo>
                <a:lnTo>
                  <a:pt x="964" y="2032"/>
                </a:lnTo>
                <a:lnTo>
                  <a:pt x="964" y="2033"/>
                </a:lnTo>
                <a:lnTo>
                  <a:pt x="962" y="2032"/>
                </a:lnTo>
                <a:lnTo>
                  <a:pt x="961" y="2033"/>
                </a:lnTo>
                <a:lnTo>
                  <a:pt x="960" y="2033"/>
                </a:lnTo>
                <a:lnTo>
                  <a:pt x="959" y="2033"/>
                </a:lnTo>
                <a:lnTo>
                  <a:pt x="955" y="2034"/>
                </a:lnTo>
                <a:lnTo>
                  <a:pt x="952" y="2035"/>
                </a:lnTo>
                <a:lnTo>
                  <a:pt x="951" y="2035"/>
                </a:lnTo>
                <a:lnTo>
                  <a:pt x="950" y="2037"/>
                </a:lnTo>
                <a:lnTo>
                  <a:pt x="950" y="2035"/>
                </a:lnTo>
                <a:lnTo>
                  <a:pt x="949" y="2037"/>
                </a:lnTo>
                <a:lnTo>
                  <a:pt x="949" y="2035"/>
                </a:lnTo>
                <a:lnTo>
                  <a:pt x="949" y="2037"/>
                </a:lnTo>
                <a:lnTo>
                  <a:pt x="946" y="2037"/>
                </a:lnTo>
                <a:lnTo>
                  <a:pt x="946" y="2038"/>
                </a:lnTo>
                <a:lnTo>
                  <a:pt x="944" y="2038"/>
                </a:lnTo>
                <a:lnTo>
                  <a:pt x="944" y="2037"/>
                </a:lnTo>
                <a:lnTo>
                  <a:pt x="944" y="2034"/>
                </a:lnTo>
                <a:lnTo>
                  <a:pt x="943" y="2031"/>
                </a:lnTo>
                <a:lnTo>
                  <a:pt x="943" y="2030"/>
                </a:lnTo>
                <a:lnTo>
                  <a:pt x="942" y="2023"/>
                </a:lnTo>
                <a:lnTo>
                  <a:pt x="941" y="2022"/>
                </a:lnTo>
                <a:lnTo>
                  <a:pt x="940" y="2018"/>
                </a:lnTo>
                <a:lnTo>
                  <a:pt x="940" y="2016"/>
                </a:lnTo>
                <a:lnTo>
                  <a:pt x="943" y="2015"/>
                </a:lnTo>
                <a:lnTo>
                  <a:pt x="947" y="2015"/>
                </a:lnTo>
                <a:lnTo>
                  <a:pt x="948" y="2015"/>
                </a:lnTo>
                <a:lnTo>
                  <a:pt x="948" y="2014"/>
                </a:lnTo>
                <a:lnTo>
                  <a:pt x="948" y="2013"/>
                </a:lnTo>
                <a:lnTo>
                  <a:pt x="948" y="2012"/>
                </a:lnTo>
                <a:lnTo>
                  <a:pt x="948" y="2010"/>
                </a:lnTo>
                <a:lnTo>
                  <a:pt x="947" y="2002"/>
                </a:lnTo>
                <a:lnTo>
                  <a:pt x="938" y="2004"/>
                </a:lnTo>
                <a:lnTo>
                  <a:pt x="947" y="2002"/>
                </a:lnTo>
                <a:lnTo>
                  <a:pt x="947" y="1998"/>
                </a:lnTo>
                <a:lnTo>
                  <a:pt x="936" y="1999"/>
                </a:lnTo>
                <a:lnTo>
                  <a:pt x="936" y="1998"/>
                </a:lnTo>
                <a:lnTo>
                  <a:pt x="947" y="1997"/>
                </a:lnTo>
                <a:lnTo>
                  <a:pt x="947" y="1996"/>
                </a:lnTo>
                <a:lnTo>
                  <a:pt x="946" y="1992"/>
                </a:lnTo>
                <a:lnTo>
                  <a:pt x="936" y="1993"/>
                </a:lnTo>
                <a:lnTo>
                  <a:pt x="946" y="1992"/>
                </a:lnTo>
                <a:lnTo>
                  <a:pt x="946" y="1987"/>
                </a:lnTo>
                <a:lnTo>
                  <a:pt x="939" y="1988"/>
                </a:lnTo>
                <a:lnTo>
                  <a:pt x="938" y="1985"/>
                </a:lnTo>
                <a:lnTo>
                  <a:pt x="940" y="1985"/>
                </a:lnTo>
                <a:lnTo>
                  <a:pt x="942" y="1985"/>
                </a:lnTo>
                <a:lnTo>
                  <a:pt x="943" y="1984"/>
                </a:lnTo>
                <a:lnTo>
                  <a:pt x="944" y="1983"/>
                </a:lnTo>
                <a:lnTo>
                  <a:pt x="949" y="1980"/>
                </a:lnTo>
                <a:lnTo>
                  <a:pt x="951" y="1979"/>
                </a:lnTo>
                <a:lnTo>
                  <a:pt x="952" y="1977"/>
                </a:lnTo>
                <a:lnTo>
                  <a:pt x="953" y="1975"/>
                </a:lnTo>
                <a:lnTo>
                  <a:pt x="953" y="1974"/>
                </a:lnTo>
                <a:lnTo>
                  <a:pt x="952" y="1974"/>
                </a:lnTo>
                <a:lnTo>
                  <a:pt x="950" y="1975"/>
                </a:lnTo>
                <a:lnTo>
                  <a:pt x="951" y="1975"/>
                </a:lnTo>
                <a:lnTo>
                  <a:pt x="950" y="1976"/>
                </a:lnTo>
                <a:lnTo>
                  <a:pt x="949" y="1976"/>
                </a:lnTo>
                <a:lnTo>
                  <a:pt x="949" y="1977"/>
                </a:lnTo>
                <a:lnTo>
                  <a:pt x="947" y="1979"/>
                </a:lnTo>
                <a:lnTo>
                  <a:pt x="946" y="1977"/>
                </a:lnTo>
                <a:lnTo>
                  <a:pt x="944" y="1976"/>
                </a:lnTo>
                <a:lnTo>
                  <a:pt x="943" y="1974"/>
                </a:lnTo>
                <a:lnTo>
                  <a:pt x="935" y="1981"/>
                </a:lnTo>
                <a:lnTo>
                  <a:pt x="934" y="1980"/>
                </a:lnTo>
                <a:lnTo>
                  <a:pt x="935" y="1980"/>
                </a:lnTo>
                <a:lnTo>
                  <a:pt x="938" y="1977"/>
                </a:lnTo>
                <a:lnTo>
                  <a:pt x="940" y="1976"/>
                </a:lnTo>
                <a:lnTo>
                  <a:pt x="943" y="1974"/>
                </a:lnTo>
                <a:lnTo>
                  <a:pt x="942" y="1973"/>
                </a:lnTo>
                <a:lnTo>
                  <a:pt x="941" y="1972"/>
                </a:lnTo>
                <a:lnTo>
                  <a:pt x="940" y="1971"/>
                </a:lnTo>
                <a:lnTo>
                  <a:pt x="933" y="1976"/>
                </a:lnTo>
                <a:lnTo>
                  <a:pt x="933" y="1975"/>
                </a:lnTo>
                <a:lnTo>
                  <a:pt x="940" y="1971"/>
                </a:lnTo>
                <a:lnTo>
                  <a:pt x="940" y="1970"/>
                </a:lnTo>
                <a:lnTo>
                  <a:pt x="938" y="1966"/>
                </a:lnTo>
                <a:lnTo>
                  <a:pt x="936" y="1967"/>
                </a:lnTo>
                <a:lnTo>
                  <a:pt x="935" y="1968"/>
                </a:lnTo>
                <a:lnTo>
                  <a:pt x="933" y="1970"/>
                </a:lnTo>
                <a:lnTo>
                  <a:pt x="933" y="1971"/>
                </a:lnTo>
                <a:lnTo>
                  <a:pt x="933" y="1970"/>
                </a:lnTo>
                <a:lnTo>
                  <a:pt x="931" y="1972"/>
                </a:lnTo>
                <a:lnTo>
                  <a:pt x="931" y="1971"/>
                </a:lnTo>
                <a:lnTo>
                  <a:pt x="933" y="1970"/>
                </a:lnTo>
                <a:lnTo>
                  <a:pt x="934" y="1968"/>
                </a:lnTo>
                <a:lnTo>
                  <a:pt x="938" y="1966"/>
                </a:lnTo>
                <a:lnTo>
                  <a:pt x="936" y="1966"/>
                </a:lnTo>
                <a:lnTo>
                  <a:pt x="936" y="1965"/>
                </a:lnTo>
                <a:lnTo>
                  <a:pt x="935" y="1964"/>
                </a:lnTo>
                <a:lnTo>
                  <a:pt x="935" y="1963"/>
                </a:lnTo>
                <a:lnTo>
                  <a:pt x="934" y="1963"/>
                </a:lnTo>
                <a:lnTo>
                  <a:pt x="933" y="1964"/>
                </a:lnTo>
                <a:lnTo>
                  <a:pt x="932" y="1964"/>
                </a:lnTo>
                <a:lnTo>
                  <a:pt x="929" y="1967"/>
                </a:lnTo>
                <a:lnTo>
                  <a:pt x="929" y="1966"/>
                </a:lnTo>
                <a:lnTo>
                  <a:pt x="931" y="1965"/>
                </a:lnTo>
                <a:lnTo>
                  <a:pt x="933" y="1963"/>
                </a:lnTo>
                <a:lnTo>
                  <a:pt x="934" y="1962"/>
                </a:lnTo>
                <a:lnTo>
                  <a:pt x="933" y="1959"/>
                </a:lnTo>
                <a:lnTo>
                  <a:pt x="932" y="1958"/>
                </a:lnTo>
                <a:lnTo>
                  <a:pt x="931" y="1959"/>
                </a:lnTo>
                <a:lnTo>
                  <a:pt x="930" y="1960"/>
                </a:lnTo>
                <a:lnTo>
                  <a:pt x="929" y="1960"/>
                </a:lnTo>
                <a:lnTo>
                  <a:pt x="925" y="1964"/>
                </a:lnTo>
                <a:lnTo>
                  <a:pt x="925" y="1963"/>
                </a:lnTo>
                <a:lnTo>
                  <a:pt x="932" y="1958"/>
                </a:lnTo>
                <a:lnTo>
                  <a:pt x="931" y="1956"/>
                </a:lnTo>
                <a:lnTo>
                  <a:pt x="930" y="1955"/>
                </a:lnTo>
                <a:lnTo>
                  <a:pt x="926" y="1956"/>
                </a:lnTo>
                <a:lnTo>
                  <a:pt x="922" y="1959"/>
                </a:lnTo>
                <a:lnTo>
                  <a:pt x="925" y="1957"/>
                </a:lnTo>
                <a:lnTo>
                  <a:pt x="929" y="1954"/>
                </a:lnTo>
                <a:lnTo>
                  <a:pt x="927" y="1951"/>
                </a:lnTo>
                <a:lnTo>
                  <a:pt x="926" y="1950"/>
                </a:lnTo>
                <a:lnTo>
                  <a:pt x="925" y="1950"/>
                </a:lnTo>
                <a:lnTo>
                  <a:pt x="924" y="1951"/>
                </a:lnTo>
                <a:lnTo>
                  <a:pt x="922" y="1954"/>
                </a:lnTo>
                <a:lnTo>
                  <a:pt x="921" y="1955"/>
                </a:lnTo>
                <a:lnTo>
                  <a:pt x="920" y="1955"/>
                </a:lnTo>
                <a:lnTo>
                  <a:pt x="918" y="1956"/>
                </a:lnTo>
                <a:lnTo>
                  <a:pt x="920" y="1955"/>
                </a:lnTo>
                <a:lnTo>
                  <a:pt x="922" y="1954"/>
                </a:lnTo>
                <a:lnTo>
                  <a:pt x="923" y="1951"/>
                </a:lnTo>
                <a:lnTo>
                  <a:pt x="924" y="1951"/>
                </a:lnTo>
                <a:lnTo>
                  <a:pt x="922" y="1949"/>
                </a:lnTo>
                <a:lnTo>
                  <a:pt x="920" y="1947"/>
                </a:lnTo>
                <a:lnTo>
                  <a:pt x="915" y="1951"/>
                </a:lnTo>
                <a:lnTo>
                  <a:pt x="915" y="1950"/>
                </a:lnTo>
                <a:lnTo>
                  <a:pt x="917" y="1948"/>
                </a:lnTo>
                <a:lnTo>
                  <a:pt x="920" y="1947"/>
                </a:lnTo>
                <a:lnTo>
                  <a:pt x="920" y="1946"/>
                </a:lnTo>
                <a:lnTo>
                  <a:pt x="917" y="1945"/>
                </a:lnTo>
                <a:lnTo>
                  <a:pt x="918" y="1945"/>
                </a:lnTo>
                <a:lnTo>
                  <a:pt x="920" y="1943"/>
                </a:lnTo>
                <a:lnTo>
                  <a:pt x="924" y="1943"/>
                </a:lnTo>
                <a:lnTo>
                  <a:pt x="925" y="1943"/>
                </a:lnTo>
                <a:lnTo>
                  <a:pt x="926" y="1943"/>
                </a:lnTo>
                <a:lnTo>
                  <a:pt x="925" y="1942"/>
                </a:lnTo>
                <a:lnTo>
                  <a:pt x="924" y="1942"/>
                </a:lnTo>
                <a:lnTo>
                  <a:pt x="918" y="1942"/>
                </a:lnTo>
                <a:lnTo>
                  <a:pt x="917" y="1942"/>
                </a:lnTo>
                <a:lnTo>
                  <a:pt x="916" y="1942"/>
                </a:lnTo>
                <a:lnTo>
                  <a:pt x="915" y="1943"/>
                </a:lnTo>
                <a:lnTo>
                  <a:pt x="913" y="1948"/>
                </a:lnTo>
                <a:lnTo>
                  <a:pt x="913" y="1947"/>
                </a:lnTo>
                <a:lnTo>
                  <a:pt x="914" y="1945"/>
                </a:lnTo>
                <a:lnTo>
                  <a:pt x="915" y="1942"/>
                </a:lnTo>
                <a:lnTo>
                  <a:pt x="914" y="1943"/>
                </a:lnTo>
                <a:lnTo>
                  <a:pt x="913" y="1943"/>
                </a:lnTo>
                <a:lnTo>
                  <a:pt x="912" y="1943"/>
                </a:lnTo>
                <a:lnTo>
                  <a:pt x="910" y="1947"/>
                </a:lnTo>
                <a:lnTo>
                  <a:pt x="912" y="1945"/>
                </a:lnTo>
                <a:lnTo>
                  <a:pt x="912" y="1943"/>
                </a:lnTo>
                <a:lnTo>
                  <a:pt x="909" y="1945"/>
                </a:lnTo>
                <a:lnTo>
                  <a:pt x="907" y="1946"/>
                </a:lnTo>
                <a:lnTo>
                  <a:pt x="907" y="1945"/>
                </a:lnTo>
                <a:lnTo>
                  <a:pt x="906" y="1945"/>
                </a:lnTo>
                <a:lnTo>
                  <a:pt x="907" y="1943"/>
                </a:lnTo>
                <a:lnTo>
                  <a:pt x="909" y="1943"/>
                </a:lnTo>
                <a:lnTo>
                  <a:pt x="909" y="1942"/>
                </a:lnTo>
                <a:lnTo>
                  <a:pt x="908" y="1942"/>
                </a:lnTo>
                <a:lnTo>
                  <a:pt x="910" y="1941"/>
                </a:lnTo>
                <a:lnTo>
                  <a:pt x="910" y="1940"/>
                </a:lnTo>
                <a:lnTo>
                  <a:pt x="908" y="1941"/>
                </a:lnTo>
                <a:lnTo>
                  <a:pt x="908" y="1940"/>
                </a:lnTo>
                <a:lnTo>
                  <a:pt x="907" y="1940"/>
                </a:lnTo>
                <a:lnTo>
                  <a:pt x="908" y="1940"/>
                </a:lnTo>
                <a:lnTo>
                  <a:pt x="907" y="1940"/>
                </a:lnTo>
                <a:lnTo>
                  <a:pt x="907" y="1939"/>
                </a:lnTo>
                <a:lnTo>
                  <a:pt x="907" y="1938"/>
                </a:lnTo>
                <a:lnTo>
                  <a:pt x="908" y="1938"/>
                </a:lnTo>
                <a:lnTo>
                  <a:pt x="907" y="1937"/>
                </a:lnTo>
                <a:lnTo>
                  <a:pt x="906" y="1937"/>
                </a:lnTo>
                <a:lnTo>
                  <a:pt x="905" y="1937"/>
                </a:lnTo>
                <a:lnTo>
                  <a:pt x="904" y="1937"/>
                </a:lnTo>
                <a:lnTo>
                  <a:pt x="901" y="1938"/>
                </a:lnTo>
                <a:lnTo>
                  <a:pt x="900" y="1938"/>
                </a:lnTo>
                <a:lnTo>
                  <a:pt x="901" y="1938"/>
                </a:lnTo>
                <a:lnTo>
                  <a:pt x="901" y="1939"/>
                </a:lnTo>
                <a:lnTo>
                  <a:pt x="900" y="1938"/>
                </a:lnTo>
                <a:lnTo>
                  <a:pt x="899" y="1937"/>
                </a:lnTo>
                <a:lnTo>
                  <a:pt x="898" y="1937"/>
                </a:lnTo>
                <a:lnTo>
                  <a:pt x="897" y="1937"/>
                </a:lnTo>
                <a:lnTo>
                  <a:pt x="898" y="1935"/>
                </a:lnTo>
                <a:lnTo>
                  <a:pt x="899" y="1934"/>
                </a:lnTo>
                <a:lnTo>
                  <a:pt x="898" y="1934"/>
                </a:lnTo>
                <a:lnTo>
                  <a:pt x="897" y="1933"/>
                </a:lnTo>
                <a:lnTo>
                  <a:pt x="896" y="1934"/>
                </a:lnTo>
                <a:lnTo>
                  <a:pt x="893" y="1937"/>
                </a:lnTo>
                <a:lnTo>
                  <a:pt x="895" y="1935"/>
                </a:lnTo>
                <a:lnTo>
                  <a:pt x="896" y="1933"/>
                </a:lnTo>
                <a:lnTo>
                  <a:pt x="897" y="1933"/>
                </a:lnTo>
                <a:lnTo>
                  <a:pt x="897" y="1932"/>
                </a:lnTo>
                <a:lnTo>
                  <a:pt x="896" y="1931"/>
                </a:lnTo>
                <a:lnTo>
                  <a:pt x="895" y="1932"/>
                </a:lnTo>
                <a:lnTo>
                  <a:pt x="893" y="1932"/>
                </a:lnTo>
                <a:lnTo>
                  <a:pt x="893" y="1933"/>
                </a:lnTo>
                <a:lnTo>
                  <a:pt x="892" y="1934"/>
                </a:lnTo>
                <a:lnTo>
                  <a:pt x="895" y="1931"/>
                </a:lnTo>
                <a:lnTo>
                  <a:pt x="891" y="1930"/>
                </a:lnTo>
                <a:lnTo>
                  <a:pt x="890" y="1931"/>
                </a:lnTo>
                <a:lnTo>
                  <a:pt x="891" y="1930"/>
                </a:lnTo>
                <a:lnTo>
                  <a:pt x="890" y="1929"/>
                </a:lnTo>
                <a:lnTo>
                  <a:pt x="889" y="1929"/>
                </a:lnTo>
                <a:lnTo>
                  <a:pt x="889" y="1928"/>
                </a:lnTo>
                <a:lnTo>
                  <a:pt x="888" y="1928"/>
                </a:lnTo>
                <a:lnTo>
                  <a:pt x="887" y="1928"/>
                </a:lnTo>
                <a:lnTo>
                  <a:pt x="887" y="1926"/>
                </a:lnTo>
                <a:lnTo>
                  <a:pt x="887" y="1928"/>
                </a:lnTo>
                <a:lnTo>
                  <a:pt x="886" y="1928"/>
                </a:lnTo>
                <a:lnTo>
                  <a:pt x="887" y="1926"/>
                </a:lnTo>
                <a:lnTo>
                  <a:pt x="884" y="1929"/>
                </a:lnTo>
                <a:lnTo>
                  <a:pt x="887" y="1926"/>
                </a:lnTo>
                <a:lnTo>
                  <a:pt x="886" y="1925"/>
                </a:lnTo>
                <a:lnTo>
                  <a:pt x="884" y="1925"/>
                </a:lnTo>
                <a:lnTo>
                  <a:pt x="886" y="1925"/>
                </a:lnTo>
                <a:lnTo>
                  <a:pt x="884" y="1924"/>
                </a:lnTo>
                <a:lnTo>
                  <a:pt x="883" y="1924"/>
                </a:lnTo>
                <a:lnTo>
                  <a:pt x="883" y="1925"/>
                </a:lnTo>
                <a:lnTo>
                  <a:pt x="881" y="1926"/>
                </a:lnTo>
                <a:lnTo>
                  <a:pt x="881" y="1928"/>
                </a:lnTo>
                <a:lnTo>
                  <a:pt x="881" y="1926"/>
                </a:lnTo>
                <a:lnTo>
                  <a:pt x="882" y="1924"/>
                </a:lnTo>
                <a:lnTo>
                  <a:pt x="883" y="1924"/>
                </a:lnTo>
                <a:lnTo>
                  <a:pt x="883" y="1923"/>
                </a:lnTo>
                <a:lnTo>
                  <a:pt x="882" y="1923"/>
                </a:lnTo>
                <a:lnTo>
                  <a:pt x="882" y="1922"/>
                </a:lnTo>
                <a:lnTo>
                  <a:pt x="881" y="1922"/>
                </a:lnTo>
                <a:lnTo>
                  <a:pt x="881" y="1921"/>
                </a:lnTo>
                <a:lnTo>
                  <a:pt x="877" y="1922"/>
                </a:lnTo>
                <a:lnTo>
                  <a:pt x="875" y="1923"/>
                </a:lnTo>
                <a:lnTo>
                  <a:pt x="875" y="1922"/>
                </a:lnTo>
                <a:lnTo>
                  <a:pt x="872" y="1920"/>
                </a:lnTo>
                <a:lnTo>
                  <a:pt x="867" y="1916"/>
                </a:lnTo>
                <a:lnTo>
                  <a:pt x="863" y="1912"/>
                </a:lnTo>
                <a:lnTo>
                  <a:pt x="869" y="1909"/>
                </a:lnTo>
                <a:lnTo>
                  <a:pt x="870" y="1909"/>
                </a:lnTo>
                <a:lnTo>
                  <a:pt x="869" y="1909"/>
                </a:lnTo>
                <a:lnTo>
                  <a:pt x="869" y="1908"/>
                </a:lnTo>
                <a:lnTo>
                  <a:pt x="867" y="1907"/>
                </a:lnTo>
                <a:lnTo>
                  <a:pt x="867" y="1908"/>
                </a:lnTo>
                <a:lnTo>
                  <a:pt x="864" y="1909"/>
                </a:lnTo>
                <a:lnTo>
                  <a:pt x="867" y="1908"/>
                </a:lnTo>
                <a:lnTo>
                  <a:pt x="866" y="1907"/>
                </a:lnTo>
                <a:lnTo>
                  <a:pt x="864" y="1908"/>
                </a:lnTo>
                <a:lnTo>
                  <a:pt x="866" y="1907"/>
                </a:lnTo>
                <a:lnTo>
                  <a:pt x="866" y="1906"/>
                </a:lnTo>
                <a:lnTo>
                  <a:pt x="865" y="1906"/>
                </a:lnTo>
                <a:lnTo>
                  <a:pt x="865" y="1907"/>
                </a:lnTo>
                <a:lnTo>
                  <a:pt x="864" y="1906"/>
                </a:lnTo>
                <a:lnTo>
                  <a:pt x="863" y="1907"/>
                </a:lnTo>
                <a:lnTo>
                  <a:pt x="863" y="1908"/>
                </a:lnTo>
                <a:lnTo>
                  <a:pt x="863" y="1907"/>
                </a:lnTo>
                <a:lnTo>
                  <a:pt x="864" y="1906"/>
                </a:lnTo>
                <a:lnTo>
                  <a:pt x="864" y="1905"/>
                </a:lnTo>
                <a:lnTo>
                  <a:pt x="862" y="1906"/>
                </a:lnTo>
                <a:lnTo>
                  <a:pt x="863" y="1905"/>
                </a:lnTo>
                <a:lnTo>
                  <a:pt x="862" y="1904"/>
                </a:lnTo>
                <a:lnTo>
                  <a:pt x="860" y="1901"/>
                </a:lnTo>
                <a:lnTo>
                  <a:pt x="861" y="1901"/>
                </a:lnTo>
                <a:lnTo>
                  <a:pt x="860" y="1901"/>
                </a:lnTo>
                <a:lnTo>
                  <a:pt x="858" y="1903"/>
                </a:lnTo>
                <a:lnTo>
                  <a:pt x="860" y="1903"/>
                </a:lnTo>
                <a:lnTo>
                  <a:pt x="858" y="1904"/>
                </a:lnTo>
                <a:lnTo>
                  <a:pt x="860" y="1905"/>
                </a:lnTo>
                <a:lnTo>
                  <a:pt x="857" y="1908"/>
                </a:lnTo>
                <a:lnTo>
                  <a:pt x="855" y="1906"/>
                </a:lnTo>
                <a:lnTo>
                  <a:pt x="852" y="1904"/>
                </a:lnTo>
                <a:lnTo>
                  <a:pt x="852" y="1903"/>
                </a:lnTo>
                <a:lnTo>
                  <a:pt x="853" y="1901"/>
                </a:lnTo>
                <a:lnTo>
                  <a:pt x="854" y="1903"/>
                </a:lnTo>
                <a:lnTo>
                  <a:pt x="855" y="1904"/>
                </a:lnTo>
                <a:lnTo>
                  <a:pt x="857" y="1899"/>
                </a:lnTo>
                <a:lnTo>
                  <a:pt x="856" y="1898"/>
                </a:lnTo>
                <a:lnTo>
                  <a:pt x="853" y="1896"/>
                </a:lnTo>
                <a:lnTo>
                  <a:pt x="851" y="1893"/>
                </a:lnTo>
                <a:lnTo>
                  <a:pt x="849" y="1893"/>
                </a:lnTo>
                <a:lnTo>
                  <a:pt x="847" y="1893"/>
                </a:lnTo>
                <a:lnTo>
                  <a:pt x="847" y="1895"/>
                </a:lnTo>
                <a:lnTo>
                  <a:pt x="847" y="1896"/>
                </a:lnTo>
                <a:lnTo>
                  <a:pt x="846" y="1895"/>
                </a:lnTo>
                <a:lnTo>
                  <a:pt x="845" y="1896"/>
                </a:lnTo>
                <a:lnTo>
                  <a:pt x="844" y="1897"/>
                </a:lnTo>
                <a:lnTo>
                  <a:pt x="844" y="1896"/>
                </a:lnTo>
                <a:lnTo>
                  <a:pt x="844" y="1895"/>
                </a:lnTo>
                <a:lnTo>
                  <a:pt x="844" y="1893"/>
                </a:lnTo>
                <a:lnTo>
                  <a:pt x="843" y="1893"/>
                </a:lnTo>
                <a:lnTo>
                  <a:pt x="841" y="1893"/>
                </a:lnTo>
                <a:lnTo>
                  <a:pt x="841" y="1892"/>
                </a:lnTo>
                <a:lnTo>
                  <a:pt x="841" y="1891"/>
                </a:lnTo>
                <a:lnTo>
                  <a:pt x="839" y="1888"/>
                </a:lnTo>
                <a:lnTo>
                  <a:pt x="838" y="1888"/>
                </a:lnTo>
                <a:lnTo>
                  <a:pt x="839" y="1887"/>
                </a:lnTo>
                <a:lnTo>
                  <a:pt x="839" y="1886"/>
                </a:lnTo>
                <a:lnTo>
                  <a:pt x="837" y="1887"/>
                </a:lnTo>
                <a:lnTo>
                  <a:pt x="837" y="1886"/>
                </a:lnTo>
                <a:lnTo>
                  <a:pt x="838" y="1886"/>
                </a:lnTo>
                <a:lnTo>
                  <a:pt x="839" y="1886"/>
                </a:lnTo>
                <a:lnTo>
                  <a:pt x="838" y="1884"/>
                </a:lnTo>
                <a:lnTo>
                  <a:pt x="836" y="1886"/>
                </a:lnTo>
                <a:lnTo>
                  <a:pt x="836" y="1887"/>
                </a:lnTo>
                <a:lnTo>
                  <a:pt x="835" y="1887"/>
                </a:lnTo>
                <a:lnTo>
                  <a:pt x="837" y="1890"/>
                </a:lnTo>
                <a:lnTo>
                  <a:pt x="836" y="1890"/>
                </a:lnTo>
                <a:lnTo>
                  <a:pt x="834" y="1887"/>
                </a:lnTo>
                <a:lnTo>
                  <a:pt x="834" y="1888"/>
                </a:lnTo>
                <a:lnTo>
                  <a:pt x="834" y="1887"/>
                </a:lnTo>
                <a:lnTo>
                  <a:pt x="835" y="1887"/>
                </a:lnTo>
                <a:lnTo>
                  <a:pt x="834" y="1884"/>
                </a:lnTo>
                <a:lnTo>
                  <a:pt x="834" y="1883"/>
                </a:lnTo>
                <a:lnTo>
                  <a:pt x="835" y="1883"/>
                </a:lnTo>
                <a:lnTo>
                  <a:pt x="836" y="1882"/>
                </a:lnTo>
                <a:lnTo>
                  <a:pt x="836" y="1883"/>
                </a:lnTo>
                <a:lnTo>
                  <a:pt x="837" y="1883"/>
                </a:lnTo>
                <a:lnTo>
                  <a:pt x="838" y="1884"/>
                </a:lnTo>
                <a:lnTo>
                  <a:pt x="838" y="1882"/>
                </a:lnTo>
                <a:lnTo>
                  <a:pt x="838" y="1881"/>
                </a:lnTo>
                <a:lnTo>
                  <a:pt x="835" y="1881"/>
                </a:lnTo>
                <a:lnTo>
                  <a:pt x="832" y="1881"/>
                </a:lnTo>
                <a:lnTo>
                  <a:pt x="832" y="1879"/>
                </a:lnTo>
                <a:lnTo>
                  <a:pt x="836" y="1879"/>
                </a:lnTo>
                <a:lnTo>
                  <a:pt x="838" y="1879"/>
                </a:lnTo>
                <a:lnTo>
                  <a:pt x="838" y="1878"/>
                </a:lnTo>
                <a:lnTo>
                  <a:pt x="837" y="1878"/>
                </a:lnTo>
                <a:lnTo>
                  <a:pt x="836" y="1878"/>
                </a:lnTo>
                <a:lnTo>
                  <a:pt x="832" y="1878"/>
                </a:lnTo>
                <a:lnTo>
                  <a:pt x="832" y="1876"/>
                </a:lnTo>
                <a:lnTo>
                  <a:pt x="834" y="1876"/>
                </a:lnTo>
                <a:lnTo>
                  <a:pt x="835" y="1876"/>
                </a:lnTo>
                <a:lnTo>
                  <a:pt x="837" y="1876"/>
                </a:lnTo>
                <a:lnTo>
                  <a:pt x="838" y="1876"/>
                </a:lnTo>
                <a:lnTo>
                  <a:pt x="838" y="1875"/>
                </a:lnTo>
                <a:lnTo>
                  <a:pt x="837" y="1875"/>
                </a:lnTo>
                <a:lnTo>
                  <a:pt x="838" y="1875"/>
                </a:lnTo>
                <a:lnTo>
                  <a:pt x="838" y="1874"/>
                </a:lnTo>
                <a:lnTo>
                  <a:pt x="837" y="1874"/>
                </a:lnTo>
                <a:lnTo>
                  <a:pt x="835" y="1874"/>
                </a:lnTo>
                <a:lnTo>
                  <a:pt x="834" y="1874"/>
                </a:lnTo>
                <a:lnTo>
                  <a:pt x="832" y="1874"/>
                </a:lnTo>
                <a:lnTo>
                  <a:pt x="832" y="1872"/>
                </a:lnTo>
                <a:lnTo>
                  <a:pt x="832" y="1871"/>
                </a:lnTo>
                <a:lnTo>
                  <a:pt x="837" y="1871"/>
                </a:lnTo>
                <a:lnTo>
                  <a:pt x="838" y="1871"/>
                </a:lnTo>
                <a:lnTo>
                  <a:pt x="838" y="1870"/>
                </a:lnTo>
                <a:lnTo>
                  <a:pt x="838" y="1868"/>
                </a:lnTo>
                <a:lnTo>
                  <a:pt x="838" y="1867"/>
                </a:lnTo>
                <a:lnTo>
                  <a:pt x="838" y="1866"/>
                </a:lnTo>
                <a:lnTo>
                  <a:pt x="838" y="1862"/>
                </a:lnTo>
                <a:lnTo>
                  <a:pt x="838" y="1859"/>
                </a:lnTo>
                <a:lnTo>
                  <a:pt x="838" y="1857"/>
                </a:lnTo>
                <a:lnTo>
                  <a:pt x="838" y="1856"/>
                </a:lnTo>
                <a:lnTo>
                  <a:pt x="838" y="1855"/>
                </a:lnTo>
                <a:lnTo>
                  <a:pt x="837" y="1854"/>
                </a:lnTo>
                <a:lnTo>
                  <a:pt x="837" y="1853"/>
                </a:lnTo>
                <a:lnTo>
                  <a:pt x="836" y="1853"/>
                </a:lnTo>
                <a:lnTo>
                  <a:pt x="836" y="1851"/>
                </a:lnTo>
                <a:lnTo>
                  <a:pt x="835" y="1851"/>
                </a:lnTo>
                <a:lnTo>
                  <a:pt x="835" y="1850"/>
                </a:lnTo>
                <a:lnTo>
                  <a:pt x="834" y="1850"/>
                </a:lnTo>
                <a:lnTo>
                  <a:pt x="832" y="1849"/>
                </a:lnTo>
                <a:lnTo>
                  <a:pt x="831" y="1849"/>
                </a:lnTo>
                <a:lnTo>
                  <a:pt x="830" y="1849"/>
                </a:lnTo>
                <a:lnTo>
                  <a:pt x="829" y="1849"/>
                </a:lnTo>
                <a:lnTo>
                  <a:pt x="828" y="1849"/>
                </a:lnTo>
                <a:lnTo>
                  <a:pt x="827" y="1849"/>
                </a:lnTo>
                <a:lnTo>
                  <a:pt x="826" y="1849"/>
                </a:lnTo>
                <a:lnTo>
                  <a:pt x="826" y="1850"/>
                </a:lnTo>
                <a:lnTo>
                  <a:pt x="826" y="1851"/>
                </a:lnTo>
                <a:lnTo>
                  <a:pt x="824" y="1854"/>
                </a:lnTo>
                <a:lnTo>
                  <a:pt x="823" y="1854"/>
                </a:lnTo>
                <a:lnTo>
                  <a:pt x="822" y="1853"/>
                </a:lnTo>
                <a:lnTo>
                  <a:pt x="815" y="1851"/>
                </a:lnTo>
                <a:lnTo>
                  <a:pt x="815" y="1850"/>
                </a:lnTo>
                <a:lnTo>
                  <a:pt x="815" y="1849"/>
                </a:lnTo>
                <a:lnTo>
                  <a:pt x="817" y="1848"/>
                </a:lnTo>
                <a:lnTo>
                  <a:pt x="817" y="1847"/>
                </a:lnTo>
                <a:lnTo>
                  <a:pt x="815" y="1847"/>
                </a:lnTo>
                <a:lnTo>
                  <a:pt x="814" y="1847"/>
                </a:lnTo>
                <a:lnTo>
                  <a:pt x="813" y="1847"/>
                </a:lnTo>
                <a:lnTo>
                  <a:pt x="812" y="1847"/>
                </a:lnTo>
                <a:lnTo>
                  <a:pt x="812" y="1848"/>
                </a:lnTo>
                <a:lnTo>
                  <a:pt x="811" y="1848"/>
                </a:lnTo>
                <a:lnTo>
                  <a:pt x="810" y="1849"/>
                </a:lnTo>
                <a:lnTo>
                  <a:pt x="809" y="1849"/>
                </a:lnTo>
                <a:lnTo>
                  <a:pt x="809" y="1850"/>
                </a:lnTo>
                <a:lnTo>
                  <a:pt x="808" y="1850"/>
                </a:lnTo>
                <a:lnTo>
                  <a:pt x="808" y="1849"/>
                </a:lnTo>
                <a:lnTo>
                  <a:pt x="806" y="1849"/>
                </a:lnTo>
                <a:lnTo>
                  <a:pt x="798" y="1849"/>
                </a:lnTo>
                <a:lnTo>
                  <a:pt x="795" y="1848"/>
                </a:lnTo>
                <a:lnTo>
                  <a:pt x="795" y="1849"/>
                </a:lnTo>
                <a:lnTo>
                  <a:pt x="794" y="1850"/>
                </a:lnTo>
                <a:lnTo>
                  <a:pt x="794" y="1851"/>
                </a:lnTo>
                <a:lnTo>
                  <a:pt x="795" y="1851"/>
                </a:lnTo>
                <a:lnTo>
                  <a:pt x="795" y="1853"/>
                </a:lnTo>
                <a:lnTo>
                  <a:pt x="796" y="1853"/>
                </a:lnTo>
                <a:lnTo>
                  <a:pt x="797" y="1853"/>
                </a:lnTo>
                <a:lnTo>
                  <a:pt x="798" y="1853"/>
                </a:lnTo>
                <a:lnTo>
                  <a:pt x="801" y="1854"/>
                </a:lnTo>
                <a:lnTo>
                  <a:pt x="804" y="1854"/>
                </a:lnTo>
                <a:lnTo>
                  <a:pt x="805" y="1854"/>
                </a:lnTo>
                <a:lnTo>
                  <a:pt x="806" y="1854"/>
                </a:lnTo>
                <a:lnTo>
                  <a:pt x="806" y="1855"/>
                </a:lnTo>
                <a:lnTo>
                  <a:pt x="808" y="1855"/>
                </a:lnTo>
                <a:lnTo>
                  <a:pt x="809" y="1855"/>
                </a:lnTo>
                <a:lnTo>
                  <a:pt x="810" y="1855"/>
                </a:lnTo>
                <a:lnTo>
                  <a:pt x="810" y="1856"/>
                </a:lnTo>
                <a:lnTo>
                  <a:pt x="810" y="1857"/>
                </a:lnTo>
                <a:lnTo>
                  <a:pt x="809" y="1857"/>
                </a:lnTo>
                <a:lnTo>
                  <a:pt x="808" y="1857"/>
                </a:lnTo>
                <a:lnTo>
                  <a:pt x="806" y="1857"/>
                </a:lnTo>
                <a:lnTo>
                  <a:pt x="805" y="1856"/>
                </a:lnTo>
                <a:lnTo>
                  <a:pt x="803" y="1856"/>
                </a:lnTo>
                <a:lnTo>
                  <a:pt x="798" y="1856"/>
                </a:lnTo>
                <a:lnTo>
                  <a:pt x="796" y="1856"/>
                </a:lnTo>
                <a:lnTo>
                  <a:pt x="792" y="1855"/>
                </a:lnTo>
                <a:lnTo>
                  <a:pt x="787" y="1855"/>
                </a:lnTo>
                <a:lnTo>
                  <a:pt x="785" y="1855"/>
                </a:lnTo>
                <a:lnTo>
                  <a:pt x="779" y="1855"/>
                </a:lnTo>
                <a:lnTo>
                  <a:pt x="777" y="1855"/>
                </a:lnTo>
                <a:lnTo>
                  <a:pt x="772" y="1855"/>
                </a:lnTo>
                <a:lnTo>
                  <a:pt x="771" y="1855"/>
                </a:lnTo>
                <a:lnTo>
                  <a:pt x="769" y="1856"/>
                </a:lnTo>
                <a:lnTo>
                  <a:pt x="767" y="1856"/>
                </a:lnTo>
                <a:lnTo>
                  <a:pt x="763" y="1857"/>
                </a:lnTo>
                <a:lnTo>
                  <a:pt x="762" y="1857"/>
                </a:lnTo>
                <a:lnTo>
                  <a:pt x="760" y="1857"/>
                </a:lnTo>
                <a:lnTo>
                  <a:pt x="759" y="1857"/>
                </a:lnTo>
                <a:lnTo>
                  <a:pt x="758" y="1857"/>
                </a:lnTo>
                <a:lnTo>
                  <a:pt x="758" y="1856"/>
                </a:lnTo>
                <a:lnTo>
                  <a:pt x="757" y="1856"/>
                </a:lnTo>
                <a:lnTo>
                  <a:pt x="754" y="1855"/>
                </a:lnTo>
                <a:lnTo>
                  <a:pt x="753" y="1855"/>
                </a:lnTo>
                <a:lnTo>
                  <a:pt x="752" y="1856"/>
                </a:lnTo>
                <a:lnTo>
                  <a:pt x="752" y="1857"/>
                </a:lnTo>
                <a:lnTo>
                  <a:pt x="752" y="1858"/>
                </a:lnTo>
                <a:lnTo>
                  <a:pt x="752" y="1859"/>
                </a:lnTo>
                <a:lnTo>
                  <a:pt x="751" y="1861"/>
                </a:lnTo>
                <a:lnTo>
                  <a:pt x="751" y="1862"/>
                </a:lnTo>
                <a:lnTo>
                  <a:pt x="750" y="1862"/>
                </a:lnTo>
                <a:lnTo>
                  <a:pt x="749" y="1862"/>
                </a:lnTo>
                <a:lnTo>
                  <a:pt x="748" y="1862"/>
                </a:lnTo>
                <a:lnTo>
                  <a:pt x="748" y="1861"/>
                </a:lnTo>
                <a:lnTo>
                  <a:pt x="746" y="1861"/>
                </a:lnTo>
                <a:lnTo>
                  <a:pt x="745" y="1859"/>
                </a:lnTo>
                <a:lnTo>
                  <a:pt x="744" y="1859"/>
                </a:lnTo>
                <a:lnTo>
                  <a:pt x="743" y="1858"/>
                </a:lnTo>
                <a:lnTo>
                  <a:pt x="741" y="1857"/>
                </a:lnTo>
                <a:lnTo>
                  <a:pt x="740" y="1856"/>
                </a:lnTo>
                <a:lnTo>
                  <a:pt x="739" y="1856"/>
                </a:lnTo>
                <a:lnTo>
                  <a:pt x="737" y="1856"/>
                </a:lnTo>
                <a:lnTo>
                  <a:pt x="737" y="1855"/>
                </a:lnTo>
                <a:lnTo>
                  <a:pt x="736" y="1855"/>
                </a:lnTo>
                <a:lnTo>
                  <a:pt x="735" y="1855"/>
                </a:lnTo>
                <a:lnTo>
                  <a:pt x="734" y="1855"/>
                </a:lnTo>
                <a:lnTo>
                  <a:pt x="733" y="1855"/>
                </a:lnTo>
                <a:lnTo>
                  <a:pt x="733" y="1856"/>
                </a:lnTo>
                <a:lnTo>
                  <a:pt x="732" y="1856"/>
                </a:lnTo>
                <a:lnTo>
                  <a:pt x="732" y="1857"/>
                </a:lnTo>
                <a:lnTo>
                  <a:pt x="731" y="1857"/>
                </a:lnTo>
                <a:lnTo>
                  <a:pt x="731" y="1858"/>
                </a:lnTo>
                <a:lnTo>
                  <a:pt x="731" y="1859"/>
                </a:lnTo>
                <a:lnTo>
                  <a:pt x="731" y="1861"/>
                </a:lnTo>
                <a:lnTo>
                  <a:pt x="731" y="1862"/>
                </a:lnTo>
                <a:lnTo>
                  <a:pt x="731" y="1863"/>
                </a:lnTo>
                <a:lnTo>
                  <a:pt x="731" y="1864"/>
                </a:lnTo>
                <a:lnTo>
                  <a:pt x="732" y="1864"/>
                </a:lnTo>
                <a:lnTo>
                  <a:pt x="733" y="1865"/>
                </a:lnTo>
                <a:lnTo>
                  <a:pt x="735" y="1866"/>
                </a:lnTo>
                <a:lnTo>
                  <a:pt x="735" y="1867"/>
                </a:lnTo>
                <a:lnTo>
                  <a:pt x="736" y="1867"/>
                </a:lnTo>
                <a:lnTo>
                  <a:pt x="737" y="1868"/>
                </a:lnTo>
                <a:lnTo>
                  <a:pt x="740" y="1870"/>
                </a:lnTo>
                <a:lnTo>
                  <a:pt x="741" y="1871"/>
                </a:lnTo>
                <a:lnTo>
                  <a:pt x="742" y="1871"/>
                </a:lnTo>
                <a:lnTo>
                  <a:pt x="742" y="1870"/>
                </a:lnTo>
                <a:lnTo>
                  <a:pt x="743" y="1868"/>
                </a:lnTo>
                <a:lnTo>
                  <a:pt x="743" y="1867"/>
                </a:lnTo>
                <a:lnTo>
                  <a:pt x="744" y="1867"/>
                </a:lnTo>
                <a:lnTo>
                  <a:pt x="745" y="1867"/>
                </a:lnTo>
                <a:lnTo>
                  <a:pt x="745" y="1868"/>
                </a:lnTo>
                <a:lnTo>
                  <a:pt x="745" y="1870"/>
                </a:lnTo>
                <a:lnTo>
                  <a:pt x="745" y="1871"/>
                </a:lnTo>
                <a:lnTo>
                  <a:pt x="745" y="1872"/>
                </a:lnTo>
                <a:lnTo>
                  <a:pt x="744" y="1873"/>
                </a:lnTo>
                <a:lnTo>
                  <a:pt x="743" y="1874"/>
                </a:lnTo>
                <a:lnTo>
                  <a:pt x="741" y="1876"/>
                </a:lnTo>
                <a:lnTo>
                  <a:pt x="741" y="1878"/>
                </a:lnTo>
                <a:lnTo>
                  <a:pt x="740" y="1876"/>
                </a:lnTo>
                <a:lnTo>
                  <a:pt x="739" y="1878"/>
                </a:lnTo>
                <a:lnTo>
                  <a:pt x="739" y="1879"/>
                </a:lnTo>
                <a:lnTo>
                  <a:pt x="737" y="1879"/>
                </a:lnTo>
                <a:lnTo>
                  <a:pt x="736" y="1880"/>
                </a:lnTo>
                <a:lnTo>
                  <a:pt x="735" y="1881"/>
                </a:lnTo>
                <a:lnTo>
                  <a:pt x="733" y="1882"/>
                </a:lnTo>
                <a:lnTo>
                  <a:pt x="732" y="1883"/>
                </a:lnTo>
                <a:lnTo>
                  <a:pt x="729" y="1886"/>
                </a:lnTo>
                <a:lnTo>
                  <a:pt x="728" y="1887"/>
                </a:lnTo>
                <a:lnTo>
                  <a:pt x="727" y="1889"/>
                </a:lnTo>
                <a:lnTo>
                  <a:pt x="725" y="1891"/>
                </a:lnTo>
                <a:lnTo>
                  <a:pt x="724" y="1892"/>
                </a:lnTo>
                <a:lnTo>
                  <a:pt x="723" y="1893"/>
                </a:lnTo>
                <a:lnTo>
                  <a:pt x="722" y="1895"/>
                </a:lnTo>
                <a:lnTo>
                  <a:pt x="720" y="1895"/>
                </a:lnTo>
                <a:lnTo>
                  <a:pt x="718" y="1895"/>
                </a:lnTo>
                <a:lnTo>
                  <a:pt x="717" y="1895"/>
                </a:lnTo>
                <a:lnTo>
                  <a:pt x="716" y="1895"/>
                </a:lnTo>
                <a:lnTo>
                  <a:pt x="716" y="1893"/>
                </a:lnTo>
                <a:lnTo>
                  <a:pt x="717" y="1893"/>
                </a:lnTo>
                <a:lnTo>
                  <a:pt x="717" y="1892"/>
                </a:lnTo>
                <a:lnTo>
                  <a:pt x="718" y="1892"/>
                </a:lnTo>
                <a:lnTo>
                  <a:pt x="719" y="1892"/>
                </a:lnTo>
                <a:lnTo>
                  <a:pt x="720" y="1891"/>
                </a:lnTo>
                <a:lnTo>
                  <a:pt x="722" y="1891"/>
                </a:lnTo>
                <a:lnTo>
                  <a:pt x="724" y="1889"/>
                </a:lnTo>
                <a:lnTo>
                  <a:pt x="725" y="1887"/>
                </a:lnTo>
                <a:lnTo>
                  <a:pt x="727" y="1886"/>
                </a:lnTo>
                <a:lnTo>
                  <a:pt x="727" y="1884"/>
                </a:lnTo>
                <a:lnTo>
                  <a:pt x="728" y="1883"/>
                </a:lnTo>
                <a:lnTo>
                  <a:pt x="732" y="1880"/>
                </a:lnTo>
                <a:lnTo>
                  <a:pt x="733" y="1879"/>
                </a:lnTo>
                <a:lnTo>
                  <a:pt x="735" y="1878"/>
                </a:lnTo>
                <a:lnTo>
                  <a:pt x="737" y="1875"/>
                </a:lnTo>
                <a:lnTo>
                  <a:pt x="737" y="1874"/>
                </a:lnTo>
                <a:lnTo>
                  <a:pt x="736" y="1871"/>
                </a:lnTo>
                <a:lnTo>
                  <a:pt x="736" y="1870"/>
                </a:lnTo>
                <a:lnTo>
                  <a:pt x="734" y="1868"/>
                </a:lnTo>
                <a:lnTo>
                  <a:pt x="732" y="1866"/>
                </a:lnTo>
                <a:lnTo>
                  <a:pt x="731" y="1866"/>
                </a:lnTo>
                <a:lnTo>
                  <a:pt x="728" y="1871"/>
                </a:lnTo>
                <a:lnTo>
                  <a:pt x="727" y="1872"/>
                </a:lnTo>
                <a:lnTo>
                  <a:pt x="727" y="1871"/>
                </a:lnTo>
                <a:lnTo>
                  <a:pt x="725" y="1870"/>
                </a:lnTo>
                <a:lnTo>
                  <a:pt x="724" y="1870"/>
                </a:lnTo>
                <a:lnTo>
                  <a:pt x="723" y="1870"/>
                </a:lnTo>
                <a:lnTo>
                  <a:pt x="720" y="1871"/>
                </a:lnTo>
                <a:lnTo>
                  <a:pt x="719" y="1871"/>
                </a:lnTo>
                <a:lnTo>
                  <a:pt x="719" y="1872"/>
                </a:lnTo>
                <a:lnTo>
                  <a:pt x="718" y="1872"/>
                </a:lnTo>
                <a:lnTo>
                  <a:pt x="717" y="1872"/>
                </a:lnTo>
                <a:lnTo>
                  <a:pt x="717" y="1873"/>
                </a:lnTo>
                <a:lnTo>
                  <a:pt x="716" y="1875"/>
                </a:lnTo>
                <a:lnTo>
                  <a:pt x="715" y="1876"/>
                </a:lnTo>
                <a:lnTo>
                  <a:pt x="715" y="1879"/>
                </a:lnTo>
                <a:lnTo>
                  <a:pt x="714" y="1880"/>
                </a:lnTo>
                <a:lnTo>
                  <a:pt x="715" y="1880"/>
                </a:lnTo>
                <a:lnTo>
                  <a:pt x="715" y="1881"/>
                </a:lnTo>
                <a:lnTo>
                  <a:pt x="716" y="1881"/>
                </a:lnTo>
                <a:lnTo>
                  <a:pt x="717" y="1880"/>
                </a:lnTo>
                <a:lnTo>
                  <a:pt x="718" y="1879"/>
                </a:lnTo>
                <a:lnTo>
                  <a:pt x="719" y="1878"/>
                </a:lnTo>
                <a:lnTo>
                  <a:pt x="719" y="1879"/>
                </a:lnTo>
                <a:lnTo>
                  <a:pt x="718" y="1880"/>
                </a:lnTo>
                <a:lnTo>
                  <a:pt x="718" y="1881"/>
                </a:lnTo>
                <a:lnTo>
                  <a:pt x="717" y="1881"/>
                </a:lnTo>
                <a:lnTo>
                  <a:pt x="716" y="1881"/>
                </a:lnTo>
                <a:lnTo>
                  <a:pt x="716" y="1882"/>
                </a:lnTo>
                <a:lnTo>
                  <a:pt x="715" y="1882"/>
                </a:lnTo>
                <a:lnTo>
                  <a:pt x="715" y="1883"/>
                </a:lnTo>
                <a:lnTo>
                  <a:pt x="714" y="1884"/>
                </a:lnTo>
                <a:lnTo>
                  <a:pt x="714" y="1886"/>
                </a:lnTo>
                <a:lnTo>
                  <a:pt x="715" y="1888"/>
                </a:lnTo>
                <a:lnTo>
                  <a:pt x="713" y="1890"/>
                </a:lnTo>
                <a:lnTo>
                  <a:pt x="713" y="1891"/>
                </a:lnTo>
                <a:lnTo>
                  <a:pt x="713" y="1892"/>
                </a:lnTo>
                <a:lnTo>
                  <a:pt x="713" y="1893"/>
                </a:lnTo>
                <a:lnTo>
                  <a:pt x="713" y="1895"/>
                </a:lnTo>
                <a:lnTo>
                  <a:pt x="713" y="1896"/>
                </a:lnTo>
                <a:lnTo>
                  <a:pt x="713" y="1897"/>
                </a:lnTo>
                <a:lnTo>
                  <a:pt x="713" y="1898"/>
                </a:lnTo>
                <a:lnTo>
                  <a:pt x="714" y="1898"/>
                </a:lnTo>
                <a:lnTo>
                  <a:pt x="715" y="1899"/>
                </a:lnTo>
                <a:lnTo>
                  <a:pt x="714" y="1899"/>
                </a:lnTo>
                <a:lnTo>
                  <a:pt x="713" y="1898"/>
                </a:lnTo>
                <a:lnTo>
                  <a:pt x="713" y="1899"/>
                </a:lnTo>
                <a:lnTo>
                  <a:pt x="714" y="1900"/>
                </a:lnTo>
                <a:lnTo>
                  <a:pt x="713" y="1901"/>
                </a:lnTo>
                <a:lnTo>
                  <a:pt x="714" y="1901"/>
                </a:lnTo>
                <a:lnTo>
                  <a:pt x="714" y="1903"/>
                </a:lnTo>
                <a:lnTo>
                  <a:pt x="714" y="1904"/>
                </a:lnTo>
                <a:lnTo>
                  <a:pt x="714" y="1905"/>
                </a:lnTo>
                <a:lnTo>
                  <a:pt x="715" y="1905"/>
                </a:lnTo>
                <a:lnTo>
                  <a:pt x="716" y="1904"/>
                </a:lnTo>
                <a:lnTo>
                  <a:pt x="717" y="1907"/>
                </a:lnTo>
                <a:lnTo>
                  <a:pt x="716" y="1905"/>
                </a:lnTo>
                <a:lnTo>
                  <a:pt x="715" y="1905"/>
                </a:lnTo>
                <a:lnTo>
                  <a:pt x="716" y="1907"/>
                </a:lnTo>
                <a:lnTo>
                  <a:pt x="715" y="1905"/>
                </a:lnTo>
                <a:lnTo>
                  <a:pt x="715" y="1906"/>
                </a:lnTo>
                <a:lnTo>
                  <a:pt x="714" y="1905"/>
                </a:lnTo>
                <a:lnTo>
                  <a:pt x="713" y="1907"/>
                </a:lnTo>
                <a:lnTo>
                  <a:pt x="714" y="1908"/>
                </a:lnTo>
                <a:lnTo>
                  <a:pt x="713" y="1907"/>
                </a:lnTo>
                <a:lnTo>
                  <a:pt x="711" y="1908"/>
                </a:lnTo>
                <a:lnTo>
                  <a:pt x="711" y="1909"/>
                </a:lnTo>
                <a:lnTo>
                  <a:pt x="710" y="1909"/>
                </a:lnTo>
                <a:lnTo>
                  <a:pt x="710" y="1910"/>
                </a:lnTo>
                <a:lnTo>
                  <a:pt x="711" y="1912"/>
                </a:lnTo>
                <a:lnTo>
                  <a:pt x="713" y="1912"/>
                </a:lnTo>
                <a:lnTo>
                  <a:pt x="714" y="1910"/>
                </a:lnTo>
                <a:lnTo>
                  <a:pt x="713" y="1912"/>
                </a:lnTo>
                <a:lnTo>
                  <a:pt x="713" y="1913"/>
                </a:lnTo>
                <a:lnTo>
                  <a:pt x="711" y="1915"/>
                </a:lnTo>
                <a:lnTo>
                  <a:pt x="711" y="1916"/>
                </a:lnTo>
                <a:lnTo>
                  <a:pt x="713" y="1914"/>
                </a:lnTo>
                <a:lnTo>
                  <a:pt x="713" y="1913"/>
                </a:lnTo>
                <a:lnTo>
                  <a:pt x="710" y="1910"/>
                </a:lnTo>
                <a:lnTo>
                  <a:pt x="708" y="1915"/>
                </a:lnTo>
                <a:lnTo>
                  <a:pt x="708" y="1916"/>
                </a:lnTo>
                <a:lnTo>
                  <a:pt x="708" y="1917"/>
                </a:lnTo>
                <a:lnTo>
                  <a:pt x="708" y="1918"/>
                </a:lnTo>
                <a:lnTo>
                  <a:pt x="708" y="1920"/>
                </a:lnTo>
                <a:lnTo>
                  <a:pt x="707" y="1921"/>
                </a:lnTo>
                <a:lnTo>
                  <a:pt x="707" y="1922"/>
                </a:lnTo>
                <a:lnTo>
                  <a:pt x="707" y="1923"/>
                </a:lnTo>
                <a:lnTo>
                  <a:pt x="707" y="1924"/>
                </a:lnTo>
                <a:lnTo>
                  <a:pt x="707" y="1925"/>
                </a:lnTo>
                <a:lnTo>
                  <a:pt x="707" y="1926"/>
                </a:lnTo>
                <a:lnTo>
                  <a:pt x="707" y="1928"/>
                </a:lnTo>
                <a:lnTo>
                  <a:pt x="707" y="1929"/>
                </a:lnTo>
                <a:lnTo>
                  <a:pt x="707" y="1930"/>
                </a:lnTo>
                <a:lnTo>
                  <a:pt x="707" y="1932"/>
                </a:lnTo>
                <a:lnTo>
                  <a:pt x="707" y="1934"/>
                </a:lnTo>
                <a:lnTo>
                  <a:pt x="708" y="1935"/>
                </a:lnTo>
                <a:lnTo>
                  <a:pt x="708" y="1937"/>
                </a:lnTo>
                <a:lnTo>
                  <a:pt x="708" y="1938"/>
                </a:lnTo>
                <a:lnTo>
                  <a:pt x="709" y="1938"/>
                </a:lnTo>
                <a:lnTo>
                  <a:pt x="711" y="1937"/>
                </a:lnTo>
                <a:lnTo>
                  <a:pt x="709" y="1938"/>
                </a:lnTo>
                <a:lnTo>
                  <a:pt x="709" y="1939"/>
                </a:lnTo>
                <a:lnTo>
                  <a:pt x="709" y="1941"/>
                </a:lnTo>
                <a:lnTo>
                  <a:pt x="716" y="1938"/>
                </a:lnTo>
                <a:lnTo>
                  <a:pt x="710" y="1941"/>
                </a:lnTo>
                <a:lnTo>
                  <a:pt x="711" y="1945"/>
                </a:lnTo>
                <a:lnTo>
                  <a:pt x="718" y="1941"/>
                </a:lnTo>
                <a:lnTo>
                  <a:pt x="715" y="1943"/>
                </a:lnTo>
                <a:lnTo>
                  <a:pt x="716" y="1943"/>
                </a:lnTo>
                <a:lnTo>
                  <a:pt x="714" y="1945"/>
                </a:lnTo>
                <a:lnTo>
                  <a:pt x="714" y="1943"/>
                </a:lnTo>
                <a:lnTo>
                  <a:pt x="713" y="1945"/>
                </a:lnTo>
                <a:lnTo>
                  <a:pt x="714" y="1946"/>
                </a:lnTo>
                <a:lnTo>
                  <a:pt x="715" y="1947"/>
                </a:lnTo>
                <a:lnTo>
                  <a:pt x="715" y="1948"/>
                </a:lnTo>
                <a:lnTo>
                  <a:pt x="716" y="1948"/>
                </a:lnTo>
                <a:lnTo>
                  <a:pt x="717" y="1948"/>
                </a:lnTo>
                <a:lnTo>
                  <a:pt x="717" y="1947"/>
                </a:lnTo>
                <a:lnTo>
                  <a:pt x="718" y="1946"/>
                </a:lnTo>
                <a:lnTo>
                  <a:pt x="719" y="1946"/>
                </a:lnTo>
                <a:lnTo>
                  <a:pt x="720" y="1946"/>
                </a:lnTo>
                <a:lnTo>
                  <a:pt x="720" y="1947"/>
                </a:lnTo>
                <a:lnTo>
                  <a:pt x="719" y="1947"/>
                </a:lnTo>
                <a:lnTo>
                  <a:pt x="719" y="1948"/>
                </a:lnTo>
                <a:lnTo>
                  <a:pt x="717" y="1949"/>
                </a:lnTo>
                <a:lnTo>
                  <a:pt x="716" y="1950"/>
                </a:lnTo>
                <a:lnTo>
                  <a:pt x="714" y="1953"/>
                </a:lnTo>
                <a:lnTo>
                  <a:pt x="711" y="1954"/>
                </a:lnTo>
                <a:lnTo>
                  <a:pt x="711" y="1955"/>
                </a:lnTo>
                <a:lnTo>
                  <a:pt x="710" y="1956"/>
                </a:lnTo>
                <a:lnTo>
                  <a:pt x="710" y="1957"/>
                </a:lnTo>
                <a:lnTo>
                  <a:pt x="710" y="1958"/>
                </a:lnTo>
                <a:lnTo>
                  <a:pt x="709" y="1958"/>
                </a:lnTo>
                <a:lnTo>
                  <a:pt x="709" y="1959"/>
                </a:lnTo>
                <a:lnTo>
                  <a:pt x="710" y="1962"/>
                </a:lnTo>
                <a:lnTo>
                  <a:pt x="710" y="1963"/>
                </a:lnTo>
                <a:lnTo>
                  <a:pt x="710" y="1964"/>
                </a:lnTo>
                <a:lnTo>
                  <a:pt x="710" y="1965"/>
                </a:lnTo>
                <a:lnTo>
                  <a:pt x="710" y="1966"/>
                </a:lnTo>
                <a:lnTo>
                  <a:pt x="710" y="1967"/>
                </a:lnTo>
                <a:lnTo>
                  <a:pt x="711" y="1968"/>
                </a:lnTo>
                <a:lnTo>
                  <a:pt x="711" y="1971"/>
                </a:lnTo>
                <a:lnTo>
                  <a:pt x="713" y="1972"/>
                </a:lnTo>
                <a:lnTo>
                  <a:pt x="713" y="1973"/>
                </a:lnTo>
                <a:lnTo>
                  <a:pt x="713" y="1974"/>
                </a:lnTo>
                <a:lnTo>
                  <a:pt x="713" y="1975"/>
                </a:lnTo>
                <a:lnTo>
                  <a:pt x="713" y="1976"/>
                </a:lnTo>
                <a:lnTo>
                  <a:pt x="713" y="1977"/>
                </a:lnTo>
                <a:lnTo>
                  <a:pt x="714" y="1979"/>
                </a:lnTo>
                <a:lnTo>
                  <a:pt x="714" y="1980"/>
                </a:lnTo>
                <a:lnTo>
                  <a:pt x="714" y="1981"/>
                </a:lnTo>
                <a:lnTo>
                  <a:pt x="714" y="1982"/>
                </a:lnTo>
                <a:lnTo>
                  <a:pt x="714" y="1983"/>
                </a:lnTo>
                <a:lnTo>
                  <a:pt x="713" y="1983"/>
                </a:lnTo>
                <a:lnTo>
                  <a:pt x="711" y="1984"/>
                </a:lnTo>
                <a:lnTo>
                  <a:pt x="711" y="1985"/>
                </a:lnTo>
                <a:lnTo>
                  <a:pt x="711" y="1987"/>
                </a:lnTo>
                <a:lnTo>
                  <a:pt x="711" y="1988"/>
                </a:lnTo>
                <a:lnTo>
                  <a:pt x="713" y="1989"/>
                </a:lnTo>
                <a:lnTo>
                  <a:pt x="711" y="1989"/>
                </a:lnTo>
                <a:lnTo>
                  <a:pt x="711" y="1990"/>
                </a:lnTo>
                <a:lnTo>
                  <a:pt x="711" y="1991"/>
                </a:lnTo>
                <a:lnTo>
                  <a:pt x="710" y="1991"/>
                </a:lnTo>
                <a:lnTo>
                  <a:pt x="710" y="1992"/>
                </a:lnTo>
                <a:lnTo>
                  <a:pt x="709" y="1993"/>
                </a:lnTo>
                <a:lnTo>
                  <a:pt x="708" y="1995"/>
                </a:lnTo>
                <a:lnTo>
                  <a:pt x="707" y="1995"/>
                </a:lnTo>
                <a:lnTo>
                  <a:pt x="706" y="1995"/>
                </a:lnTo>
                <a:lnTo>
                  <a:pt x="706" y="1996"/>
                </a:lnTo>
                <a:lnTo>
                  <a:pt x="705" y="1996"/>
                </a:lnTo>
                <a:lnTo>
                  <a:pt x="703" y="1996"/>
                </a:lnTo>
                <a:lnTo>
                  <a:pt x="702" y="1996"/>
                </a:lnTo>
                <a:lnTo>
                  <a:pt x="701" y="1997"/>
                </a:lnTo>
                <a:lnTo>
                  <a:pt x="700" y="1996"/>
                </a:lnTo>
                <a:lnTo>
                  <a:pt x="699" y="1996"/>
                </a:lnTo>
                <a:lnTo>
                  <a:pt x="699" y="1995"/>
                </a:lnTo>
                <a:lnTo>
                  <a:pt x="698" y="1995"/>
                </a:lnTo>
                <a:lnTo>
                  <a:pt x="698" y="1993"/>
                </a:lnTo>
                <a:lnTo>
                  <a:pt x="697" y="1993"/>
                </a:lnTo>
                <a:lnTo>
                  <a:pt x="697" y="1992"/>
                </a:lnTo>
                <a:lnTo>
                  <a:pt x="697" y="1991"/>
                </a:lnTo>
                <a:lnTo>
                  <a:pt x="697" y="1990"/>
                </a:lnTo>
                <a:lnTo>
                  <a:pt x="696" y="1990"/>
                </a:lnTo>
                <a:lnTo>
                  <a:pt x="697" y="1990"/>
                </a:lnTo>
                <a:lnTo>
                  <a:pt x="697" y="1989"/>
                </a:lnTo>
                <a:lnTo>
                  <a:pt x="697" y="1988"/>
                </a:lnTo>
                <a:lnTo>
                  <a:pt x="697" y="1987"/>
                </a:lnTo>
                <a:lnTo>
                  <a:pt x="696" y="1987"/>
                </a:lnTo>
                <a:lnTo>
                  <a:pt x="696" y="1985"/>
                </a:lnTo>
                <a:lnTo>
                  <a:pt x="696" y="1984"/>
                </a:lnTo>
                <a:lnTo>
                  <a:pt x="696" y="1983"/>
                </a:lnTo>
                <a:lnTo>
                  <a:pt x="696" y="1982"/>
                </a:lnTo>
                <a:lnTo>
                  <a:pt x="697" y="1982"/>
                </a:lnTo>
                <a:lnTo>
                  <a:pt x="696" y="1982"/>
                </a:lnTo>
                <a:lnTo>
                  <a:pt x="696" y="1981"/>
                </a:lnTo>
                <a:lnTo>
                  <a:pt x="696" y="1980"/>
                </a:lnTo>
                <a:lnTo>
                  <a:pt x="696" y="1979"/>
                </a:lnTo>
                <a:lnTo>
                  <a:pt x="696" y="1977"/>
                </a:lnTo>
                <a:lnTo>
                  <a:pt x="696" y="1976"/>
                </a:lnTo>
                <a:lnTo>
                  <a:pt x="696" y="1977"/>
                </a:lnTo>
                <a:lnTo>
                  <a:pt x="694" y="1977"/>
                </a:lnTo>
                <a:lnTo>
                  <a:pt x="696" y="1976"/>
                </a:lnTo>
                <a:lnTo>
                  <a:pt x="696" y="1975"/>
                </a:lnTo>
                <a:lnTo>
                  <a:pt x="694" y="1975"/>
                </a:lnTo>
                <a:lnTo>
                  <a:pt x="693" y="1974"/>
                </a:lnTo>
                <a:lnTo>
                  <a:pt x="693" y="1973"/>
                </a:lnTo>
                <a:lnTo>
                  <a:pt x="693" y="1972"/>
                </a:lnTo>
                <a:lnTo>
                  <a:pt x="692" y="1972"/>
                </a:lnTo>
                <a:lnTo>
                  <a:pt x="692" y="1971"/>
                </a:lnTo>
                <a:lnTo>
                  <a:pt x="692" y="1970"/>
                </a:lnTo>
                <a:lnTo>
                  <a:pt x="692" y="1968"/>
                </a:lnTo>
                <a:lnTo>
                  <a:pt x="692" y="1967"/>
                </a:lnTo>
                <a:lnTo>
                  <a:pt x="691" y="1967"/>
                </a:lnTo>
                <a:lnTo>
                  <a:pt x="691" y="1966"/>
                </a:lnTo>
                <a:lnTo>
                  <a:pt x="691" y="1965"/>
                </a:lnTo>
                <a:lnTo>
                  <a:pt x="690" y="1965"/>
                </a:lnTo>
                <a:lnTo>
                  <a:pt x="690" y="1964"/>
                </a:lnTo>
                <a:lnTo>
                  <a:pt x="690" y="1963"/>
                </a:lnTo>
                <a:lnTo>
                  <a:pt x="690" y="1962"/>
                </a:lnTo>
                <a:lnTo>
                  <a:pt x="689" y="1962"/>
                </a:lnTo>
                <a:lnTo>
                  <a:pt x="689" y="1960"/>
                </a:lnTo>
                <a:lnTo>
                  <a:pt x="690" y="1960"/>
                </a:lnTo>
                <a:lnTo>
                  <a:pt x="690" y="1959"/>
                </a:lnTo>
                <a:lnTo>
                  <a:pt x="690" y="1958"/>
                </a:lnTo>
                <a:lnTo>
                  <a:pt x="689" y="1958"/>
                </a:lnTo>
                <a:lnTo>
                  <a:pt x="689" y="1957"/>
                </a:lnTo>
                <a:lnTo>
                  <a:pt x="690" y="1957"/>
                </a:lnTo>
                <a:lnTo>
                  <a:pt x="690" y="1956"/>
                </a:lnTo>
                <a:lnTo>
                  <a:pt x="690" y="1955"/>
                </a:lnTo>
                <a:lnTo>
                  <a:pt x="689" y="1955"/>
                </a:lnTo>
                <a:lnTo>
                  <a:pt x="688" y="1955"/>
                </a:lnTo>
                <a:lnTo>
                  <a:pt x="688" y="1954"/>
                </a:lnTo>
                <a:lnTo>
                  <a:pt x="686" y="1954"/>
                </a:lnTo>
                <a:lnTo>
                  <a:pt x="686" y="1951"/>
                </a:lnTo>
                <a:lnTo>
                  <a:pt x="686" y="1950"/>
                </a:lnTo>
                <a:lnTo>
                  <a:pt x="688" y="1950"/>
                </a:lnTo>
                <a:lnTo>
                  <a:pt x="686" y="1949"/>
                </a:lnTo>
                <a:lnTo>
                  <a:pt x="686" y="1948"/>
                </a:lnTo>
                <a:lnTo>
                  <a:pt x="686" y="1947"/>
                </a:lnTo>
                <a:lnTo>
                  <a:pt x="685" y="1947"/>
                </a:lnTo>
                <a:lnTo>
                  <a:pt x="685" y="1946"/>
                </a:lnTo>
                <a:lnTo>
                  <a:pt x="685" y="1945"/>
                </a:lnTo>
                <a:lnTo>
                  <a:pt x="685" y="1943"/>
                </a:lnTo>
                <a:lnTo>
                  <a:pt x="685" y="1942"/>
                </a:lnTo>
                <a:lnTo>
                  <a:pt x="686" y="1942"/>
                </a:lnTo>
                <a:lnTo>
                  <a:pt x="686" y="1941"/>
                </a:lnTo>
                <a:lnTo>
                  <a:pt x="686" y="1940"/>
                </a:lnTo>
                <a:lnTo>
                  <a:pt x="686" y="1939"/>
                </a:lnTo>
                <a:lnTo>
                  <a:pt x="685" y="1939"/>
                </a:lnTo>
                <a:lnTo>
                  <a:pt x="685" y="1938"/>
                </a:lnTo>
                <a:lnTo>
                  <a:pt x="684" y="1938"/>
                </a:lnTo>
                <a:lnTo>
                  <a:pt x="684" y="1937"/>
                </a:lnTo>
                <a:lnTo>
                  <a:pt x="683" y="1937"/>
                </a:lnTo>
                <a:lnTo>
                  <a:pt x="683" y="1935"/>
                </a:lnTo>
                <a:lnTo>
                  <a:pt x="683" y="1934"/>
                </a:lnTo>
                <a:lnTo>
                  <a:pt x="682" y="1934"/>
                </a:lnTo>
                <a:lnTo>
                  <a:pt x="682" y="1933"/>
                </a:lnTo>
                <a:lnTo>
                  <a:pt x="681" y="1933"/>
                </a:lnTo>
                <a:lnTo>
                  <a:pt x="681" y="1932"/>
                </a:lnTo>
                <a:lnTo>
                  <a:pt x="680" y="1932"/>
                </a:lnTo>
                <a:lnTo>
                  <a:pt x="681" y="1932"/>
                </a:lnTo>
                <a:lnTo>
                  <a:pt x="680" y="1932"/>
                </a:lnTo>
                <a:lnTo>
                  <a:pt x="680" y="1931"/>
                </a:lnTo>
                <a:lnTo>
                  <a:pt x="681" y="1931"/>
                </a:lnTo>
                <a:lnTo>
                  <a:pt x="681" y="1930"/>
                </a:lnTo>
                <a:lnTo>
                  <a:pt x="681" y="1929"/>
                </a:lnTo>
                <a:lnTo>
                  <a:pt x="681" y="1928"/>
                </a:lnTo>
                <a:lnTo>
                  <a:pt x="680" y="1928"/>
                </a:lnTo>
                <a:lnTo>
                  <a:pt x="680" y="1926"/>
                </a:lnTo>
                <a:lnTo>
                  <a:pt x="679" y="1926"/>
                </a:lnTo>
                <a:lnTo>
                  <a:pt x="679" y="1925"/>
                </a:lnTo>
                <a:lnTo>
                  <a:pt x="679" y="1924"/>
                </a:lnTo>
                <a:lnTo>
                  <a:pt x="679" y="1923"/>
                </a:lnTo>
                <a:lnTo>
                  <a:pt x="679" y="1922"/>
                </a:lnTo>
                <a:lnTo>
                  <a:pt x="677" y="1922"/>
                </a:lnTo>
                <a:lnTo>
                  <a:pt x="677" y="1921"/>
                </a:lnTo>
                <a:lnTo>
                  <a:pt x="679" y="1921"/>
                </a:lnTo>
                <a:lnTo>
                  <a:pt x="677" y="1920"/>
                </a:lnTo>
                <a:lnTo>
                  <a:pt x="677" y="1918"/>
                </a:lnTo>
                <a:lnTo>
                  <a:pt x="677" y="1917"/>
                </a:lnTo>
                <a:lnTo>
                  <a:pt x="676" y="1916"/>
                </a:lnTo>
                <a:lnTo>
                  <a:pt x="675" y="1916"/>
                </a:lnTo>
                <a:lnTo>
                  <a:pt x="675" y="1915"/>
                </a:lnTo>
                <a:lnTo>
                  <a:pt x="676" y="1915"/>
                </a:lnTo>
                <a:lnTo>
                  <a:pt x="676" y="1914"/>
                </a:lnTo>
                <a:lnTo>
                  <a:pt x="675" y="1913"/>
                </a:lnTo>
                <a:lnTo>
                  <a:pt x="675" y="1912"/>
                </a:lnTo>
                <a:lnTo>
                  <a:pt x="675" y="1910"/>
                </a:lnTo>
                <a:lnTo>
                  <a:pt x="676" y="1910"/>
                </a:lnTo>
                <a:lnTo>
                  <a:pt x="676" y="1909"/>
                </a:lnTo>
                <a:lnTo>
                  <a:pt x="676" y="1908"/>
                </a:lnTo>
                <a:lnTo>
                  <a:pt x="676" y="1907"/>
                </a:lnTo>
                <a:lnTo>
                  <a:pt x="675" y="1906"/>
                </a:lnTo>
                <a:lnTo>
                  <a:pt x="675" y="1905"/>
                </a:lnTo>
                <a:lnTo>
                  <a:pt x="675" y="1904"/>
                </a:lnTo>
                <a:lnTo>
                  <a:pt x="675" y="1903"/>
                </a:lnTo>
                <a:lnTo>
                  <a:pt x="675" y="1900"/>
                </a:lnTo>
                <a:lnTo>
                  <a:pt x="675" y="1899"/>
                </a:lnTo>
                <a:lnTo>
                  <a:pt x="675" y="1898"/>
                </a:lnTo>
                <a:lnTo>
                  <a:pt x="675" y="1897"/>
                </a:lnTo>
                <a:lnTo>
                  <a:pt x="675" y="1896"/>
                </a:lnTo>
                <a:lnTo>
                  <a:pt x="675" y="1895"/>
                </a:lnTo>
                <a:lnTo>
                  <a:pt x="675" y="1893"/>
                </a:lnTo>
                <a:lnTo>
                  <a:pt x="676" y="1893"/>
                </a:lnTo>
                <a:lnTo>
                  <a:pt x="676" y="1892"/>
                </a:lnTo>
                <a:lnTo>
                  <a:pt x="675" y="1890"/>
                </a:lnTo>
                <a:lnTo>
                  <a:pt x="675" y="1889"/>
                </a:lnTo>
                <a:lnTo>
                  <a:pt x="674" y="1889"/>
                </a:lnTo>
                <a:lnTo>
                  <a:pt x="674" y="1888"/>
                </a:lnTo>
                <a:lnTo>
                  <a:pt x="674" y="1887"/>
                </a:lnTo>
                <a:lnTo>
                  <a:pt x="674" y="1886"/>
                </a:lnTo>
                <a:lnTo>
                  <a:pt x="674" y="1884"/>
                </a:lnTo>
                <a:lnTo>
                  <a:pt x="674" y="1883"/>
                </a:lnTo>
                <a:lnTo>
                  <a:pt x="674" y="1882"/>
                </a:lnTo>
                <a:lnTo>
                  <a:pt x="673" y="1882"/>
                </a:lnTo>
                <a:lnTo>
                  <a:pt x="674" y="1881"/>
                </a:lnTo>
                <a:lnTo>
                  <a:pt x="674" y="1880"/>
                </a:lnTo>
                <a:lnTo>
                  <a:pt x="674" y="1879"/>
                </a:lnTo>
                <a:lnTo>
                  <a:pt x="673" y="1879"/>
                </a:lnTo>
                <a:lnTo>
                  <a:pt x="674" y="1879"/>
                </a:lnTo>
                <a:lnTo>
                  <a:pt x="673" y="1878"/>
                </a:lnTo>
                <a:lnTo>
                  <a:pt x="674" y="1878"/>
                </a:lnTo>
                <a:lnTo>
                  <a:pt x="675" y="1876"/>
                </a:lnTo>
                <a:lnTo>
                  <a:pt x="675" y="1875"/>
                </a:lnTo>
                <a:lnTo>
                  <a:pt x="675" y="1874"/>
                </a:lnTo>
                <a:lnTo>
                  <a:pt x="674" y="1873"/>
                </a:lnTo>
                <a:lnTo>
                  <a:pt x="674" y="1872"/>
                </a:lnTo>
                <a:lnTo>
                  <a:pt x="674" y="1871"/>
                </a:lnTo>
                <a:lnTo>
                  <a:pt x="674" y="1870"/>
                </a:lnTo>
                <a:lnTo>
                  <a:pt x="673" y="1870"/>
                </a:lnTo>
                <a:lnTo>
                  <a:pt x="673" y="1868"/>
                </a:lnTo>
                <a:lnTo>
                  <a:pt x="673" y="1867"/>
                </a:lnTo>
                <a:lnTo>
                  <a:pt x="672" y="1867"/>
                </a:lnTo>
                <a:lnTo>
                  <a:pt x="672" y="1866"/>
                </a:lnTo>
                <a:lnTo>
                  <a:pt x="672" y="1865"/>
                </a:lnTo>
                <a:lnTo>
                  <a:pt x="672" y="1864"/>
                </a:lnTo>
                <a:lnTo>
                  <a:pt x="672" y="1863"/>
                </a:lnTo>
                <a:lnTo>
                  <a:pt x="672" y="1862"/>
                </a:lnTo>
                <a:lnTo>
                  <a:pt x="672" y="1861"/>
                </a:lnTo>
                <a:lnTo>
                  <a:pt x="672" y="1859"/>
                </a:lnTo>
                <a:lnTo>
                  <a:pt x="672" y="1858"/>
                </a:lnTo>
                <a:lnTo>
                  <a:pt x="671" y="1857"/>
                </a:lnTo>
                <a:lnTo>
                  <a:pt x="672" y="1857"/>
                </a:lnTo>
                <a:lnTo>
                  <a:pt x="671" y="1856"/>
                </a:lnTo>
                <a:lnTo>
                  <a:pt x="672" y="1856"/>
                </a:lnTo>
                <a:lnTo>
                  <a:pt x="672" y="1855"/>
                </a:lnTo>
                <a:lnTo>
                  <a:pt x="671" y="1855"/>
                </a:lnTo>
                <a:lnTo>
                  <a:pt x="670" y="1855"/>
                </a:lnTo>
                <a:lnTo>
                  <a:pt x="670" y="1854"/>
                </a:lnTo>
                <a:lnTo>
                  <a:pt x="670" y="1853"/>
                </a:lnTo>
                <a:lnTo>
                  <a:pt x="671" y="1853"/>
                </a:lnTo>
                <a:lnTo>
                  <a:pt x="672" y="1853"/>
                </a:lnTo>
                <a:lnTo>
                  <a:pt x="671" y="1853"/>
                </a:lnTo>
                <a:lnTo>
                  <a:pt x="672" y="1853"/>
                </a:lnTo>
                <a:lnTo>
                  <a:pt x="673" y="1853"/>
                </a:lnTo>
                <a:lnTo>
                  <a:pt x="673" y="1851"/>
                </a:lnTo>
                <a:lnTo>
                  <a:pt x="674" y="1851"/>
                </a:lnTo>
                <a:lnTo>
                  <a:pt x="674" y="1850"/>
                </a:lnTo>
                <a:lnTo>
                  <a:pt x="673" y="1850"/>
                </a:lnTo>
                <a:lnTo>
                  <a:pt x="674" y="1850"/>
                </a:lnTo>
                <a:lnTo>
                  <a:pt x="674" y="1849"/>
                </a:lnTo>
                <a:lnTo>
                  <a:pt x="675" y="1849"/>
                </a:lnTo>
                <a:lnTo>
                  <a:pt x="675" y="1848"/>
                </a:lnTo>
                <a:lnTo>
                  <a:pt x="675" y="1847"/>
                </a:lnTo>
                <a:lnTo>
                  <a:pt x="674" y="1847"/>
                </a:lnTo>
                <a:lnTo>
                  <a:pt x="674" y="1846"/>
                </a:lnTo>
                <a:lnTo>
                  <a:pt x="674" y="1845"/>
                </a:lnTo>
                <a:lnTo>
                  <a:pt x="673" y="1845"/>
                </a:lnTo>
                <a:lnTo>
                  <a:pt x="674" y="1843"/>
                </a:lnTo>
                <a:lnTo>
                  <a:pt x="673" y="1843"/>
                </a:lnTo>
                <a:lnTo>
                  <a:pt x="673" y="1842"/>
                </a:lnTo>
                <a:lnTo>
                  <a:pt x="672" y="1842"/>
                </a:lnTo>
                <a:lnTo>
                  <a:pt x="672" y="1841"/>
                </a:lnTo>
                <a:lnTo>
                  <a:pt x="673" y="1841"/>
                </a:lnTo>
                <a:lnTo>
                  <a:pt x="673" y="1840"/>
                </a:lnTo>
                <a:lnTo>
                  <a:pt x="672" y="1840"/>
                </a:lnTo>
                <a:lnTo>
                  <a:pt x="672" y="1839"/>
                </a:lnTo>
                <a:lnTo>
                  <a:pt x="673" y="1839"/>
                </a:lnTo>
                <a:lnTo>
                  <a:pt x="673" y="1838"/>
                </a:lnTo>
                <a:lnTo>
                  <a:pt x="673" y="1837"/>
                </a:lnTo>
                <a:lnTo>
                  <a:pt x="673" y="1836"/>
                </a:lnTo>
                <a:lnTo>
                  <a:pt x="673" y="1837"/>
                </a:lnTo>
                <a:lnTo>
                  <a:pt x="673" y="1836"/>
                </a:lnTo>
                <a:lnTo>
                  <a:pt x="672" y="1836"/>
                </a:lnTo>
                <a:lnTo>
                  <a:pt x="672" y="1834"/>
                </a:lnTo>
                <a:lnTo>
                  <a:pt x="673" y="1834"/>
                </a:lnTo>
                <a:lnTo>
                  <a:pt x="674" y="1834"/>
                </a:lnTo>
                <a:lnTo>
                  <a:pt x="674" y="1833"/>
                </a:lnTo>
                <a:lnTo>
                  <a:pt x="673" y="1833"/>
                </a:lnTo>
                <a:lnTo>
                  <a:pt x="673" y="1832"/>
                </a:lnTo>
                <a:lnTo>
                  <a:pt x="673" y="1831"/>
                </a:lnTo>
                <a:lnTo>
                  <a:pt x="673" y="1832"/>
                </a:lnTo>
                <a:lnTo>
                  <a:pt x="674" y="1832"/>
                </a:lnTo>
                <a:lnTo>
                  <a:pt x="674" y="1831"/>
                </a:lnTo>
                <a:lnTo>
                  <a:pt x="674" y="1830"/>
                </a:lnTo>
                <a:lnTo>
                  <a:pt x="674" y="1829"/>
                </a:lnTo>
                <a:lnTo>
                  <a:pt x="674" y="1828"/>
                </a:lnTo>
                <a:lnTo>
                  <a:pt x="675" y="1828"/>
                </a:lnTo>
                <a:lnTo>
                  <a:pt x="675" y="1826"/>
                </a:lnTo>
                <a:lnTo>
                  <a:pt x="675" y="1825"/>
                </a:lnTo>
                <a:lnTo>
                  <a:pt x="675" y="1824"/>
                </a:lnTo>
                <a:lnTo>
                  <a:pt x="676" y="1824"/>
                </a:lnTo>
                <a:lnTo>
                  <a:pt x="676" y="1823"/>
                </a:lnTo>
                <a:lnTo>
                  <a:pt x="675" y="1823"/>
                </a:lnTo>
                <a:lnTo>
                  <a:pt x="676" y="1823"/>
                </a:lnTo>
                <a:lnTo>
                  <a:pt x="675" y="1823"/>
                </a:lnTo>
                <a:lnTo>
                  <a:pt x="675" y="1822"/>
                </a:lnTo>
                <a:lnTo>
                  <a:pt x="676" y="1822"/>
                </a:lnTo>
                <a:lnTo>
                  <a:pt x="676" y="1821"/>
                </a:lnTo>
                <a:lnTo>
                  <a:pt x="676" y="1820"/>
                </a:lnTo>
                <a:lnTo>
                  <a:pt x="676" y="1818"/>
                </a:lnTo>
                <a:lnTo>
                  <a:pt x="676" y="1817"/>
                </a:lnTo>
                <a:lnTo>
                  <a:pt x="676" y="1816"/>
                </a:lnTo>
                <a:lnTo>
                  <a:pt x="676" y="1815"/>
                </a:lnTo>
                <a:lnTo>
                  <a:pt x="676" y="1814"/>
                </a:lnTo>
                <a:lnTo>
                  <a:pt x="676" y="1813"/>
                </a:lnTo>
                <a:lnTo>
                  <a:pt x="676" y="1812"/>
                </a:lnTo>
                <a:lnTo>
                  <a:pt x="676" y="1811"/>
                </a:lnTo>
                <a:lnTo>
                  <a:pt x="675" y="1811"/>
                </a:lnTo>
                <a:lnTo>
                  <a:pt x="676" y="1811"/>
                </a:lnTo>
                <a:lnTo>
                  <a:pt x="676" y="1809"/>
                </a:lnTo>
                <a:lnTo>
                  <a:pt x="676" y="1811"/>
                </a:lnTo>
                <a:lnTo>
                  <a:pt x="675" y="1811"/>
                </a:lnTo>
                <a:lnTo>
                  <a:pt x="675" y="1809"/>
                </a:lnTo>
                <a:lnTo>
                  <a:pt x="675" y="1808"/>
                </a:lnTo>
                <a:lnTo>
                  <a:pt x="675" y="1807"/>
                </a:lnTo>
                <a:lnTo>
                  <a:pt x="675" y="1806"/>
                </a:lnTo>
                <a:lnTo>
                  <a:pt x="676" y="1806"/>
                </a:lnTo>
                <a:lnTo>
                  <a:pt x="676" y="1805"/>
                </a:lnTo>
                <a:lnTo>
                  <a:pt x="676" y="1804"/>
                </a:lnTo>
                <a:lnTo>
                  <a:pt x="676" y="1803"/>
                </a:lnTo>
                <a:lnTo>
                  <a:pt x="677" y="1803"/>
                </a:lnTo>
                <a:lnTo>
                  <a:pt x="679" y="1803"/>
                </a:lnTo>
                <a:lnTo>
                  <a:pt x="680" y="1801"/>
                </a:lnTo>
                <a:lnTo>
                  <a:pt x="680" y="1800"/>
                </a:lnTo>
                <a:lnTo>
                  <a:pt x="680" y="1799"/>
                </a:lnTo>
                <a:lnTo>
                  <a:pt x="681" y="1798"/>
                </a:lnTo>
                <a:lnTo>
                  <a:pt x="680" y="1796"/>
                </a:lnTo>
                <a:lnTo>
                  <a:pt x="681" y="1796"/>
                </a:lnTo>
                <a:lnTo>
                  <a:pt x="681" y="1791"/>
                </a:lnTo>
                <a:lnTo>
                  <a:pt x="680" y="1790"/>
                </a:lnTo>
                <a:lnTo>
                  <a:pt x="681" y="1790"/>
                </a:lnTo>
                <a:lnTo>
                  <a:pt x="681" y="1788"/>
                </a:lnTo>
                <a:lnTo>
                  <a:pt x="681" y="1787"/>
                </a:lnTo>
                <a:lnTo>
                  <a:pt x="681" y="1786"/>
                </a:lnTo>
                <a:lnTo>
                  <a:pt x="681" y="1784"/>
                </a:lnTo>
                <a:lnTo>
                  <a:pt x="681" y="1783"/>
                </a:lnTo>
                <a:lnTo>
                  <a:pt x="681" y="1782"/>
                </a:lnTo>
                <a:lnTo>
                  <a:pt x="681" y="1781"/>
                </a:lnTo>
                <a:lnTo>
                  <a:pt x="682" y="1781"/>
                </a:lnTo>
                <a:lnTo>
                  <a:pt x="682" y="1780"/>
                </a:lnTo>
                <a:lnTo>
                  <a:pt x="681" y="1779"/>
                </a:lnTo>
                <a:lnTo>
                  <a:pt x="680" y="1779"/>
                </a:lnTo>
                <a:lnTo>
                  <a:pt x="675" y="1779"/>
                </a:lnTo>
                <a:lnTo>
                  <a:pt x="670" y="1780"/>
                </a:lnTo>
                <a:lnTo>
                  <a:pt x="670" y="1779"/>
                </a:lnTo>
                <a:lnTo>
                  <a:pt x="675" y="1779"/>
                </a:lnTo>
                <a:lnTo>
                  <a:pt x="680" y="1779"/>
                </a:lnTo>
                <a:lnTo>
                  <a:pt x="683" y="1778"/>
                </a:lnTo>
                <a:lnTo>
                  <a:pt x="693" y="1776"/>
                </a:lnTo>
                <a:lnTo>
                  <a:pt x="696" y="1776"/>
                </a:lnTo>
                <a:lnTo>
                  <a:pt x="697" y="1778"/>
                </a:lnTo>
                <a:lnTo>
                  <a:pt x="698" y="1776"/>
                </a:lnTo>
                <a:lnTo>
                  <a:pt x="699" y="1776"/>
                </a:lnTo>
                <a:lnTo>
                  <a:pt x="700" y="1775"/>
                </a:lnTo>
                <a:lnTo>
                  <a:pt x="702" y="1774"/>
                </a:lnTo>
                <a:lnTo>
                  <a:pt x="702" y="1773"/>
                </a:lnTo>
                <a:lnTo>
                  <a:pt x="702" y="1772"/>
                </a:lnTo>
                <a:lnTo>
                  <a:pt x="703" y="1771"/>
                </a:lnTo>
                <a:lnTo>
                  <a:pt x="703" y="1770"/>
                </a:lnTo>
                <a:lnTo>
                  <a:pt x="703" y="1767"/>
                </a:lnTo>
                <a:lnTo>
                  <a:pt x="705" y="1767"/>
                </a:lnTo>
                <a:lnTo>
                  <a:pt x="706" y="1773"/>
                </a:lnTo>
                <a:lnTo>
                  <a:pt x="707" y="1773"/>
                </a:lnTo>
                <a:lnTo>
                  <a:pt x="717" y="1772"/>
                </a:lnTo>
                <a:lnTo>
                  <a:pt x="718" y="1772"/>
                </a:lnTo>
                <a:lnTo>
                  <a:pt x="718" y="1771"/>
                </a:lnTo>
                <a:lnTo>
                  <a:pt x="718" y="1769"/>
                </a:lnTo>
                <a:lnTo>
                  <a:pt x="718" y="1767"/>
                </a:lnTo>
                <a:lnTo>
                  <a:pt x="717" y="1767"/>
                </a:lnTo>
                <a:lnTo>
                  <a:pt x="716" y="1766"/>
                </a:lnTo>
                <a:lnTo>
                  <a:pt x="710" y="1761"/>
                </a:lnTo>
                <a:lnTo>
                  <a:pt x="709" y="1761"/>
                </a:lnTo>
                <a:lnTo>
                  <a:pt x="708" y="1761"/>
                </a:lnTo>
                <a:lnTo>
                  <a:pt x="703" y="1762"/>
                </a:lnTo>
                <a:lnTo>
                  <a:pt x="703" y="1763"/>
                </a:lnTo>
                <a:lnTo>
                  <a:pt x="703" y="1764"/>
                </a:lnTo>
                <a:lnTo>
                  <a:pt x="702" y="1764"/>
                </a:lnTo>
                <a:lnTo>
                  <a:pt x="702" y="1762"/>
                </a:lnTo>
                <a:lnTo>
                  <a:pt x="702" y="1761"/>
                </a:lnTo>
                <a:lnTo>
                  <a:pt x="702" y="1759"/>
                </a:lnTo>
                <a:lnTo>
                  <a:pt x="703" y="1757"/>
                </a:lnTo>
                <a:lnTo>
                  <a:pt x="705" y="1756"/>
                </a:lnTo>
                <a:lnTo>
                  <a:pt x="705" y="1755"/>
                </a:lnTo>
                <a:lnTo>
                  <a:pt x="706" y="1755"/>
                </a:lnTo>
                <a:lnTo>
                  <a:pt x="709" y="1755"/>
                </a:lnTo>
                <a:lnTo>
                  <a:pt x="709" y="1754"/>
                </a:lnTo>
                <a:lnTo>
                  <a:pt x="710" y="1754"/>
                </a:lnTo>
                <a:lnTo>
                  <a:pt x="711" y="1754"/>
                </a:lnTo>
                <a:lnTo>
                  <a:pt x="711" y="1753"/>
                </a:lnTo>
                <a:lnTo>
                  <a:pt x="713" y="1754"/>
                </a:lnTo>
                <a:lnTo>
                  <a:pt x="713" y="1755"/>
                </a:lnTo>
                <a:lnTo>
                  <a:pt x="713" y="1756"/>
                </a:lnTo>
                <a:lnTo>
                  <a:pt x="714" y="1756"/>
                </a:lnTo>
                <a:lnTo>
                  <a:pt x="714" y="1757"/>
                </a:lnTo>
                <a:lnTo>
                  <a:pt x="715" y="1757"/>
                </a:lnTo>
                <a:lnTo>
                  <a:pt x="716" y="1757"/>
                </a:lnTo>
                <a:lnTo>
                  <a:pt x="716" y="1756"/>
                </a:lnTo>
                <a:lnTo>
                  <a:pt x="717" y="1756"/>
                </a:lnTo>
                <a:lnTo>
                  <a:pt x="717" y="1755"/>
                </a:lnTo>
                <a:lnTo>
                  <a:pt x="717" y="1754"/>
                </a:lnTo>
                <a:lnTo>
                  <a:pt x="717" y="1753"/>
                </a:lnTo>
                <a:lnTo>
                  <a:pt x="716" y="1753"/>
                </a:lnTo>
                <a:lnTo>
                  <a:pt x="716" y="1751"/>
                </a:lnTo>
                <a:lnTo>
                  <a:pt x="716" y="1750"/>
                </a:lnTo>
                <a:lnTo>
                  <a:pt x="718" y="1749"/>
                </a:lnTo>
                <a:lnTo>
                  <a:pt x="719" y="1749"/>
                </a:lnTo>
                <a:lnTo>
                  <a:pt x="720" y="1750"/>
                </a:lnTo>
                <a:lnTo>
                  <a:pt x="722" y="1751"/>
                </a:lnTo>
                <a:lnTo>
                  <a:pt x="722" y="1753"/>
                </a:lnTo>
                <a:lnTo>
                  <a:pt x="722" y="1754"/>
                </a:lnTo>
                <a:lnTo>
                  <a:pt x="722" y="1755"/>
                </a:lnTo>
                <a:lnTo>
                  <a:pt x="723" y="1756"/>
                </a:lnTo>
                <a:lnTo>
                  <a:pt x="724" y="1756"/>
                </a:lnTo>
                <a:lnTo>
                  <a:pt x="725" y="1756"/>
                </a:lnTo>
                <a:lnTo>
                  <a:pt x="726" y="1756"/>
                </a:lnTo>
                <a:lnTo>
                  <a:pt x="726" y="1755"/>
                </a:lnTo>
                <a:lnTo>
                  <a:pt x="727" y="1755"/>
                </a:lnTo>
                <a:lnTo>
                  <a:pt x="728" y="1756"/>
                </a:lnTo>
                <a:lnTo>
                  <a:pt x="728" y="1755"/>
                </a:lnTo>
                <a:lnTo>
                  <a:pt x="728" y="1754"/>
                </a:lnTo>
                <a:lnTo>
                  <a:pt x="729" y="1754"/>
                </a:lnTo>
                <a:lnTo>
                  <a:pt x="731" y="1754"/>
                </a:lnTo>
                <a:lnTo>
                  <a:pt x="732" y="1754"/>
                </a:lnTo>
                <a:lnTo>
                  <a:pt x="740" y="1756"/>
                </a:lnTo>
                <a:lnTo>
                  <a:pt x="742" y="1757"/>
                </a:lnTo>
                <a:lnTo>
                  <a:pt x="746" y="1758"/>
                </a:lnTo>
                <a:lnTo>
                  <a:pt x="749" y="1758"/>
                </a:lnTo>
                <a:lnTo>
                  <a:pt x="750" y="1759"/>
                </a:lnTo>
                <a:lnTo>
                  <a:pt x="750" y="1762"/>
                </a:lnTo>
                <a:lnTo>
                  <a:pt x="750" y="1763"/>
                </a:lnTo>
                <a:lnTo>
                  <a:pt x="751" y="1763"/>
                </a:lnTo>
                <a:lnTo>
                  <a:pt x="752" y="1763"/>
                </a:lnTo>
                <a:lnTo>
                  <a:pt x="753" y="1763"/>
                </a:lnTo>
                <a:lnTo>
                  <a:pt x="754" y="1763"/>
                </a:lnTo>
                <a:lnTo>
                  <a:pt x="755" y="1763"/>
                </a:lnTo>
                <a:lnTo>
                  <a:pt x="755" y="1762"/>
                </a:lnTo>
                <a:lnTo>
                  <a:pt x="755" y="1761"/>
                </a:lnTo>
                <a:lnTo>
                  <a:pt x="755" y="1759"/>
                </a:lnTo>
                <a:lnTo>
                  <a:pt x="758" y="1759"/>
                </a:lnTo>
                <a:lnTo>
                  <a:pt x="759" y="1759"/>
                </a:lnTo>
                <a:lnTo>
                  <a:pt x="760" y="1758"/>
                </a:lnTo>
                <a:lnTo>
                  <a:pt x="763" y="1757"/>
                </a:lnTo>
                <a:lnTo>
                  <a:pt x="765" y="1756"/>
                </a:lnTo>
                <a:lnTo>
                  <a:pt x="766" y="1755"/>
                </a:lnTo>
                <a:lnTo>
                  <a:pt x="766" y="1754"/>
                </a:lnTo>
                <a:lnTo>
                  <a:pt x="767" y="1751"/>
                </a:lnTo>
                <a:lnTo>
                  <a:pt x="766" y="1750"/>
                </a:lnTo>
                <a:lnTo>
                  <a:pt x="767" y="1750"/>
                </a:lnTo>
                <a:lnTo>
                  <a:pt x="767" y="1749"/>
                </a:lnTo>
                <a:lnTo>
                  <a:pt x="768" y="1749"/>
                </a:lnTo>
                <a:lnTo>
                  <a:pt x="770" y="1748"/>
                </a:lnTo>
                <a:lnTo>
                  <a:pt x="770" y="1747"/>
                </a:lnTo>
                <a:lnTo>
                  <a:pt x="770" y="1746"/>
                </a:lnTo>
                <a:lnTo>
                  <a:pt x="769" y="1746"/>
                </a:lnTo>
                <a:lnTo>
                  <a:pt x="768" y="1747"/>
                </a:lnTo>
                <a:lnTo>
                  <a:pt x="767" y="1746"/>
                </a:lnTo>
                <a:lnTo>
                  <a:pt x="767" y="1745"/>
                </a:lnTo>
                <a:lnTo>
                  <a:pt x="767" y="1742"/>
                </a:lnTo>
                <a:lnTo>
                  <a:pt x="766" y="1739"/>
                </a:lnTo>
                <a:lnTo>
                  <a:pt x="766" y="1737"/>
                </a:lnTo>
                <a:lnTo>
                  <a:pt x="765" y="1736"/>
                </a:lnTo>
                <a:lnTo>
                  <a:pt x="765" y="1734"/>
                </a:lnTo>
                <a:lnTo>
                  <a:pt x="765" y="1733"/>
                </a:lnTo>
                <a:lnTo>
                  <a:pt x="763" y="1732"/>
                </a:lnTo>
                <a:lnTo>
                  <a:pt x="763" y="1730"/>
                </a:lnTo>
                <a:lnTo>
                  <a:pt x="762" y="1729"/>
                </a:lnTo>
                <a:lnTo>
                  <a:pt x="761" y="1728"/>
                </a:lnTo>
                <a:lnTo>
                  <a:pt x="761" y="1726"/>
                </a:lnTo>
                <a:lnTo>
                  <a:pt x="761" y="1725"/>
                </a:lnTo>
                <a:lnTo>
                  <a:pt x="761" y="1723"/>
                </a:lnTo>
                <a:lnTo>
                  <a:pt x="761" y="1722"/>
                </a:lnTo>
                <a:lnTo>
                  <a:pt x="761" y="1720"/>
                </a:lnTo>
                <a:lnTo>
                  <a:pt x="762" y="1717"/>
                </a:lnTo>
                <a:lnTo>
                  <a:pt x="762" y="1716"/>
                </a:lnTo>
                <a:lnTo>
                  <a:pt x="762" y="1715"/>
                </a:lnTo>
                <a:lnTo>
                  <a:pt x="763" y="1715"/>
                </a:lnTo>
                <a:lnTo>
                  <a:pt x="763" y="1716"/>
                </a:lnTo>
                <a:lnTo>
                  <a:pt x="763" y="1717"/>
                </a:lnTo>
                <a:lnTo>
                  <a:pt x="763" y="1719"/>
                </a:lnTo>
                <a:lnTo>
                  <a:pt x="763" y="1720"/>
                </a:lnTo>
                <a:lnTo>
                  <a:pt x="765" y="1720"/>
                </a:lnTo>
                <a:lnTo>
                  <a:pt x="766" y="1720"/>
                </a:lnTo>
                <a:lnTo>
                  <a:pt x="766" y="1719"/>
                </a:lnTo>
                <a:lnTo>
                  <a:pt x="767" y="1719"/>
                </a:lnTo>
                <a:lnTo>
                  <a:pt x="767" y="1716"/>
                </a:lnTo>
                <a:lnTo>
                  <a:pt x="768" y="1714"/>
                </a:lnTo>
                <a:lnTo>
                  <a:pt x="767" y="1712"/>
                </a:lnTo>
                <a:lnTo>
                  <a:pt x="767" y="1711"/>
                </a:lnTo>
                <a:lnTo>
                  <a:pt x="766" y="1709"/>
                </a:lnTo>
                <a:lnTo>
                  <a:pt x="767" y="1709"/>
                </a:lnTo>
                <a:lnTo>
                  <a:pt x="768" y="1708"/>
                </a:lnTo>
                <a:lnTo>
                  <a:pt x="769" y="1708"/>
                </a:lnTo>
                <a:lnTo>
                  <a:pt x="769" y="1706"/>
                </a:lnTo>
                <a:lnTo>
                  <a:pt x="768" y="1705"/>
                </a:lnTo>
                <a:lnTo>
                  <a:pt x="767" y="1705"/>
                </a:lnTo>
                <a:lnTo>
                  <a:pt x="765" y="1703"/>
                </a:lnTo>
                <a:lnTo>
                  <a:pt x="763" y="1702"/>
                </a:lnTo>
                <a:lnTo>
                  <a:pt x="763" y="1700"/>
                </a:lnTo>
                <a:lnTo>
                  <a:pt x="765" y="1700"/>
                </a:lnTo>
                <a:lnTo>
                  <a:pt x="765" y="1698"/>
                </a:lnTo>
                <a:lnTo>
                  <a:pt x="766" y="1696"/>
                </a:lnTo>
                <a:lnTo>
                  <a:pt x="766" y="1695"/>
                </a:lnTo>
                <a:lnTo>
                  <a:pt x="767" y="1695"/>
                </a:lnTo>
                <a:lnTo>
                  <a:pt x="767" y="1694"/>
                </a:lnTo>
                <a:lnTo>
                  <a:pt x="767" y="1692"/>
                </a:lnTo>
                <a:lnTo>
                  <a:pt x="767" y="1689"/>
                </a:lnTo>
                <a:lnTo>
                  <a:pt x="767" y="1688"/>
                </a:lnTo>
                <a:lnTo>
                  <a:pt x="766" y="1687"/>
                </a:lnTo>
                <a:lnTo>
                  <a:pt x="766" y="1686"/>
                </a:lnTo>
                <a:lnTo>
                  <a:pt x="765" y="1686"/>
                </a:lnTo>
                <a:lnTo>
                  <a:pt x="763" y="1684"/>
                </a:lnTo>
                <a:lnTo>
                  <a:pt x="762" y="1684"/>
                </a:lnTo>
                <a:lnTo>
                  <a:pt x="760" y="1684"/>
                </a:lnTo>
                <a:lnTo>
                  <a:pt x="758" y="1684"/>
                </a:lnTo>
                <a:lnTo>
                  <a:pt x="755" y="1684"/>
                </a:lnTo>
                <a:lnTo>
                  <a:pt x="754" y="1686"/>
                </a:lnTo>
                <a:lnTo>
                  <a:pt x="753" y="1686"/>
                </a:lnTo>
                <a:lnTo>
                  <a:pt x="753" y="1687"/>
                </a:lnTo>
                <a:lnTo>
                  <a:pt x="753" y="1688"/>
                </a:lnTo>
                <a:lnTo>
                  <a:pt x="753" y="1689"/>
                </a:lnTo>
                <a:lnTo>
                  <a:pt x="754" y="1689"/>
                </a:lnTo>
                <a:lnTo>
                  <a:pt x="754" y="1690"/>
                </a:lnTo>
                <a:lnTo>
                  <a:pt x="755" y="1690"/>
                </a:lnTo>
                <a:lnTo>
                  <a:pt x="757" y="1690"/>
                </a:lnTo>
                <a:lnTo>
                  <a:pt x="759" y="1689"/>
                </a:lnTo>
                <a:lnTo>
                  <a:pt x="760" y="1689"/>
                </a:lnTo>
                <a:lnTo>
                  <a:pt x="761" y="1689"/>
                </a:lnTo>
                <a:lnTo>
                  <a:pt x="762" y="1689"/>
                </a:lnTo>
                <a:lnTo>
                  <a:pt x="762" y="1690"/>
                </a:lnTo>
                <a:lnTo>
                  <a:pt x="763" y="1691"/>
                </a:lnTo>
                <a:lnTo>
                  <a:pt x="762" y="1691"/>
                </a:lnTo>
                <a:lnTo>
                  <a:pt x="762" y="1692"/>
                </a:lnTo>
                <a:lnTo>
                  <a:pt x="761" y="1692"/>
                </a:lnTo>
                <a:lnTo>
                  <a:pt x="760" y="1694"/>
                </a:lnTo>
                <a:lnTo>
                  <a:pt x="758" y="1694"/>
                </a:lnTo>
                <a:lnTo>
                  <a:pt x="753" y="1695"/>
                </a:lnTo>
                <a:lnTo>
                  <a:pt x="752" y="1695"/>
                </a:lnTo>
                <a:lnTo>
                  <a:pt x="751" y="1695"/>
                </a:lnTo>
                <a:lnTo>
                  <a:pt x="750" y="1695"/>
                </a:lnTo>
                <a:lnTo>
                  <a:pt x="749" y="1694"/>
                </a:lnTo>
                <a:lnTo>
                  <a:pt x="748" y="1692"/>
                </a:lnTo>
                <a:lnTo>
                  <a:pt x="746" y="1691"/>
                </a:lnTo>
                <a:lnTo>
                  <a:pt x="746" y="1690"/>
                </a:lnTo>
                <a:lnTo>
                  <a:pt x="746" y="1688"/>
                </a:lnTo>
                <a:lnTo>
                  <a:pt x="745" y="1684"/>
                </a:lnTo>
                <a:lnTo>
                  <a:pt x="745" y="1683"/>
                </a:lnTo>
                <a:lnTo>
                  <a:pt x="745" y="1682"/>
                </a:lnTo>
                <a:lnTo>
                  <a:pt x="745" y="1681"/>
                </a:lnTo>
                <a:lnTo>
                  <a:pt x="745" y="1680"/>
                </a:lnTo>
                <a:lnTo>
                  <a:pt x="744" y="1679"/>
                </a:lnTo>
                <a:lnTo>
                  <a:pt x="744" y="1678"/>
                </a:lnTo>
                <a:lnTo>
                  <a:pt x="742" y="1673"/>
                </a:lnTo>
                <a:lnTo>
                  <a:pt x="742" y="1674"/>
                </a:lnTo>
                <a:lnTo>
                  <a:pt x="743" y="1678"/>
                </a:lnTo>
                <a:lnTo>
                  <a:pt x="743" y="1680"/>
                </a:lnTo>
                <a:lnTo>
                  <a:pt x="743" y="1681"/>
                </a:lnTo>
                <a:lnTo>
                  <a:pt x="743" y="1682"/>
                </a:lnTo>
                <a:lnTo>
                  <a:pt x="744" y="1687"/>
                </a:lnTo>
                <a:lnTo>
                  <a:pt x="744" y="1688"/>
                </a:lnTo>
                <a:lnTo>
                  <a:pt x="744" y="1689"/>
                </a:lnTo>
                <a:lnTo>
                  <a:pt x="741" y="1689"/>
                </a:lnTo>
                <a:lnTo>
                  <a:pt x="740" y="1690"/>
                </a:lnTo>
                <a:lnTo>
                  <a:pt x="739" y="1690"/>
                </a:lnTo>
                <a:lnTo>
                  <a:pt x="739" y="1691"/>
                </a:lnTo>
                <a:lnTo>
                  <a:pt x="739" y="1692"/>
                </a:lnTo>
                <a:lnTo>
                  <a:pt x="739" y="1694"/>
                </a:lnTo>
                <a:lnTo>
                  <a:pt x="737" y="1689"/>
                </a:lnTo>
                <a:lnTo>
                  <a:pt x="734" y="1689"/>
                </a:lnTo>
                <a:lnTo>
                  <a:pt x="734" y="1690"/>
                </a:lnTo>
                <a:lnTo>
                  <a:pt x="733" y="1690"/>
                </a:lnTo>
                <a:lnTo>
                  <a:pt x="732" y="1690"/>
                </a:lnTo>
                <a:lnTo>
                  <a:pt x="732" y="1691"/>
                </a:lnTo>
                <a:lnTo>
                  <a:pt x="731" y="1690"/>
                </a:lnTo>
                <a:lnTo>
                  <a:pt x="731" y="1689"/>
                </a:lnTo>
                <a:lnTo>
                  <a:pt x="729" y="1689"/>
                </a:lnTo>
                <a:lnTo>
                  <a:pt x="728" y="1689"/>
                </a:lnTo>
                <a:lnTo>
                  <a:pt x="728" y="1688"/>
                </a:lnTo>
                <a:lnTo>
                  <a:pt x="726" y="1688"/>
                </a:lnTo>
                <a:lnTo>
                  <a:pt x="726" y="1689"/>
                </a:lnTo>
                <a:lnTo>
                  <a:pt x="726" y="1688"/>
                </a:lnTo>
                <a:lnTo>
                  <a:pt x="726" y="1689"/>
                </a:lnTo>
                <a:lnTo>
                  <a:pt x="726" y="1692"/>
                </a:lnTo>
                <a:lnTo>
                  <a:pt x="725" y="1694"/>
                </a:lnTo>
                <a:lnTo>
                  <a:pt x="724" y="1695"/>
                </a:lnTo>
                <a:lnTo>
                  <a:pt x="724" y="1696"/>
                </a:lnTo>
                <a:lnTo>
                  <a:pt x="725" y="1696"/>
                </a:lnTo>
                <a:lnTo>
                  <a:pt x="724" y="1696"/>
                </a:lnTo>
                <a:lnTo>
                  <a:pt x="723" y="1696"/>
                </a:lnTo>
                <a:lnTo>
                  <a:pt x="724" y="1697"/>
                </a:lnTo>
                <a:lnTo>
                  <a:pt x="723" y="1697"/>
                </a:lnTo>
                <a:lnTo>
                  <a:pt x="723" y="1698"/>
                </a:lnTo>
                <a:lnTo>
                  <a:pt x="722" y="1702"/>
                </a:lnTo>
                <a:lnTo>
                  <a:pt x="723" y="1702"/>
                </a:lnTo>
                <a:lnTo>
                  <a:pt x="725" y="1700"/>
                </a:lnTo>
                <a:lnTo>
                  <a:pt x="724" y="1700"/>
                </a:lnTo>
                <a:lnTo>
                  <a:pt x="725" y="1699"/>
                </a:lnTo>
                <a:lnTo>
                  <a:pt x="726" y="1699"/>
                </a:lnTo>
                <a:lnTo>
                  <a:pt x="726" y="1698"/>
                </a:lnTo>
                <a:lnTo>
                  <a:pt x="727" y="1698"/>
                </a:lnTo>
                <a:lnTo>
                  <a:pt x="727" y="1699"/>
                </a:lnTo>
                <a:lnTo>
                  <a:pt x="726" y="1699"/>
                </a:lnTo>
                <a:lnTo>
                  <a:pt x="726" y="1700"/>
                </a:lnTo>
                <a:lnTo>
                  <a:pt x="725" y="1700"/>
                </a:lnTo>
                <a:lnTo>
                  <a:pt x="724" y="1702"/>
                </a:lnTo>
                <a:lnTo>
                  <a:pt x="723" y="1703"/>
                </a:lnTo>
                <a:lnTo>
                  <a:pt x="723" y="1705"/>
                </a:lnTo>
                <a:lnTo>
                  <a:pt x="723" y="1709"/>
                </a:lnTo>
                <a:lnTo>
                  <a:pt x="723" y="1712"/>
                </a:lnTo>
                <a:lnTo>
                  <a:pt x="723" y="1713"/>
                </a:lnTo>
                <a:lnTo>
                  <a:pt x="722" y="1714"/>
                </a:lnTo>
                <a:lnTo>
                  <a:pt x="720" y="1719"/>
                </a:lnTo>
                <a:lnTo>
                  <a:pt x="718" y="1723"/>
                </a:lnTo>
                <a:lnTo>
                  <a:pt x="718" y="1724"/>
                </a:lnTo>
                <a:lnTo>
                  <a:pt x="717" y="1724"/>
                </a:lnTo>
                <a:lnTo>
                  <a:pt x="716" y="1725"/>
                </a:lnTo>
                <a:lnTo>
                  <a:pt x="715" y="1728"/>
                </a:lnTo>
                <a:lnTo>
                  <a:pt x="710" y="1724"/>
                </a:lnTo>
                <a:lnTo>
                  <a:pt x="709" y="1723"/>
                </a:lnTo>
                <a:lnTo>
                  <a:pt x="709" y="1722"/>
                </a:lnTo>
                <a:lnTo>
                  <a:pt x="708" y="1721"/>
                </a:lnTo>
                <a:lnTo>
                  <a:pt x="708" y="1720"/>
                </a:lnTo>
                <a:lnTo>
                  <a:pt x="707" y="1716"/>
                </a:lnTo>
                <a:lnTo>
                  <a:pt x="706" y="1713"/>
                </a:lnTo>
                <a:lnTo>
                  <a:pt x="706" y="1711"/>
                </a:lnTo>
                <a:lnTo>
                  <a:pt x="706" y="1708"/>
                </a:lnTo>
                <a:lnTo>
                  <a:pt x="705" y="1705"/>
                </a:lnTo>
                <a:lnTo>
                  <a:pt x="703" y="1703"/>
                </a:lnTo>
                <a:lnTo>
                  <a:pt x="703" y="1702"/>
                </a:lnTo>
                <a:lnTo>
                  <a:pt x="702" y="1702"/>
                </a:lnTo>
                <a:lnTo>
                  <a:pt x="701" y="1700"/>
                </a:lnTo>
                <a:lnTo>
                  <a:pt x="701" y="1699"/>
                </a:lnTo>
                <a:lnTo>
                  <a:pt x="700" y="1699"/>
                </a:lnTo>
                <a:lnTo>
                  <a:pt x="699" y="1698"/>
                </a:lnTo>
                <a:lnTo>
                  <a:pt x="698" y="1698"/>
                </a:lnTo>
                <a:lnTo>
                  <a:pt x="697" y="1698"/>
                </a:lnTo>
                <a:lnTo>
                  <a:pt x="694" y="1697"/>
                </a:lnTo>
                <a:lnTo>
                  <a:pt x="693" y="1697"/>
                </a:lnTo>
                <a:lnTo>
                  <a:pt x="692" y="1697"/>
                </a:lnTo>
                <a:lnTo>
                  <a:pt x="691" y="1697"/>
                </a:lnTo>
                <a:lnTo>
                  <a:pt x="690" y="1697"/>
                </a:lnTo>
                <a:lnTo>
                  <a:pt x="690" y="1698"/>
                </a:lnTo>
                <a:lnTo>
                  <a:pt x="689" y="1698"/>
                </a:lnTo>
                <a:lnTo>
                  <a:pt x="688" y="1698"/>
                </a:lnTo>
                <a:lnTo>
                  <a:pt x="686" y="1698"/>
                </a:lnTo>
                <a:lnTo>
                  <a:pt x="686" y="1699"/>
                </a:lnTo>
                <a:lnTo>
                  <a:pt x="685" y="1700"/>
                </a:lnTo>
                <a:lnTo>
                  <a:pt x="684" y="1702"/>
                </a:lnTo>
                <a:lnTo>
                  <a:pt x="683" y="1703"/>
                </a:lnTo>
                <a:lnTo>
                  <a:pt x="682" y="1703"/>
                </a:lnTo>
                <a:lnTo>
                  <a:pt x="682" y="1704"/>
                </a:lnTo>
                <a:lnTo>
                  <a:pt x="682" y="1705"/>
                </a:lnTo>
                <a:lnTo>
                  <a:pt x="682" y="1706"/>
                </a:lnTo>
                <a:lnTo>
                  <a:pt x="682" y="1707"/>
                </a:lnTo>
                <a:lnTo>
                  <a:pt x="682" y="1708"/>
                </a:lnTo>
                <a:lnTo>
                  <a:pt x="682" y="1711"/>
                </a:lnTo>
                <a:lnTo>
                  <a:pt x="683" y="1712"/>
                </a:lnTo>
                <a:lnTo>
                  <a:pt x="684" y="1713"/>
                </a:lnTo>
                <a:lnTo>
                  <a:pt x="684" y="1714"/>
                </a:lnTo>
                <a:lnTo>
                  <a:pt x="684" y="1715"/>
                </a:lnTo>
                <a:lnTo>
                  <a:pt x="684" y="1716"/>
                </a:lnTo>
                <a:lnTo>
                  <a:pt x="685" y="1717"/>
                </a:lnTo>
                <a:lnTo>
                  <a:pt x="686" y="1717"/>
                </a:lnTo>
                <a:lnTo>
                  <a:pt x="686" y="1716"/>
                </a:lnTo>
                <a:lnTo>
                  <a:pt x="686" y="1715"/>
                </a:lnTo>
                <a:lnTo>
                  <a:pt x="686" y="1714"/>
                </a:lnTo>
                <a:lnTo>
                  <a:pt x="686" y="1713"/>
                </a:lnTo>
                <a:lnTo>
                  <a:pt x="686" y="1712"/>
                </a:lnTo>
                <a:lnTo>
                  <a:pt x="688" y="1712"/>
                </a:lnTo>
                <a:lnTo>
                  <a:pt x="689" y="1712"/>
                </a:lnTo>
                <a:lnTo>
                  <a:pt x="690" y="1713"/>
                </a:lnTo>
                <a:lnTo>
                  <a:pt x="690" y="1714"/>
                </a:lnTo>
                <a:lnTo>
                  <a:pt x="689" y="1716"/>
                </a:lnTo>
                <a:lnTo>
                  <a:pt x="690" y="1717"/>
                </a:lnTo>
                <a:lnTo>
                  <a:pt x="690" y="1719"/>
                </a:lnTo>
                <a:lnTo>
                  <a:pt x="690" y="1721"/>
                </a:lnTo>
                <a:lnTo>
                  <a:pt x="689" y="1721"/>
                </a:lnTo>
                <a:lnTo>
                  <a:pt x="688" y="1721"/>
                </a:lnTo>
                <a:lnTo>
                  <a:pt x="688" y="1720"/>
                </a:lnTo>
                <a:lnTo>
                  <a:pt x="686" y="1719"/>
                </a:lnTo>
                <a:lnTo>
                  <a:pt x="685" y="1719"/>
                </a:lnTo>
                <a:lnTo>
                  <a:pt x="685" y="1720"/>
                </a:lnTo>
                <a:lnTo>
                  <a:pt x="684" y="1722"/>
                </a:lnTo>
                <a:lnTo>
                  <a:pt x="684" y="1723"/>
                </a:lnTo>
                <a:lnTo>
                  <a:pt x="684" y="1728"/>
                </a:lnTo>
                <a:lnTo>
                  <a:pt x="686" y="1728"/>
                </a:lnTo>
                <a:lnTo>
                  <a:pt x="688" y="1728"/>
                </a:lnTo>
                <a:lnTo>
                  <a:pt x="689" y="1728"/>
                </a:lnTo>
                <a:lnTo>
                  <a:pt x="689" y="1726"/>
                </a:lnTo>
                <a:lnTo>
                  <a:pt x="689" y="1724"/>
                </a:lnTo>
                <a:lnTo>
                  <a:pt x="690" y="1724"/>
                </a:lnTo>
                <a:lnTo>
                  <a:pt x="691" y="1724"/>
                </a:lnTo>
                <a:lnTo>
                  <a:pt x="691" y="1725"/>
                </a:lnTo>
                <a:lnTo>
                  <a:pt x="692" y="1726"/>
                </a:lnTo>
                <a:lnTo>
                  <a:pt x="692" y="1728"/>
                </a:lnTo>
                <a:lnTo>
                  <a:pt x="692" y="1729"/>
                </a:lnTo>
                <a:lnTo>
                  <a:pt x="692" y="1730"/>
                </a:lnTo>
                <a:lnTo>
                  <a:pt x="691" y="1730"/>
                </a:lnTo>
                <a:lnTo>
                  <a:pt x="690" y="1730"/>
                </a:lnTo>
                <a:lnTo>
                  <a:pt x="690" y="1729"/>
                </a:lnTo>
                <a:lnTo>
                  <a:pt x="689" y="1729"/>
                </a:lnTo>
                <a:lnTo>
                  <a:pt x="686" y="1729"/>
                </a:lnTo>
                <a:lnTo>
                  <a:pt x="685" y="1729"/>
                </a:lnTo>
                <a:lnTo>
                  <a:pt x="684" y="1729"/>
                </a:lnTo>
                <a:lnTo>
                  <a:pt x="684" y="1731"/>
                </a:lnTo>
                <a:lnTo>
                  <a:pt x="685" y="1734"/>
                </a:lnTo>
                <a:lnTo>
                  <a:pt x="685" y="1737"/>
                </a:lnTo>
                <a:lnTo>
                  <a:pt x="686" y="1738"/>
                </a:lnTo>
                <a:lnTo>
                  <a:pt x="688" y="1740"/>
                </a:lnTo>
                <a:lnTo>
                  <a:pt x="688" y="1742"/>
                </a:lnTo>
                <a:lnTo>
                  <a:pt x="689" y="1742"/>
                </a:lnTo>
                <a:lnTo>
                  <a:pt x="690" y="1742"/>
                </a:lnTo>
                <a:lnTo>
                  <a:pt x="691" y="1742"/>
                </a:lnTo>
                <a:lnTo>
                  <a:pt x="692" y="1742"/>
                </a:lnTo>
                <a:lnTo>
                  <a:pt x="693" y="1741"/>
                </a:lnTo>
                <a:lnTo>
                  <a:pt x="693" y="1739"/>
                </a:lnTo>
                <a:lnTo>
                  <a:pt x="692" y="1737"/>
                </a:lnTo>
                <a:lnTo>
                  <a:pt x="692" y="1736"/>
                </a:lnTo>
                <a:lnTo>
                  <a:pt x="692" y="1734"/>
                </a:lnTo>
                <a:lnTo>
                  <a:pt x="693" y="1734"/>
                </a:lnTo>
                <a:lnTo>
                  <a:pt x="694" y="1734"/>
                </a:lnTo>
                <a:lnTo>
                  <a:pt x="696" y="1736"/>
                </a:lnTo>
                <a:lnTo>
                  <a:pt x="697" y="1737"/>
                </a:lnTo>
                <a:lnTo>
                  <a:pt x="697" y="1738"/>
                </a:lnTo>
                <a:lnTo>
                  <a:pt x="697" y="1739"/>
                </a:lnTo>
                <a:lnTo>
                  <a:pt x="697" y="1740"/>
                </a:lnTo>
                <a:lnTo>
                  <a:pt x="697" y="1741"/>
                </a:lnTo>
                <a:lnTo>
                  <a:pt x="696" y="1742"/>
                </a:lnTo>
                <a:lnTo>
                  <a:pt x="694" y="1744"/>
                </a:lnTo>
                <a:lnTo>
                  <a:pt x="694" y="1745"/>
                </a:lnTo>
                <a:lnTo>
                  <a:pt x="696" y="1745"/>
                </a:lnTo>
                <a:lnTo>
                  <a:pt x="696" y="1746"/>
                </a:lnTo>
                <a:lnTo>
                  <a:pt x="698" y="1747"/>
                </a:lnTo>
                <a:lnTo>
                  <a:pt x="699" y="1747"/>
                </a:lnTo>
                <a:lnTo>
                  <a:pt x="699" y="1746"/>
                </a:lnTo>
                <a:lnTo>
                  <a:pt x="700" y="1746"/>
                </a:lnTo>
                <a:lnTo>
                  <a:pt x="700" y="1747"/>
                </a:lnTo>
                <a:lnTo>
                  <a:pt x="701" y="1747"/>
                </a:lnTo>
                <a:lnTo>
                  <a:pt x="701" y="1748"/>
                </a:lnTo>
                <a:lnTo>
                  <a:pt x="701" y="1749"/>
                </a:lnTo>
                <a:lnTo>
                  <a:pt x="700" y="1750"/>
                </a:lnTo>
                <a:lnTo>
                  <a:pt x="700" y="1751"/>
                </a:lnTo>
                <a:lnTo>
                  <a:pt x="699" y="1751"/>
                </a:lnTo>
                <a:lnTo>
                  <a:pt x="698" y="1754"/>
                </a:lnTo>
                <a:lnTo>
                  <a:pt x="698" y="1755"/>
                </a:lnTo>
                <a:lnTo>
                  <a:pt x="697" y="1756"/>
                </a:lnTo>
                <a:lnTo>
                  <a:pt x="696" y="1758"/>
                </a:lnTo>
                <a:lnTo>
                  <a:pt x="696" y="1762"/>
                </a:lnTo>
                <a:lnTo>
                  <a:pt x="694" y="1763"/>
                </a:lnTo>
                <a:lnTo>
                  <a:pt x="693" y="1763"/>
                </a:lnTo>
                <a:lnTo>
                  <a:pt x="692" y="1762"/>
                </a:lnTo>
                <a:lnTo>
                  <a:pt x="693" y="1762"/>
                </a:lnTo>
                <a:lnTo>
                  <a:pt x="694" y="1762"/>
                </a:lnTo>
                <a:lnTo>
                  <a:pt x="694" y="1761"/>
                </a:lnTo>
                <a:lnTo>
                  <a:pt x="694" y="1759"/>
                </a:lnTo>
                <a:lnTo>
                  <a:pt x="693" y="1758"/>
                </a:lnTo>
                <a:lnTo>
                  <a:pt x="693" y="1757"/>
                </a:lnTo>
                <a:lnTo>
                  <a:pt x="693" y="1756"/>
                </a:lnTo>
                <a:lnTo>
                  <a:pt x="694" y="1755"/>
                </a:lnTo>
                <a:lnTo>
                  <a:pt x="696" y="1753"/>
                </a:lnTo>
                <a:lnTo>
                  <a:pt x="694" y="1751"/>
                </a:lnTo>
                <a:lnTo>
                  <a:pt x="693" y="1750"/>
                </a:lnTo>
                <a:lnTo>
                  <a:pt x="692" y="1749"/>
                </a:lnTo>
                <a:lnTo>
                  <a:pt x="691" y="1748"/>
                </a:lnTo>
                <a:lnTo>
                  <a:pt x="690" y="1748"/>
                </a:lnTo>
                <a:lnTo>
                  <a:pt x="689" y="1748"/>
                </a:lnTo>
                <a:lnTo>
                  <a:pt x="688" y="1749"/>
                </a:lnTo>
                <a:lnTo>
                  <a:pt x="688" y="1750"/>
                </a:lnTo>
                <a:lnTo>
                  <a:pt x="689" y="1750"/>
                </a:lnTo>
                <a:lnTo>
                  <a:pt x="690" y="1750"/>
                </a:lnTo>
                <a:lnTo>
                  <a:pt x="690" y="1751"/>
                </a:lnTo>
                <a:lnTo>
                  <a:pt x="689" y="1753"/>
                </a:lnTo>
                <a:lnTo>
                  <a:pt x="689" y="1754"/>
                </a:lnTo>
                <a:lnTo>
                  <a:pt x="688" y="1755"/>
                </a:lnTo>
                <a:lnTo>
                  <a:pt x="688" y="1757"/>
                </a:lnTo>
                <a:lnTo>
                  <a:pt x="688" y="1758"/>
                </a:lnTo>
                <a:lnTo>
                  <a:pt x="688" y="1759"/>
                </a:lnTo>
                <a:lnTo>
                  <a:pt x="686" y="1759"/>
                </a:lnTo>
                <a:lnTo>
                  <a:pt x="686" y="1763"/>
                </a:lnTo>
                <a:lnTo>
                  <a:pt x="688" y="1765"/>
                </a:lnTo>
                <a:lnTo>
                  <a:pt x="689" y="1766"/>
                </a:lnTo>
                <a:lnTo>
                  <a:pt x="690" y="1769"/>
                </a:lnTo>
                <a:lnTo>
                  <a:pt x="690" y="1770"/>
                </a:lnTo>
                <a:lnTo>
                  <a:pt x="691" y="1771"/>
                </a:lnTo>
                <a:lnTo>
                  <a:pt x="692" y="1771"/>
                </a:lnTo>
                <a:lnTo>
                  <a:pt x="693" y="1770"/>
                </a:lnTo>
                <a:lnTo>
                  <a:pt x="693" y="1769"/>
                </a:lnTo>
                <a:lnTo>
                  <a:pt x="693" y="1767"/>
                </a:lnTo>
                <a:lnTo>
                  <a:pt x="694" y="1767"/>
                </a:lnTo>
                <a:lnTo>
                  <a:pt x="696" y="1767"/>
                </a:lnTo>
                <a:lnTo>
                  <a:pt x="696" y="1769"/>
                </a:lnTo>
                <a:lnTo>
                  <a:pt x="696" y="1770"/>
                </a:lnTo>
                <a:lnTo>
                  <a:pt x="696" y="1771"/>
                </a:lnTo>
                <a:lnTo>
                  <a:pt x="694" y="1772"/>
                </a:lnTo>
                <a:lnTo>
                  <a:pt x="693" y="1772"/>
                </a:lnTo>
                <a:lnTo>
                  <a:pt x="691" y="1772"/>
                </a:lnTo>
                <a:lnTo>
                  <a:pt x="689" y="1773"/>
                </a:lnTo>
                <a:lnTo>
                  <a:pt x="686" y="1773"/>
                </a:lnTo>
                <a:lnTo>
                  <a:pt x="681" y="1774"/>
                </a:lnTo>
                <a:lnTo>
                  <a:pt x="679" y="1774"/>
                </a:lnTo>
                <a:lnTo>
                  <a:pt x="679" y="1773"/>
                </a:lnTo>
                <a:lnTo>
                  <a:pt x="679" y="1771"/>
                </a:lnTo>
                <a:lnTo>
                  <a:pt x="679" y="1770"/>
                </a:lnTo>
                <a:lnTo>
                  <a:pt x="680" y="1765"/>
                </a:lnTo>
                <a:lnTo>
                  <a:pt x="680" y="1764"/>
                </a:lnTo>
                <a:lnTo>
                  <a:pt x="680" y="1762"/>
                </a:lnTo>
                <a:lnTo>
                  <a:pt x="680" y="1757"/>
                </a:lnTo>
                <a:lnTo>
                  <a:pt x="680" y="1756"/>
                </a:lnTo>
                <a:lnTo>
                  <a:pt x="680" y="1754"/>
                </a:lnTo>
                <a:lnTo>
                  <a:pt x="680" y="1749"/>
                </a:lnTo>
                <a:lnTo>
                  <a:pt x="680" y="1748"/>
                </a:lnTo>
                <a:lnTo>
                  <a:pt x="680" y="1745"/>
                </a:lnTo>
                <a:lnTo>
                  <a:pt x="680" y="1740"/>
                </a:lnTo>
                <a:lnTo>
                  <a:pt x="680" y="1733"/>
                </a:lnTo>
                <a:lnTo>
                  <a:pt x="680" y="1730"/>
                </a:lnTo>
                <a:lnTo>
                  <a:pt x="680" y="1729"/>
                </a:lnTo>
                <a:lnTo>
                  <a:pt x="680" y="1726"/>
                </a:lnTo>
                <a:lnTo>
                  <a:pt x="679" y="1723"/>
                </a:lnTo>
                <a:lnTo>
                  <a:pt x="679" y="1722"/>
                </a:lnTo>
                <a:lnTo>
                  <a:pt x="679" y="1720"/>
                </a:lnTo>
                <a:lnTo>
                  <a:pt x="679" y="1719"/>
                </a:lnTo>
                <a:lnTo>
                  <a:pt x="679" y="1716"/>
                </a:lnTo>
                <a:lnTo>
                  <a:pt x="679" y="1715"/>
                </a:lnTo>
                <a:lnTo>
                  <a:pt x="679" y="1714"/>
                </a:lnTo>
                <a:lnTo>
                  <a:pt x="677" y="1713"/>
                </a:lnTo>
                <a:lnTo>
                  <a:pt x="677" y="1709"/>
                </a:lnTo>
                <a:lnTo>
                  <a:pt x="677" y="1708"/>
                </a:lnTo>
                <a:lnTo>
                  <a:pt x="677" y="1707"/>
                </a:lnTo>
                <a:lnTo>
                  <a:pt x="676" y="1702"/>
                </a:lnTo>
                <a:lnTo>
                  <a:pt x="675" y="1699"/>
                </a:lnTo>
                <a:lnTo>
                  <a:pt x="675" y="1698"/>
                </a:lnTo>
                <a:lnTo>
                  <a:pt x="674" y="1695"/>
                </a:lnTo>
                <a:lnTo>
                  <a:pt x="674" y="1694"/>
                </a:lnTo>
                <a:lnTo>
                  <a:pt x="674" y="1692"/>
                </a:lnTo>
                <a:lnTo>
                  <a:pt x="674" y="1690"/>
                </a:lnTo>
                <a:lnTo>
                  <a:pt x="673" y="1690"/>
                </a:lnTo>
                <a:lnTo>
                  <a:pt x="672" y="1686"/>
                </a:lnTo>
                <a:lnTo>
                  <a:pt x="672" y="1684"/>
                </a:lnTo>
                <a:lnTo>
                  <a:pt x="672" y="1683"/>
                </a:lnTo>
                <a:lnTo>
                  <a:pt x="671" y="1682"/>
                </a:lnTo>
                <a:lnTo>
                  <a:pt x="670" y="1679"/>
                </a:lnTo>
                <a:lnTo>
                  <a:pt x="670" y="1678"/>
                </a:lnTo>
                <a:lnTo>
                  <a:pt x="670" y="1677"/>
                </a:lnTo>
                <a:lnTo>
                  <a:pt x="668" y="1677"/>
                </a:lnTo>
                <a:lnTo>
                  <a:pt x="668" y="1675"/>
                </a:lnTo>
                <a:lnTo>
                  <a:pt x="667" y="1673"/>
                </a:lnTo>
                <a:lnTo>
                  <a:pt x="667" y="1672"/>
                </a:lnTo>
                <a:lnTo>
                  <a:pt x="666" y="1671"/>
                </a:lnTo>
                <a:lnTo>
                  <a:pt x="665" y="1669"/>
                </a:lnTo>
                <a:lnTo>
                  <a:pt x="664" y="1667"/>
                </a:lnTo>
                <a:lnTo>
                  <a:pt x="664" y="1666"/>
                </a:lnTo>
                <a:lnTo>
                  <a:pt x="663" y="1666"/>
                </a:lnTo>
                <a:lnTo>
                  <a:pt x="663" y="1665"/>
                </a:lnTo>
                <a:lnTo>
                  <a:pt x="662" y="1665"/>
                </a:lnTo>
                <a:lnTo>
                  <a:pt x="662" y="1664"/>
                </a:lnTo>
                <a:lnTo>
                  <a:pt x="660" y="1663"/>
                </a:lnTo>
                <a:lnTo>
                  <a:pt x="659" y="1662"/>
                </a:lnTo>
                <a:lnTo>
                  <a:pt x="658" y="1661"/>
                </a:lnTo>
                <a:lnTo>
                  <a:pt x="657" y="1659"/>
                </a:lnTo>
                <a:lnTo>
                  <a:pt x="657" y="1658"/>
                </a:lnTo>
                <a:lnTo>
                  <a:pt x="656" y="1658"/>
                </a:lnTo>
                <a:lnTo>
                  <a:pt x="655" y="1658"/>
                </a:lnTo>
                <a:lnTo>
                  <a:pt x="654" y="1658"/>
                </a:lnTo>
                <a:lnTo>
                  <a:pt x="654" y="1659"/>
                </a:lnTo>
                <a:lnTo>
                  <a:pt x="653" y="1659"/>
                </a:lnTo>
                <a:lnTo>
                  <a:pt x="651" y="1658"/>
                </a:lnTo>
                <a:lnTo>
                  <a:pt x="650" y="1657"/>
                </a:lnTo>
                <a:lnTo>
                  <a:pt x="649" y="1656"/>
                </a:lnTo>
                <a:lnTo>
                  <a:pt x="649" y="1655"/>
                </a:lnTo>
                <a:lnTo>
                  <a:pt x="648" y="1654"/>
                </a:lnTo>
                <a:lnTo>
                  <a:pt x="648" y="1653"/>
                </a:lnTo>
                <a:lnTo>
                  <a:pt x="648" y="1652"/>
                </a:lnTo>
                <a:lnTo>
                  <a:pt x="647" y="1650"/>
                </a:lnTo>
                <a:lnTo>
                  <a:pt x="647" y="1649"/>
                </a:lnTo>
                <a:lnTo>
                  <a:pt x="646" y="1649"/>
                </a:lnTo>
                <a:lnTo>
                  <a:pt x="646" y="1648"/>
                </a:lnTo>
                <a:lnTo>
                  <a:pt x="645" y="1647"/>
                </a:lnTo>
                <a:lnTo>
                  <a:pt x="645" y="1646"/>
                </a:lnTo>
                <a:lnTo>
                  <a:pt x="644" y="1646"/>
                </a:lnTo>
                <a:lnTo>
                  <a:pt x="642" y="1645"/>
                </a:lnTo>
                <a:lnTo>
                  <a:pt x="641" y="1644"/>
                </a:lnTo>
                <a:lnTo>
                  <a:pt x="640" y="1644"/>
                </a:lnTo>
                <a:lnTo>
                  <a:pt x="640" y="1642"/>
                </a:lnTo>
                <a:lnTo>
                  <a:pt x="640" y="1641"/>
                </a:lnTo>
                <a:lnTo>
                  <a:pt x="639" y="1640"/>
                </a:lnTo>
                <a:lnTo>
                  <a:pt x="639" y="1639"/>
                </a:lnTo>
                <a:lnTo>
                  <a:pt x="640" y="1639"/>
                </a:lnTo>
                <a:lnTo>
                  <a:pt x="640" y="1638"/>
                </a:lnTo>
                <a:lnTo>
                  <a:pt x="641" y="1638"/>
                </a:lnTo>
                <a:lnTo>
                  <a:pt x="640" y="1637"/>
                </a:lnTo>
                <a:lnTo>
                  <a:pt x="640" y="1636"/>
                </a:lnTo>
                <a:lnTo>
                  <a:pt x="639" y="1635"/>
                </a:lnTo>
                <a:lnTo>
                  <a:pt x="638" y="1633"/>
                </a:lnTo>
                <a:lnTo>
                  <a:pt x="637" y="1633"/>
                </a:lnTo>
                <a:lnTo>
                  <a:pt x="636" y="1635"/>
                </a:lnTo>
                <a:lnTo>
                  <a:pt x="636" y="1633"/>
                </a:lnTo>
                <a:lnTo>
                  <a:pt x="634" y="1633"/>
                </a:lnTo>
                <a:lnTo>
                  <a:pt x="634" y="1632"/>
                </a:lnTo>
                <a:lnTo>
                  <a:pt x="633" y="1632"/>
                </a:lnTo>
                <a:lnTo>
                  <a:pt x="633" y="1631"/>
                </a:lnTo>
                <a:lnTo>
                  <a:pt x="632" y="1631"/>
                </a:lnTo>
                <a:lnTo>
                  <a:pt x="632" y="1630"/>
                </a:lnTo>
                <a:lnTo>
                  <a:pt x="631" y="1630"/>
                </a:lnTo>
                <a:lnTo>
                  <a:pt x="630" y="1630"/>
                </a:lnTo>
                <a:lnTo>
                  <a:pt x="630" y="1629"/>
                </a:lnTo>
                <a:lnTo>
                  <a:pt x="629" y="1628"/>
                </a:lnTo>
                <a:lnTo>
                  <a:pt x="628" y="1628"/>
                </a:lnTo>
                <a:lnTo>
                  <a:pt x="628" y="1627"/>
                </a:lnTo>
                <a:lnTo>
                  <a:pt x="627" y="1627"/>
                </a:lnTo>
                <a:lnTo>
                  <a:pt x="627" y="1625"/>
                </a:lnTo>
                <a:lnTo>
                  <a:pt x="625" y="1625"/>
                </a:lnTo>
                <a:lnTo>
                  <a:pt x="625" y="1624"/>
                </a:lnTo>
                <a:lnTo>
                  <a:pt x="625" y="1623"/>
                </a:lnTo>
                <a:lnTo>
                  <a:pt x="627" y="1622"/>
                </a:lnTo>
                <a:lnTo>
                  <a:pt x="627" y="1620"/>
                </a:lnTo>
                <a:lnTo>
                  <a:pt x="627" y="1619"/>
                </a:lnTo>
                <a:lnTo>
                  <a:pt x="627" y="1617"/>
                </a:lnTo>
                <a:lnTo>
                  <a:pt x="627" y="1616"/>
                </a:lnTo>
                <a:lnTo>
                  <a:pt x="628" y="1615"/>
                </a:lnTo>
                <a:lnTo>
                  <a:pt x="628" y="1614"/>
                </a:lnTo>
                <a:lnTo>
                  <a:pt x="627" y="1614"/>
                </a:lnTo>
                <a:lnTo>
                  <a:pt x="627" y="1612"/>
                </a:lnTo>
                <a:lnTo>
                  <a:pt x="625" y="1610"/>
                </a:lnTo>
                <a:lnTo>
                  <a:pt x="625" y="1607"/>
                </a:lnTo>
                <a:lnTo>
                  <a:pt x="624" y="1605"/>
                </a:lnTo>
                <a:lnTo>
                  <a:pt x="624" y="1604"/>
                </a:lnTo>
                <a:lnTo>
                  <a:pt x="624" y="1603"/>
                </a:lnTo>
                <a:lnTo>
                  <a:pt x="624" y="1602"/>
                </a:lnTo>
                <a:lnTo>
                  <a:pt x="623" y="1600"/>
                </a:lnTo>
                <a:lnTo>
                  <a:pt x="622" y="1599"/>
                </a:lnTo>
                <a:lnTo>
                  <a:pt x="623" y="1598"/>
                </a:lnTo>
                <a:lnTo>
                  <a:pt x="623" y="1597"/>
                </a:lnTo>
                <a:lnTo>
                  <a:pt x="623" y="1596"/>
                </a:lnTo>
                <a:lnTo>
                  <a:pt x="623" y="1595"/>
                </a:lnTo>
                <a:lnTo>
                  <a:pt x="624" y="1595"/>
                </a:lnTo>
                <a:lnTo>
                  <a:pt x="624" y="1594"/>
                </a:lnTo>
                <a:lnTo>
                  <a:pt x="624" y="1592"/>
                </a:lnTo>
                <a:lnTo>
                  <a:pt x="623" y="1590"/>
                </a:lnTo>
                <a:lnTo>
                  <a:pt x="624" y="1590"/>
                </a:lnTo>
                <a:lnTo>
                  <a:pt x="623" y="1590"/>
                </a:lnTo>
                <a:lnTo>
                  <a:pt x="623" y="1589"/>
                </a:lnTo>
                <a:lnTo>
                  <a:pt x="623" y="1586"/>
                </a:lnTo>
                <a:lnTo>
                  <a:pt x="623" y="1585"/>
                </a:lnTo>
                <a:lnTo>
                  <a:pt x="623" y="1583"/>
                </a:lnTo>
                <a:lnTo>
                  <a:pt x="623" y="1582"/>
                </a:lnTo>
                <a:lnTo>
                  <a:pt x="623" y="1581"/>
                </a:lnTo>
                <a:lnTo>
                  <a:pt x="623" y="1580"/>
                </a:lnTo>
                <a:lnTo>
                  <a:pt x="623" y="1579"/>
                </a:lnTo>
                <a:lnTo>
                  <a:pt x="624" y="1578"/>
                </a:lnTo>
                <a:lnTo>
                  <a:pt x="624" y="1577"/>
                </a:lnTo>
                <a:lnTo>
                  <a:pt x="624" y="1575"/>
                </a:lnTo>
                <a:lnTo>
                  <a:pt x="624" y="1574"/>
                </a:lnTo>
                <a:lnTo>
                  <a:pt x="625" y="1574"/>
                </a:lnTo>
                <a:lnTo>
                  <a:pt x="625" y="1573"/>
                </a:lnTo>
                <a:lnTo>
                  <a:pt x="627" y="1573"/>
                </a:lnTo>
                <a:lnTo>
                  <a:pt x="628" y="1572"/>
                </a:lnTo>
                <a:lnTo>
                  <a:pt x="629" y="1572"/>
                </a:lnTo>
                <a:lnTo>
                  <a:pt x="629" y="1571"/>
                </a:lnTo>
                <a:lnTo>
                  <a:pt x="629" y="1570"/>
                </a:lnTo>
                <a:lnTo>
                  <a:pt x="630" y="1569"/>
                </a:lnTo>
                <a:lnTo>
                  <a:pt x="629" y="1569"/>
                </a:lnTo>
                <a:lnTo>
                  <a:pt x="629" y="1567"/>
                </a:lnTo>
                <a:lnTo>
                  <a:pt x="629" y="1566"/>
                </a:lnTo>
                <a:lnTo>
                  <a:pt x="629" y="1565"/>
                </a:lnTo>
                <a:lnTo>
                  <a:pt x="629" y="1564"/>
                </a:lnTo>
                <a:lnTo>
                  <a:pt x="630" y="1564"/>
                </a:lnTo>
                <a:lnTo>
                  <a:pt x="631" y="1564"/>
                </a:lnTo>
                <a:lnTo>
                  <a:pt x="632" y="1564"/>
                </a:lnTo>
                <a:lnTo>
                  <a:pt x="632" y="1563"/>
                </a:lnTo>
                <a:lnTo>
                  <a:pt x="633" y="1563"/>
                </a:lnTo>
                <a:lnTo>
                  <a:pt x="633" y="1562"/>
                </a:lnTo>
                <a:lnTo>
                  <a:pt x="634" y="1562"/>
                </a:lnTo>
                <a:lnTo>
                  <a:pt x="634" y="1561"/>
                </a:lnTo>
                <a:lnTo>
                  <a:pt x="634" y="1560"/>
                </a:lnTo>
                <a:lnTo>
                  <a:pt x="636" y="1560"/>
                </a:lnTo>
                <a:lnTo>
                  <a:pt x="637" y="1558"/>
                </a:lnTo>
                <a:lnTo>
                  <a:pt x="638" y="1557"/>
                </a:lnTo>
                <a:lnTo>
                  <a:pt x="639" y="1556"/>
                </a:lnTo>
                <a:lnTo>
                  <a:pt x="639" y="1555"/>
                </a:lnTo>
                <a:lnTo>
                  <a:pt x="640" y="1555"/>
                </a:lnTo>
                <a:lnTo>
                  <a:pt x="641" y="1556"/>
                </a:lnTo>
                <a:lnTo>
                  <a:pt x="641" y="1557"/>
                </a:lnTo>
                <a:lnTo>
                  <a:pt x="642" y="1557"/>
                </a:lnTo>
                <a:lnTo>
                  <a:pt x="644" y="1558"/>
                </a:lnTo>
                <a:lnTo>
                  <a:pt x="644" y="1557"/>
                </a:lnTo>
                <a:lnTo>
                  <a:pt x="645" y="1557"/>
                </a:lnTo>
                <a:lnTo>
                  <a:pt x="646" y="1558"/>
                </a:lnTo>
                <a:lnTo>
                  <a:pt x="646" y="1560"/>
                </a:lnTo>
                <a:lnTo>
                  <a:pt x="646" y="1558"/>
                </a:lnTo>
                <a:lnTo>
                  <a:pt x="646" y="1557"/>
                </a:lnTo>
                <a:lnTo>
                  <a:pt x="646" y="1558"/>
                </a:lnTo>
                <a:lnTo>
                  <a:pt x="647" y="1558"/>
                </a:lnTo>
                <a:lnTo>
                  <a:pt x="647" y="1560"/>
                </a:lnTo>
                <a:lnTo>
                  <a:pt x="648" y="1560"/>
                </a:lnTo>
                <a:lnTo>
                  <a:pt x="649" y="1560"/>
                </a:lnTo>
                <a:lnTo>
                  <a:pt x="649" y="1561"/>
                </a:lnTo>
                <a:lnTo>
                  <a:pt x="650" y="1561"/>
                </a:lnTo>
                <a:lnTo>
                  <a:pt x="651" y="1562"/>
                </a:lnTo>
                <a:lnTo>
                  <a:pt x="653" y="1562"/>
                </a:lnTo>
                <a:lnTo>
                  <a:pt x="653" y="1561"/>
                </a:lnTo>
                <a:lnTo>
                  <a:pt x="654" y="1561"/>
                </a:lnTo>
                <a:lnTo>
                  <a:pt x="655" y="1562"/>
                </a:lnTo>
                <a:lnTo>
                  <a:pt x="656" y="1562"/>
                </a:lnTo>
                <a:lnTo>
                  <a:pt x="657" y="1561"/>
                </a:lnTo>
                <a:lnTo>
                  <a:pt x="658" y="1561"/>
                </a:lnTo>
                <a:lnTo>
                  <a:pt x="658" y="1560"/>
                </a:lnTo>
                <a:lnTo>
                  <a:pt x="659" y="1560"/>
                </a:lnTo>
                <a:lnTo>
                  <a:pt x="659" y="1558"/>
                </a:lnTo>
                <a:lnTo>
                  <a:pt x="659" y="1557"/>
                </a:lnTo>
                <a:lnTo>
                  <a:pt x="660" y="1557"/>
                </a:lnTo>
                <a:lnTo>
                  <a:pt x="660" y="1556"/>
                </a:lnTo>
                <a:lnTo>
                  <a:pt x="662" y="1555"/>
                </a:lnTo>
                <a:lnTo>
                  <a:pt x="663" y="1555"/>
                </a:lnTo>
                <a:lnTo>
                  <a:pt x="663" y="1554"/>
                </a:lnTo>
                <a:lnTo>
                  <a:pt x="664" y="1554"/>
                </a:lnTo>
                <a:lnTo>
                  <a:pt x="665" y="1553"/>
                </a:lnTo>
                <a:lnTo>
                  <a:pt x="666" y="1550"/>
                </a:lnTo>
                <a:lnTo>
                  <a:pt x="667" y="1549"/>
                </a:lnTo>
                <a:lnTo>
                  <a:pt x="668" y="1547"/>
                </a:lnTo>
                <a:lnTo>
                  <a:pt x="670" y="1545"/>
                </a:lnTo>
                <a:lnTo>
                  <a:pt x="671" y="1544"/>
                </a:lnTo>
                <a:lnTo>
                  <a:pt x="672" y="1541"/>
                </a:lnTo>
                <a:lnTo>
                  <a:pt x="672" y="1540"/>
                </a:lnTo>
                <a:lnTo>
                  <a:pt x="673" y="1538"/>
                </a:lnTo>
                <a:lnTo>
                  <a:pt x="674" y="1536"/>
                </a:lnTo>
                <a:lnTo>
                  <a:pt x="675" y="1533"/>
                </a:lnTo>
                <a:lnTo>
                  <a:pt x="675" y="1532"/>
                </a:lnTo>
                <a:lnTo>
                  <a:pt x="676" y="1528"/>
                </a:lnTo>
                <a:lnTo>
                  <a:pt x="676" y="1527"/>
                </a:lnTo>
                <a:lnTo>
                  <a:pt x="677" y="1523"/>
                </a:lnTo>
                <a:lnTo>
                  <a:pt x="677" y="1521"/>
                </a:lnTo>
                <a:lnTo>
                  <a:pt x="679" y="1520"/>
                </a:lnTo>
                <a:lnTo>
                  <a:pt x="679" y="1519"/>
                </a:lnTo>
                <a:lnTo>
                  <a:pt x="679" y="1518"/>
                </a:lnTo>
                <a:lnTo>
                  <a:pt x="679" y="1516"/>
                </a:lnTo>
                <a:lnTo>
                  <a:pt x="679" y="1515"/>
                </a:lnTo>
                <a:lnTo>
                  <a:pt x="679" y="1514"/>
                </a:lnTo>
                <a:lnTo>
                  <a:pt x="680" y="1514"/>
                </a:lnTo>
                <a:lnTo>
                  <a:pt x="680" y="1511"/>
                </a:lnTo>
                <a:lnTo>
                  <a:pt x="680" y="1510"/>
                </a:lnTo>
                <a:lnTo>
                  <a:pt x="680" y="1508"/>
                </a:lnTo>
                <a:lnTo>
                  <a:pt x="681" y="1508"/>
                </a:lnTo>
                <a:lnTo>
                  <a:pt x="680" y="1508"/>
                </a:lnTo>
                <a:lnTo>
                  <a:pt x="680" y="1507"/>
                </a:lnTo>
                <a:lnTo>
                  <a:pt x="681" y="1507"/>
                </a:lnTo>
                <a:lnTo>
                  <a:pt x="682" y="1506"/>
                </a:lnTo>
                <a:lnTo>
                  <a:pt x="682" y="1505"/>
                </a:lnTo>
                <a:lnTo>
                  <a:pt x="683" y="1504"/>
                </a:lnTo>
                <a:lnTo>
                  <a:pt x="683" y="1503"/>
                </a:lnTo>
                <a:lnTo>
                  <a:pt x="683" y="1502"/>
                </a:lnTo>
                <a:lnTo>
                  <a:pt x="683" y="1499"/>
                </a:lnTo>
                <a:lnTo>
                  <a:pt x="684" y="1499"/>
                </a:lnTo>
                <a:lnTo>
                  <a:pt x="684" y="1498"/>
                </a:lnTo>
                <a:lnTo>
                  <a:pt x="684" y="1496"/>
                </a:lnTo>
                <a:lnTo>
                  <a:pt x="684" y="1494"/>
                </a:lnTo>
                <a:lnTo>
                  <a:pt x="684" y="1490"/>
                </a:lnTo>
                <a:lnTo>
                  <a:pt x="683" y="1488"/>
                </a:lnTo>
                <a:lnTo>
                  <a:pt x="683" y="1486"/>
                </a:lnTo>
                <a:lnTo>
                  <a:pt x="682" y="1483"/>
                </a:lnTo>
                <a:lnTo>
                  <a:pt x="682" y="1481"/>
                </a:lnTo>
                <a:lnTo>
                  <a:pt x="681" y="1480"/>
                </a:lnTo>
                <a:lnTo>
                  <a:pt x="681" y="1478"/>
                </a:lnTo>
                <a:lnTo>
                  <a:pt x="681" y="1477"/>
                </a:lnTo>
                <a:lnTo>
                  <a:pt x="681" y="1473"/>
                </a:lnTo>
                <a:lnTo>
                  <a:pt x="680" y="1472"/>
                </a:lnTo>
                <a:lnTo>
                  <a:pt x="680" y="1466"/>
                </a:lnTo>
                <a:lnTo>
                  <a:pt x="680" y="1465"/>
                </a:lnTo>
                <a:lnTo>
                  <a:pt x="680" y="1462"/>
                </a:lnTo>
                <a:lnTo>
                  <a:pt x="680" y="1461"/>
                </a:lnTo>
                <a:lnTo>
                  <a:pt x="680" y="1460"/>
                </a:lnTo>
                <a:lnTo>
                  <a:pt x="680" y="1458"/>
                </a:lnTo>
                <a:lnTo>
                  <a:pt x="680" y="1456"/>
                </a:lnTo>
                <a:lnTo>
                  <a:pt x="680" y="1453"/>
                </a:lnTo>
                <a:lnTo>
                  <a:pt x="680" y="1449"/>
                </a:lnTo>
                <a:lnTo>
                  <a:pt x="680" y="1447"/>
                </a:lnTo>
                <a:lnTo>
                  <a:pt x="679" y="1441"/>
                </a:lnTo>
                <a:lnTo>
                  <a:pt x="679" y="1438"/>
                </a:lnTo>
                <a:lnTo>
                  <a:pt x="679" y="1437"/>
                </a:lnTo>
                <a:lnTo>
                  <a:pt x="677" y="1430"/>
                </a:lnTo>
                <a:lnTo>
                  <a:pt x="677" y="1429"/>
                </a:lnTo>
                <a:lnTo>
                  <a:pt x="676" y="1426"/>
                </a:lnTo>
                <a:lnTo>
                  <a:pt x="675" y="1424"/>
                </a:lnTo>
                <a:lnTo>
                  <a:pt x="675" y="1420"/>
                </a:lnTo>
                <a:lnTo>
                  <a:pt x="674" y="1419"/>
                </a:lnTo>
                <a:lnTo>
                  <a:pt x="674" y="1416"/>
                </a:lnTo>
                <a:lnTo>
                  <a:pt x="673" y="1414"/>
                </a:lnTo>
                <a:lnTo>
                  <a:pt x="672" y="1412"/>
                </a:lnTo>
                <a:lnTo>
                  <a:pt x="671" y="1407"/>
                </a:lnTo>
                <a:lnTo>
                  <a:pt x="670" y="1407"/>
                </a:lnTo>
                <a:lnTo>
                  <a:pt x="670" y="1406"/>
                </a:lnTo>
                <a:lnTo>
                  <a:pt x="670" y="1405"/>
                </a:lnTo>
                <a:lnTo>
                  <a:pt x="670" y="1402"/>
                </a:lnTo>
                <a:lnTo>
                  <a:pt x="668" y="1399"/>
                </a:lnTo>
                <a:lnTo>
                  <a:pt x="668" y="1398"/>
                </a:lnTo>
                <a:lnTo>
                  <a:pt x="668" y="1396"/>
                </a:lnTo>
                <a:lnTo>
                  <a:pt x="668" y="1391"/>
                </a:lnTo>
                <a:lnTo>
                  <a:pt x="668" y="1389"/>
                </a:lnTo>
                <a:lnTo>
                  <a:pt x="668" y="1388"/>
                </a:lnTo>
                <a:lnTo>
                  <a:pt x="667" y="1385"/>
                </a:lnTo>
                <a:lnTo>
                  <a:pt x="667" y="1380"/>
                </a:lnTo>
                <a:lnTo>
                  <a:pt x="667" y="1378"/>
                </a:lnTo>
                <a:lnTo>
                  <a:pt x="667" y="1376"/>
                </a:lnTo>
                <a:lnTo>
                  <a:pt x="667" y="1374"/>
                </a:lnTo>
                <a:lnTo>
                  <a:pt x="666" y="1374"/>
                </a:lnTo>
                <a:lnTo>
                  <a:pt x="666" y="1373"/>
                </a:lnTo>
                <a:lnTo>
                  <a:pt x="666" y="1368"/>
                </a:lnTo>
                <a:lnTo>
                  <a:pt x="666" y="1364"/>
                </a:lnTo>
                <a:lnTo>
                  <a:pt x="665" y="1363"/>
                </a:lnTo>
                <a:lnTo>
                  <a:pt x="665" y="1362"/>
                </a:lnTo>
                <a:lnTo>
                  <a:pt x="665" y="1361"/>
                </a:lnTo>
                <a:lnTo>
                  <a:pt x="665" y="1360"/>
                </a:lnTo>
                <a:lnTo>
                  <a:pt x="665" y="1359"/>
                </a:lnTo>
                <a:lnTo>
                  <a:pt x="664" y="1357"/>
                </a:lnTo>
                <a:lnTo>
                  <a:pt x="663" y="1353"/>
                </a:lnTo>
                <a:lnTo>
                  <a:pt x="663" y="1352"/>
                </a:lnTo>
                <a:lnTo>
                  <a:pt x="662" y="1347"/>
                </a:lnTo>
                <a:lnTo>
                  <a:pt x="662" y="1346"/>
                </a:lnTo>
                <a:lnTo>
                  <a:pt x="662" y="1345"/>
                </a:lnTo>
                <a:lnTo>
                  <a:pt x="662" y="1346"/>
                </a:lnTo>
                <a:lnTo>
                  <a:pt x="662" y="1345"/>
                </a:lnTo>
                <a:lnTo>
                  <a:pt x="662" y="1341"/>
                </a:lnTo>
                <a:lnTo>
                  <a:pt x="662" y="1340"/>
                </a:lnTo>
                <a:lnTo>
                  <a:pt x="660" y="1340"/>
                </a:lnTo>
                <a:lnTo>
                  <a:pt x="660" y="1339"/>
                </a:lnTo>
                <a:lnTo>
                  <a:pt x="660" y="1338"/>
                </a:lnTo>
                <a:lnTo>
                  <a:pt x="660" y="1337"/>
                </a:lnTo>
                <a:lnTo>
                  <a:pt x="660" y="1336"/>
                </a:lnTo>
                <a:lnTo>
                  <a:pt x="660" y="1335"/>
                </a:lnTo>
                <a:lnTo>
                  <a:pt x="659" y="1335"/>
                </a:lnTo>
                <a:lnTo>
                  <a:pt x="659" y="1334"/>
                </a:lnTo>
                <a:lnTo>
                  <a:pt x="659" y="1332"/>
                </a:lnTo>
                <a:lnTo>
                  <a:pt x="659" y="1331"/>
                </a:lnTo>
                <a:lnTo>
                  <a:pt x="658" y="1331"/>
                </a:lnTo>
                <a:lnTo>
                  <a:pt x="658" y="1330"/>
                </a:lnTo>
                <a:lnTo>
                  <a:pt x="658" y="1329"/>
                </a:lnTo>
                <a:lnTo>
                  <a:pt x="658" y="1328"/>
                </a:lnTo>
                <a:lnTo>
                  <a:pt x="657" y="1328"/>
                </a:lnTo>
                <a:lnTo>
                  <a:pt x="657" y="1327"/>
                </a:lnTo>
                <a:lnTo>
                  <a:pt x="657" y="1326"/>
                </a:lnTo>
                <a:lnTo>
                  <a:pt x="656" y="1326"/>
                </a:lnTo>
                <a:lnTo>
                  <a:pt x="656" y="1324"/>
                </a:lnTo>
                <a:lnTo>
                  <a:pt x="656" y="1323"/>
                </a:lnTo>
                <a:lnTo>
                  <a:pt x="656" y="1322"/>
                </a:lnTo>
                <a:lnTo>
                  <a:pt x="656" y="1321"/>
                </a:lnTo>
                <a:lnTo>
                  <a:pt x="656" y="1320"/>
                </a:lnTo>
                <a:lnTo>
                  <a:pt x="655" y="1320"/>
                </a:lnTo>
                <a:lnTo>
                  <a:pt x="655" y="1319"/>
                </a:lnTo>
                <a:lnTo>
                  <a:pt x="655" y="1318"/>
                </a:lnTo>
                <a:lnTo>
                  <a:pt x="654" y="1318"/>
                </a:lnTo>
                <a:lnTo>
                  <a:pt x="654" y="1316"/>
                </a:lnTo>
                <a:lnTo>
                  <a:pt x="654" y="1315"/>
                </a:lnTo>
                <a:lnTo>
                  <a:pt x="654" y="1314"/>
                </a:lnTo>
                <a:lnTo>
                  <a:pt x="653" y="1314"/>
                </a:lnTo>
                <a:lnTo>
                  <a:pt x="653" y="1313"/>
                </a:lnTo>
                <a:lnTo>
                  <a:pt x="653" y="1312"/>
                </a:lnTo>
                <a:lnTo>
                  <a:pt x="653" y="1311"/>
                </a:lnTo>
                <a:lnTo>
                  <a:pt x="653" y="1310"/>
                </a:lnTo>
                <a:lnTo>
                  <a:pt x="651" y="1310"/>
                </a:lnTo>
                <a:lnTo>
                  <a:pt x="651" y="1309"/>
                </a:lnTo>
                <a:lnTo>
                  <a:pt x="651" y="1307"/>
                </a:lnTo>
                <a:lnTo>
                  <a:pt x="651" y="1306"/>
                </a:lnTo>
                <a:lnTo>
                  <a:pt x="651" y="1305"/>
                </a:lnTo>
                <a:lnTo>
                  <a:pt x="651" y="1304"/>
                </a:lnTo>
                <a:lnTo>
                  <a:pt x="650" y="1304"/>
                </a:lnTo>
                <a:lnTo>
                  <a:pt x="650" y="1303"/>
                </a:lnTo>
                <a:lnTo>
                  <a:pt x="650" y="1302"/>
                </a:lnTo>
                <a:lnTo>
                  <a:pt x="650" y="1301"/>
                </a:lnTo>
                <a:lnTo>
                  <a:pt x="650" y="1299"/>
                </a:lnTo>
                <a:lnTo>
                  <a:pt x="650" y="1298"/>
                </a:lnTo>
                <a:lnTo>
                  <a:pt x="650" y="1297"/>
                </a:lnTo>
                <a:lnTo>
                  <a:pt x="650" y="1296"/>
                </a:lnTo>
                <a:lnTo>
                  <a:pt x="650" y="1295"/>
                </a:lnTo>
                <a:lnTo>
                  <a:pt x="650" y="1294"/>
                </a:lnTo>
                <a:lnTo>
                  <a:pt x="650" y="1293"/>
                </a:lnTo>
                <a:lnTo>
                  <a:pt x="649" y="1289"/>
                </a:lnTo>
                <a:lnTo>
                  <a:pt x="649" y="1288"/>
                </a:lnTo>
                <a:lnTo>
                  <a:pt x="649" y="1287"/>
                </a:lnTo>
                <a:lnTo>
                  <a:pt x="649" y="1286"/>
                </a:lnTo>
                <a:lnTo>
                  <a:pt x="649" y="1285"/>
                </a:lnTo>
                <a:lnTo>
                  <a:pt x="649" y="1284"/>
                </a:lnTo>
                <a:lnTo>
                  <a:pt x="649" y="1282"/>
                </a:lnTo>
                <a:lnTo>
                  <a:pt x="649" y="1281"/>
                </a:lnTo>
                <a:lnTo>
                  <a:pt x="649" y="1280"/>
                </a:lnTo>
                <a:lnTo>
                  <a:pt x="648" y="1279"/>
                </a:lnTo>
                <a:lnTo>
                  <a:pt x="648" y="1278"/>
                </a:lnTo>
                <a:lnTo>
                  <a:pt x="648" y="1277"/>
                </a:lnTo>
                <a:lnTo>
                  <a:pt x="648" y="1276"/>
                </a:lnTo>
                <a:lnTo>
                  <a:pt x="648" y="1274"/>
                </a:lnTo>
                <a:lnTo>
                  <a:pt x="648" y="1273"/>
                </a:lnTo>
                <a:lnTo>
                  <a:pt x="648" y="1272"/>
                </a:lnTo>
                <a:lnTo>
                  <a:pt x="647" y="1271"/>
                </a:lnTo>
                <a:lnTo>
                  <a:pt x="647" y="1269"/>
                </a:lnTo>
                <a:lnTo>
                  <a:pt x="647" y="1268"/>
                </a:lnTo>
                <a:lnTo>
                  <a:pt x="647" y="1267"/>
                </a:lnTo>
                <a:lnTo>
                  <a:pt x="647" y="1265"/>
                </a:lnTo>
                <a:lnTo>
                  <a:pt x="646" y="1265"/>
                </a:lnTo>
                <a:lnTo>
                  <a:pt x="646" y="1264"/>
                </a:lnTo>
                <a:lnTo>
                  <a:pt x="646" y="1263"/>
                </a:lnTo>
                <a:lnTo>
                  <a:pt x="646" y="1262"/>
                </a:lnTo>
                <a:lnTo>
                  <a:pt x="645" y="1260"/>
                </a:lnTo>
                <a:lnTo>
                  <a:pt x="645" y="1259"/>
                </a:lnTo>
                <a:lnTo>
                  <a:pt x="644" y="1259"/>
                </a:lnTo>
                <a:lnTo>
                  <a:pt x="644" y="1257"/>
                </a:lnTo>
                <a:lnTo>
                  <a:pt x="644" y="1256"/>
                </a:lnTo>
                <a:lnTo>
                  <a:pt x="642" y="1255"/>
                </a:lnTo>
                <a:lnTo>
                  <a:pt x="642" y="1254"/>
                </a:lnTo>
                <a:lnTo>
                  <a:pt x="642" y="1253"/>
                </a:lnTo>
                <a:lnTo>
                  <a:pt x="642" y="1252"/>
                </a:lnTo>
                <a:lnTo>
                  <a:pt x="642" y="1251"/>
                </a:lnTo>
                <a:lnTo>
                  <a:pt x="642" y="1249"/>
                </a:lnTo>
                <a:lnTo>
                  <a:pt x="641" y="1249"/>
                </a:lnTo>
                <a:lnTo>
                  <a:pt x="642" y="1249"/>
                </a:lnTo>
                <a:lnTo>
                  <a:pt x="641" y="1248"/>
                </a:lnTo>
                <a:lnTo>
                  <a:pt x="641" y="1246"/>
                </a:lnTo>
                <a:lnTo>
                  <a:pt x="641" y="1245"/>
                </a:lnTo>
                <a:lnTo>
                  <a:pt x="640" y="1245"/>
                </a:lnTo>
                <a:lnTo>
                  <a:pt x="640" y="1244"/>
                </a:lnTo>
                <a:lnTo>
                  <a:pt x="640" y="1243"/>
                </a:lnTo>
                <a:lnTo>
                  <a:pt x="641" y="1243"/>
                </a:lnTo>
                <a:lnTo>
                  <a:pt x="640" y="1242"/>
                </a:lnTo>
                <a:lnTo>
                  <a:pt x="640" y="1240"/>
                </a:lnTo>
                <a:lnTo>
                  <a:pt x="640" y="1239"/>
                </a:lnTo>
                <a:lnTo>
                  <a:pt x="640" y="1238"/>
                </a:lnTo>
                <a:lnTo>
                  <a:pt x="640" y="1237"/>
                </a:lnTo>
                <a:lnTo>
                  <a:pt x="640" y="1236"/>
                </a:lnTo>
                <a:lnTo>
                  <a:pt x="640" y="1234"/>
                </a:lnTo>
                <a:lnTo>
                  <a:pt x="639" y="1232"/>
                </a:lnTo>
                <a:lnTo>
                  <a:pt x="639" y="1231"/>
                </a:lnTo>
                <a:lnTo>
                  <a:pt x="639" y="1230"/>
                </a:lnTo>
                <a:lnTo>
                  <a:pt x="639" y="1229"/>
                </a:lnTo>
                <a:lnTo>
                  <a:pt x="639" y="1228"/>
                </a:lnTo>
                <a:lnTo>
                  <a:pt x="638" y="1227"/>
                </a:lnTo>
                <a:lnTo>
                  <a:pt x="638" y="1226"/>
                </a:lnTo>
                <a:lnTo>
                  <a:pt x="638" y="1225"/>
                </a:lnTo>
                <a:lnTo>
                  <a:pt x="638" y="1223"/>
                </a:lnTo>
                <a:lnTo>
                  <a:pt x="637" y="1221"/>
                </a:lnTo>
                <a:lnTo>
                  <a:pt x="637" y="1220"/>
                </a:lnTo>
                <a:lnTo>
                  <a:pt x="637" y="1219"/>
                </a:lnTo>
                <a:lnTo>
                  <a:pt x="637" y="1218"/>
                </a:lnTo>
                <a:lnTo>
                  <a:pt x="636" y="1214"/>
                </a:lnTo>
                <a:lnTo>
                  <a:pt x="634" y="1211"/>
                </a:lnTo>
                <a:lnTo>
                  <a:pt x="634" y="1209"/>
                </a:lnTo>
                <a:lnTo>
                  <a:pt x="633" y="1209"/>
                </a:lnTo>
                <a:lnTo>
                  <a:pt x="633" y="1207"/>
                </a:lnTo>
                <a:lnTo>
                  <a:pt x="633" y="1206"/>
                </a:lnTo>
                <a:lnTo>
                  <a:pt x="632" y="1206"/>
                </a:lnTo>
                <a:lnTo>
                  <a:pt x="632" y="1205"/>
                </a:lnTo>
                <a:lnTo>
                  <a:pt x="631" y="1204"/>
                </a:lnTo>
                <a:lnTo>
                  <a:pt x="631" y="1203"/>
                </a:lnTo>
                <a:lnTo>
                  <a:pt x="630" y="1201"/>
                </a:lnTo>
                <a:lnTo>
                  <a:pt x="630" y="1198"/>
                </a:lnTo>
                <a:lnTo>
                  <a:pt x="630" y="1197"/>
                </a:lnTo>
                <a:lnTo>
                  <a:pt x="630" y="1196"/>
                </a:lnTo>
                <a:lnTo>
                  <a:pt x="630" y="1195"/>
                </a:lnTo>
                <a:lnTo>
                  <a:pt x="630" y="1190"/>
                </a:lnTo>
                <a:lnTo>
                  <a:pt x="629" y="1189"/>
                </a:lnTo>
                <a:lnTo>
                  <a:pt x="629" y="1187"/>
                </a:lnTo>
                <a:lnTo>
                  <a:pt x="629" y="1186"/>
                </a:lnTo>
                <a:lnTo>
                  <a:pt x="629" y="1185"/>
                </a:lnTo>
                <a:lnTo>
                  <a:pt x="629" y="1184"/>
                </a:lnTo>
                <a:lnTo>
                  <a:pt x="629" y="1182"/>
                </a:lnTo>
                <a:lnTo>
                  <a:pt x="629" y="1181"/>
                </a:lnTo>
                <a:lnTo>
                  <a:pt x="628" y="1180"/>
                </a:lnTo>
                <a:lnTo>
                  <a:pt x="628" y="1178"/>
                </a:lnTo>
                <a:lnTo>
                  <a:pt x="628" y="1177"/>
                </a:lnTo>
                <a:lnTo>
                  <a:pt x="628" y="1176"/>
                </a:lnTo>
                <a:lnTo>
                  <a:pt x="627" y="1175"/>
                </a:lnTo>
                <a:lnTo>
                  <a:pt x="627" y="1173"/>
                </a:lnTo>
                <a:lnTo>
                  <a:pt x="625" y="1171"/>
                </a:lnTo>
                <a:lnTo>
                  <a:pt x="624" y="1169"/>
                </a:lnTo>
                <a:lnTo>
                  <a:pt x="624" y="1168"/>
                </a:lnTo>
                <a:lnTo>
                  <a:pt x="623" y="1167"/>
                </a:lnTo>
                <a:lnTo>
                  <a:pt x="623" y="1165"/>
                </a:lnTo>
                <a:lnTo>
                  <a:pt x="623" y="1164"/>
                </a:lnTo>
                <a:lnTo>
                  <a:pt x="622" y="1164"/>
                </a:lnTo>
                <a:lnTo>
                  <a:pt x="622" y="1163"/>
                </a:lnTo>
                <a:lnTo>
                  <a:pt x="621" y="1163"/>
                </a:lnTo>
                <a:lnTo>
                  <a:pt x="621" y="1162"/>
                </a:lnTo>
                <a:lnTo>
                  <a:pt x="620" y="1160"/>
                </a:lnTo>
                <a:lnTo>
                  <a:pt x="620" y="1157"/>
                </a:lnTo>
                <a:lnTo>
                  <a:pt x="619" y="1157"/>
                </a:lnTo>
                <a:lnTo>
                  <a:pt x="619" y="1156"/>
                </a:lnTo>
                <a:lnTo>
                  <a:pt x="617" y="1154"/>
                </a:lnTo>
                <a:lnTo>
                  <a:pt x="616" y="1153"/>
                </a:lnTo>
                <a:lnTo>
                  <a:pt x="616" y="1152"/>
                </a:lnTo>
                <a:lnTo>
                  <a:pt x="616" y="1151"/>
                </a:lnTo>
                <a:lnTo>
                  <a:pt x="616" y="1150"/>
                </a:lnTo>
                <a:lnTo>
                  <a:pt x="615" y="1150"/>
                </a:lnTo>
                <a:lnTo>
                  <a:pt x="615" y="1148"/>
                </a:lnTo>
                <a:lnTo>
                  <a:pt x="614" y="1147"/>
                </a:lnTo>
                <a:lnTo>
                  <a:pt x="614" y="1146"/>
                </a:lnTo>
                <a:lnTo>
                  <a:pt x="614" y="1144"/>
                </a:lnTo>
                <a:lnTo>
                  <a:pt x="613" y="1143"/>
                </a:lnTo>
                <a:lnTo>
                  <a:pt x="612" y="1142"/>
                </a:lnTo>
                <a:lnTo>
                  <a:pt x="612" y="1140"/>
                </a:lnTo>
                <a:lnTo>
                  <a:pt x="611" y="1139"/>
                </a:lnTo>
                <a:lnTo>
                  <a:pt x="611" y="1137"/>
                </a:lnTo>
                <a:lnTo>
                  <a:pt x="610" y="1136"/>
                </a:lnTo>
                <a:lnTo>
                  <a:pt x="610" y="1135"/>
                </a:lnTo>
                <a:lnTo>
                  <a:pt x="608" y="1133"/>
                </a:lnTo>
                <a:lnTo>
                  <a:pt x="607" y="1129"/>
                </a:lnTo>
                <a:lnTo>
                  <a:pt x="606" y="1128"/>
                </a:lnTo>
                <a:lnTo>
                  <a:pt x="605" y="1127"/>
                </a:lnTo>
                <a:lnTo>
                  <a:pt x="605" y="1125"/>
                </a:lnTo>
                <a:lnTo>
                  <a:pt x="604" y="1123"/>
                </a:lnTo>
                <a:lnTo>
                  <a:pt x="603" y="1122"/>
                </a:lnTo>
                <a:lnTo>
                  <a:pt x="602" y="1121"/>
                </a:lnTo>
                <a:lnTo>
                  <a:pt x="601" y="1120"/>
                </a:lnTo>
                <a:lnTo>
                  <a:pt x="599" y="1120"/>
                </a:lnTo>
                <a:lnTo>
                  <a:pt x="598" y="1120"/>
                </a:lnTo>
                <a:lnTo>
                  <a:pt x="598" y="1119"/>
                </a:lnTo>
                <a:lnTo>
                  <a:pt x="597" y="1118"/>
                </a:lnTo>
                <a:lnTo>
                  <a:pt x="596" y="1117"/>
                </a:lnTo>
                <a:lnTo>
                  <a:pt x="596" y="1115"/>
                </a:lnTo>
                <a:lnTo>
                  <a:pt x="595" y="1114"/>
                </a:lnTo>
                <a:lnTo>
                  <a:pt x="595" y="1113"/>
                </a:lnTo>
                <a:lnTo>
                  <a:pt x="595" y="1112"/>
                </a:lnTo>
                <a:lnTo>
                  <a:pt x="595" y="1111"/>
                </a:lnTo>
                <a:lnTo>
                  <a:pt x="594" y="1110"/>
                </a:lnTo>
                <a:lnTo>
                  <a:pt x="594" y="1109"/>
                </a:lnTo>
                <a:lnTo>
                  <a:pt x="594" y="1108"/>
                </a:lnTo>
                <a:lnTo>
                  <a:pt x="594" y="1106"/>
                </a:lnTo>
                <a:lnTo>
                  <a:pt x="594" y="1105"/>
                </a:lnTo>
                <a:lnTo>
                  <a:pt x="593" y="1104"/>
                </a:lnTo>
                <a:lnTo>
                  <a:pt x="593" y="1103"/>
                </a:lnTo>
                <a:lnTo>
                  <a:pt x="593" y="1102"/>
                </a:lnTo>
                <a:lnTo>
                  <a:pt x="593" y="1101"/>
                </a:lnTo>
                <a:lnTo>
                  <a:pt x="593" y="1100"/>
                </a:lnTo>
                <a:lnTo>
                  <a:pt x="593" y="1098"/>
                </a:lnTo>
                <a:lnTo>
                  <a:pt x="591" y="1097"/>
                </a:lnTo>
                <a:lnTo>
                  <a:pt x="591" y="1096"/>
                </a:lnTo>
                <a:lnTo>
                  <a:pt x="591" y="1095"/>
                </a:lnTo>
                <a:lnTo>
                  <a:pt x="591" y="1094"/>
                </a:lnTo>
                <a:lnTo>
                  <a:pt x="591" y="1093"/>
                </a:lnTo>
                <a:lnTo>
                  <a:pt x="590" y="1090"/>
                </a:lnTo>
                <a:lnTo>
                  <a:pt x="590" y="1089"/>
                </a:lnTo>
                <a:lnTo>
                  <a:pt x="590" y="1088"/>
                </a:lnTo>
                <a:lnTo>
                  <a:pt x="589" y="1088"/>
                </a:lnTo>
                <a:lnTo>
                  <a:pt x="589" y="1087"/>
                </a:lnTo>
                <a:lnTo>
                  <a:pt x="589" y="1086"/>
                </a:lnTo>
                <a:lnTo>
                  <a:pt x="589" y="1085"/>
                </a:lnTo>
                <a:lnTo>
                  <a:pt x="588" y="1084"/>
                </a:lnTo>
                <a:lnTo>
                  <a:pt x="588" y="1081"/>
                </a:lnTo>
                <a:lnTo>
                  <a:pt x="587" y="1081"/>
                </a:lnTo>
                <a:lnTo>
                  <a:pt x="587" y="1080"/>
                </a:lnTo>
                <a:lnTo>
                  <a:pt x="587" y="1079"/>
                </a:lnTo>
                <a:lnTo>
                  <a:pt x="587" y="1078"/>
                </a:lnTo>
                <a:lnTo>
                  <a:pt x="586" y="1078"/>
                </a:lnTo>
                <a:lnTo>
                  <a:pt x="586" y="1077"/>
                </a:lnTo>
                <a:lnTo>
                  <a:pt x="586" y="1075"/>
                </a:lnTo>
                <a:lnTo>
                  <a:pt x="585" y="1073"/>
                </a:lnTo>
                <a:lnTo>
                  <a:pt x="585" y="1072"/>
                </a:lnTo>
                <a:lnTo>
                  <a:pt x="585" y="1071"/>
                </a:lnTo>
                <a:lnTo>
                  <a:pt x="584" y="1069"/>
                </a:lnTo>
                <a:lnTo>
                  <a:pt x="584" y="1068"/>
                </a:lnTo>
                <a:lnTo>
                  <a:pt x="582" y="1067"/>
                </a:lnTo>
                <a:lnTo>
                  <a:pt x="582" y="1066"/>
                </a:lnTo>
                <a:lnTo>
                  <a:pt x="582" y="1064"/>
                </a:lnTo>
                <a:lnTo>
                  <a:pt x="581" y="1064"/>
                </a:lnTo>
                <a:lnTo>
                  <a:pt x="580" y="1061"/>
                </a:lnTo>
                <a:lnTo>
                  <a:pt x="580" y="1059"/>
                </a:lnTo>
                <a:lnTo>
                  <a:pt x="579" y="1055"/>
                </a:lnTo>
                <a:lnTo>
                  <a:pt x="578" y="1053"/>
                </a:lnTo>
                <a:lnTo>
                  <a:pt x="577" y="1051"/>
                </a:lnTo>
                <a:lnTo>
                  <a:pt x="577" y="1050"/>
                </a:lnTo>
                <a:lnTo>
                  <a:pt x="576" y="1048"/>
                </a:lnTo>
                <a:lnTo>
                  <a:pt x="576" y="1047"/>
                </a:lnTo>
                <a:lnTo>
                  <a:pt x="576" y="1046"/>
                </a:lnTo>
                <a:lnTo>
                  <a:pt x="575" y="1045"/>
                </a:lnTo>
                <a:lnTo>
                  <a:pt x="575" y="1044"/>
                </a:lnTo>
                <a:lnTo>
                  <a:pt x="573" y="1043"/>
                </a:lnTo>
                <a:lnTo>
                  <a:pt x="573" y="1041"/>
                </a:lnTo>
                <a:lnTo>
                  <a:pt x="572" y="1039"/>
                </a:lnTo>
                <a:lnTo>
                  <a:pt x="572" y="1038"/>
                </a:lnTo>
                <a:lnTo>
                  <a:pt x="571" y="1036"/>
                </a:lnTo>
                <a:lnTo>
                  <a:pt x="571" y="1035"/>
                </a:lnTo>
                <a:lnTo>
                  <a:pt x="570" y="1031"/>
                </a:lnTo>
                <a:lnTo>
                  <a:pt x="570" y="1030"/>
                </a:lnTo>
                <a:lnTo>
                  <a:pt x="569" y="1028"/>
                </a:lnTo>
                <a:lnTo>
                  <a:pt x="569" y="1027"/>
                </a:lnTo>
                <a:lnTo>
                  <a:pt x="568" y="1025"/>
                </a:lnTo>
                <a:lnTo>
                  <a:pt x="568" y="1023"/>
                </a:lnTo>
                <a:lnTo>
                  <a:pt x="567" y="1022"/>
                </a:lnTo>
                <a:lnTo>
                  <a:pt x="567" y="1021"/>
                </a:lnTo>
                <a:lnTo>
                  <a:pt x="567" y="1020"/>
                </a:lnTo>
                <a:lnTo>
                  <a:pt x="567" y="1019"/>
                </a:lnTo>
                <a:lnTo>
                  <a:pt x="565" y="1018"/>
                </a:lnTo>
                <a:lnTo>
                  <a:pt x="565" y="1016"/>
                </a:lnTo>
                <a:lnTo>
                  <a:pt x="565" y="1014"/>
                </a:lnTo>
                <a:lnTo>
                  <a:pt x="565" y="1013"/>
                </a:lnTo>
                <a:lnTo>
                  <a:pt x="564" y="1012"/>
                </a:lnTo>
                <a:lnTo>
                  <a:pt x="564" y="1011"/>
                </a:lnTo>
                <a:lnTo>
                  <a:pt x="564" y="1010"/>
                </a:lnTo>
                <a:lnTo>
                  <a:pt x="564" y="1009"/>
                </a:lnTo>
                <a:lnTo>
                  <a:pt x="564" y="1008"/>
                </a:lnTo>
                <a:lnTo>
                  <a:pt x="563" y="1005"/>
                </a:lnTo>
                <a:lnTo>
                  <a:pt x="563" y="1004"/>
                </a:lnTo>
                <a:lnTo>
                  <a:pt x="563" y="1002"/>
                </a:lnTo>
                <a:lnTo>
                  <a:pt x="562" y="997"/>
                </a:lnTo>
                <a:lnTo>
                  <a:pt x="561" y="996"/>
                </a:lnTo>
                <a:lnTo>
                  <a:pt x="561" y="995"/>
                </a:lnTo>
                <a:lnTo>
                  <a:pt x="560" y="995"/>
                </a:lnTo>
                <a:lnTo>
                  <a:pt x="561" y="995"/>
                </a:lnTo>
                <a:lnTo>
                  <a:pt x="561" y="994"/>
                </a:lnTo>
                <a:lnTo>
                  <a:pt x="560" y="993"/>
                </a:lnTo>
                <a:lnTo>
                  <a:pt x="560" y="992"/>
                </a:lnTo>
                <a:lnTo>
                  <a:pt x="560" y="991"/>
                </a:lnTo>
                <a:lnTo>
                  <a:pt x="559" y="989"/>
                </a:lnTo>
                <a:lnTo>
                  <a:pt x="559" y="988"/>
                </a:lnTo>
                <a:lnTo>
                  <a:pt x="559" y="987"/>
                </a:lnTo>
                <a:lnTo>
                  <a:pt x="558" y="986"/>
                </a:lnTo>
                <a:lnTo>
                  <a:pt x="558" y="985"/>
                </a:lnTo>
                <a:lnTo>
                  <a:pt x="558" y="984"/>
                </a:lnTo>
                <a:lnTo>
                  <a:pt x="556" y="983"/>
                </a:lnTo>
                <a:lnTo>
                  <a:pt x="556" y="980"/>
                </a:lnTo>
                <a:lnTo>
                  <a:pt x="555" y="979"/>
                </a:lnTo>
                <a:lnTo>
                  <a:pt x="555" y="978"/>
                </a:lnTo>
                <a:lnTo>
                  <a:pt x="555" y="977"/>
                </a:lnTo>
                <a:lnTo>
                  <a:pt x="554" y="976"/>
                </a:lnTo>
                <a:lnTo>
                  <a:pt x="554" y="974"/>
                </a:lnTo>
                <a:lnTo>
                  <a:pt x="553" y="974"/>
                </a:lnTo>
                <a:lnTo>
                  <a:pt x="553" y="971"/>
                </a:lnTo>
                <a:lnTo>
                  <a:pt x="552" y="970"/>
                </a:lnTo>
                <a:lnTo>
                  <a:pt x="552" y="969"/>
                </a:lnTo>
                <a:lnTo>
                  <a:pt x="551" y="967"/>
                </a:lnTo>
                <a:lnTo>
                  <a:pt x="550" y="964"/>
                </a:lnTo>
                <a:lnTo>
                  <a:pt x="550" y="963"/>
                </a:lnTo>
                <a:lnTo>
                  <a:pt x="550" y="962"/>
                </a:lnTo>
                <a:lnTo>
                  <a:pt x="548" y="961"/>
                </a:lnTo>
                <a:lnTo>
                  <a:pt x="548" y="960"/>
                </a:lnTo>
                <a:lnTo>
                  <a:pt x="547" y="958"/>
                </a:lnTo>
                <a:lnTo>
                  <a:pt x="547" y="956"/>
                </a:lnTo>
                <a:lnTo>
                  <a:pt x="546" y="953"/>
                </a:lnTo>
                <a:lnTo>
                  <a:pt x="545" y="952"/>
                </a:lnTo>
                <a:lnTo>
                  <a:pt x="545" y="951"/>
                </a:lnTo>
                <a:lnTo>
                  <a:pt x="544" y="949"/>
                </a:lnTo>
                <a:lnTo>
                  <a:pt x="544" y="947"/>
                </a:lnTo>
                <a:lnTo>
                  <a:pt x="544" y="946"/>
                </a:lnTo>
                <a:lnTo>
                  <a:pt x="543" y="945"/>
                </a:lnTo>
                <a:lnTo>
                  <a:pt x="543" y="944"/>
                </a:lnTo>
                <a:lnTo>
                  <a:pt x="543" y="943"/>
                </a:lnTo>
                <a:lnTo>
                  <a:pt x="542" y="942"/>
                </a:lnTo>
                <a:lnTo>
                  <a:pt x="542" y="941"/>
                </a:lnTo>
                <a:lnTo>
                  <a:pt x="539" y="935"/>
                </a:lnTo>
                <a:lnTo>
                  <a:pt x="539" y="933"/>
                </a:lnTo>
                <a:lnTo>
                  <a:pt x="538" y="930"/>
                </a:lnTo>
                <a:lnTo>
                  <a:pt x="537" y="929"/>
                </a:lnTo>
                <a:lnTo>
                  <a:pt x="537" y="928"/>
                </a:lnTo>
                <a:lnTo>
                  <a:pt x="537" y="927"/>
                </a:lnTo>
                <a:lnTo>
                  <a:pt x="536" y="926"/>
                </a:lnTo>
                <a:lnTo>
                  <a:pt x="536" y="924"/>
                </a:lnTo>
                <a:lnTo>
                  <a:pt x="535" y="920"/>
                </a:lnTo>
                <a:lnTo>
                  <a:pt x="534" y="918"/>
                </a:lnTo>
                <a:lnTo>
                  <a:pt x="533" y="917"/>
                </a:lnTo>
                <a:lnTo>
                  <a:pt x="533" y="916"/>
                </a:lnTo>
                <a:lnTo>
                  <a:pt x="532" y="914"/>
                </a:lnTo>
                <a:lnTo>
                  <a:pt x="532" y="913"/>
                </a:lnTo>
                <a:lnTo>
                  <a:pt x="530" y="913"/>
                </a:lnTo>
                <a:lnTo>
                  <a:pt x="530" y="912"/>
                </a:lnTo>
                <a:lnTo>
                  <a:pt x="529" y="910"/>
                </a:lnTo>
                <a:lnTo>
                  <a:pt x="529" y="909"/>
                </a:lnTo>
                <a:lnTo>
                  <a:pt x="528" y="908"/>
                </a:lnTo>
                <a:lnTo>
                  <a:pt x="527" y="906"/>
                </a:lnTo>
                <a:lnTo>
                  <a:pt x="527" y="905"/>
                </a:lnTo>
                <a:lnTo>
                  <a:pt x="526" y="905"/>
                </a:lnTo>
                <a:lnTo>
                  <a:pt x="526" y="904"/>
                </a:lnTo>
                <a:lnTo>
                  <a:pt x="524" y="903"/>
                </a:lnTo>
                <a:lnTo>
                  <a:pt x="522" y="902"/>
                </a:lnTo>
                <a:lnTo>
                  <a:pt x="521" y="900"/>
                </a:lnTo>
                <a:lnTo>
                  <a:pt x="520" y="897"/>
                </a:lnTo>
                <a:lnTo>
                  <a:pt x="519" y="896"/>
                </a:lnTo>
                <a:lnTo>
                  <a:pt x="518" y="896"/>
                </a:lnTo>
                <a:lnTo>
                  <a:pt x="517" y="895"/>
                </a:lnTo>
                <a:lnTo>
                  <a:pt x="517" y="894"/>
                </a:lnTo>
                <a:lnTo>
                  <a:pt x="516" y="893"/>
                </a:lnTo>
                <a:lnTo>
                  <a:pt x="513" y="889"/>
                </a:lnTo>
                <a:lnTo>
                  <a:pt x="512" y="886"/>
                </a:lnTo>
                <a:lnTo>
                  <a:pt x="512" y="885"/>
                </a:lnTo>
                <a:lnTo>
                  <a:pt x="511" y="883"/>
                </a:lnTo>
                <a:lnTo>
                  <a:pt x="510" y="877"/>
                </a:lnTo>
                <a:lnTo>
                  <a:pt x="509" y="876"/>
                </a:lnTo>
                <a:lnTo>
                  <a:pt x="509" y="874"/>
                </a:lnTo>
                <a:lnTo>
                  <a:pt x="508" y="874"/>
                </a:lnTo>
                <a:lnTo>
                  <a:pt x="508" y="872"/>
                </a:lnTo>
                <a:lnTo>
                  <a:pt x="508" y="871"/>
                </a:lnTo>
                <a:lnTo>
                  <a:pt x="507" y="870"/>
                </a:lnTo>
                <a:lnTo>
                  <a:pt x="507" y="869"/>
                </a:lnTo>
                <a:lnTo>
                  <a:pt x="507" y="868"/>
                </a:lnTo>
                <a:lnTo>
                  <a:pt x="506" y="868"/>
                </a:lnTo>
                <a:lnTo>
                  <a:pt x="504" y="866"/>
                </a:lnTo>
                <a:lnTo>
                  <a:pt x="504" y="864"/>
                </a:lnTo>
                <a:lnTo>
                  <a:pt x="502" y="862"/>
                </a:lnTo>
                <a:lnTo>
                  <a:pt x="501" y="860"/>
                </a:lnTo>
                <a:lnTo>
                  <a:pt x="500" y="859"/>
                </a:lnTo>
                <a:lnTo>
                  <a:pt x="501" y="858"/>
                </a:lnTo>
                <a:lnTo>
                  <a:pt x="500" y="858"/>
                </a:lnTo>
                <a:lnTo>
                  <a:pt x="499" y="858"/>
                </a:lnTo>
                <a:lnTo>
                  <a:pt x="498" y="855"/>
                </a:lnTo>
                <a:lnTo>
                  <a:pt x="496" y="854"/>
                </a:lnTo>
                <a:lnTo>
                  <a:pt x="495" y="852"/>
                </a:lnTo>
                <a:lnTo>
                  <a:pt x="493" y="850"/>
                </a:lnTo>
                <a:lnTo>
                  <a:pt x="493" y="849"/>
                </a:lnTo>
                <a:lnTo>
                  <a:pt x="491" y="844"/>
                </a:lnTo>
                <a:lnTo>
                  <a:pt x="490" y="843"/>
                </a:lnTo>
                <a:lnTo>
                  <a:pt x="489" y="842"/>
                </a:lnTo>
                <a:lnTo>
                  <a:pt x="487" y="839"/>
                </a:lnTo>
                <a:lnTo>
                  <a:pt x="486" y="837"/>
                </a:lnTo>
                <a:lnTo>
                  <a:pt x="485" y="835"/>
                </a:lnTo>
                <a:lnTo>
                  <a:pt x="484" y="833"/>
                </a:lnTo>
                <a:lnTo>
                  <a:pt x="482" y="829"/>
                </a:lnTo>
                <a:lnTo>
                  <a:pt x="481" y="827"/>
                </a:lnTo>
                <a:lnTo>
                  <a:pt x="480" y="827"/>
                </a:lnTo>
                <a:lnTo>
                  <a:pt x="480" y="826"/>
                </a:lnTo>
                <a:lnTo>
                  <a:pt x="478" y="824"/>
                </a:lnTo>
                <a:lnTo>
                  <a:pt x="477" y="822"/>
                </a:lnTo>
                <a:lnTo>
                  <a:pt x="475" y="820"/>
                </a:lnTo>
                <a:lnTo>
                  <a:pt x="473" y="816"/>
                </a:lnTo>
                <a:lnTo>
                  <a:pt x="470" y="813"/>
                </a:lnTo>
                <a:lnTo>
                  <a:pt x="470" y="812"/>
                </a:lnTo>
                <a:lnTo>
                  <a:pt x="470" y="811"/>
                </a:lnTo>
                <a:lnTo>
                  <a:pt x="469" y="811"/>
                </a:lnTo>
                <a:lnTo>
                  <a:pt x="469" y="810"/>
                </a:lnTo>
                <a:lnTo>
                  <a:pt x="469" y="809"/>
                </a:lnTo>
                <a:lnTo>
                  <a:pt x="468" y="809"/>
                </a:lnTo>
                <a:lnTo>
                  <a:pt x="468" y="808"/>
                </a:lnTo>
                <a:lnTo>
                  <a:pt x="467" y="808"/>
                </a:lnTo>
                <a:lnTo>
                  <a:pt x="467" y="807"/>
                </a:lnTo>
                <a:lnTo>
                  <a:pt x="467" y="805"/>
                </a:lnTo>
                <a:lnTo>
                  <a:pt x="466" y="805"/>
                </a:lnTo>
                <a:lnTo>
                  <a:pt x="466" y="804"/>
                </a:lnTo>
                <a:lnTo>
                  <a:pt x="465" y="803"/>
                </a:lnTo>
                <a:lnTo>
                  <a:pt x="465" y="802"/>
                </a:lnTo>
                <a:lnTo>
                  <a:pt x="464" y="802"/>
                </a:lnTo>
                <a:lnTo>
                  <a:pt x="464" y="801"/>
                </a:lnTo>
                <a:lnTo>
                  <a:pt x="463" y="801"/>
                </a:lnTo>
                <a:lnTo>
                  <a:pt x="463" y="800"/>
                </a:lnTo>
                <a:lnTo>
                  <a:pt x="463" y="799"/>
                </a:lnTo>
                <a:lnTo>
                  <a:pt x="461" y="799"/>
                </a:lnTo>
                <a:lnTo>
                  <a:pt x="461" y="797"/>
                </a:lnTo>
                <a:lnTo>
                  <a:pt x="460" y="797"/>
                </a:lnTo>
                <a:lnTo>
                  <a:pt x="460" y="796"/>
                </a:lnTo>
                <a:lnTo>
                  <a:pt x="460" y="795"/>
                </a:lnTo>
                <a:lnTo>
                  <a:pt x="459" y="795"/>
                </a:lnTo>
                <a:lnTo>
                  <a:pt x="459" y="794"/>
                </a:lnTo>
                <a:lnTo>
                  <a:pt x="458" y="794"/>
                </a:lnTo>
                <a:lnTo>
                  <a:pt x="458" y="793"/>
                </a:lnTo>
                <a:lnTo>
                  <a:pt x="457" y="792"/>
                </a:lnTo>
                <a:lnTo>
                  <a:pt x="456" y="792"/>
                </a:lnTo>
                <a:lnTo>
                  <a:pt x="456" y="791"/>
                </a:lnTo>
                <a:lnTo>
                  <a:pt x="456" y="790"/>
                </a:lnTo>
                <a:lnTo>
                  <a:pt x="455" y="790"/>
                </a:lnTo>
                <a:lnTo>
                  <a:pt x="455" y="788"/>
                </a:lnTo>
                <a:lnTo>
                  <a:pt x="453" y="788"/>
                </a:lnTo>
                <a:lnTo>
                  <a:pt x="453" y="787"/>
                </a:lnTo>
                <a:lnTo>
                  <a:pt x="452" y="786"/>
                </a:lnTo>
                <a:lnTo>
                  <a:pt x="452" y="785"/>
                </a:lnTo>
                <a:lnTo>
                  <a:pt x="451" y="785"/>
                </a:lnTo>
                <a:lnTo>
                  <a:pt x="451" y="784"/>
                </a:lnTo>
                <a:lnTo>
                  <a:pt x="450" y="784"/>
                </a:lnTo>
                <a:lnTo>
                  <a:pt x="450" y="783"/>
                </a:lnTo>
                <a:lnTo>
                  <a:pt x="449" y="783"/>
                </a:lnTo>
                <a:lnTo>
                  <a:pt x="449" y="782"/>
                </a:lnTo>
                <a:lnTo>
                  <a:pt x="448" y="780"/>
                </a:lnTo>
                <a:lnTo>
                  <a:pt x="447" y="779"/>
                </a:lnTo>
                <a:lnTo>
                  <a:pt x="447" y="778"/>
                </a:lnTo>
                <a:lnTo>
                  <a:pt x="446" y="778"/>
                </a:lnTo>
                <a:lnTo>
                  <a:pt x="446" y="777"/>
                </a:lnTo>
                <a:lnTo>
                  <a:pt x="444" y="776"/>
                </a:lnTo>
                <a:lnTo>
                  <a:pt x="444" y="775"/>
                </a:lnTo>
                <a:lnTo>
                  <a:pt x="443" y="774"/>
                </a:lnTo>
                <a:lnTo>
                  <a:pt x="442" y="772"/>
                </a:lnTo>
                <a:lnTo>
                  <a:pt x="441" y="771"/>
                </a:lnTo>
                <a:lnTo>
                  <a:pt x="441" y="770"/>
                </a:lnTo>
                <a:lnTo>
                  <a:pt x="440" y="769"/>
                </a:lnTo>
                <a:lnTo>
                  <a:pt x="440" y="768"/>
                </a:lnTo>
                <a:lnTo>
                  <a:pt x="439" y="768"/>
                </a:lnTo>
                <a:lnTo>
                  <a:pt x="439" y="767"/>
                </a:lnTo>
                <a:lnTo>
                  <a:pt x="438" y="767"/>
                </a:lnTo>
                <a:lnTo>
                  <a:pt x="438" y="766"/>
                </a:lnTo>
                <a:lnTo>
                  <a:pt x="435" y="763"/>
                </a:lnTo>
                <a:lnTo>
                  <a:pt x="434" y="761"/>
                </a:lnTo>
                <a:lnTo>
                  <a:pt x="433" y="761"/>
                </a:lnTo>
                <a:lnTo>
                  <a:pt x="427" y="753"/>
                </a:lnTo>
                <a:lnTo>
                  <a:pt x="424" y="747"/>
                </a:lnTo>
                <a:lnTo>
                  <a:pt x="423" y="747"/>
                </a:lnTo>
                <a:lnTo>
                  <a:pt x="422" y="745"/>
                </a:lnTo>
                <a:lnTo>
                  <a:pt x="420" y="742"/>
                </a:lnTo>
                <a:lnTo>
                  <a:pt x="418" y="742"/>
                </a:lnTo>
                <a:lnTo>
                  <a:pt x="418" y="741"/>
                </a:lnTo>
                <a:lnTo>
                  <a:pt x="417" y="740"/>
                </a:lnTo>
                <a:lnTo>
                  <a:pt x="414" y="736"/>
                </a:lnTo>
                <a:lnTo>
                  <a:pt x="413" y="734"/>
                </a:lnTo>
                <a:lnTo>
                  <a:pt x="408" y="727"/>
                </a:lnTo>
                <a:lnTo>
                  <a:pt x="407" y="726"/>
                </a:lnTo>
                <a:lnTo>
                  <a:pt x="406" y="724"/>
                </a:lnTo>
                <a:lnTo>
                  <a:pt x="405" y="724"/>
                </a:lnTo>
                <a:lnTo>
                  <a:pt x="405" y="723"/>
                </a:lnTo>
                <a:lnTo>
                  <a:pt x="404" y="721"/>
                </a:lnTo>
                <a:lnTo>
                  <a:pt x="403" y="720"/>
                </a:lnTo>
                <a:lnTo>
                  <a:pt x="403" y="719"/>
                </a:lnTo>
                <a:lnTo>
                  <a:pt x="401" y="719"/>
                </a:lnTo>
                <a:lnTo>
                  <a:pt x="401" y="718"/>
                </a:lnTo>
                <a:lnTo>
                  <a:pt x="401" y="717"/>
                </a:lnTo>
                <a:lnTo>
                  <a:pt x="400" y="717"/>
                </a:lnTo>
                <a:lnTo>
                  <a:pt x="400" y="716"/>
                </a:lnTo>
                <a:lnTo>
                  <a:pt x="399" y="716"/>
                </a:lnTo>
                <a:lnTo>
                  <a:pt x="399" y="715"/>
                </a:lnTo>
                <a:lnTo>
                  <a:pt x="398" y="713"/>
                </a:lnTo>
                <a:lnTo>
                  <a:pt x="397" y="713"/>
                </a:lnTo>
                <a:lnTo>
                  <a:pt x="396" y="712"/>
                </a:lnTo>
                <a:lnTo>
                  <a:pt x="396" y="711"/>
                </a:lnTo>
                <a:lnTo>
                  <a:pt x="395" y="711"/>
                </a:lnTo>
                <a:lnTo>
                  <a:pt x="395" y="710"/>
                </a:lnTo>
                <a:lnTo>
                  <a:pt x="394" y="710"/>
                </a:lnTo>
                <a:lnTo>
                  <a:pt x="395" y="710"/>
                </a:lnTo>
                <a:lnTo>
                  <a:pt x="395" y="709"/>
                </a:lnTo>
                <a:lnTo>
                  <a:pt x="396" y="709"/>
                </a:lnTo>
                <a:lnTo>
                  <a:pt x="397" y="709"/>
                </a:lnTo>
                <a:lnTo>
                  <a:pt x="398" y="710"/>
                </a:lnTo>
                <a:lnTo>
                  <a:pt x="399" y="710"/>
                </a:lnTo>
                <a:lnTo>
                  <a:pt x="401" y="712"/>
                </a:lnTo>
                <a:lnTo>
                  <a:pt x="403" y="713"/>
                </a:lnTo>
                <a:lnTo>
                  <a:pt x="403" y="715"/>
                </a:lnTo>
                <a:lnTo>
                  <a:pt x="404" y="715"/>
                </a:lnTo>
                <a:lnTo>
                  <a:pt x="406" y="718"/>
                </a:lnTo>
                <a:lnTo>
                  <a:pt x="407" y="718"/>
                </a:lnTo>
                <a:lnTo>
                  <a:pt x="409" y="716"/>
                </a:lnTo>
                <a:lnTo>
                  <a:pt x="411" y="715"/>
                </a:lnTo>
                <a:lnTo>
                  <a:pt x="409" y="712"/>
                </a:lnTo>
                <a:lnTo>
                  <a:pt x="408" y="712"/>
                </a:lnTo>
                <a:lnTo>
                  <a:pt x="407" y="712"/>
                </a:lnTo>
                <a:lnTo>
                  <a:pt x="406" y="712"/>
                </a:lnTo>
                <a:lnTo>
                  <a:pt x="405" y="712"/>
                </a:lnTo>
                <a:lnTo>
                  <a:pt x="401" y="709"/>
                </a:lnTo>
                <a:lnTo>
                  <a:pt x="400" y="709"/>
                </a:lnTo>
                <a:lnTo>
                  <a:pt x="400" y="708"/>
                </a:lnTo>
                <a:lnTo>
                  <a:pt x="400" y="704"/>
                </a:lnTo>
                <a:lnTo>
                  <a:pt x="399" y="703"/>
                </a:lnTo>
                <a:lnTo>
                  <a:pt x="399" y="702"/>
                </a:lnTo>
                <a:lnTo>
                  <a:pt x="399" y="701"/>
                </a:lnTo>
                <a:lnTo>
                  <a:pt x="400" y="698"/>
                </a:lnTo>
                <a:lnTo>
                  <a:pt x="399" y="696"/>
                </a:lnTo>
                <a:lnTo>
                  <a:pt x="399" y="695"/>
                </a:lnTo>
                <a:lnTo>
                  <a:pt x="396" y="699"/>
                </a:lnTo>
                <a:lnTo>
                  <a:pt x="397" y="700"/>
                </a:lnTo>
                <a:lnTo>
                  <a:pt x="397" y="701"/>
                </a:lnTo>
                <a:lnTo>
                  <a:pt x="396" y="700"/>
                </a:lnTo>
                <a:lnTo>
                  <a:pt x="394" y="702"/>
                </a:lnTo>
                <a:lnTo>
                  <a:pt x="394" y="703"/>
                </a:lnTo>
                <a:lnTo>
                  <a:pt x="395" y="703"/>
                </a:lnTo>
                <a:lnTo>
                  <a:pt x="396" y="705"/>
                </a:lnTo>
                <a:lnTo>
                  <a:pt x="397" y="707"/>
                </a:lnTo>
                <a:lnTo>
                  <a:pt x="398" y="707"/>
                </a:lnTo>
                <a:lnTo>
                  <a:pt x="397" y="707"/>
                </a:lnTo>
                <a:lnTo>
                  <a:pt x="397" y="705"/>
                </a:lnTo>
                <a:lnTo>
                  <a:pt x="396" y="705"/>
                </a:lnTo>
                <a:lnTo>
                  <a:pt x="395" y="705"/>
                </a:lnTo>
                <a:lnTo>
                  <a:pt x="395" y="707"/>
                </a:lnTo>
                <a:lnTo>
                  <a:pt x="394" y="707"/>
                </a:lnTo>
                <a:lnTo>
                  <a:pt x="395" y="707"/>
                </a:lnTo>
                <a:lnTo>
                  <a:pt x="394" y="705"/>
                </a:lnTo>
                <a:lnTo>
                  <a:pt x="392" y="705"/>
                </a:lnTo>
                <a:lnTo>
                  <a:pt x="392" y="704"/>
                </a:lnTo>
                <a:lnTo>
                  <a:pt x="392" y="703"/>
                </a:lnTo>
                <a:lnTo>
                  <a:pt x="392" y="702"/>
                </a:lnTo>
                <a:lnTo>
                  <a:pt x="391" y="702"/>
                </a:lnTo>
                <a:lnTo>
                  <a:pt x="390" y="701"/>
                </a:lnTo>
                <a:lnTo>
                  <a:pt x="389" y="700"/>
                </a:lnTo>
                <a:lnTo>
                  <a:pt x="388" y="700"/>
                </a:lnTo>
                <a:lnTo>
                  <a:pt x="386" y="700"/>
                </a:lnTo>
                <a:lnTo>
                  <a:pt x="384" y="699"/>
                </a:lnTo>
                <a:lnTo>
                  <a:pt x="383" y="700"/>
                </a:lnTo>
                <a:lnTo>
                  <a:pt x="382" y="700"/>
                </a:lnTo>
                <a:lnTo>
                  <a:pt x="382" y="698"/>
                </a:lnTo>
                <a:lnTo>
                  <a:pt x="382" y="696"/>
                </a:lnTo>
                <a:lnTo>
                  <a:pt x="384" y="696"/>
                </a:lnTo>
                <a:lnTo>
                  <a:pt x="384" y="694"/>
                </a:lnTo>
                <a:lnTo>
                  <a:pt x="386" y="694"/>
                </a:lnTo>
                <a:lnTo>
                  <a:pt x="386" y="693"/>
                </a:lnTo>
                <a:lnTo>
                  <a:pt x="387" y="693"/>
                </a:lnTo>
                <a:lnTo>
                  <a:pt x="388" y="692"/>
                </a:lnTo>
                <a:lnTo>
                  <a:pt x="388" y="693"/>
                </a:lnTo>
                <a:lnTo>
                  <a:pt x="389" y="694"/>
                </a:lnTo>
                <a:lnTo>
                  <a:pt x="390" y="694"/>
                </a:lnTo>
                <a:lnTo>
                  <a:pt x="391" y="693"/>
                </a:lnTo>
                <a:lnTo>
                  <a:pt x="390" y="693"/>
                </a:lnTo>
                <a:lnTo>
                  <a:pt x="391" y="692"/>
                </a:lnTo>
                <a:lnTo>
                  <a:pt x="392" y="692"/>
                </a:lnTo>
                <a:lnTo>
                  <a:pt x="394" y="692"/>
                </a:lnTo>
                <a:lnTo>
                  <a:pt x="395" y="691"/>
                </a:lnTo>
                <a:lnTo>
                  <a:pt x="395" y="690"/>
                </a:lnTo>
                <a:lnTo>
                  <a:pt x="391" y="685"/>
                </a:lnTo>
                <a:lnTo>
                  <a:pt x="389" y="680"/>
                </a:lnTo>
                <a:lnTo>
                  <a:pt x="388" y="680"/>
                </a:lnTo>
                <a:lnTo>
                  <a:pt x="387" y="680"/>
                </a:lnTo>
                <a:lnTo>
                  <a:pt x="386" y="682"/>
                </a:lnTo>
                <a:lnTo>
                  <a:pt x="386" y="683"/>
                </a:lnTo>
                <a:lnTo>
                  <a:pt x="383" y="684"/>
                </a:lnTo>
                <a:lnTo>
                  <a:pt x="383" y="685"/>
                </a:lnTo>
                <a:lnTo>
                  <a:pt x="384" y="686"/>
                </a:lnTo>
                <a:lnTo>
                  <a:pt x="384" y="687"/>
                </a:lnTo>
                <a:lnTo>
                  <a:pt x="384" y="688"/>
                </a:lnTo>
                <a:lnTo>
                  <a:pt x="386" y="688"/>
                </a:lnTo>
                <a:lnTo>
                  <a:pt x="386" y="690"/>
                </a:lnTo>
                <a:lnTo>
                  <a:pt x="384" y="691"/>
                </a:lnTo>
                <a:lnTo>
                  <a:pt x="383" y="691"/>
                </a:lnTo>
                <a:lnTo>
                  <a:pt x="382" y="692"/>
                </a:lnTo>
                <a:lnTo>
                  <a:pt x="382" y="691"/>
                </a:lnTo>
                <a:lnTo>
                  <a:pt x="383" y="691"/>
                </a:lnTo>
                <a:lnTo>
                  <a:pt x="382" y="691"/>
                </a:lnTo>
                <a:lnTo>
                  <a:pt x="382" y="690"/>
                </a:lnTo>
                <a:lnTo>
                  <a:pt x="381" y="692"/>
                </a:lnTo>
                <a:lnTo>
                  <a:pt x="380" y="691"/>
                </a:lnTo>
                <a:lnTo>
                  <a:pt x="378" y="685"/>
                </a:lnTo>
                <a:lnTo>
                  <a:pt x="377" y="684"/>
                </a:lnTo>
                <a:lnTo>
                  <a:pt x="375" y="682"/>
                </a:lnTo>
                <a:lnTo>
                  <a:pt x="374" y="679"/>
                </a:lnTo>
                <a:lnTo>
                  <a:pt x="373" y="678"/>
                </a:lnTo>
                <a:lnTo>
                  <a:pt x="372" y="676"/>
                </a:lnTo>
                <a:lnTo>
                  <a:pt x="372" y="675"/>
                </a:lnTo>
                <a:lnTo>
                  <a:pt x="371" y="674"/>
                </a:lnTo>
                <a:lnTo>
                  <a:pt x="370" y="673"/>
                </a:lnTo>
                <a:lnTo>
                  <a:pt x="368" y="669"/>
                </a:lnTo>
                <a:lnTo>
                  <a:pt x="365" y="666"/>
                </a:lnTo>
                <a:lnTo>
                  <a:pt x="357" y="656"/>
                </a:lnTo>
                <a:lnTo>
                  <a:pt x="357" y="654"/>
                </a:lnTo>
                <a:lnTo>
                  <a:pt x="356" y="653"/>
                </a:lnTo>
                <a:lnTo>
                  <a:pt x="356" y="652"/>
                </a:lnTo>
                <a:lnTo>
                  <a:pt x="356" y="651"/>
                </a:lnTo>
                <a:lnTo>
                  <a:pt x="356" y="650"/>
                </a:lnTo>
                <a:lnTo>
                  <a:pt x="355" y="650"/>
                </a:lnTo>
                <a:lnTo>
                  <a:pt x="354" y="650"/>
                </a:lnTo>
                <a:lnTo>
                  <a:pt x="353" y="649"/>
                </a:lnTo>
                <a:lnTo>
                  <a:pt x="352" y="646"/>
                </a:lnTo>
                <a:lnTo>
                  <a:pt x="352" y="645"/>
                </a:lnTo>
                <a:lnTo>
                  <a:pt x="351" y="644"/>
                </a:lnTo>
                <a:lnTo>
                  <a:pt x="349" y="642"/>
                </a:lnTo>
                <a:lnTo>
                  <a:pt x="347" y="640"/>
                </a:lnTo>
                <a:lnTo>
                  <a:pt x="345" y="636"/>
                </a:lnTo>
                <a:lnTo>
                  <a:pt x="344" y="634"/>
                </a:lnTo>
                <a:lnTo>
                  <a:pt x="343" y="633"/>
                </a:lnTo>
                <a:lnTo>
                  <a:pt x="342" y="632"/>
                </a:lnTo>
                <a:lnTo>
                  <a:pt x="340" y="629"/>
                </a:lnTo>
                <a:lnTo>
                  <a:pt x="339" y="628"/>
                </a:lnTo>
                <a:lnTo>
                  <a:pt x="338" y="626"/>
                </a:lnTo>
                <a:lnTo>
                  <a:pt x="337" y="625"/>
                </a:lnTo>
                <a:lnTo>
                  <a:pt x="337" y="624"/>
                </a:lnTo>
                <a:lnTo>
                  <a:pt x="336" y="623"/>
                </a:lnTo>
                <a:lnTo>
                  <a:pt x="335" y="623"/>
                </a:lnTo>
                <a:lnTo>
                  <a:pt x="335" y="621"/>
                </a:lnTo>
                <a:lnTo>
                  <a:pt x="334" y="620"/>
                </a:lnTo>
                <a:lnTo>
                  <a:pt x="332" y="618"/>
                </a:lnTo>
                <a:lnTo>
                  <a:pt x="330" y="615"/>
                </a:lnTo>
                <a:lnTo>
                  <a:pt x="329" y="613"/>
                </a:lnTo>
                <a:lnTo>
                  <a:pt x="328" y="610"/>
                </a:lnTo>
                <a:lnTo>
                  <a:pt x="326" y="609"/>
                </a:lnTo>
                <a:lnTo>
                  <a:pt x="326" y="608"/>
                </a:lnTo>
                <a:lnTo>
                  <a:pt x="326" y="607"/>
                </a:lnTo>
                <a:lnTo>
                  <a:pt x="325" y="604"/>
                </a:lnTo>
                <a:lnTo>
                  <a:pt x="323" y="603"/>
                </a:lnTo>
                <a:lnTo>
                  <a:pt x="322" y="601"/>
                </a:lnTo>
                <a:lnTo>
                  <a:pt x="320" y="598"/>
                </a:lnTo>
                <a:lnTo>
                  <a:pt x="317" y="593"/>
                </a:lnTo>
                <a:lnTo>
                  <a:pt x="315" y="592"/>
                </a:lnTo>
                <a:lnTo>
                  <a:pt x="314" y="588"/>
                </a:lnTo>
                <a:lnTo>
                  <a:pt x="313" y="587"/>
                </a:lnTo>
                <a:lnTo>
                  <a:pt x="312" y="586"/>
                </a:lnTo>
                <a:lnTo>
                  <a:pt x="312" y="585"/>
                </a:lnTo>
                <a:lnTo>
                  <a:pt x="311" y="584"/>
                </a:lnTo>
                <a:lnTo>
                  <a:pt x="309" y="581"/>
                </a:lnTo>
                <a:lnTo>
                  <a:pt x="306" y="577"/>
                </a:lnTo>
                <a:lnTo>
                  <a:pt x="305" y="576"/>
                </a:lnTo>
                <a:lnTo>
                  <a:pt x="304" y="575"/>
                </a:lnTo>
                <a:lnTo>
                  <a:pt x="302" y="570"/>
                </a:lnTo>
                <a:lnTo>
                  <a:pt x="299" y="567"/>
                </a:lnTo>
                <a:lnTo>
                  <a:pt x="299" y="566"/>
                </a:lnTo>
                <a:lnTo>
                  <a:pt x="297" y="565"/>
                </a:lnTo>
                <a:lnTo>
                  <a:pt x="296" y="564"/>
                </a:lnTo>
                <a:lnTo>
                  <a:pt x="295" y="562"/>
                </a:lnTo>
                <a:lnTo>
                  <a:pt x="294" y="559"/>
                </a:lnTo>
                <a:lnTo>
                  <a:pt x="293" y="558"/>
                </a:lnTo>
                <a:lnTo>
                  <a:pt x="292" y="557"/>
                </a:lnTo>
                <a:lnTo>
                  <a:pt x="292" y="556"/>
                </a:lnTo>
                <a:lnTo>
                  <a:pt x="291" y="554"/>
                </a:lnTo>
                <a:lnTo>
                  <a:pt x="289" y="553"/>
                </a:lnTo>
                <a:lnTo>
                  <a:pt x="289" y="552"/>
                </a:lnTo>
                <a:lnTo>
                  <a:pt x="288" y="551"/>
                </a:lnTo>
                <a:lnTo>
                  <a:pt x="287" y="550"/>
                </a:lnTo>
                <a:lnTo>
                  <a:pt x="286" y="549"/>
                </a:lnTo>
                <a:lnTo>
                  <a:pt x="286" y="548"/>
                </a:lnTo>
                <a:lnTo>
                  <a:pt x="284" y="544"/>
                </a:lnTo>
                <a:lnTo>
                  <a:pt x="283" y="543"/>
                </a:lnTo>
                <a:lnTo>
                  <a:pt x="282" y="542"/>
                </a:lnTo>
                <a:lnTo>
                  <a:pt x="280" y="540"/>
                </a:lnTo>
                <a:lnTo>
                  <a:pt x="279" y="539"/>
                </a:lnTo>
                <a:lnTo>
                  <a:pt x="278" y="537"/>
                </a:lnTo>
                <a:lnTo>
                  <a:pt x="276" y="534"/>
                </a:lnTo>
                <a:lnTo>
                  <a:pt x="275" y="533"/>
                </a:lnTo>
                <a:lnTo>
                  <a:pt x="274" y="532"/>
                </a:lnTo>
                <a:lnTo>
                  <a:pt x="273" y="529"/>
                </a:lnTo>
                <a:lnTo>
                  <a:pt x="270" y="527"/>
                </a:lnTo>
                <a:lnTo>
                  <a:pt x="269" y="525"/>
                </a:lnTo>
                <a:lnTo>
                  <a:pt x="268" y="523"/>
                </a:lnTo>
                <a:lnTo>
                  <a:pt x="266" y="519"/>
                </a:lnTo>
                <a:lnTo>
                  <a:pt x="262" y="515"/>
                </a:lnTo>
                <a:lnTo>
                  <a:pt x="261" y="514"/>
                </a:lnTo>
                <a:lnTo>
                  <a:pt x="260" y="512"/>
                </a:lnTo>
                <a:lnTo>
                  <a:pt x="260" y="511"/>
                </a:lnTo>
                <a:lnTo>
                  <a:pt x="258" y="509"/>
                </a:lnTo>
                <a:lnTo>
                  <a:pt x="256" y="506"/>
                </a:lnTo>
                <a:lnTo>
                  <a:pt x="253" y="503"/>
                </a:lnTo>
                <a:lnTo>
                  <a:pt x="251" y="499"/>
                </a:lnTo>
                <a:lnTo>
                  <a:pt x="248" y="494"/>
                </a:lnTo>
                <a:lnTo>
                  <a:pt x="246" y="493"/>
                </a:lnTo>
                <a:lnTo>
                  <a:pt x="245" y="492"/>
                </a:lnTo>
                <a:lnTo>
                  <a:pt x="244" y="490"/>
                </a:lnTo>
                <a:lnTo>
                  <a:pt x="241" y="485"/>
                </a:lnTo>
                <a:lnTo>
                  <a:pt x="240" y="484"/>
                </a:lnTo>
                <a:lnTo>
                  <a:pt x="237" y="482"/>
                </a:lnTo>
                <a:lnTo>
                  <a:pt x="237" y="481"/>
                </a:lnTo>
                <a:lnTo>
                  <a:pt x="236" y="479"/>
                </a:lnTo>
                <a:lnTo>
                  <a:pt x="234" y="477"/>
                </a:lnTo>
                <a:lnTo>
                  <a:pt x="233" y="476"/>
                </a:lnTo>
                <a:lnTo>
                  <a:pt x="232" y="475"/>
                </a:lnTo>
                <a:lnTo>
                  <a:pt x="231" y="473"/>
                </a:lnTo>
                <a:lnTo>
                  <a:pt x="231" y="472"/>
                </a:lnTo>
                <a:lnTo>
                  <a:pt x="230" y="470"/>
                </a:lnTo>
                <a:lnTo>
                  <a:pt x="227" y="467"/>
                </a:lnTo>
                <a:lnTo>
                  <a:pt x="225" y="466"/>
                </a:lnTo>
                <a:lnTo>
                  <a:pt x="222" y="461"/>
                </a:lnTo>
                <a:lnTo>
                  <a:pt x="220" y="459"/>
                </a:lnTo>
                <a:lnTo>
                  <a:pt x="219" y="457"/>
                </a:lnTo>
                <a:lnTo>
                  <a:pt x="217" y="454"/>
                </a:lnTo>
                <a:lnTo>
                  <a:pt x="216" y="454"/>
                </a:lnTo>
                <a:lnTo>
                  <a:pt x="215" y="452"/>
                </a:lnTo>
                <a:lnTo>
                  <a:pt x="213" y="450"/>
                </a:lnTo>
                <a:lnTo>
                  <a:pt x="211" y="448"/>
                </a:lnTo>
                <a:lnTo>
                  <a:pt x="209" y="445"/>
                </a:lnTo>
                <a:lnTo>
                  <a:pt x="208" y="443"/>
                </a:lnTo>
                <a:lnTo>
                  <a:pt x="206" y="441"/>
                </a:lnTo>
                <a:lnTo>
                  <a:pt x="204" y="440"/>
                </a:lnTo>
                <a:lnTo>
                  <a:pt x="204" y="439"/>
                </a:lnTo>
                <a:lnTo>
                  <a:pt x="200" y="435"/>
                </a:lnTo>
                <a:lnTo>
                  <a:pt x="198" y="432"/>
                </a:lnTo>
                <a:lnTo>
                  <a:pt x="196" y="429"/>
                </a:lnTo>
                <a:lnTo>
                  <a:pt x="194" y="428"/>
                </a:lnTo>
                <a:lnTo>
                  <a:pt x="193" y="427"/>
                </a:lnTo>
                <a:lnTo>
                  <a:pt x="191" y="425"/>
                </a:lnTo>
                <a:lnTo>
                  <a:pt x="190" y="424"/>
                </a:lnTo>
                <a:lnTo>
                  <a:pt x="190" y="423"/>
                </a:lnTo>
                <a:lnTo>
                  <a:pt x="189" y="422"/>
                </a:lnTo>
                <a:lnTo>
                  <a:pt x="182" y="414"/>
                </a:lnTo>
                <a:lnTo>
                  <a:pt x="180" y="411"/>
                </a:lnTo>
                <a:lnTo>
                  <a:pt x="179" y="410"/>
                </a:lnTo>
                <a:lnTo>
                  <a:pt x="174" y="406"/>
                </a:lnTo>
                <a:lnTo>
                  <a:pt x="173" y="403"/>
                </a:lnTo>
                <a:lnTo>
                  <a:pt x="170" y="400"/>
                </a:lnTo>
                <a:lnTo>
                  <a:pt x="166" y="397"/>
                </a:lnTo>
                <a:lnTo>
                  <a:pt x="164" y="395"/>
                </a:lnTo>
                <a:lnTo>
                  <a:pt x="163" y="393"/>
                </a:lnTo>
                <a:lnTo>
                  <a:pt x="161" y="392"/>
                </a:lnTo>
                <a:lnTo>
                  <a:pt x="157" y="390"/>
                </a:lnTo>
                <a:lnTo>
                  <a:pt x="156" y="387"/>
                </a:lnTo>
                <a:lnTo>
                  <a:pt x="153" y="385"/>
                </a:lnTo>
                <a:lnTo>
                  <a:pt x="151" y="384"/>
                </a:lnTo>
                <a:lnTo>
                  <a:pt x="149" y="382"/>
                </a:lnTo>
                <a:lnTo>
                  <a:pt x="148" y="381"/>
                </a:lnTo>
                <a:lnTo>
                  <a:pt x="147" y="380"/>
                </a:lnTo>
                <a:lnTo>
                  <a:pt x="145" y="377"/>
                </a:lnTo>
                <a:lnTo>
                  <a:pt x="144" y="377"/>
                </a:lnTo>
                <a:lnTo>
                  <a:pt x="142" y="376"/>
                </a:lnTo>
                <a:lnTo>
                  <a:pt x="140" y="374"/>
                </a:lnTo>
                <a:lnTo>
                  <a:pt x="138" y="372"/>
                </a:lnTo>
                <a:lnTo>
                  <a:pt x="136" y="370"/>
                </a:lnTo>
                <a:lnTo>
                  <a:pt x="135" y="369"/>
                </a:lnTo>
                <a:lnTo>
                  <a:pt x="131" y="366"/>
                </a:lnTo>
                <a:lnTo>
                  <a:pt x="128" y="364"/>
                </a:lnTo>
                <a:lnTo>
                  <a:pt x="127" y="362"/>
                </a:lnTo>
                <a:lnTo>
                  <a:pt x="123" y="360"/>
                </a:lnTo>
                <a:lnTo>
                  <a:pt x="123" y="359"/>
                </a:lnTo>
                <a:lnTo>
                  <a:pt x="120" y="357"/>
                </a:lnTo>
                <a:lnTo>
                  <a:pt x="119" y="357"/>
                </a:lnTo>
                <a:lnTo>
                  <a:pt x="118" y="356"/>
                </a:lnTo>
                <a:lnTo>
                  <a:pt x="115" y="352"/>
                </a:lnTo>
                <a:lnTo>
                  <a:pt x="114" y="352"/>
                </a:lnTo>
                <a:lnTo>
                  <a:pt x="111" y="350"/>
                </a:lnTo>
                <a:lnTo>
                  <a:pt x="106" y="344"/>
                </a:lnTo>
                <a:lnTo>
                  <a:pt x="104" y="343"/>
                </a:lnTo>
                <a:lnTo>
                  <a:pt x="102" y="341"/>
                </a:lnTo>
                <a:lnTo>
                  <a:pt x="99" y="339"/>
                </a:lnTo>
                <a:lnTo>
                  <a:pt x="98" y="337"/>
                </a:lnTo>
                <a:lnTo>
                  <a:pt x="94" y="334"/>
                </a:lnTo>
                <a:lnTo>
                  <a:pt x="93" y="334"/>
                </a:lnTo>
                <a:lnTo>
                  <a:pt x="92" y="333"/>
                </a:lnTo>
                <a:lnTo>
                  <a:pt x="89" y="332"/>
                </a:lnTo>
                <a:lnTo>
                  <a:pt x="88" y="331"/>
                </a:lnTo>
                <a:lnTo>
                  <a:pt x="86" y="331"/>
                </a:lnTo>
                <a:lnTo>
                  <a:pt x="85" y="330"/>
                </a:lnTo>
                <a:lnTo>
                  <a:pt x="82" y="328"/>
                </a:lnTo>
                <a:lnTo>
                  <a:pt x="80" y="328"/>
                </a:lnTo>
                <a:lnTo>
                  <a:pt x="79" y="327"/>
                </a:lnTo>
                <a:lnTo>
                  <a:pt x="78" y="326"/>
                </a:lnTo>
                <a:lnTo>
                  <a:pt x="77" y="325"/>
                </a:lnTo>
                <a:lnTo>
                  <a:pt x="76" y="324"/>
                </a:lnTo>
                <a:lnTo>
                  <a:pt x="75" y="323"/>
                </a:lnTo>
                <a:lnTo>
                  <a:pt x="73" y="323"/>
                </a:lnTo>
                <a:lnTo>
                  <a:pt x="71" y="323"/>
                </a:lnTo>
                <a:lnTo>
                  <a:pt x="69" y="322"/>
                </a:lnTo>
                <a:lnTo>
                  <a:pt x="67" y="320"/>
                </a:lnTo>
                <a:lnTo>
                  <a:pt x="67" y="319"/>
                </a:lnTo>
                <a:lnTo>
                  <a:pt x="66" y="319"/>
                </a:lnTo>
                <a:lnTo>
                  <a:pt x="64" y="319"/>
                </a:lnTo>
                <a:lnTo>
                  <a:pt x="63" y="318"/>
                </a:lnTo>
                <a:lnTo>
                  <a:pt x="61" y="316"/>
                </a:lnTo>
                <a:lnTo>
                  <a:pt x="59" y="314"/>
                </a:lnTo>
                <a:lnTo>
                  <a:pt x="58" y="314"/>
                </a:lnTo>
                <a:lnTo>
                  <a:pt x="58" y="313"/>
                </a:lnTo>
                <a:lnTo>
                  <a:pt x="56" y="311"/>
                </a:lnTo>
                <a:lnTo>
                  <a:pt x="54" y="311"/>
                </a:lnTo>
                <a:lnTo>
                  <a:pt x="54" y="310"/>
                </a:lnTo>
                <a:lnTo>
                  <a:pt x="53" y="309"/>
                </a:lnTo>
                <a:lnTo>
                  <a:pt x="53" y="308"/>
                </a:lnTo>
                <a:lnTo>
                  <a:pt x="52" y="307"/>
                </a:lnTo>
                <a:lnTo>
                  <a:pt x="51" y="306"/>
                </a:lnTo>
                <a:lnTo>
                  <a:pt x="50" y="305"/>
                </a:lnTo>
                <a:lnTo>
                  <a:pt x="49" y="303"/>
                </a:lnTo>
                <a:lnTo>
                  <a:pt x="47" y="302"/>
                </a:lnTo>
                <a:lnTo>
                  <a:pt x="45" y="301"/>
                </a:lnTo>
                <a:lnTo>
                  <a:pt x="44" y="300"/>
                </a:lnTo>
                <a:lnTo>
                  <a:pt x="43" y="300"/>
                </a:lnTo>
                <a:lnTo>
                  <a:pt x="42" y="299"/>
                </a:lnTo>
                <a:lnTo>
                  <a:pt x="41" y="298"/>
                </a:lnTo>
                <a:lnTo>
                  <a:pt x="38" y="298"/>
                </a:lnTo>
                <a:lnTo>
                  <a:pt x="36" y="298"/>
                </a:lnTo>
                <a:lnTo>
                  <a:pt x="35" y="298"/>
                </a:lnTo>
                <a:lnTo>
                  <a:pt x="34" y="298"/>
                </a:lnTo>
                <a:lnTo>
                  <a:pt x="33" y="298"/>
                </a:lnTo>
                <a:lnTo>
                  <a:pt x="33" y="297"/>
                </a:lnTo>
                <a:lnTo>
                  <a:pt x="32" y="297"/>
                </a:lnTo>
                <a:lnTo>
                  <a:pt x="30" y="297"/>
                </a:lnTo>
                <a:lnTo>
                  <a:pt x="28" y="295"/>
                </a:lnTo>
                <a:lnTo>
                  <a:pt x="28" y="294"/>
                </a:lnTo>
                <a:lnTo>
                  <a:pt x="27" y="294"/>
                </a:lnTo>
                <a:lnTo>
                  <a:pt x="26" y="294"/>
                </a:lnTo>
                <a:lnTo>
                  <a:pt x="25" y="294"/>
                </a:lnTo>
                <a:lnTo>
                  <a:pt x="24" y="294"/>
                </a:lnTo>
                <a:lnTo>
                  <a:pt x="23" y="294"/>
                </a:lnTo>
                <a:lnTo>
                  <a:pt x="20" y="293"/>
                </a:lnTo>
                <a:lnTo>
                  <a:pt x="19" y="293"/>
                </a:lnTo>
                <a:lnTo>
                  <a:pt x="18" y="293"/>
                </a:lnTo>
                <a:lnTo>
                  <a:pt x="15" y="293"/>
                </a:lnTo>
                <a:lnTo>
                  <a:pt x="13" y="292"/>
                </a:lnTo>
                <a:lnTo>
                  <a:pt x="12" y="292"/>
                </a:lnTo>
                <a:lnTo>
                  <a:pt x="11" y="290"/>
                </a:lnTo>
                <a:lnTo>
                  <a:pt x="10" y="289"/>
                </a:lnTo>
                <a:lnTo>
                  <a:pt x="9" y="289"/>
                </a:lnTo>
                <a:lnTo>
                  <a:pt x="8" y="288"/>
                </a:lnTo>
                <a:lnTo>
                  <a:pt x="7" y="288"/>
                </a:lnTo>
                <a:lnTo>
                  <a:pt x="7" y="286"/>
                </a:lnTo>
                <a:lnTo>
                  <a:pt x="6" y="286"/>
                </a:lnTo>
                <a:lnTo>
                  <a:pt x="4" y="286"/>
                </a:lnTo>
                <a:lnTo>
                  <a:pt x="3" y="286"/>
                </a:lnTo>
                <a:lnTo>
                  <a:pt x="3" y="285"/>
                </a:lnTo>
                <a:lnTo>
                  <a:pt x="2" y="285"/>
                </a:lnTo>
                <a:lnTo>
                  <a:pt x="2" y="284"/>
                </a:lnTo>
                <a:lnTo>
                  <a:pt x="1" y="284"/>
                </a:lnTo>
                <a:lnTo>
                  <a:pt x="1" y="283"/>
                </a:lnTo>
                <a:lnTo>
                  <a:pt x="0" y="283"/>
                </a:lnTo>
                <a:lnTo>
                  <a:pt x="0" y="282"/>
                </a:lnTo>
                <a:lnTo>
                  <a:pt x="0" y="281"/>
                </a:lnTo>
                <a:lnTo>
                  <a:pt x="1" y="280"/>
                </a:lnTo>
                <a:lnTo>
                  <a:pt x="2" y="273"/>
                </a:lnTo>
                <a:lnTo>
                  <a:pt x="2" y="272"/>
                </a:lnTo>
                <a:lnTo>
                  <a:pt x="3" y="268"/>
                </a:lnTo>
                <a:lnTo>
                  <a:pt x="3" y="267"/>
                </a:lnTo>
                <a:lnTo>
                  <a:pt x="3" y="266"/>
                </a:lnTo>
                <a:lnTo>
                  <a:pt x="3" y="265"/>
                </a:lnTo>
                <a:lnTo>
                  <a:pt x="4" y="265"/>
                </a:lnTo>
                <a:lnTo>
                  <a:pt x="4" y="264"/>
                </a:lnTo>
                <a:lnTo>
                  <a:pt x="4" y="263"/>
                </a:lnTo>
                <a:lnTo>
                  <a:pt x="4" y="261"/>
                </a:lnTo>
                <a:lnTo>
                  <a:pt x="4" y="260"/>
                </a:lnTo>
                <a:lnTo>
                  <a:pt x="4" y="259"/>
                </a:lnTo>
                <a:lnTo>
                  <a:pt x="6" y="259"/>
                </a:lnTo>
                <a:lnTo>
                  <a:pt x="6" y="258"/>
                </a:lnTo>
                <a:lnTo>
                  <a:pt x="6" y="256"/>
                </a:lnTo>
                <a:lnTo>
                  <a:pt x="11" y="233"/>
                </a:lnTo>
                <a:lnTo>
                  <a:pt x="11" y="231"/>
                </a:lnTo>
                <a:lnTo>
                  <a:pt x="12" y="228"/>
                </a:lnTo>
                <a:lnTo>
                  <a:pt x="12" y="227"/>
                </a:lnTo>
                <a:lnTo>
                  <a:pt x="13" y="222"/>
                </a:lnTo>
                <a:lnTo>
                  <a:pt x="15" y="217"/>
                </a:lnTo>
                <a:lnTo>
                  <a:pt x="15" y="216"/>
                </a:lnTo>
                <a:lnTo>
                  <a:pt x="15" y="215"/>
                </a:lnTo>
                <a:lnTo>
                  <a:pt x="16" y="210"/>
                </a:lnTo>
                <a:lnTo>
                  <a:pt x="25" y="166"/>
                </a:lnTo>
                <a:lnTo>
                  <a:pt x="30" y="141"/>
                </a:lnTo>
                <a:lnTo>
                  <a:pt x="33" y="132"/>
                </a:lnTo>
                <a:lnTo>
                  <a:pt x="35" y="122"/>
                </a:lnTo>
                <a:lnTo>
                  <a:pt x="37" y="123"/>
                </a:lnTo>
                <a:lnTo>
                  <a:pt x="44" y="123"/>
                </a:lnTo>
                <a:lnTo>
                  <a:pt x="45" y="124"/>
                </a:lnTo>
                <a:lnTo>
                  <a:pt x="46" y="124"/>
                </a:lnTo>
                <a:lnTo>
                  <a:pt x="47" y="124"/>
                </a:lnTo>
                <a:lnTo>
                  <a:pt x="51" y="124"/>
                </a:lnTo>
                <a:lnTo>
                  <a:pt x="53" y="124"/>
                </a:lnTo>
                <a:lnTo>
                  <a:pt x="55" y="125"/>
                </a:lnTo>
                <a:lnTo>
                  <a:pt x="56" y="125"/>
                </a:lnTo>
                <a:lnTo>
                  <a:pt x="58" y="125"/>
                </a:lnTo>
                <a:lnTo>
                  <a:pt x="61" y="125"/>
                </a:lnTo>
                <a:lnTo>
                  <a:pt x="62" y="125"/>
                </a:lnTo>
                <a:lnTo>
                  <a:pt x="62" y="126"/>
                </a:lnTo>
                <a:lnTo>
                  <a:pt x="63" y="126"/>
                </a:lnTo>
                <a:lnTo>
                  <a:pt x="66" y="126"/>
                </a:lnTo>
                <a:lnTo>
                  <a:pt x="68" y="126"/>
                </a:lnTo>
                <a:lnTo>
                  <a:pt x="73" y="127"/>
                </a:lnTo>
                <a:lnTo>
                  <a:pt x="76" y="127"/>
                </a:lnTo>
                <a:lnTo>
                  <a:pt x="77" y="129"/>
                </a:lnTo>
                <a:lnTo>
                  <a:pt x="78" y="129"/>
                </a:lnTo>
                <a:lnTo>
                  <a:pt x="79" y="129"/>
                </a:lnTo>
                <a:lnTo>
                  <a:pt x="79" y="127"/>
                </a:lnTo>
                <a:lnTo>
                  <a:pt x="80" y="127"/>
                </a:lnTo>
                <a:lnTo>
                  <a:pt x="84" y="125"/>
                </a:lnTo>
                <a:lnTo>
                  <a:pt x="85" y="125"/>
                </a:lnTo>
                <a:lnTo>
                  <a:pt x="88" y="124"/>
                </a:lnTo>
                <a:lnTo>
                  <a:pt x="95" y="123"/>
                </a:lnTo>
                <a:lnTo>
                  <a:pt x="101" y="122"/>
                </a:lnTo>
                <a:lnTo>
                  <a:pt x="106" y="119"/>
                </a:lnTo>
                <a:lnTo>
                  <a:pt x="107" y="119"/>
                </a:lnTo>
                <a:lnTo>
                  <a:pt x="112" y="118"/>
                </a:lnTo>
                <a:lnTo>
                  <a:pt x="113" y="118"/>
                </a:lnTo>
                <a:lnTo>
                  <a:pt x="114" y="118"/>
                </a:lnTo>
                <a:lnTo>
                  <a:pt x="115" y="117"/>
                </a:lnTo>
                <a:lnTo>
                  <a:pt x="136" y="105"/>
                </a:lnTo>
                <a:lnTo>
                  <a:pt x="137" y="105"/>
                </a:lnTo>
                <a:lnTo>
                  <a:pt x="138" y="104"/>
                </a:lnTo>
                <a:lnTo>
                  <a:pt x="161" y="90"/>
                </a:lnTo>
                <a:lnTo>
                  <a:pt x="161" y="89"/>
                </a:lnTo>
                <a:lnTo>
                  <a:pt x="163" y="89"/>
                </a:lnTo>
                <a:lnTo>
                  <a:pt x="164" y="89"/>
                </a:lnTo>
                <a:lnTo>
                  <a:pt x="164" y="88"/>
                </a:lnTo>
                <a:lnTo>
                  <a:pt x="173" y="85"/>
                </a:lnTo>
                <a:lnTo>
                  <a:pt x="174" y="84"/>
                </a:lnTo>
                <a:lnTo>
                  <a:pt x="174" y="83"/>
                </a:lnTo>
                <a:lnTo>
                  <a:pt x="173" y="81"/>
                </a:lnTo>
                <a:lnTo>
                  <a:pt x="172" y="81"/>
                </a:lnTo>
                <a:lnTo>
                  <a:pt x="172" y="80"/>
                </a:lnTo>
                <a:lnTo>
                  <a:pt x="172" y="69"/>
                </a:lnTo>
                <a:lnTo>
                  <a:pt x="172" y="64"/>
                </a:lnTo>
                <a:lnTo>
                  <a:pt x="172" y="50"/>
                </a:lnTo>
                <a:lnTo>
                  <a:pt x="172" y="33"/>
                </a:lnTo>
                <a:lnTo>
                  <a:pt x="172" y="32"/>
                </a:lnTo>
                <a:lnTo>
                  <a:pt x="172" y="24"/>
                </a:lnTo>
                <a:lnTo>
                  <a:pt x="172" y="16"/>
                </a:lnTo>
                <a:lnTo>
                  <a:pt x="172" y="13"/>
                </a:lnTo>
                <a:lnTo>
                  <a:pt x="172" y="0"/>
                </a:lnTo>
                <a:lnTo>
                  <a:pt x="174" y="0"/>
                </a:lnTo>
                <a:lnTo>
                  <a:pt x="181" y="0"/>
                </a:lnTo>
                <a:lnTo>
                  <a:pt x="183" y="0"/>
                </a:lnTo>
                <a:lnTo>
                  <a:pt x="187" y="0"/>
                </a:lnTo>
                <a:lnTo>
                  <a:pt x="197" y="0"/>
                </a:lnTo>
                <a:lnTo>
                  <a:pt x="200" y="0"/>
                </a:lnTo>
                <a:lnTo>
                  <a:pt x="205" y="0"/>
                </a:lnTo>
                <a:lnTo>
                  <a:pt x="220" y="0"/>
                </a:lnTo>
                <a:lnTo>
                  <a:pt x="225" y="0"/>
                </a:lnTo>
                <a:lnTo>
                  <a:pt x="227" y="0"/>
                </a:lnTo>
                <a:lnTo>
                  <a:pt x="232" y="0"/>
                </a:lnTo>
                <a:lnTo>
                  <a:pt x="234" y="0"/>
                </a:lnTo>
                <a:lnTo>
                  <a:pt x="239" y="0"/>
                </a:lnTo>
                <a:lnTo>
                  <a:pt x="256" y="0"/>
                </a:lnTo>
                <a:lnTo>
                  <a:pt x="261" y="0"/>
                </a:lnTo>
                <a:lnTo>
                  <a:pt x="268" y="0"/>
                </a:lnTo>
                <a:lnTo>
                  <a:pt x="282" y="0"/>
                </a:lnTo>
                <a:lnTo>
                  <a:pt x="291" y="0"/>
                </a:lnTo>
                <a:lnTo>
                  <a:pt x="294" y="0"/>
                </a:lnTo>
                <a:lnTo>
                  <a:pt x="297" y="0"/>
                </a:lnTo>
                <a:lnTo>
                  <a:pt x="326" y="0"/>
                </a:lnTo>
                <a:lnTo>
                  <a:pt x="343" y="0"/>
                </a:lnTo>
                <a:lnTo>
                  <a:pt x="409" y="0"/>
                </a:lnTo>
                <a:lnTo>
                  <a:pt x="437" y="0"/>
                </a:lnTo>
                <a:lnTo>
                  <a:pt x="441" y="0"/>
                </a:lnTo>
                <a:lnTo>
                  <a:pt x="456" y="0"/>
                </a:lnTo>
                <a:lnTo>
                  <a:pt x="460" y="0"/>
                </a:lnTo>
                <a:lnTo>
                  <a:pt x="459" y="1"/>
                </a:lnTo>
                <a:lnTo>
                  <a:pt x="458" y="5"/>
                </a:lnTo>
                <a:lnTo>
                  <a:pt x="458" y="6"/>
                </a:lnTo>
                <a:lnTo>
                  <a:pt x="456" y="13"/>
                </a:lnTo>
                <a:lnTo>
                  <a:pt x="455" y="15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55" name="Freeform 490">
            <a:extLst>
              <a:ext uri="{FF2B5EF4-FFF2-40B4-BE49-F238E27FC236}">
                <a16:creationId xmlns:a16="http://schemas.microsoft.com/office/drawing/2014/main" id="{58526D38-8316-9E24-AF1D-E17FC91C0D84}"/>
              </a:ext>
            </a:extLst>
          </p:cNvPr>
          <p:cNvSpPr>
            <a:spLocks noEditPoints="1"/>
          </p:cNvSpPr>
          <p:nvPr/>
        </p:nvSpPr>
        <p:spPr bwMode="auto">
          <a:xfrm>
            <a:off x="2838178" y="4224041"/>
            <a:ext cx="598488" cy="403225"/>
          </a:xfrm>
          <a:custGeom>
            <a:avLst/>
            <a:gdLst>
              <a:gd name="T0" fmla="*/ 343 w 377"/>
              <a:gd name="T1" fmla="*/ 1 h 254"/>
              <a:gd name="T2" fmla="*/ 360 w 377"/>
              <a:gd name="T3" fmla="*/ 65 h 254"/>
              <a:gd name="T4" fmla="*/ 351 w 377"/>
              <a:gd name="T5" fmla="*/ 70 h 254"/>
              <a:gd name="T6" fmla="*/ 354 w 377"/>
              <a:gd name="T7" fmla="*/ 84 h 254"/>
              <a:gd name="T8" fmla="*/ 368 w 377"/>
              <a:gd name="T9" fmla="*/ 87 h 254"/>
              <a:gd name="T10" fmla="*/ 368 w 377"/>
              <a:gd name="T11" fmla="*/ 101 h 254"/>
              <a:gd name="T12" fmla="*/ 369 w 377"/>
              <a:gd name="T13" fmla="*/ 121 h 254"/>
              <a:gd name="T14" fmla="*/ 368 w 377"/>
              <a:gd name="T15" fmla="*/ 135 h 254"/>
              <a:gd name="T16" fmla="*/ 366 w 377"/>
              <a:gd name="T17" fmla="*/ 144 h 254"/>
              <a:gd name="T18" fmla="*/ 363 w 377"/>
              <a:gd name="T19" fmla="*/ 156 h 254"/>
              <a:gd name="T20" fmla="*/ 365 w 377"/>
              <a:gd name="T21" fmla="*/ 179 h 254"/>
              <a:gd name="T22" fmla="*/ 303 w 377"/>
              <a:gd name="T23" fmla="*/ 231 h 254"/>
              <a:gd name="T24" fmla="*/ 234 w 377"/>
              <a:gd name="T25" fmla="*/ 254 h 254"/>
              <a:gd name="T26" fmla="*/ 204 w 377"/>
              <a:gd name="T27" fmla="*/ 224 h 254"/>
              <a:gd name="T28" fmla="*/ 145 w 377"/>
              <a:gd name="T29" fmla="*/ 225 h 254"/>
              <a:gd name="T30" fmla="*/ 127 w 377"/>
              <a:gd name="T31" fmla="*/ 225 h 254"/>
              <a:gd name="T32" fmla="*/ 84 w 377"/>
              <a:gd name="T33" fmla="*/ 224 h 254"/>
              <a:gd name="T34" fmla="*/ 60 w 377"/>
              <a:gd name="T35" fmla="*/ 215 h 254"/>
              <a:gd name="T36" fmla="*/ 52 w 377"/>
              <a:gd name="T37" fmla="*/ 199 h 254"/>
              <a:gd name="T38" fmla="*/ 39 w 377"/>
              <a:gd name="T39" fmla="*/ 186 h 254"/>
              <a:gd name="T40" fmla="*/ 41 w 377"/>
              <a:gd name="T41" fmla="*/ 170 h 254"/>
              <a:gd name="T42" fmla="*/ 38 w 377"/>
              <a:gd name="T43" fmla="*/ 158 h 254"/>
              <a:gd name="T44" fmla="*/ 28 w 377"/>
              <a:gd name="T45" fmla="*/ 150 h 254"/>
              <a:gd name="T46" fmla="*/ 30 w 377"/>
              <a:gd name="T47" fmla="*/ 142 h 254"/>
              <a:gd name="T48" fmla="*/ 19 w 377"/>
              <a:gd name="T49" fmla="*/ 133 h 254"/>
              <a:gd name="T50" fmla="*/ 20 w 377"/>
              <a:gd name="T51" fmla="*/ 121 h 254"/>
              <a:gd name="T52" fmla="*/ 8 w 377"/>
              <a:gd name="T53" fmla="*/ 114 h 254"/>
              <a:gd name="T54" fmla="*/ 4 w 377"/>
              <a:gd name="T55" fmla="*/ 101 h 254"/>
              <a:gd name="T56" fmla="*/ 2 w 377"/>
              <a:gd name="T57" fmla="*/ 91 h 254"/>
              <a:gd name="T58" fmla="*/ 12 w 377"/>
              <a:gd name="T59" fmla="*/ 87 h 254"/>
              <a:gd name="T60" fmla="*/ 11 w 377"/>
              <a:gd name="T61" fmla="*/ 87 h 254"/>
              <a:gd name="T62" fmla="*/ 29 w 377"/>
              <a:gd name="T63" fmla="*/ 91 h 254"/>
              <a:gd name="T64" fmla="*/ 39 w 377"/>
              <a:gd name="T65" fmla="*/ 81 h 254"/>
              <a:gd name="T66" fmla="*/ 46 w 377"/>
              <a:gd name="T67" fmla="*/ 74 h 254"/>
              <a:gd name="T68" fmla="*/ 55 w 377"/>
              <a:gd name="T69" fmla="*/ 74 h 254"/>
              <a:gd name="T70" fmla="*/ 61 w 377"/>
              <a:gd name="T71" fmla="*/ 60 h 254"/>
              <a:gd name="T72" fmla="*/ 76 w 377"/>
              <a:gd name="T73" fmla="*/ 67 h 254"/>
              <a:gd name="T74" fmla="*/ 93 w 377"/>
              <a:gd name="T75" fmla="*/ 70 h 254"/>
              <a:gd name="T76" fmla="*/ 107 w 377"/>
              <a:gd name="T77" fmla="*/ 84 h 254"/>
              <a:gd name="T78" fmla="*/ 112 w 377"/>
              <a:gd name="T79" fmla="*/ 90 h 254"/>
              <a:gd name="T80" fmla="*/ 107 w 377"/>
              <a:gd name="T81" fmla="*/ 103 h 254"/>
              <a:gd name="T82" fmla="*/ 104 w 377"/>
              <a:gd name="T83" fmla="*/ 112 h 254"/>
              <a:gd name="T84" fmla="*/ 118 w 377"/>
              <a:gd name="T85" fmla="*/ 108 h 254"/>
              <a:gd name="T86" fmla="*/ 127 w 377"/>
              <a:gd name="T87" fmla="*/ 106 h 254"/>
              <a:gd name="T88" fmla="*/ 131 w 377"/>
              <a:gd name="T89" fmla="*/ 99 h 254"/>
              <a:gd name="T90" fmla="*/ 157 w 377"/>
              <a:gd name="T91" fmla="*/ 82 h 254"/>
              <a:gd name="T92" fmla="*/ 163 w 377"/>
              <a:gd name="T93" fmla="*/ 72 h 254"/>
              <a:gd name="T94" fmla="*/ 172 w 377"/>
              <a:gd name="T95" fmla="*/ 61 h 254"/>
              <a:gd name="T96" fmla="*/ 155 w 377"/>
              <a:gd name="T97" fmla="*/ 66 h 254"/>
              <a:gd name="T98" fmla="*/ 146 w 377"/>
              <a:gd name="T99" fmla="*/ 60 h 254"/>
              <a:gd name="T100" fmla="*/ 156 w 377"/>
              <a:gd name="T101" fmla="*/ 48 h 254"/>
              <a:gd name="T102" fmla="*/ 177 w 377"/>
              <a:gd name="T103" fmla="*/ 43 h 254"/>
              <a:gd name="T104" fmla="*/ 183 w 377"/>
              <a:gd name="T105" fmla="*/ 50 h 254"/>
              <a:gd name="T106" fmla="*/ 189 w 377"/>
              <a:gd name="T107" fmla="*/ 57 h 254"/>
              <a:gd name="T108" fmla="*/ 197 w 377"/>
              <a:gd name="T109" fmla="*/ 65 h 254"/>
              <a:gd name="T110" fmla="*/ 209 w 377"/>
              <a:gd name="T111" fmla="*/ 68 h 254"/>
              <a:gd name="T112" fmla="*/ 227 w 377"/>
              <a:gd name="T113" fmla="*/ 51 h 254"/>
              <a:gd name="T114" fmla="*/ 265 w 377"/>
              <a:gd name="T115" fmla="*/ 44 h 254"/>
              <a:gd name="T116" fmla="*/ 244 w 377"/>
              <a:gd name="T117" fmla="*/ 45 h 254"/>
              <a:gd name="T118" fmla="*/ 273 w 377"/>
              <a:gd name="T119" fmla="*/ 29 h 254"/>
              <a:gd name="T120" fmla="*/ 311 w 377"/>
              <a:gd name="T121" fmla="*/ 22 h 254"/>
              <a:gd name="T122" fmla="*/ 194 w 377"/>
              <a:gd name="T123" fmla="*/ 188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77" h="254">
                <a:moveTo>
                  <a:pt x="34" y="171"/>
                </a:moveTo>
                <a:lnTo>
                  <a:pt x="35" y="171"/>
                </a:lnTo>
                <a:lnTo>
                  <a:pt x="36" y="171"/>
                </a:lnTo>
                <a:lnTo>
                  <a:pt x="37" y="171"/>
                </a:lnTo>
                <a:lnTo>
                  <a:pt x="38" y="171"/>
                </a:lnTo>
                <a:lnTo>
                  <a:pt x="33" y="174"/>
                </a:lnTo>
                <a:lnTo>
                  <a:pt x="33" y="173"/>
                </a:lnTo>
                <a:lnTo>
                  <a:pt x="34" y="173"/>
                </a:lnTo>
                <a:lnTo>
                  <a:pt x="34" y="171"/>
                </a:lnTo>
                <a:close/>
                <a:moveTo>
                  <a:pt x="334" y="0"/>
                </a:moveTo>
                <a:lnTo>
                  <a:pt x="334" y="18"/>
                </a:lnTo>
                <a:lnTo>
                  <a:pt x="351" y="18"/>
                </a:lnTo>
                <a:lnTo>
                  <a:pt x="351" y="15"/>
                </a:lnTo>
                <a:lnTo>
                  <a:pt x="351" y="9"/>
                </a:lnTo>
                <a:lnTo>
                  <a:pt x="344" y="9"/>
                </a:lnTo>
                <a:lnTo>
                  <a:pt x="343" y="9"/>
                </a:lnTo>
                <a:lnTo>
                  <a:pt x="343" y="1"/>
                </a:lnTo>
                <a:lnTo>
                  <a:pt x="344" y="1"/>
                </a:lnTo>
                <a:lnTo>
                  <a:pt x="377" y="3"/>
                </a:lnTo>
                <a:lnTo>
                  <a:pt x="377" y="26"/>
                </a:lnTo>
                <a:lnTo>
                  <a:pt x="377" y="40"/>
                </a:lnTo>
                <a:lnTo>
                  <a:pt x="377" y="43"/>
                </a:lnTo>
                <a:lnTo>
                  <a:pt x="377" y="44"/>
                </a:lnTo>
                <a:lnTo>
                  <a:pt x="366" y="44"/>
                </a:lnTo>
                <a:lnTo>
                  <a:pt x="364" y="44"/>
                </a:lnTo>
                <a:lnTo>
                  <a:pt x="363" y="44"/>
                </a:lnTo>
                <a:lnTo>
                  <a:pt x="363" y="45"/>
                </a:lnTo>
                <a:lnTo>
                  <a:pt x="363" y="48"/>
                </a:lnTo>
                <a:lnTo>
                  <a:pt x="362" y="48"/>
                </a:lnTo>
                <a:lnTo>
                  <a:pt x="358" y="48"/>
                </a:lnTo>
                <a:lnTo>
                  <a:pt x="358" y="52"/>
                </a:lnTo>
                <a:lnTo>
                  <a:pt x="358" y="58"/>
                </a:lnTo>
                <a:lnTo>
                  <a:pt x="360" y="61"/>
                </a:lnTo>
                <a:lnTo>
                  <a:pt x="360" y="65"/>
                </a:lnTo>
                <a:lnTo>
                  <a:pt x="358" y="65"/>
                </a:lnTo>
                <a:lnTo>
                  <a:pt x="357" y="64"/>
                </a:lnTo>
                <a:lnTo>
                  <a:pt x="356" y="64"/>
                </a:lnTo>
                <a:lnTo>
                  <a:pt x="356" y="65"/>
                </a:lnTo>
                <a:lnTo>
                  <a:pt x="357" y="65"/>
                </a:lnTo>
                <a:lnTo>
                  <a:pt x="357" y="66"/>
                </a:lnTo>
                <a:lnTo>
                  <a:pt x="356" y="67"/>
                </a:lnTo>
                <a:lnTo>
                  <a:pt x="355" y="66"/>
                </a:lnTo>
                <a:lnTo>
                  <a:pt x="356" y="66"/>
                </a:lnTo>
                <a:lnTo>
                  <a:pt x="356" y="67"/>
                </a:lnTo>
                <a:lnTo>
                  <a:pt x="357" y="68"/>
                </a:lnTo>
                <a:lnTo>
                  <a:pt x="358" y="69"/>
                </a:lnTo>
                <a:lnTo>
                  <a:pt x="358" y="70"/>
                </a:lnTo>
                <a:lnTo>
                  <a:pt x="356" y="70"/>
                </a:lnTo>
                <a:lnTo>
                  <a:pt x="355" y="70"/>
                </a:lnTo>
                <a:lnTo>
                  <a:pt x="353" y="70"/>
                </a:lnTo>
                <a:lnTo>
                  <a:pt x="351" y="70"/>
                </a:lnTo>
                <a:lnTo>
                  <a:pt x="353" y="72"/>
                </a:lnTo>
                <a:lnTo>
                  <a:pt x="354" y="73"/>
                </a:lnTo>
                <a:lnTo>
                  <a:pt x="354" y="74"/>
                </a:lnTo>
                <a:lnTo>
                  <a:pt x="355" y="74"/>
                </a:lnTo>
                <a:lnTo>
                  <a:pt x="357" y="74"/>
                </a:lnTo>
                <a:lnTo>
                  <a:pt x="358" y="75"/>
                </a:lnTo>
                <a:lnTo>
                  <a:pt x="357" y="76"/>
                </a:lnTo>
                <a:lnTo>
                  <a:pt x="356" y="77"/>
                </a:lnTo>
                <a:lnTo>
                  <a:pt x="354" y="78"/>
                </a:lnTo>
                <a:lnTo>
                  <a:pt x="353" y="79"/>
                </a:lnTo>
                <a:lnTo>
                  <a:pt x="357" y="79"/>
                </a:lnTo>
                <a:lnTo>
                  <a:pt x="357" y="81"/>
                </a:lnTo>
                <a:lnTo>
                  <a:pt x="357" y="82"/>
                </a:lnTo>
                <a:lnTo>
                  <a:pt x="356" y="83"/>
                </a:lnTo>
                <a:lnTo>
                  <a:pt x="355" y="83"/>
                </a:lnTo>
                <a:lnTo>
                  <a:pt x="354" y="83"/>
                </a:lnTo>
                <a:lnTo>
                  <a:pt x="354" y="84"/>
                </a:lnTo>
                <a:lnTo>
                  <a:pt x="353" y="84"/>
                </a:lnTo>
                <a:lnTo>
                  <a:pt x="352" y="84"/>
                </a:lnTo>
                <a:lnTo>
                  <a:pt x="352" y="85"/>
                </a:lnTo>
                <a:lnTo>
                  <a:pt x="348" y="89"/>
                </a:lnTo>
                <a:lnTo>
                  <a:pt x="349" y="89"/>
                </a:lnTo>
                <a:lnTo>
                  <a:pt x="352" y="89"/>
                </a:lnTo>
                <a:lnTo>
                  <a:pt x="354" y="90"/>
                </a:lnTo>
                <a:lnTo>
                  <a:pt x="355" y="87"/>
                </a:lnTo>
                <a:lnTo>
                  <a:pt x="356" y="87"/>
                </a:lnTo>
                <a:lnTo>
                  <a:pt x="357" y="90"/>
                </a:lnTo>
                <a:lnTo>
                  <a:pt x="358" y="89"/>
                </a:lnTo>
                <a:lnTo>
                  <a:pt x="360" y="87"/>
                </a:lnTo>
                <a:lnTo>
                  <a:pt x="361" y="89"/>
                </a:lnTo>
                <a:lnTo>
                  <a:pt x="362" y="89"/>
                </a:lnTo>
                <a:lnTo>
                  <a:pt x="364" y="89"/>
                </a:lnTo>
                <a:lnTo>
                  <a:pt x="368" y="86"/>
                </a:lnTo>
                <a:lnTo>
                  <a:pt x="368" y="87"/>
                </a:lnTo>
                <a:lnTo>
                  <a:pt x="368" y="89"/>
                </a:lnTo>
                <a:lnTo>
                  <a:pt x="368" y="90"/>
                </a:lnTo>
                <a:lnTo>
                  <a:pt x="369" y="90"/>
                </a:lnTo>
                <a:lnTo>
                  <a:pt x="370" y="91"/>
                </a:lnTo>
                <a:lnTo>
                  <a:pt x="371" y="91"/>
                </a:lnTo>
                <a:lnTo>
                  <a:pt x="370" y="91"/>
                </a:lnTo>
                <a:lnTo>
                  <a:pt x="370" y="92"/>
                </a:lnTo>
                <a:lnTo>
                  <a:pt x="369" y="92"/>
                </a:lnTo>
                <a:lnTo>
                  <a:pt x="369" y="93"/>
                </a:lnTo>
                <a:lnTo>
                  <a:pt x="368" y="93"/>
                </a:lnTo>
                <a:lnTo>
                  <a:pt x="364" y="93"/>
                </a:lnTo>
                <a:lnTo>
                  <a:pt x="366" y="95"/>
                </a:lnTo>
                <a:lnTo>
                  <a:pt x="366" y="97"/>
                </a:lnTo>
                <a:lnTo>
                  <a:pt x="365" y="99"/>
                </a:lnTo>
                <a:lnTo>
                  <a:pt x="364" y="100"/>
                </a:lnTo>
                <a:lnTo>
                  <a:pt x="363" y="100"/>
                </a:lnTo>
                <a:lnTo>
                  <a:pt x="368" y="101"/>
                </a:lnTo>
                <a:lnTo>
                  <a:pt x="368" y="102"/>
                </a:lnTo>
                <a:lnTo>
                  <a:pt x="368" y="103"/>
                </a:lnTo>
                <a:lnTo>
                  <a:pt x="365" y="103"/>
                </a:lnTo>
                <a:lnTo>
                  <a:pt x="366" y="104"/>
                </a:lnTo>
                <a:lnTo>
                  <a:pt x="366" y="106"/>
                </a:lnTo>
                <a:lnTo>
                  <a:pt x="366" y="107"/>
                </a:lnTo>
                <a:lnTo>
                  <a:pt x="366" y="108"/>
                </a:lnTo>
                <a:lnTo>
                  <a:pt x="366" y="109"/>
                </a:lnTo>
                <a:lnTo>
                  <a:pt x="365" y="110"/>
                </a:lnTo>
                <a:lnTo>
                  <a:pt x="366" y="111"/>
                </a:lnTo>
                <a:lnTo>
                  <a:pt x="368" y="112"/>
                </a:lnTo>
                <a:lnTo>
                  <a:pt x="368" y="114"/>
                </a:lnTo>
                <a:lnTo>
                  <a:pt x="369" y="115"/>
                </a:lnTo>
                <a:lnTo>
                  <a:pt x="368" y="118"/>
                </a:lnTo>
                <a:lnTo>
                  <a:pt x="369" y="118"/>
                </a:lnTo>
                <a:lnTo>
                  <a:pt x="369" y="119"/>
                </a:lnTo>
                <a:lnTo>
                  <a:pt x="369" y="121"/>
                </a:lnTo>
                <a:lnTo>
                  <a:pt x="369" y="123"/>
                </a:lnTo>
                <a:lnTo>
                  <a:pt x="368" y="123"/>
                </a:lnTo>
                <a:lnTo>
                  <a:pt x="365" y="123"/>
                </a:lnTo>
                <a:lnTo>
                  <a:pt x="364" y="123"/>
                </a:lnTo>
                <a:lnTo>
                  <a:pt x="364" y="124"/>
                </a:lnTo>
                <a:lnTo>
                  <a:pt x="365" y="124"/>
                </a:lnTo>
                <a:lnTo>
                  <a:pt x="366" y="124"/>
                </a:lnTo>
                <a:lnTo>
                  <a:pt x="369" y="126"/>
                </a:lnTo>
                <a:lnTo>
                  <a:pt x="370" y="127"/>
                </a:lnTo>
                <a:lnTo>
                  <a:pt x="370" y="128"/>
                </a:lnTo>
                <a:lnTo>
                  <a:pt x="370" y="129"/>
                </a:lnTo>
                <a:lnTo>
                  <a:pt x="370" y="131"/>
                </a:lnTo>
                <a:lnTo>
                  <a:pt x="371" y="131"/>
                </a:lnTo>
                <a:lnTo>
                  <a:pt x="371" y="132"/>
                </a:lnTo>
                <a:lnTo>
                  <a:pt x="371" y="134"/>
                </a:lnTo>
                <a:lnTo>
                  <a:pt x="370" y="134"/>
                </a:lnTo>
                <a:lnTo>
                  <a:pt x="368" y="135"/>
                </a:lnTo>
                <a:lnTo>
                  <a:pt x="368" y="134"/>
                </a:lnTo>
                <a:lnTo>
                  <a:pt x="366" y="134"/>
                </a:lnTo>
                <a:lnTo>
                  <a:pt x="366" y="135"/>
                </a:lnTo>
                <a:lnTo>
                  <a:pt x="369" y="136"/>
                </a:lnTo>
                <a:lnTo>
                  <a:pt x="370" y="136"/>
                </a:lnTo>
                <a:lnTo>
                  <a:pt x="371" y="136"/>
                </a:lnTo>
                <a:lnTo>
                  <a:pt x="372" y="137"/>
                </a:lnTo>
                <a:lnTo>
                  <a:pt x="372" y="139"/>
                </a:lnTo>
                <a:lnTo>
                  <a:pt x="372" y="140"/>
                </a:lnTo>
                <a:lnTo>
                  <a:pt x="371" y="141"/>
                </a:lnTo>
                <a:lnTo>
                  <a:pt x="371" y="142"/>
                </a:lnTo>
                <a:lnTo>
                  <a:pt x="371" y="143"/>
                </a:lnTo>
                <a:lnTo>
                  <a:pt x="370" y="144"/>
                </a:lnTo>
                <a:lnTo>
                  <a:pt x="369" y="145"/>
                </a:lnTo>
                <a:lnTo>
                  <a:pt x="368" y="145"/>
                </a:lnTo>
                <a:lnTo>
                  <a:pt x="368" y="144"/>
                </a:lnTo>
                <a:lnTo>
                  <a:pt x="366" y="144"/>
                </a:lnTo>
                <a:lnTo>
                  <a:pt x="366" y="145"/>
                </a:lnTo>
                <a:lnTo>
                  <a:pt x="365" y="145"/>
                </a:lnTo>
                <a:lnTo>
                  <a:pt x="364" y="144"/>
                </a:lnTo>
                <a:lnTo>
                  <a:pt x="363" y="144"/>
                </a:lnTo>
                <a:lnTo>
                  <a:pt x="364" y="145"/>
                </a:lnTo>
                <a:lnTo>
                  <a:pt x="365" y="146"/>
                </a:lnTo>
                <a:lnTo>
                  <a:pt x="366" y="148"/>
                </a:lnTo>
                <a:lnTo>
                  <a:pt x="366" y="149"/>
                </a:lnTo>
                <a:lnTo>
                  <a:pt x="365" y="149"/>
                </a:lnTo>
                <a:lnTo>
                  <a:pt x="365" y="150"/>
                </a:lnTo>
                <a:lnTo>
                  <a:pt x="366" y="150"/>
                </a:lnTo>
                <a:lnTo>
                  <a:pt x="366" y="151"/>
                </a:lnTo>
                <a:lnTo>
                  <a:pt x="366" y="152"/>
                </a:lnTo>
                <a:lnTo>
                  <a:pt x="365" y="154"/>
                </a:lnTo>
                <a:lnTo>
                  <a:pt x="364" y="154"/>
                </a:lnTo>
                <a:lnTo>
                  <a:pt x="364" y="156"/>
                </a:lnTo>
                <a:lnTo>
                  <a:pt x="363" y="156"/>
                </a:lnTo>
                <a:lnTo>
                  <a:pt x="362" y="154"/>
                </a:lnTo>
                <a:lnTo>
                  <a:pt x="364" y="157"/>
                </a:lnTo>
                <a:lnTo>
                  <a:pt x="364" y="158"/>
                </a:lnTo>
                <a:lnTo>
                  <a:pt x="364" y="159"/>
                </a:lnTo>
                <a:lnTo>
                  <a:pt x="365" y="160"/>
                </a:lnTo>
                <a:lnTo>
                  <a:pt x="365" y="161"/>
                </a:lnTo>
                <a:lnTo>
                  <a:pt x="365" y="162"/>
                </a:lnTo>
                <a:lnTo>
                  <a:pt x="365" y="165"/>
                </a:lnTo>
                <a:lnTo>
                  <a:pt x="365" y="166"/>
                </a:lnTo>
                <a:lnTo>
                  <a:pt x="365" y="167"/>
                </a:lnTo>
                <a:lnTo>
                  <a:pt x="365" y="169"/>
                </a:lnTo>
                <a:lnTo>
                  <a:pt x="365" y="170"/>
                </a:lnTo>
                <a:lnTo>
                  <a:pt x="365" y="171"/>
                </a:lnTo>
                <a:lnTo>
                  <a:pt x="365" y="173"/>
                </a:lnTo>
                <a:lnTo>
                  <a:pt x="365" y="174"/>
                </a:lnTo>
                <a:lnTo>
                  <a:pt x="363" y="174"/>
                </a:lnTo>
                <a:lnTo>
                  <a:pt x="365" y="179"/>
                </a:lnTo>
                <a:lnTo>
                  <a:pt x="366" y="183"/>
                </a:lnTo>
                <a:lnTo>
                  <a:pt x="368" y="186"/>
                </a:lnTo>
                <a:lnTo>
                  <a:pt x="365" y="187"/>
                </a:lnTo>
                <a:lnTo>
                  <a:pt x="365" y="188"/>
                </a:lnTo>
                <a:lnTo>
                  <a:pt x="365" y="191"/>
                </a:lnTo>
                <a:lnTo>
                  <a:pt x="369" y="190"/>
                </a:lnTo>
                <a:lnTo>
                  <a:pt x="370" y="191"/>
                </a:lnTo>
                <a:lnTo>
                  <a:pt x="372" y="199"/>
                </a:lnTo>
                <a:lnTo>
                  <a:pt x="374" y="206"/>
                </a:lnTo>
                <a:lnTo>
                  <a:pt x="372" y="207"/>
                </a:lnTo>
                <a:lnTo>
                  <a:pt x="360" y="211"/>
                </a:lnTo>
                <a:lnTo>
                  <a:pt x="356" y="212"/>
                </a:lnTo>
                <a:lnTo>
                  <a:pt x="343" y="217"/>
                </a:lnTo>
                <a:lnTo>
                  <a:pt x="320" y="225"/>
                </a:lnTo>
                <a:lnTo>
                  <a:pt x="309" y="228"/>
                </a:lnTo>
                <a:lnTo>
                  <a:pt x="304" y="231"/>
                </a:lnTo>
                <a:lnTo>
                  <a:pt x="303" y="231"/>
                </a:lnTo>
                <a:lnTo>
                  <a:pt x="301" y="232"/>
                </a:lnTo>
                <a:lnTo>
                  <a:pt x="300" y="232"/>
                </a:lnTo>
                <a:lnTo>
                  <a:pt x="295" y="233"/>
                </a:lnTo>
                <a:lnTo>
                  <a:pt x="291" y="235"/>
                </a:lnTo>
                <a:lnTo>
                  <a:pt x="273" y="241"/>
                </a:lnTo>
                <a:lnTo>
                  <a:pt x="266" y="243"/>
                </a:lnTo>
                <a:lnTo>
                  <a:pt x="263" y="244"/>
                </a:lnTo>
                <a:lnTo>
                  <a:pt x="257" y="246"/>
                </a:lnTo>
                <a:lnTo>
                  <a:pt x="251" y="249"/>
                </a:lnTo>
                <a:lnTo>
                  <a:pt x="250" y="249"/>
                </a:lnTo>
                <a:lnTo>
                  <a:pt x="246" y="251"/>
                </a:lnTo>
                <a:lnTo>
                  <a:pt x="244" y="251"/>
                </a:lnTo>
                <a:lnTo>
                  <a:pt x="242" y="252"/>
                </a:lnTo>
                <a:lnTo>
                  <a:pt x="239" y="253"/>
                </a:lnTo>
                <a:lnTo>
                  <a:pt x="237" y="253"/>
                </a:lnTo>
                <a:lnTo>
                  <a:pt x="235" y="254"/>
                </a:lnTo>
                <a:lnTo>
                  <a:pt x="234" y="254"/>
                </a:lnTo>
                <a:lnTo>
                  <a:pt x="232" y="248"/>
                </a:lnTo>
                <a:lnTo>
                  <a:pt x="232" y="246"/>
                </a:lnTo>
                <a:lnTo>
                  <a:pt x="232" y="245"/>
                </a:lnTo>
                <a:lnTo>
                  <a:pt x="231" y="242"/>
                </a:lnTo>
                <a:lnTo>
                  <a:pt x="230" y="242"/>
                </a:lnTo>
                <a:lnTo>
                  <a:pt x="218" y="242"/>
                </a:lnTo>
                <a:lnTo>
                  <a:pt x="211" y="241"/>
                </a:lnTo>
                <a:lnTo>
                  <a:pt x="207" y="241"/>
                </a:lnTo>
                <a:lnTo>
                  <a:pt x="206" y="241"/>
                </a:lnTo>
                <a:lnTo>
                  <a:pt x="205" y="241"/>
                </a:lnTo>
                <a:lnTo>
                  <a:pt x="205" y="234"/>
                </a:lnTo>
                <a:lnTo>
                  <a:pt x="205" y="229"/>
                </a:lnTo>
                <a:lnTo>
                  <a:pt x="205" y="228"/>
                </a:lnTo>
                <a:lnTo>
                  <a:pt x="205" y="226"/>
                </a:lnTo>
                <a:lnTo>
                  <a:pt x="205" y="225"/>
                </a:lnTo>
                <a:lnTo>
                  <a:pt x="205" y="224"/>
                </a:lnTo>
                <a:lnTo>
                  <a:pt x="204" y="224"/>
                </a:lnTo>
                <a:lnTo>
                  <a:pt x="189" y="224"/>
                </a:lnTo>
                <a:lnTo>
                  <a:pt x="172" y="223"/>
                </a:lnTo>
                <a:lnTo>
                  <a:pt x="170" y="223"/>
                </a:lnTo>
                <a:lnTo>
                  <a:pt x="170" y="224"/>
                </a:lnTo>
                <a:lnTo>
                  <a:pt x="170" y="225"/>
                </a:lnTo>
                <a:lnTo>
                  <a:pt x="170" y="232"/>
                </a:lnTo>
                <a:lnTo>
                  <a:pt x="168" y="232"/>
                </a:lnTo>
                <a:lnTo>
                  <a:pt x="163" y="232"/>
                </a:lnTo>
                <a:lnTo>
                  <a:pt x="163" y="231"/>
                </a:lnTo>
                <a:lnTo>
                  <a:pt x="163" y="224"/>
                </a:lnTo>
                <a:lnTo>
                  <a:pt x="162" y="224"/>
                </a:lnTo>
                <a:lnTo>
                  <a:pt x="161" y="224"/>
                </a:lnTo>
                <a:lnTo>
                  <a:pt x="153" y="224"/>
                </a:lnTo>
                <a:lnTo>
                  <a:pt x="153" y="223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5" y="227"/>
                </a:lnTo>
                <a:lnTo>
                  <a:pt x="145" y="228"/>
                </a:lnTo>
                <a:lnTo>
                  <a:pt x="145" y="231"/>
                </a:lnTo>
                <a:lnTo>
                  <a:pt x="145" y="232"/>
                </a:lnTo>
                <a:lnTo>
                  <a:pt x="144" y="232"/>
                </a:lnTo>
                <a:lnTo>
                  <a:pt x="142" y="232"/>
                </a:lnTo>
                <a:lnTo>
                  <a:pt x="140" y="232"/>
                </a:lnTo>
                <a:lnTo>
                  <a:pt x="138" y="232"/>
                </a:lnTo>
                <a:lnTo>
                  <a:pt x="136" y="232"/>
                </a:lnTo>
                <a:lnTo>
                  <a:pt x="136" y="225"/>
                </a:lnTo>
                <a:lnTo>
                  <a:pt x="136" y="224"/>
                </a:lnTo>
                <a:lnTo>
                  <a:pt x="135" y="224"/>
                </a:lnTo>
                <a:lnTo>
                  <a:pt x="133" y="224"/>
                </a:lnTo>
                <a:lnTo>
                  <a:pt x="132" y="224"/>
                </a:lnTo>
                <a:lnTo>
                  <a:pt x="129" y="224"/>
                </a:lnTo>
                <a:lnTo>
                  <a:pt x="127" y="224"/>
                </a:lnTo>
                <a:lnTo>
                  <a:pt x="127" y="225"/>
                </a:lnTo>
                <a:lnTo>
                  <a:pt x="127" y="229"/>
                </a:lnTo>
                <a:lnTo>
                  <a:pt x="127" y="231"/>
                </a:lnTo>
                <a:lnTo>
                  <a:pt x="127" y="232"/>
                </a:lnTo>
                <a:lnTo>
                  <a:pt x="122" y="232"/>
                </a:lnTo>
                <a:lnTo>
                  <a:pt x="119" y="232"/>
                </a:lnTo>
                <a:lnTo>
                  <a:pt x="118" y="232"/>
                </a:lnTo>
                <a:lnTo>
                  <a:pt x="118" y="231"/>
                </a:lnTo>
                <a:lnTo>
                  <a:pt x="118" y="225"/>
                </a:lnTo>
                <a:lnTo>
                  <a:pt x="118" y="224"/>
                </a:lnTo>
                <a:lnTo>
                  <a:pt x="115" y="224"/>
                </a:lnTo>
                <a:lnTo>
                  <a:pt x="111" y="224"/>
                </a:lnTo>
                <a:lnTo>
                  <a:pt x="110" y="224"/>
                </a:lnTo>
                <a:lnTo>
                  <a:pt x="107" y="224"/>
                </a:lnTo>
                <a:lnTo>
                  <a:pt x="104" y="224"/>
                </a:lnTo>
                <a:lnTo>
                  <a:pt x="103" y="224"/>
                </a:lnTo>
                <a:lnTo>
                  <a:pt x="88" y="224"/>
                </a:lnTo>
                <a:lnTo>
                  <a:pt x="84" y="224"/>
                </a:lnTo>
                <a:lnTo>
                  <a:pt x="81" y="224"/>
                </a:lnTo>
                <a:lnTo>
                  <a:pt x="76" y="224"/>
                </a:lnTo>
                <a:lnTo>
                  <a:pt x="75" y="224"/>
                </a:lnTo>
                <a:lnTo>
                  <a:pt x="67" y="224"/>
                </a:lnTo>
                <a:lnTo>
                  <a:pt x="67" y="223"/>
                </a:lnTo>
                <a:lnTo>
                  <a:pt x="67" y="221"/>
                </a:lnTo>
                <a:lnTo>
                  <a:pt x="67" y="220"/>
                </a:lnTo>
                <a:lnTo>
                  <a:pt x="67" y="219"/>
                </a:lnTo>
                <a:lnTo>
                  <a:pt x="67" y="218"/>
                </a:lnTo>
                <a:lnTo>
                  <a:pt x="67" y="217"/>
                </a:lnTo>
                <a:lnTo>
                  <a:pt x="67" y="215"/>
                </a:lnTo>
                <a:lnTo>
                  <a:pt x="66" y="215"/>
                </a:lnTo>
                <a:lnTo>
                  <a:pt x="64" y="215"/>
                </a:lnTo>
                <a:lnTo>
                  <a:pt x="63" y="215"/>
                </a:lnTo>
                <a:lnTo>
                  <a:pt x="62" y="215"/>
                </a:lnTo>
                <a:lnTo>
                  <a:pt x="61" y="215"/>
                </a:lnTo>
                <a:lnTo>
                  <a:pt x="60" y="215"/>
                </a:lnTo>
                <a:lnTo>
                  <a:pt x="59" y="215"/>
                </a:lnTo>
                <a:lnTo>
                  <a:pt x="58" y="215"/>
                </a:lnTo>
                <a:lnTo>
                  <a:pt x="56" y="215"/>
                </a:lnTo>
                <a:lnTo>
                  <a:pt x="55" y="215"/>
                </a:lnTo>
                <a:lnTo>
                  <a:pt x="55" y="212"/>
                </a:lnTo>
                <a:lnTo>
                  <a:pt x="54" y="212"/>
                </a:lnTo>
                <a:lnTo>
                  <a:pt x="54" y="211"/>
                </a:lnTo>
                <a:lnTo>
                  <a:pt x="54" y="210"/>
                </a:lnTo>
                <a:lnTo>
                  <a:pt x="53" y="208"/>
                </a:lnTo>
                <a:lnTo>
                  <a:pt x="53" y="207"/>
                </a:lnTo>
                <a:lnTo>
                  <a:pt x="53" y="206"/>
                </a:lnTo>
                <a:lnTo>
                  <a:pt x="53" y="204"/>
                </a:lnTo>
                <a:lnTo>
                  <a:pt x="53" y="203"/>
                </a:lnTo>
                <a:lnTo>
                  <a:pt x="53" y="202"/>
                </a:lnTo>
                <a:lnTo>
                  <a:pt x="53" y="201"/>
                </a:lnTo>
                <a:lnTo>
                  <a:pt x="53" y="200"/>
                </a:lnTo>
                <a:lnTo>
                  <a:pt x="52" y="199"/>
                </a:lnTo>
                <a:lnTo>
                  <a:pt x="51" y="199"/>
                </a:lnTo>
                <a:lnTo>
                  <a:pt x="50" y="199"/>
                </a:lnTo>
                <a:lnTo>
                  <a:pt x="50" y="198"/>
                </a:lnTo>
                <a:lnTo>
                  <a:pt x="50" y="196"/>
                </a:lnTo>
                <a:lnTo>
                  <a:pt x="50" y="192"/>
                </a:lnTo>
                <a:lnTo>
                  <a:pt x="46" y="191"/>
                </a:lnTo>
                <a:lnTo>
                  <a:pt x="42" y="191"/>
                </a:lnTo>
                <a:lnTo>
                  <a:pt x="39" y="191"/>
                </a:lnTo>
                <a:lnTo>
                  <a:pt x="39" y="190"/>
                </a:lnTo>
                <a:lnTo>
                  <a:pt x="44" y="191"/>
                </a:lnTo>
                <a:lnTo>
                  <a:pt x="46" y="191"/>
                </a:lnTo>
                <a:lnTo>
                  <a:pt x="44" y="191"/>
                </a:lnTo>
                <a:lnTo>
                  <a:pt x="41" y="190"/>
                </a:lnTo>
                <a:lnTo>
                  <a:pt x="39" y="190"/>
                </a:lnTo>
                <a:lnTo>
                  <a:pt x="39" y="188"/>
                </a:lnTo>
                <a:lnTo>
                  <a:pt x="39" y="187"/>
                </a:lnTo>
                <a:lnTo>
                  <a:pt x="39" y="186"/>
                </a:lnTo>
                <a:lnTo>
                  <a:pt x="39" y="185"/>
                </a:lnTo>
                <a:lnTo>
                  <a:pt x="38" y="184"/>
                </a:lnTo>
                <a:lnTo>
                  <a:pt x="38" y="182"/>
                </a:lnTo>
                <a:lnTo>
                  <a:pt x="38" y="181"/>
                </a:lnTo>
                <a:lnTo>
                  <a:pt x="38" y="179"/>
                </a:lnTo>
                <a:lnTo>
                  <a:pt x="38" y="178"/>
                </a:lnTo>
                <a:lnTo>
                  <a:pt x="38" y="177"/>
                </a:lnTo>
                <a:lnTo>
                  <a:pt x="38" y="176"/>
                </a:lnTo>
                <a:lnTo>
                  <a:pt x="38" y="174"/>
                </a:lnTo>
                <a:lnTo>
                  <a:pt x="38" y="173"/>
                </a:lnTo>
                <a:lnTo>
                  <a:pt x="39" y="171"/>
                </a:lnTo>
                <a:lnTo>
                  <a:pt x="38" y="171"/>
                </a:lnTo>
                <a:lnTo>
                  <a:pt x="39" y="171"/>
                </a:lnTo>
                <a:lnTo>
                  <a:pt x="41" y="171"/>
                </a:lnTo>
                <a:lnTo>
                  <a:pt x="41" y="170"/>
                </a:lnTo>
                <a:lnTo>
                  <a:pt x="39" y="170"/>
                </a:lnTo>
                <a:lnTo>
                  <a:pt x="41" y="170"/>
                </a:lnTo>
                <a:lnTo>
                  <a:pt x="41" y="169"/>
                </a:lnTo>
                <a:lnTo>
                  <a:pt x="39" y="169"/>
                </a:lnTo>
                <a:lnTo>
                  <a:pt x="39" y="168"/>
                </a:lnTo>
                <a:lnTo>
                  <a:pt x="38" y="168"/>
                </a:lnTo>
                <a:lnTo>
                  <a:pt x="38" y="167"/>
                </a:lnTo>
                <a:lnTo>
                  <a:pt x="37" y="167"/>
                </a:lnTo>
                <a:lnTo>
                  <a:pt x="38" y="166"/>
                </a:lnTo>
                <a:lnTo>
                  <a:pt x="38" y="165"/>
                </a:lnTo>
                <a:lnTo>
                  <a:pt x="39" y="164"/>
                </a:lnTo>
                <a:lnTo>
                  <a:pt x="39" y="162"/>
                </a:lnTo>
                <a:lnTo>
                  <a:pt x="39" y="161"/>
                </a:lnTo>
                <a:lnTo>
                  <a:pt x="39" y="160"/>
                </a:lnTo>
                <a:lnTo>
                  <a:pt x="39" y="159"/>
                </a:lnTo>
                <a:lnTo>
                  <a:pt x="39" y="160"/>
                </a:lnTo>
                <a:lnTo>
                  <a:pt x="39" y="159"/>
                </a:lnTo>
                <a:lnTo>
                  <a:pt x="38" y="159"/>
                </a:lnTo>
                <a:lnTo>
                  <a:pt x="38" y="158"/>
                </a:lnTo>
                <a:lnTo>
                  <a:pt x="39" y="157"/>
                </a:lnTo>
                <a:lnTo>
                  <a:pt x="39" y="156"/>
                </a:lnTo>
                <a:lnTo>
                  <a:pt x="39" y="154"/>
                </a:lnTo>
                <a:lnTo>
                  <a:pt x="38" y="154"/>
                </a:lnTo>
                <a:lnTo>
                  <a:pt x="36" y="156"/>
                </a:lnTo>
                <a:lnTo>
                  <a:pt x="35" y="156"/>
                </a:lnTo>
                <a:lnTo>
                  <a:pt x="29" y="158"/>
                </a:lnTo>
                <a:lnTo>
                  <a:pt x="28" y="158"/>
                </a:lnTo>
                <a:lnTo>
                  <a:pt x="27" y="156"/>
                </a:lnTo>
                <a:lnTo>
                  <a:pt x="26" y="154"/>
                </a:lnTo>
                <a:lnTo>
                  <a:pt x="26" y="153"/>
                </a:lnTo>
                <a:lnTo>
                  <a:pt x="26" y="152"/>
                </a:lnTo>
                <a:lnTo>
                  <a:pt x="26" y="151"/>
                </a:lnTo>
                <a:lnTo>
                  <a:pt x="26" y="150"/>
                </a:lnTo>
                <a:lnTo>
                  <a:pt x="27" y="150"/>
                </a:lnTo>
                <a:lnTo>
                  <a:pt x="28" y="149"/>
                </a:lnTo>
                <a:lnTo>
                  <a:pt x="28" y="150"/>
                </a:lnTo>
                <a:lnTo>
                  <a:pt x="29" y="150"/>
                </a:lnTo>
                <a:lnTo>
                  <a:pt x="29" y="151"/>
                </a:lnTo>
                <a:lnTo>
                  <a:pt x="28" y="151"/>
                </a:lnTo>
                <a:lnTo>
                  <a:pt x="28" y="152"/>
                </a:lnTo>
                <a:lnTo>
                  <a:pt x="29" y="153"/>
                </a:lnTo>
                <a:lnTo>
                  <a:pt x="29" y="154"/>
                </a:lnTo>
                <a:lnTo>
                  <a:pt x="30" y="154"/>
                </a:lnTo>
                <a:lnTo>
                  <a:pt x="34" y="153"/>
                </a:lnTo>
                <a:lnTo>
                  <a:pt x="35" y="153"/>
                </a:lnTo>
                <a:lnTo>
                  <a:pt x="35" y="152"/>
                </a:lnTo>
                <a:lnTo>
                  <a:pt x="34" y="149"/>
                </a:lnTo>
                <a:lnTo>
                  <a:pt x="33" y="146"/>
                </a:lnTo>
                <a:lnTo>
                  <a:pt x="33" y="145"/>
                </a:lnTo>
                <a:lnTo>
                  <a:pt x="32" y="144"/>
                </a:lnTo>
                <a:lnTo>
                  <a:pt x="32" y="143"/>
                </a:lnTo>
                <a:lnTo>
                  <a:pt x="32" y="142"/>
                </a:lnTo>
                <a:lnTo>
                  <a:pt x="30" y="142"/>
                </a:lnTo>
                <a:lnTo>
                  <a:pt x="30" y="141"/>
                </a:lnTo>
                <a:lnTo>
                  <a:pt x="29" y="141"/>
                </a:lnTo>
                <a:lnTo>
                  <a:pt x="28" y="142"/>
                </a:lnTo>
                <a:lnTo>
                  <a:pt x="27" y="142"/>
                </a:lnTo>
                <a:lnTo>
                  <a:pt x="26" y="142"/>
                </a:lnTo>
                <a:lnTo>
                  <a:pt x="25" y="142"/>
                </a:lnTo>
                <a:lnTo>
                  <a:pt x="24" y="143"/>
                </a:lnTo>
                <a:lnTo>
                  <a:pt x="24" y="142"/>
                </a:lnTo>
                <a:lnTo>
                  <a:pt x="23" y="142"/>
                </a:lnTo>
                <a:lnTo>
                  <a:pt x="23" y="141"/>
                </a:lnTo>
                <a:lnTo>
                  <a:pt x="21" y="140"/>
                </a:lnTo>
                <a:lnTo>
                  <a:pt x="21" y="139"/>
                </a:lnTo>
                <a:lnTo>
                  <a:pt x="20" y="137"/>
                </a:lnTo>
                <a:lnTo>
                  <a:pt x="20" y="136"/>
                </a:lnTo>
                <a:lnTo>
                  <a:pt x="19" y="135"/>
                </a:lnTo>
                <a:lnTo>
                  <a:pt x="19" y="134"/>
                </a:lnTo>
                <a:lnTo>
                  <a:pt x="19" y="133"/>
                </a:lnTo>
                <a:lnTo>
                  <a:pt x="18" y="133"/>
                </a:lnTo>
                <a:lnTo>
                  <a:pt x="18" y="132"/>
                </a:lnTo>
                <a:lnTo>
                  <a:pt x="18" y="131"/>
                </a:lnTo>
                <a:lnTo>
                  <a:pt x="19" y="131"/>
                </a:lnTo>
                <a:lnTo>
                  <a:pt x="19" y="129"/>
                </a:lnTo>
                <a:lnTo>
                  <a:pt x="20" y="129"/>
                </a:lnTo>
                <a:lnTo>
                  <a:pt x="20" y="128"/>
                </a:lnTo>
                <a:lnTo>
                  <a:pt x="20" y="127"/>
                </a:lnTo>
                <a:lnTo>
                  <a:pt x="21" y="127"/>
                </a:lnTo>
                <a:lnTo>
                  <a:pt x="21" y="126"/>
                </a:lnTo>
                <a:lnTo>
                  <a:pt x="23" y="126"/>
                </a:lnTo>
                <a:lnTo>
                  <a:pt x="24" y="126"/>
                </a:lnTo>
                <a:lnTo>
                  <a:pt x="23" y="125"/>
                </a:lnTo>
                <a:lnTo>
                  <a:pt x="21" y="124"/>
                </a:lnTo>
                <a:lnTo>
                  <a:pt x="21" y="123"/>
                </a:lnTo>
                <a:lnTo>
                  <a:pt x="21" y="121"/>
                </a:lnTo>
                <a:lnTo>
                  <a:pt x="20" y="121"/>
                </a:lnTo>
                <a:lnTo>
                  <a:pt x="20" y="120"/>
                </a:lnTo>
                <a:lnTo>
                  <a:pt x="20" y="119"/>
                </a:lnTo>
                <a:lnTo>
                  <a:pt x="19" y="119"/>
                </a:lnTo>
                <a:lnTo>
                  <a:pt x="19" y="118"/>
                </a:lnTo>
                <a:lnTo>
                  <a:pt x="18" y="118"/>
                </a:lnTo>
                <a:lnTo>
                  <a:pt x="18" y="117"/>
                </a:lnTo>
                <a:lnTo>
                  <a:pt x="17" y="117"/>
                </a:lnTo>
                <a:lnTo>
                  <a:pt x="17" y="116"/>
                </a:lnTo>
                <a:lnTo>
                  <a:pt x="16" y="116"/>
                </a:lnTo>
                <a:lnTo>
                  <a:pt x="15" y="116"/>
                </a:lnTo>
                <a:lnTo>
                  <a:pt x="15" y="115"/>
                </a:lnTo>
                <a:lnTo>
                  <a:pt x="13" y="115"/>
                </a:lnTo>
                <a:lnTo>
                  <a:pt x="12" y="115"/>
                </a:lnTo>
                <a:lnTo>
                  <a:pt x="11" y="115"/>
                </a:lnTo>
                <a:lnTo>
                  <a:pt x="10" y="114"/>
                </a:lnTo>
                <a:lnTo>
                  <a:pt x="9" y="114"/>
                </a:lnTo>
                <a:lnTo>
                  <a:pt x="8" y="114"/>
                </a:lnTo>
                <a:lnTo>
                  <a:pt x="8" y="112"/>
                </a:lnTo>
                <a:lnTo>
                  <a:pt x="8" y="114"/>
                </a:lnTo>
                <a:lnTo>
                  <a:pt x="7" y="114"/>
                </a:lnTo>
                <a:lnTo>
                  <a:pt x="7" y="112"/>
                </a:lnTo>
                <a:lnTo>
                  <a:pt x="7" y="111"/>
                </a:lnTo>
                <a:lnTo>
                  <a:pt x="6" y="111"/>
                </a:lnTo>
                <a:lnTo>
                  <a:pt x="6" y="110"/>
                </a:lnTo>
                <a:lnTo>
                  <a:pt x="6" y="109"/>
                </a:lnTo>
                <a:lnTo>
                  <a:pt x="4" y="109"/>
                </a:lnTo>
                <a:lnTo>
                  <a:pt x="4" y="108"/>
                </a:lnTo>
                <a:lnTo>
                  <a:pt x="4" y="107"/>
                </a:lnTo>
                <a:lnTo>
                  <a:pt x="4" y="106"/>
                </a:lnTo>
                <a:lnTo>
                  <a:pt x="4" y="104"/>
                </a:lnTo>
                <a:lnTo>
                  <a:pt x="6" y="103"/>
                </a:lnTo>
                <a:lnTo>
                  <a:pt x="6" y="102"/>
                </a:lnTo>
                <a:lnTo>
                  <a:pt x="6" y="101"/>
                </a:lnTo>
                <a:lnTo>
                  <a:pt x="4" y="101"/>
                </a:lnTo>
                <a:lnTo>
                  <a:pt x="3" y="101"/>
                </a:lnTo>
                <a:lnTo>
                  <a:pt x="3" y="100"/>
                </a:lnTo>
                <a:lnTo>
                  <a:pt x="4" y="101"/>
                </a:lnTo>
                <a:lnTo>
                  <a:pt x="3" y="101"/>
                </a:lnTo>
                <a:lnTo>
                  <a:pt x="3" y="102"/>
                </a:lnTo>
                <a:lnTo>
                  <a:pt x="2" y="102"/>
                </a:lnTo>
                <a:lnTo>
                  <a:pt x="1" y="101"/>
                </a:lnTo>
                <a:lnTo>
                  <a:pt x="1" y="100"/>
                </a:lnTo>
                <a:lnTo>
                  <a:pt x="0" y="99"/>
                </a:lnTo>
                <a:lnTo>
                  <a:pt x="0" y="98"/>
                </a:lnTo>
                <a:lnTo>
                  <a:pt x="0" y="97"/>
                </a:lnTo>
                <a:lnTo>
                  <a:pt x="0" y="95"/>
                </a:lnTo>
                <a:lnTo>
                  <a:pt x="0" y="94"/>
                </a:lnTo>
                <a:lnTo>
                  <a:pt x="1" y="93"/>
                </a:lnTo>
                <a:lnTo>
                  <a:pt x="1" y="92"/>
                </a:lnTo>
                <a:lnTo>
                  <a:pt x="2" y="92"/>
                </a:lnTo>
                <a:lnTo>
                  <a:pt x="2" y="91"/>
                </a:lnTo>
                <a:lnTo>
                  <a:pt x="3" y="91"/>
                </a:lnTo>
                <a:lnTo>
                  <a:pt x="3" y="92"/>
                </a:lnTo>
                <a:lnTo>
                  <a:pt x="4" y="92"/>
                </a:lnTo>
                <a:lnTo>
                  <a:pt x="6" y="92"/>
                </a:lnTo>
                <a:lnTo>
                  <a:pt x="6" y="91"/>
                </a:lnTo>
                <a:lnTo>
                  <a:pt x="7" y="91"/>
                </a:lnTo>
                <a:lnTo>
                  <a:pt x="8" y="91"/>
                </a:lnTo>
                <a:lnTo>
                  <a:pt x="11" y="90"/>
                </a:lnTo>
                <a:lnTo>
                  <a:pt x="12" y="90"/>
                </a:lnTo>
                <a:lnTo>
                  <a:pt x="12" y="89"/>
                </a:lnTo>
                <a:lnTo>
                  <a:pt x="12" y="87"/>
                </a:lnTo>
                <a:lnTo>
                  <a:pt x="13" y="87"/>
                </a:lnTo>
                <a:lnTo>
                  <a:pt x="15" y="87"/>
                </a:lnTo>
                <a:lnTo>
                  <a:pt x="17" y="86"/>
                </a:lnTo>
                <a:lnTo>
                  <a:pt x="15" y="86"/>
                </a:lnTo>
                <a:lnTo>
                  <a:pt x="13" y="87"/>
                </a:lnTo>
                <a:lnTo>
                  <a:pt x="12" y="87"/>
                </a:lnTo>
                <a:lnTo>
                  <a:pt x="12" y="89"/>
                </a:lnTo>
                <a:lnTo>
                  <a:pt x="11" y="90"/>
                </a:lnTo>
                <a:lnTo>
                  <a:pt x="10" y="90"/>
                </a:lnTo>
                <a:lnTo>
                  <a:pt x="9" y="90"/>
                </a:lnTo>
                <a:lnTo>
                  <a:pt x="8" y="91"/>
                </a:lnTo>
                <a:lnTo>
                  <a:pt x="7" y="91"/>
                </a:lnTo>
                <a:lnTo>
                  <a:pt x="7" y="90"/>
                </a:lnTo>
                <a:lnTo>
                  <a:pt x="6" y="90"/>
                </a:lnTo>
                <a:lnTo>
                  <a:pt x="6" y="91"/>
                </a:lnTo>
                <a:lnTo>
                  <a:pt x="4" y="92"/>
                </a:lnTo>
                <a:lnTo>
                  <a:pt x="3" y="91"/>
                </a:lnTo>
                <a:lnTo>
                  <a:pt x="4" y="90"/>
                </a:lnTo>
                <a:lnTo>
                  <a:pt x="6" y="90"/>
                </a:lnTo>
                <a:lnTo>
                  <a:pt x="7" y="90"/>
                </a:lnTo>
                <a:lnTo>
                  <a:pt x="9" y="89"/>
                </a:lnTo>
                <a:lnTo>
                  <a:pt x="11" y="89"/>
                </a:lnTo>
                <a:lnTo>
                  <a:pt x="11" y="87"/>
                </a:lnTo>
                <a:lnTo>
                  <a:pt x="12" y="87"/>
                </a:lnTo>
                <a:lnTo>
                  <a:pt x="13" y="86"/>
                </a:lnTo>
                <a:lnTo>
                  <a:pt x="15" y="86"/>
                </a:lnTo>
                <a:lnTo>
                  <a:pt x="16" y="86"/>
                </a:lnTo>
                <a:lnTo>
                  <a:pt x="16" y="85"/>
                </a:lnTo>
                <a:lnTo>
                  <a:pt x="18" y="85"/>
                </a:lnTo>
                <a:lnTo>
                  <a:pt x="20" y="84"/>
                </a:lnTo>
                <a:lnTo>
                  <a:pt x="23" y="83"/>
                </a:lnTo>
                <a:lnTo>
                  <a:pt x="25" y="83"/>
                </a:lnTo>
                <a:lnTo>
                  <a:pt x="26" y="83"/>
                </a:lnTo>
                <a:lnTo>
                  <a:pt x="27" y="83"/>
                </a:lnTo>
                <a:lnTo>
                  <a:pt x="27" y="84"/>
                </a:lnTo>
                <a:lnTo>
                  <a:pt x="27" y="85"/>
                </a:lnTo>
                <a:lnTo>
                  <a:pt x="28" y="87"/>
                </a:lnTo>
                <a:lnTo>
                  <a:pt x="28" y="89"/>
                </a:lnTo>
                <a:lnTo>
                  <a:pt x="28" y="90"/>
                </a:lnTo>
                <a:lnTo>
                  <a:pt x="29" y="91"/>
                </a:lnTo>
                <a:lnTo>
                  <a:pt x="29" y="92"/>
                </a:lnTo>
                <a:lnTo>
                  <a:pt x="29" y="93"/>
                </a:lnTo>
                <a:lnTo>
                  <a:pt x="30" y="92"/>
                </a:lnTo>
                <a:lnTo>
                  <a:pt x="32" y="92"/>
                </a:lnTo>
                <a:lnTo>
                  <a:pt x="33" y="91"/>
                </a:lnTo>
                <a:lnTo>
                  <a:pt x="34" y="91"/>
                </a:lnTo>
                <a:lnTo>
                  <a:pt x="36" y="91"/>
                </a:lnTo>
                <a:lnTo>
                  <a:pt x="38" y="90"/>
                </a:lnTo>
                <a:lnTo>
                  <a:pt x="42" y="89"/>
                </a:lnTo>
                <a:lnTo>
                  <a:pt x="43" y="89"/>
                </a:lnTo>
                <a:lnTo>
                  <a:pt x="43" y="87"/>
                </a:lnTo>
                <a:lnTo>
                  <a:pt x="42" y="85"/>
                </a:lnTo>
                <a:lnTo>
                  <a:pt x="42" y="84"/>
                </a:lnTo>
                <a:lnTo>
                  <a:pt x="41" y="84"/>
                </a:lnTo>
                <a:lnTo>
                  <a:pt x="41" y="83"/>
                </a:lnTo>
                <a:lnTo>
                  <a:pt x="41" y="82"/>
                </a:lnTo>
                <a:lnTo>
                  <a:pt x="39" y="81"/>
                </a:lnTo>
                <a:lnTo>
                  <a:pt x="39" y="79"/>
                </a:lnTo>
                <a:lnTo>
                  <a:pt x="39" y="78"/>
                </a:lnTo>
                <a:lnTo>
                  <a:pt x="39" y="77"/>
                </a:lnTo>
                <a:lnTo>
                  <a:pt x="38" y="77"/>
                </a:lnTo>
                <a:lnTo>
                  <a:pt x="38" y="76"/>
                </a:lnTo>
                <a:lnTo>
                  <a:pt x="38" y="75"/>
                </a:lnTo>
                <a:lnTo>
                  <a:pt x="38" y="74"/>
                </a:lnTo>
                <a:lnTo>
                  <a:pt x="39" y="74"/>
                </a:lnTo>
                <a:lnTo>
                  <a:pt x="41" y="74"/>
                </a:lnTo>
                <a:lnTo>
                  <a:pt x="42" y="73"/>
                </a:lnTo>
                <a:lnTo>
                  <a:pt x="42" y="70"/>
                </a:lnTo>
                <a:lnTo>
                  <a:pt x="44" y="70"/>
                </a:lnTo>
                <a:lnTo>
                  <a:pt x="45" y="69"/>
                </a:lnTo>
                <a:lnTo>
                  <a:pt x="45" y="70"/>
                </a:lnTo>
                <a:lnTo>
                  <a:pt x="46" y="72"/>
                </a:lnTo>
                <a:lnTo>
                  <a:pt x="46" y="73"/>
                </a:lnTo>
                <a:lnTo>
                  <a:pt x="46" y="74"/>
                </a:lnTo>
                <a:lnTo>
                  <a:pt x="47" y="75"/>
                </a:lnTo>
                <a:lnTo>
                  <a:pt x="47" y="76"/>
                </a:lnTo>
                <a:lnTo>
                  <a:pt x="47" y="77"/>
                </a:lnTo>
                <a:lnTo>
                  <a:pt x="49" y="77"/>
                </a:lnTo>
                <a:lnTo>
                  <a:pt x="50" y="77"/>
                </a:lnTo>
                <a:lnTo>
                  <a:pt x="49" y="77"/>
                </a:lnTo>
                <a:lnTo>
                  <a:pt x="49" y="78"/>
                </a:lnTo>
                <a:lnTo>
                  <a:pt x="50" y="81"/>
                </a:lnTo>
                <a:lnTo>
                  <a:pt x="51" y="79"/>
                </a:lnTo>
                <a:lnTo>
                  <a:pt x="52" y="79"/>
                </a:lnTo>
                <a:lnTo>
                  <a:pt x="54" y="78"/>
                </a:lnTo>
                <a:lnTo>
                  <a:pt x="55" y="78"/>
                </a:lnTo>
                <a:lnTo>
                  <a:pt x="58" y="77"/>
                </a:lnTo>
                <a:lnTo>
                  <a:pt x="56" y="76"/>
                </a:lnTo>
                <a:lnTo>
                  <a:pt x="56" y="75"/>
                </a:lnTo>
                <a:lnTo>
                  <a:pt x="56" y="74"/>
                </a:lnTo>
                <a:lnTo>
                  <a:pt x="55" y="74"/>
                </a:lnTo>
                <a:lnTo>
                  <a:pt x="55" y="73"/>
                </a:lnTo>
                <a:lnTo>
                  <a:pt x="55" y="72"/>
                </a:lnTo>
                <a:lnTo>
                  <a:pt x="55" y="70"/>
                </a:lnTo>
                <a:lnTo>
                  <a:pt x="54" y="70"/>
                </a:lnTo>
                <a:lnTo>
                  <a:pt x="54" y="69"/>
                </a:lnTo>
                <a:lnTo>
                  <a:pt x="54" y="68"/>
                </a:lnTo>
                <a:lnTo>
                  <a:pt x="54" y="67"/>
                </a:lnTo>
                <a:lnTo>
                  <a:pt x="53" y="67"/>
                </a:lnTo>
                <a:lnTo>
                  <a:pt x="54" y="66"/>
                </a:lnTo>
                <a:lnTo>
                  <a:pt x="55" y="66"/>
                </a:lnTo>
                <a:lnTo>
                  <a:pt x="58" y="65"/>
                </a:lnTo>
                <a:lnTo>
                  <a:pt x="59" y="65"/>
                </a:lnTo>
                <a:lnTo>
                  <a:pt x="60" y="64"/>
                </a:lnTo>
                <a:lnTo>
                  <a:pt x="61" y="64"/>
                </a:lnTo>
                <a:lnTo>
                  <a:pt x="61" y="62"/>
                </a:lnTo>
                <a:lnTo>
                  <a:pt x="61" y="61"/>
                </a:lnTo>
                <a:lnTo>
                  <a:pt x="61" y="60"/>
                </a:lnTo>
                <a:lnTo>
                  <a:pt x="61" y="59"/>
                </a:lnTo>
                <a:lnTo>
                  <a:pt x="62" y="59"/>
                </a:lnTo>
                <a:lnTo>
                  <a:pt x="63" y="59"/>
                </a:lnTo>
                <a:lnTo>
                  <a:pt x="64" y="59"/>
                </a:lnTo>
                <a:lnTo>
                  <a:pt x="64" y="58"/>
                </a:lnTo>
                <a:lnTo>
                  <a:pt x="66" y="58"/>
                </a:lnTo>
                <a:lnTo>
                  <a:pt x="67" y="59"/>
                </a:lnTo>
                <a:lnTo>
                  <a:pt x="67" y="60"/>
                </a:lnTo>
                <a:lnTo>
                  <a:pt x="68" y="61"/>
                </a:lnTo>
                <a:lnTo>
                  <a:pt x="68" y="62"/>
                </a:lnTo>
                <a:lnTo>
                  <a:pt x="69" y="62"/>
                </a:lnTo>
                <a:lnTo>
                  <a:pt x="70" y="62"/>
                </a:lnTo>
                <a:lnTo>
                  <a:pt x="72" y="65"/>
                </a:lnTo>
                <a:lnTo>
                  <a:pt x="73" y="65"/>
                </a:lnTo>
                <a:lnTo>
                  <a:pt x="73" y="66"/>
                </a:lnTo>
                <a:lnTo>
                  <a:pt x="75" y="66"/>
                </a:lnTo>
                <a:lnTo>
                  <a:pt x="76" y="67"/>
                </a:lnTo>
                <a:lnTo>
                  <a:pt x="77" y="67"/>
                </a:lnTo>
                <a:lnTo>
                  <a:pt x="79" y="68"/>
                </a:lnTo>
                <a:lnTo>
                  <a:pt x="80" y="68"/>
                </a:lnTo>
                <a:lnTo>
                  <a:pt x="81" y="68"/>
                </a:lnTo>
                <a:lnTo>
                  <a:pt x="82" y="68"/>
                </a:lnTo>
                <a:lnTo>
                  <a:pt x="84" y="68"/>
                </a:lnTo>
                <a:lnTo>
                  <a:pt x="84" y="69"/>
                </a:lnTo>
                <a:lnTo>
                  <a:pt x="85" y="68"/>
                </a:lnTo>
                <a:lnTo>
                  <a:pt x="86" y="68"/>
                </a:lnTo>
                <a:lnTo>
                  <a:pt x="87" y="68"/>
                </a:lnTo>
                <a:lnTo>
                  <a:pt x="88" y="68"/>
                </a:lnTo>
                <a:lnTo>
                  <a:pt x="89" y="68"/>
                </a:lnTo>
                <a:lnTo>
                  <a:pt x="90" y="68"/>
                </a:lnTo>
                <a:lnTo>
                  <a:pt x="92" y="68"/>
                </a:lnTo>
                <a:lnTo>
                  <a:pt x="93" y="68"/>
                </a:lnTo>
                <a:lnTo>
                  <a:pt x="93" y="69"/>
                </a:lnTo>
                <a:lnTo>
                  <a:pt x="93" y="70"/>
                </a:lnTo>
                <a:lnTo>
                  <a:pt x="94" y="72"/>
                </a:lnTo>
                <a:lnTo>
                  <a:pt x="94" y="73"/>
                </a:lnTo>
                <a:lnTo>
                  <a:pt x="94" y="74"/>
                </a:lnTo>
                <a:lnTo>
                  <a:pt x="95" y="75"/>
                </a:lnTo>
                <a:lnTo>
                  <a:pt x="96" y="75"/>
                </a:lnTo>
                <a:lnTo>
                  <a:pt x="96" y="76"/>
                </a:lnTo>
                <a:lnTo>
                  <a:pt x="98" y="75"/>
                </a:lnTo>
                <a:lnTo>
                  <a:pt x="98" y="77"/>
                </a:lnTo>
                <a:lnTo>
                  <a:pt x="98" y="78"/>
                </a:lnTo>
                <a:lnTo>
                  <a:pt x="99" y="79"/>
                </a:lnTo>
                <a:lnTo>
                  <a:pt x="101" y="81"/>
                </a:lnTo>
                <a:lnTo>
                  <a:pt x="104" y="83"/>
                </a:lnTo>
                <a:lnTo>
                  <a:pt x="105" y="83"/>
                </a:lnTo>
                <a:lnTo>
                  <a:pt x="106" y="84"/>
                </a:lnTo>
                <a:lnTo>
                  <a:pt x="106" y="83"/>
                </a:lnTo>
                <a:lnTo>
                  <a:pt x="107" y="83"/>
                </a:lnTo>
                <a:lnTo>
                  <a:pt x="107" y="84"/>
                </a:lnTo>
                <a:lnTo>
                  <a:pt x="108" y="84"/>
                </a:lnTo>
                <a:lnTo>
                  <a:pt x="111" y="85"/>
                </a:lnTo>
                <a:lnTo>
                  <a:pt x="112" y="85"/>
                </a:lnTo>
                <a:lnTo>
                  <a:pt x="113" y="85"/>
                </a:lnTo>
                <a:lnTo>
                  <a:pt x="113" y="86"/>
                </a:lnTo>
                <a:lnTo>
                  <a:pt x="114" y="86"/>
                </a:lnTo>
                <a:lnTo>
                  <a:pt x="115" y="86"/>
                </a:lnTo>
                <a:lnTo>
                  <a:pt x="118" y="87"/>
                </a:lnTo>
                <a:lnTo>
                  <a:pt x="119" y="89"/>
                </a:lnTo>
                <a:lnTo>
                  <a:pt x="119" y="90"/>
                </a:lnTo>
                <a:lnTo>
                  <a:pt x="118" y="90"/>
                </a:lnTo>
                <a:lnTo>
                  <a:pt x="118" y="91"/>
                </a:lnTo>
                <a:lnTo>
                  <a:pt x="116" y="90"/>
                </a:lnTo>
                <a:lnTo>
                  <a:pt x="115" y="90"/>
                </a:lnTo>
                <a:lnTo>
                  <a:pt x="114" y="90"/>
                </a:lnTo>
                <a:lnTo>
                  <a:pt x="113" y="90"/>
                </a:lnTo>
                <a:lnTo>
                  <a:pt x="112" y="90"/>
                </a:lnTo>
                <a:lnTo>
                  <a:pt x="111" y="90"/>
                </a:lnTo>
                <a:lnTo>
                  <a:pt x="112" y="90"/>
                </a:lnTo>
                <a:lnTo>
                  <a:pt x="112" y="91"/>
                </a:lnTo>
                <a:lnTo>
                  <a:pt x="112" y="92"/>
                </a:lnTo>
                <a:lnTo>
                  <a:pt x="111" y="93"/>
                </a:lnTo>
                <a:lnTo>
                  <a:pt x="111" y="94"/>
                </a:lnTo>
                <a:lnTo>
                  <a:pt x="110" y="94"/>
                </a:lnTo>
                <a:lnTo>
                  <a:pt x="108" y="94"/>
                </a:lnTo>
                <a:lnTo>
                  <a:pt x="110" y="95"/>
                </a:lnTo>
                <a:lnTo>
                  <a:pt x="110" y="97"/>
                </a:lnTo>
                <a:lnTo>
                  <a:pt x="108" y="97"/>
                </a:lnTo>
                <a:lnTo>
                  <a:pt x="108" y="98"/>
                </a:lnTo>
                <a:lnTo>
                  <a:pt x="107" y="99"/>
                </a:lnTo>
                <a:lnTo>
                  <a:pt x="107" y="100"/>
                </a:lnTo>
                <a:lnTo>
                  <a:pt x="106" y="102"/>
                </a:lnTo>
                <a:lnTo>
                  <a:pt x="107" y="102"/>
                </a:lnTo>
                <a:lnTo>
                  <a:pt x="107" y="103"/>
                </a:lnTo>
                <a:lnTo>
                  <a:pt x="108" y="103"/>
                </a:lnTo>
                <a:lnTo>
                  <a:pt x="110" y="106"/>
                </a:lnTo>
                <a:lnTo>
                  <a:pt x="110" y="107"/>
                </a:lnTo>
                <a:lnTo>
                  <a:pt x="107" y="108"/>
                </a:lnTo>
                <a:lnTo>
                  <a:pt x="107" y="107"/>
                </a:lnTo>
                <a:lnTo>
                  <a:pt x="106" y="107"/>
                </a:lnTo>
                <a:lnTo>
                  <a:pt x="105" y="107"/>
                </a:lnTo>
                <a:lnTo>
                  <a:pt x="104" y="107"/>
                </a:lnTo>
                <a:lnTo>
                  <a:pt x="104" y="108"/>
                </a:lnTo>
                <a:lnTo>
                  <a:pt x="103" y="108"/>
                </a:lnTo>
                <a:lnTo>
                  <a:pt x="103" y="109"/>
                </a:lnTo>
                <a:lnTo>
                  <a:pt x="104" y="108"/>
                </a:lnTo>
                <a:lnTo>
                  <a:pt x="105" y="109"/>
                </a:lnTo>
                <a:lnTo>
                  <a:pt x="104" y="109"/>
                </a:lnTo>
                <a:lnTo>
                  <a:pt x="104" y="110"/>
                </a:lnTo>
                <a:lnTo>
                  <a:pt x="104" y="111"/>
                </a:lnTo>
                <a:lnTo>
                  <a:pt x="104" y="112"/>
                </a:lnTo>
                <a:lnTo>
                  <a:pt x="105" y="111"/>
                </a:lnTo>
                <a:lnTo>
                  <a:pt x="107" y="111"/>
                </a:lnTo>
                <a:lnTo>
                  <a:pt x="107" y="110"/>
                </a:lnTo>
                <a:lnTo>
                  <a:pt x="107" y="109"/>
                </a:lnTo>
                <a:lnTo>
                  <a:pt x="108" y="109"/>
                </a:lnTo>
                <a:lnTo>
                  <a:pt x="111" y="108"/>
                </a:lnTo>
                <a:lnTo>
                  <a:pt x="112" y="107"/>
                </a:lnTo>
                <a:lnTo>
                  <a:pt x="112" y="108"/>
                </a:lnTo>
                <a:lnTo>
                  <a:pt x="113" y="108"/>
                </a:lnTo>
                <a:lnTo>
                  <a:pt x="113" y="109"/>
                </a:lnTo>
                <a:lnTo>
                  <a:pt x="112" y="109"/>
                </a:lnTo>
                <a:lnTo>
                  <a:pt x="113" y="110"/>
                </a:lnTo>
                <a:lnTo>
                  <a:pt x="114" y="110"/>
                </a:lnTo>
                <a:lnTo>
                  <a:pt x="114" y="109"/>
                </a:lnTo>
                <a:lnTo>
                  <a:pt x="115" y="109"/>
                </a:lnTo>
                <a:lnTo>
                  <a:pt x="116" y="109"/>
                </a:lnTo>
                <a:lnTo>
                  <a:pt x="118" y="108"/>
                </a:lnTo>
                <a:lnTo>
                  <a:pt x="119" y="107"/>
                </a:lnTo>
                <a:lnTo>
                  <a:pt x="119" y="106"/>
                </a:lnTo>
                <a:lnTo>
                  <a:pt x="118" y="104"/>
                </a:lnTo>
                <a:lnTo>
                  <a:pt x="118" y="103"/>
                </a:lnTo>
                <a:lnTo>
                  <a:pt x="118" y="102"/>
                </a:lnTo>
                <a:lnTo>
                  <a:pt x="118" y="101"/>
                </a:lnTo>
                <a:lnTo>
                  <a:pt x="118" y="100"/>
                </a:lnTo>
                <a:lnTo>
                  <a:pt x="118" y="99"/>
                </a:lnTo>
                <a:lnTo>
                  <a:pt x="119" y="100"/>
                </a:lnTo>
                <a:lnTo>
                  <a:pt x="120" y="104"/>
                </a:lnTo>
                <a:lnTo>
                  <a:pt x="121" y="106"/>
                </a:lnTo>
                <a:lnTo>
                  <a:pt x="121" y="108"/>
                </a:lnTo>
                <a:lnTo>
                  <a:pt x="121" y="107"/>
                </a:lnTo>
                <a:lnTo>
                  <a:pt x="122" y="107"/>
                </a:lnTo>
                <a:lnTo>
                  <a:pt x="123" y="107"/>
                </a:lnTo>
                <a:lnTo>
                  <a:pt x="124" y="107"/>
                </a:lnTo>
                <a:lnTo>
                  <a:pt x="127" y="106"/>
                </a:lnTo>
                <a:lnTo>
                  <a:pt x="128" y="106"/>
                </a:lnTo>
                <a:lnTo>
                  <a:pt x="129" y="104"/>
                </a:lnTo>
                <a:lnTo>
                  <a:pt x="129" y="103"/>
                </a:lnTo>
                <a:lnTo>
                  <a:pt x="125" y="103"/>
                </a:lnTo>
                <a:lnTo>
                  <a:pt x="125" y="102"/>
                </a:lnTo>
                <a:lnTo>
                  <a:pt x="125" y="101"/>
                </a:lnTo>
                <a:lnTo>
                  <a:pt x="124" y="101"/>
                </a:lnTo>
                <a:lnTo>
                  <a:pt x="123" y="101"/>
                </a:lnTo>
                <a:lnTo>
                  <a:pt x="123" y="100"/>
                </a:lnTo>
                <a:lnTo>
                  <a:pt x="123" y="99"/>
                </a:lnTo>
                <a:lnTo>
                  <a:pt x="122" y="98"/>
                </a:lnTo>
                <a:lnTo>
                  <a:pt x="123" y="98"/>
                </a:lnTo>
                <a:lnTo>
                  <a:pt x="124" y="98"/>
                </a:lnTo>
                <a:lnTo>
                  <a:pt x="127" y="97"/>
                </a:lnTo>
                <a:lnTo>
                  <a:pt x="128" y="97"/>
                </a:lnTo>
                <a:lnTo>
                  <a:pt x="130" y="95"/>
                </a:lnTo>
                <a:lnTo>
                  <a:pt x="131" y="99"/>
                </a:lnTo>
                <a:lnTo>
                  <a:pt x="132" y="99"/>
                </a:lnTo>
                <a:lnTo>
                  <a:pt x="133" y="99"/>
                </a:lnTo>
                <a:lnTo>
                  <a:pt x="135" y="99"/>
                </a:lnTo>
                <a:lnTo>
                  <a:pt x="135" y="98"/>
                </a:lnTo>
                <a:lnTo>
                  <a:pt x="136" y="98"/>
                </a:lnTo>
                <a:lnTo>
                  <a:pt x="135" y="94"/>
                </a:lnTo>
                <a:lnTo>
                  <a:pt x="135" y="93"/>
                </a:lnTo>
                <a:lnTo>
                  <a:pt x="136" y="93"/>
                </a:lnTo>
                <a:lnTo>
                  <a:pt x="145" y="90"/>
                </a:lnTo>
                <a:lnTo>
                  <a:pt x="147" y="90"/>
                </a:lnTo>
                <a:lnTo>
                  <a:pt x="153" y="87"/>
                </a:lnTo>
                <a:lnTo>
                  <a:pt x="155" y="87"/>
                </a:lnTo>
                <a:lnTo>
                  <a:pt x="156" y="86"/>
                </a:lnTo>
                <a:lnTo>
                  <a:pt x="159" y="85"/>
                </a:lnTo>
                <a:lnTo>
                  <a:pt x="158" y="84"/>
                </a:lnTo>
                <a:lnTo>
                  <a:pt x="158" y="83"/>
                </a:lnTo>
                <a:lnTo>
                  <a:pt x="157" y="82"/>
                </a:lnTo>
                <a:lnTo>
                  <a:pt x="157" y="81"/>
                </a:lnTo>
                <a:lnTo>
                  <a:pt x="157" y="79"/>
                </a:lnTo>
                <a:lnTo>
                  <a:pt x="156" y="79"/>
                </a:lnTo>
                <a:lnTo>
                  <a:pt x="156" y="78"/>
                </a:lnTo>
                <a:lnTo>
                  <a:pt x="156" y="77"/>
                </a:lnTo>
                <a:lnTo>
                  <a:pt x="155" y="75"/>
                </a:lnTo>
                <a:lnTo>
                  <a:pt x="156" y="75"/>
                </a:lnTo>
                <a:lnTo>
                  <a:pt x="157" y="75"/>
                </a:lnTo>
                <a:lnTo>
                  <a:pt x="158" y="75"/>
                </a:lnTo>
                <a:lnTo>
                  <a:pt x="159" y="75"/>
                </a:lnTo>
                <a:lnTo>
                  <a:pt x="159" y="76"/>
                </a:lnTo>
                <a:lnTo>
                  <a:pt x="161" y="76"/>
                </a:lnTo>
                <a:lnTo>
                  <a:pt x="161" y="75"/>
                </a:lnTo>
                <a:lnTo>
                  <a:pt x="162" y="74"/>
                </a:lnTo>
                <a:lnTo>
                  <a:pt x="162" y="73"/>
                </a:lnTo>
                <a:lnTo>
                  <a:pt x="162" y="72"/>
                </a:lnTo>
                <a:lnTo>
                  <a:pt x="163" y="72"/>
                </a:lnTo>
                <a:lnTo>
                  <a:pt x="162" y="70"/>
                </a:lnTo>
                <a:lnTo>
                  <a:pt x="163" y="70"/>
                </a:lnTo>
                <a:lnTo>
                  <a:pt x="164" y="70"/>
                </a:lnTo>
                <a:lnTo>
                  <a:pt x="164" y="69"/>
                </a:lnTo>
                <a:lnTo>
                  <a:pt x="164" y="68"/>
                </a:lnTo>
                <a:lnTo>
                  <a:pt x="166" y="68"/>
                </a:lnTo>
                <a:lnTo>
                  <a:pt x="167" y="68"/>
                </a:lnTo>
                <a:lnTo>
                  <a:pt x="168" y="67"/>
                </a:lnTo>
                <a:lnTo>
                  <a:pt x="170" y="67"/>
                </a:lnTo>
                <a:lnTo>
                  <a:pt x="171" y="67"/>
                </a:lnTo>
                <a:lnTo>
                  <a:pt x="173" y="66"/>
                </a:lnTo>
                <a:lnTo>
                  <a:pt x="174" y="66"/>
                </a:lnTo>
                <a:lnTo>
                  <a:pt x="174" y="65"/>
                </a:lnTo>
                <a:lnTo>
                  <a:pt x="174" y="64"/>
                </a:lnTo>
                <a:lnTo>
                  <a:pt x="172" y="64"/>
                </a:lnTo>
                <a:lnTo>
                  <a:pt x="172" y="62"/>
                </a:lnTo>
                <a:lnTo>
                  <a:pt x="172" y="61"/>
                </a:lnTo>
                <a:lnTo>
                  <a:pt x="172" y="60"/>
                </a:lnTo>
                <a:lnTo>
                  <a:pt x="171" y="61"/>
                </a:lnTo>
                <a:lnTo>
                  <a:pt x="170" y="61"/>
                </a:lnTo>
                <a:lnTo>
                  <a:pt x="168" y="61"/>
                </a:lnTo>
                <a:lnTo>
                  <a:pt x="167" y="61"/>
                </a:lnTo>
                <a:lnTo>
                  <a:pt x="166" y="61"/>
                </a:lnTo>
                <a:lnTo>
                  <a:pt x="164" y="59"/>
                </a:lnTo>
                <a:lnTo>
                  <a:pt x="163" y="60"/>
                </a:lnTo>
                <a:lnTo>
                  <a:pt x="162" y="60"/>
                </a:lnTo>
                <a:lnTo>
                  <a:pt x="162" y="61"/>
                </a:lnTo>
                <a:lnTo>
                  <a:pt x="161" y="61"/>
                </a:lnTo>
                <a:lnTo>
                  <a:pt x="159" y="62"/>
                </a:lnTo>
                <a:lnTo>
                  <a:pt x="161" y="64"/>
                </a:lnTo>
                <a:lnTo>
                  <a:pt x="159" y="64"/>
                </a:lnTo>
                <a:lnTo>
                  <a:pt x="158" y="65"/>
                </a:lnTo>
                <a:lnTo>
                  <a:pt x="156" y="65"/>
                </a:lnTo>
                <a:lnTo>
                  <a:pt x="155" y="66"/>
                </a:lnTo>
                <a:lnTo>
                  <a:pt x="154" y="66"/>
                </a:lnTo>
                <a:lnTo>
                  <a:pt x="153" y="65"/>
                </a:lnTo>
                <a:lnTo>
                  <a:pt x="151" y="66"/>
                </a:lnTo>
                <a:lnTo>
                  <a:pt x="150" y="66"/>
                </a:lnTo>
                <a:lnTo>
                  <a:pt x="150" y="67"/>
                </a:lnTo>
                <a:lnTo>
                  <a:pt x="149" y="67"/>
                </a:lnTo>
                <a:lnTo>
                  <a:pt x="149" y="68"/>
                </a:lnTo>
                <a:lnTo>
                  <a:pt x="148" y="68"/>
                </a:lnTo>
                <a:lnTo>
                  <a:pt x="148" y="69"/>
                </a:lnTo>
                <a:lnTo>
                  <a:pt x="147" y="67"/>
                </a:lnTo>
                <a:lnTo>
                  <a:pt x="147" y="64"/>
                </a:lnTo>
                <a:lnTo>
                  <a:pt x="150" y="64"/>
                </a:lnTo>
                <a:lnTo>
                  <a:pt x="149" y="62"/>
                </a:lnTo>
                <a:lnTo>
                  <a:pt x="148" y="62"/>
                </a:lnTo>
                <a:lnTo>
                  <a:pt x="148" y="61"/>
                </a:lnTo>
                <a:lnTo>
                  <a:pt x="147" y="60"/>
                </a:lnTo>
                <a:lnTo>
                  <a:pt x="146" y="60"/>
                </a:lnTo>
                <a:lnTo>
                  <a:pt x="147" y="60"/>
                </a:lnTo>
                <a:lnTo>
                  <a:pt x="147" y="59"/>
                </a:lnTo>
                <a:lnTo>
                  <a:pt x="148" y="58"/>
                </a:lnTo>
                <a:lnTo>
                  <a:pt x="148" y="57"/>
                </a:lnTo>
                <a:lnTo>
                  <a:pt x="148" y="56"/>
                </a:lnTo>
                <a:lnTo>
                  <a:pt x="149" y="56"/>
                </a:lnTo>
                <a:lnTo>
                  <a:pt x="149" y="54"/>
                </a:lnTo>
                <a:lnTo>
                  <a:pt x="149" y="53"/>
                </a:lnTo>
                <a:lnTo>
                  <a:pt x="150" y="53"/>
                </a:lnTo>
                <a:lnTo>
                  <a:pt x="150" y="52"/>
                </a:lnTo>
                <a:lnTo>
                  <a:pt x="151" y="51"/>
                </a:lnTo>
                <a:lnTo>
                  <a:pt x="151" y="50"/>
                </a:lnTo>
                <a:lnTo>
                  <a:pt x="153" y="50"/>
                </a:lnTo>
                <a:lnTo>
                  <a:pt x="153" y="49"/>
                </a:lnTo>
                <a:lnTo>
                  <a:pt x="154" y="49"/>
                </a:lnTo>
                <a:lnTo>
                  <a:pt x="155" y="48"/>
                </a:lnTo>
                <a:lnTo>
                  <a:pt x="156" y="48"/>
                </a:lnTo>
                <a:lnTo>
                  <a:pt x="157" y="48"/>
                </a:lnTo>
                <a:lnTo>
                  <a:pt x="158" y="48"/>
                </a:lnTo>
                <a:lnTo>
                  <a:pt x="159" y="48"/>
                </a:lnTo>
                <a:lnTo>
                  <a:pt x="161" y="48"/>
                </a:lnTo>
                <a:lnTo>
                  <a:pt x="162" y="48"/>
                </a:lnTo>
                <a:lnTo>
                  <a:pt x="163" y="48"/>
                </a:lnTo>
                <a:lnTo>
                  <a:pt x="164" y="48"/>
                </a:lnTo>
                <a:lnTo>
                  <a:pt x="165" y="48"/>
                </a:lnTo>
                <a:lnTo>
                  <a:pt x="165" y="47"/>
                </a:lnTo>
                <a:lnTo>
                  <a:pt x="166" y="47"/>
                </a:lnTo>
                <a:lnTo>
                  <a:pt x="168" y="45"/>
                </a:lnTo>
                <a:lnTo>
                  <a:pt x="170" y="45"/>
                </a:lnTo>
                <a:lnTo>
                  <a:pt x="171" y="45"/>
                </a:lnTo>
                <a:lnTo>
                  <a:pt x="173" y="44"/>
                </a:lnTo>
                <a:lnTo>
                  <a:pt x="174" y="44"/>
                </a:lnTo>
                <a:lnTo>
                  <a:pt x="176" y="43"/>
                </a:lnTo>
                <a:lnTo>
                  <a:pt x="177" y="43"/>
                </a:lnTo>
                <a:lnTo>
                  <a:pt x="179" y="43"/>
                </a:lnTo>
                <a:lnTo>
                  <a:pt x="180" y="42"/>
                </a:lnTo>
                <a:lnTo>
                  <a:pt x="182" y="42"/>
                </a:lnTo>
                <a:lnTo>
                  <a:pt x="183" y="41"/>
                </a:lnTo>
                <a:lnTo>
                  <a:pt x="184" y="41"/>
                </a:lnTo>
                <a:lnTo>
                  <a:pt x="185" y="41"/>
                </a:lnTo>
                <a:lnTo>
                  <a:pt x="187" y="40"/>
                </a:lnTo>
                <a:lnTo>
                  <a:pt x="188" y="40"/>
                </a:lnTo>
                <a:lnTo>
                  <a:pt x="188" y="41"/>
                </a:lnTo>
                <a:lnTo>
                  <a:pt x="188" y="43"/>
                </a:lnTo>
                <a:lnTo>
                  <a:pt x="188" y="44"/>
                </a:lnTo>
                <a:lnTo>
                  <a:pt x="188" y="45"/>
                </a:lnTo>
                <a:lnTo>
                  <a:pt x="187" y="45"/>
                </a:lnTo>
                <a:lnTo>
                  <a:pt x="187" y="47"/>
                </a:lnTo>
                <a:lnTo>
                  <a:pt x="185" y="48"/>
                </a:lnTo>
                <a:lnTo>
                  <a:pt x="184" y="49"/>
                </a:lnTo>
                <a:lnTo>
                  <a:pt x="183" y="50"/>
                </a:lnTo>
                <a:lnTo>
                  <a:pt x="181" y="51"/>
                </a:lnTo>
                <a:lnTo>
                  <a:pt x="180" y="52"/>
                </a:lnTo>
                <a:lnTo>
                  <a:pt x="179" y="53"/>
                </a:lnTo>
                <a:lnTo>
                  <a:pt x="177" y="54"/>
                </a:lnTo>
                <a:lnTo>
                  <a:pt x="180" y="59"/>
                </a:lnTo>
                <a:lnTo>
                  <a:pt x="181" y="60"/>
                </a:lnTo>
                <a:lnTo>
                  <a:pt x="182" y="60"/>
                </a:lnTo>
                <a:lnTo>
                  <a:pt x="181" y="58"/>
                </a:lnTo>
                <a:lnTo>
                  <a:pt x="182" y="58"/>
                </a:lnTo>
                <a:lnTo>
                  <a:pt x="182" y="59"/>
                </a:lnTo>
                <a:lnTo>
                  <a:pt x="183" y="59"/>
                </a:lnTo>
                <a:lnTo>
                  <a:pt x="184" y="59"/>
                </a:lnTo>
                <a:lnTo>
                  <a:pt x="184" y="57"/>
                </a:lnTo>
                <a:lnTo>
                  <a:pt x="185" y="57"/>
                </a:lnTo>
                <a:lnTo>
                  <a:pt x="188" y="56"/>
                </a:lnTo>
                <a:lnTo>
                  <a:pt x="189" y="56"/>
                </a:lnTo>
                <a:lnTo>
                  <a:pt x="189" y="57"/>
                </a:lnTo>
                <a:lnTo>
                  <a:pt x="190" y="58"/>
                </a:lnTo>
                <a:lnTo>
                  <a:pt x="190" y="59"/>
                </a:lnTo>
                <a:lnTo>
                  <a:pt x="191" y="59"/>
                </a:lnTo>
                <a:lnTo>
                  <a:pt x="191" y="60"/>
                </a:lnTo>
                <a:lnTo>
                  <a:pt x="191" y="61"/>
                </a:lnTo>
                <a:lnTo>
                  <a:pt x="190" y="62"/>
                </a:lnTo>
                <a:lnTo>
                  <a:pt x="191" y="64"/>
                </a:lnTo>
                <a:lnTo>
                  <a:pt x="192" y="62"/>
                </a:lnTo>
                <a:lnTo>
                  <a:pt x="192" y="64"/>
                </a:lnTo>
                <a:lnTo>
                  <a:pt x="192" y="65"/>
                </a:lnTo>
                <a:lnTo>
                  <a:pt x="191" y="66"/>
                </a:lnTo>
                <a:lnTo>
                  <a:pt x="192" y="67"/>
                </a:lnTo>
                <a:lnTo>
                  <a:pt x="193" y="65"/>
                </a:lnTo>
                <a:lnTo>
                  <a:pt x="194" y="66"/>
                </a:lnTo>
                <a:lnTo>
                  <a:pt x="196" y="64"/>
                </a:lnTo>
                <a:lnTo>
                  <a:pt x="196" y="65"/>
                </a:lnTo>
                <a:lnTo>
                  <a:pt x="197" y="65"/>
                </a:lnTo>
                <a:lnTo>
                  <a:pt x="197" y="66"/>
                </a:lnTo>
                <a:lnTo>
                  <a:pt x="198" y="66"/>
                </a:lnTo>
                <a:lnTo>
                  <a:pt x="198" y="65"/>
                </a:lnTo>
                <a:lnTo>
                  <a:pt x="199" y="65"/>
                </a:lnTo>
                <a:lnTo>
                  <a:pt x="198" y="65"/>
                </a:lnTo>
                <a:lnTo>
                  <a:pt x="198" y="66"/>
                </a:lnTo>
                <a:lnTo>
                  <a:pt x="199" y="66"/>
                </a:lnTo>
                <a:lnTo>
                  <a:pt x="200" y="67"/>
                </a:lnTo>
                <a:lnTo>
                  <a:pt x="201" y="67"/>
                </a:lnTo>
                <a:lnTo>
                  <a:pt x="202" y="67"/>
                </a:lnTo>
                <a:lnTo>
                  <a:pt x="204" y="67"/>
                </a:lnTo>
                <a:lnTo>
                  <a:pt x="205" y="68"/>
                </a:lnTo>
                <a:lnTo>
                  <a:pt x="206" y="68"/>
                </a:lnTo>
                <a:lnTo>
                  <a:pt x="207" y="68"/>
                </a:lnTo>
                <a:lnTo>
                  <a:pt x="208" y="68"/>
                </a:lnTo>
                <a:lnTo>
                  <a:pt x="208" y="67"/>
                </a:lnTo>
                <a:lnTo>
                  <a:pt x="209" y="68"/>
                </a:lnTo>
                <a:lnTo>
                  <a:pt x="209" y="69"/>
                </a:lnTo>
                <a:lnTo>
                  <a:pt x="210" y="69"/>
                </a:lnTo>
                <a:lnTo>
                  <a:pt x="211" y="70"/>
                </a:lnTo>
                <a:lnTo>
                  <a:pt x="213" y="70"/>
                </a:lnTo>
                <a:lnTo>
                  <a:pt x="214" y="70"/>
                </a:lnTo>
                <a:lnTo>
                  <a:pt x="215" y="70"/>
                </a:lnTo>
                <a:lnTo>
                  <a:pt x="216" y="70"/>
                </a:lnTo>
                <a:lnTo>
                  <a:pt x="216" y="69"/>
                </a:lnTo>
                <a:lnTo>
                  <a:pt x="213" y="60"/>
                </a:lnTo>
                <a:lnTo>
                  <a:pt x="211" y="57"/>
                </a:lnTo>
                <a:lnTo>
                  <a:pt x="210" y="53"/>
                </a:lnTo>
                <a:lnTo>
                  <a:pt x="209" y="51"/>
                </a:lnTo>
                <a:lnTo>
                  <a:pt x="215" y="49"/>
                </a:lnTo>
                <a:lnTo>
                  <a:pt x="222" y="47"/>
                </a:lnTo>
                <a:lnTo>
                  <a:pt x="226" y="45"/>
                </a:lnTo>
                <a:lnTo>
                  <a:pt x="226" y="48"/>
                </a:lnTo>
                <a:lnTo>
                  <a:pt x="227" y="51"/>
                </a:lnTo>
                <a:lnTo>
                  <a:pt x="230" y="57"/>
                </a:lnTo>
                <a:lnTo>
                  <a:pt x="231" y="59"/>
                </a:lnTo>
                <a:lnTo>
                  <a:pt x="231" y="61"/>
                </a:lnTo>
                <a:lnTo>
                  <a:pt x="236" y="60"/>
                </a:lnTo>
                <a:lnTo>
                  <a:pt x="240" y="59"/>
                </a:lnTo>
                <a:lnTo>
                  <a:pt x="246" y="57"/>
                </a:lnTo>
                <a:lnTo>
                  <a:pt x="248" y="57"/>
                </a:lnTo>
                <a:lnTo>
                  <a:pt x="248" y="60"/>
                </a:lnTo>
                <a:lnTo>
                  <a:pt x="270" y="60"/>
                </a:lnTo>
                <a:lnTo>
                  <a:pt x="273" y="58"/>
                </a:lnTo>
                <a:lnTo>
                  <a:pt x="273" y="57"/>
                </a:lnTo>
                <a:lnTo>
                  <a:pt x="273" y="56"/>
                </a:lnTo>
                <a:lnTo>
                  <a:pt x="273" y="51"/>
                </a:lnTo>
                <a:lnTo>
                  <a:pt x="273" y="48"/>
                </a:lnTo>
                <a:lnTo>
                  <a:pt x="273" y="43"/>
                </a:lnTo>
                <a:lnTo>
                  <a:pt x="265" y="43"/>
                </a:lnTo>
                <a:lnTo>
                  <a:pt x="265" y="44"/>
                </a:lnTo>
                <a:lnTo>
                  <a:pt x="265" y="48"/>
                </a:lnTo>
                <a:lnTo>
                  <a:pt x="263" y="48"/>
                </a:lnTo>
                <a:lnTo>
                  <a:pt x="263" y="49"/>
                </a:lnTo>
                <a:lnTo>
                  <a:pt x="262" y="49"/>
                </a:lnTo>
                <a:lnTo>
                  <a:pt x="262" y="47"/>
                </a:lnTo>
                <a:lnTo>
                  <a:pt x="261" y="45"/>
                </a:lnTo>
                <a:lnTo>
                  <a:pt x="257" y="51"/>
                </a:lnTo>
                <a:lnTo>
                  <a:pt x="256" y="51"/>
                </a:lnTo>
                <a:lnTo>
                  <a:pt x="254" y="51"/>
                </a:lnTo>
                <a:lnTo>
                  <a:pt x="253" y="51"/>
                </a:lnTo>
                <a:lnTo>
                  <a:pt x="249" y="49"/>
                </a:lnTo>
                <a:lnTo>
                  <a:pt x="248" y="49"/>
                </a:lnTo>
                <a:lnTo>
                  <a:pt x="246" y="48"/>
                </a:lnTo>
                <a:lnTo>
                  <a:pt x="245" y="48"/>
                </a:lnTo>
                <a:lnTo>
                  <a:pt x="245" y="47"/>
                </a:lnTo>
                <a:lnTo>
                  <a:pt x="244" y="47"/>
                </a:lnTo>
                <a:lnTo>
                  <a:pt x="244" y="45"/>
                </a:lnTo>
                <a:lnTo>
                  <a:pt x="243" y="44"/>
                </a:lnTo>
                <a:lnTo>
                  <a:pt x="243" y="43"/>
                </a:lnTo>
                <a:lnTo>
                  <a:pt x="243" y="42"/>
                </a:lnTo>
                <a:lnTo>
                  <a:pt x="242" y="42"/>
                </a:lnTo>
                <a:lnTo>
                  <a:pt x="242" y="41"/>
                </a:lnTo>
                <a:lnTo>
                  <a:pt x="241" y="39"/>
                </a:lnTo>
                <a:lnTo>
                  <a:pt x="240" y="34"/>
                </a:lnTo>
                <a:lnTo>
                  <a:pt x="239" y="32"/>
                </a:lnTo>
                <a:lnTo>
                  <a:pt x="239" y="27"/>
                </a:lnTo>
                <a:lnTo>
                  <a:pt x="248" y="26"/>
                </a:lnTo>
                <a:lnTo>
                  <a:pt x="256" y="26"/>
                </a:lnTo>
                <a:lnTo>
                  <a:pt x="256" y="18"/>
                </a:lnTo>
                <a:lnTo>
                  <a:pt x="261" y="23"/>
                </a:lnTo>
                <a:lnTo>
                  <a:pt x="262" y="24"/>
                </a:lnTo>
                <a:lnTo>
                  <a:pt x="266" y="26"/>
                </a:lnTo>
                <a:lnTo>
                  <a:pt x="270" y="27"/>
                </a:lnTo>
                <a:lnTo>
                  <a:pt x="273" y="29"/>
                </a:lnTo>
                <a:lnTo>
                  <a:pt x="273" y="31"/>
                </a:lnTo>
                <a:lnTo>
                  <a:pt x="273" y="33"/>
                </a:lnTo>
                <a:lnTo>
                  <a:pt x="277" y="33"/>
                </a:lnTo>
                <a:lnTo>
                  <a:pt x="277" y="35"/>
                </a:lnTo>
                <a:lnTo>
                  <a:pt x="278" y="35"/>
                </a:lnTo>
                <a:lnTo>
                  <a:pt x="279" y="35"/>
                </a:lnTo>
                <a:lnTo>
                  <a:pt x="280" y="35"/>
                </a:lnTo>
                <a:lnTo>
                  <a:pt x="282" y="35"/>
                </a:lnTo>
                <a:lnTo>
                  <a:pt x="282" y="33"/>
                </a:lnTo>
                <a:lnTo>
                  <a:pt x="282" y="31"/>
                </a:lnTo>
                <a:lnTo>
                  <a:pt x="283" y="31"/>
                </a:lnTo>
                <a:lnTo>
                  <a:pt x="286" y="31"/>
                </a:lnTo>
                <a:lnTo>
                  <a:pt x="308" y="32"/>
                </a:lnTo>
                <a:lnTo>
                  <a:pt x="308" y="29"/>
                </a:lnTo>
                <a:lnTo>
                  <a:pt x="308" y="22"/>
                </a:lnTo>
                <a:lnTo>
                  <a:pt x="309" y="22"/>
                </a:lnTo>
                <a:lnTo>
                  <a:pt x="311" y="22"/>
                </a:lnTo>
                <a:lnTo>
                  <a:pt x="311" y="18"/>
                </a:lnTo>
                <a:lnTo>
                  <a:pt x="315" y="17"/>
                </a:lnTo>
                <a:lnTo>
                  <a:pt x="315" y="12"/>
                </a:lnTo>
                <a:lnTo>
                  <a:pt x="317" y="0"/>
                </a:lnTo>
                <a:lnTo>
                  <a:pt x="318" y="0"/>
                </a:lnTo>
                <a:lnTo>
                  <a:pt x="320" y="0"/>
                </a:lnTo>
                <a:lnTo>
                  <a:pt x="321" y="0"/>
                </a:lnTo>
                <a:lnTo>
                  <a:pt x="325" y="0"/>
                </a:lnTo>
                <a:lnTo>
                  <a:pt x="331" y="0"/>
                </a:lnTo>
                <a:lnTo>
                  <a:pt x="332" y="0"/>
                </a:lnTo>
                <a:lnTo>
                  <a:pt x="334" y="0"/>
                </a:lnTo>
                <a:close/>
                <a:moveTo>
                  <a:pt x="234" y="177"/>
                </a:moveTo>
                <a:lnTo>
                  <a:pt x="210" y="184"/>
                </a:lnTo>
                <a:lnTo>
                  <a:pt x="211" y="185"/>
                </a:lnTo>
                <a:lnTo>
                  <a:pt x="213" y="188"/>
                </a:lnTo>
                <a:lnTo>
                  <a:pt x="205" y="188"/>
                </a:lnTo>
                <a:lnTo>
                  <a:pt x="194" y="188"/>
                </a:lnTo>
                <a:lnTo>
                  <a:pt x="188" y="188"/>
                </a:lnTo>
                <a:lnTo>
                  <a:pt x="188" y="196"/>
                </a:lnTo>
                <a:lnTo>
                  <a:pt x="188" y="206"/>
                </a:lnTo>
                <a:lnTo>
                  <a:pt x="190" y="206"/>
                </a:lnTo>
                <a:lnTo>
                  <a:pt x="198" y="206"/>
                </a:lnTo>
                <a:lnTo>
                  <a:pt x="218" y="207"/>
                </a:lnTo>
                <a:lnTo>
                  <a:pt x="235" y="196"/>
                </a:lnTo>
                <a:lnTo>
                  <a:pt x="234" y="177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552" name="Freeform 587">
            <a:extLst>
              <a:ext uri="{FF2B5EF4-FFF2-40B4-BE49-F238E27FC236}">
                <a16:creationId xmlns:a16="http://schemas.microsoft.com/office/drawing/2014/main" id="{92FADA05-886A-69B2-59C8-C7D160860023}"/>
              </a:ext>
            </a:extLst>
          </p:cNvPr>
          <p:cNvSpPr>
            <a:spLocks/>
          </p:cNvSpPr>
          <p:nvPr/>
        </p:nvSpPr>
        <p:spPr bwMode="auto">
          <a:xfrm>
            <a:off x="1953941" y="1909466"/>
            <a:ext cx="504825" cy="554038"/>
          </a:xfrm>
          <a:custGeom>
            <a:avLst/>
            <a:gdLst>
              <a:gd name="T0" fmla="*/ 305 w 318"/>
              <a:gd name="T1" fmla="*/ 70 h 349"/>
              <a:gd name="T2" fmla="*/ 318 w 318"/>
              <a:gd name="T3" fmla="*/ 80 h 349"/>
              <a:gd name="T4" fmla="*/ 305 w 318"/>
              <a:gd name="T5" fmla="*/ 86 h 349"/>
              <a:gd name="T6" fmla="*/ 309 w 318"/>
              <a:gd name="T7" fmla="*/ 98 h 349"/>
              <a:gd name="T8" fmla="*/ 305 w 318"/>
              <a:gd name="T9" fmla="*/ 111 h 349"/>
              <a:gd name="T10" fmla="*/ 275 w 318"/>
              <a:gd name="T11" fmla="*/ 131 h 349"/>
              <a:gd name="T12" fmla="*/ 275 w 318"/>
              <a:gd name="T13" fmla="*/ 153 h 349"/>
              <a:gd name="T14" fmla="*/ 281 w 318"/>
              <a:gd name="T15" fmla="*/ 181 h 349"/>
              <a:gd name="T16" fmla="*/ 280 w 318"/>
              <a:gd name="T17" fmla="*/ 189 h 349"/>
              <a:gd name="T18" fmla="*/ 271 w 318"/>
              <a:gd name="T19" fmla="*/ 202 h 349"/>
              <a:gd name="T20" fmla="*/ 258 w 318"/>
              <a:gd name="T21" fmla="*/ 218 h 349"/>
              <a:gd name="T22" fmla="*/ 245 w 318"/>
              <a:gd name="T23" fmla="*/ 226 h 349"/>
              <a:gd name="T24" fmla="*/ 236 w 318"/>
              <a:gd name="T25" fmla="*/ 234 h 349"/>
              <a:gd name="T26" fmla="*/ 236 w 318"/>
              <a:gd name="T27" fmla="*/ 247 h 349"/>
              <a:gd name="T28" fmla="*/ 220 w 318"/>
              <a:gd name="T29" fmla="*/ 261 h 349"/>
              <a:gd name="T30" fmla="*/ 219 w 318"/>
              <a:gd name="T31" fmla="*/ 276 h 349"/>
              <a:gd name="T32" fmla="*/ 230 w 318"/>
              <a:gd name="T33" fmla="*/ 281 h 349"/>
              <a:gd name="T34" fmla="*/ 240 w 318"/>
              <a:gd name="T35" fmla="*/ 277 h 349"/>
              <a:gd name="T36" fmla="*/ 240 w 318"/>
              <a:gd name="T37" fmla="*/ 281 h 349"/>
              <a:gd name="T38" fmla="*/ 249 w 318"/>
              <a:gd name="T39" fmla="*/ 278 h 349"/>
              <a:gd name="T40" fmla="*/ 261 w 318"/>
              <a:gd name="T41" fmla="*/ 285 h 349"/>
              <a:gd name="T42" fmla="*/ 287 w 318"/>
              <a:gd name="T43" fmla="*/ 300 h 349"/>
              <a:gd name="T44" fmla="*/ 288 w 318"/>
              <a:gd name="T45" fmla="*/ 318 h 349"/>
              <a:gd name="T46" fmla="*/ 253 w 318"/>
              <a:gd name="T47" fmla="*/ 304 h 349"/>
              <a:gd name="T48" fmla="*/ 236 w 318"/>
              <a:gd name="T49" fmla="*/ 295 h 349"/>
              <a:gd name="T50" fmla="*/ 228 w 318"/>
              <a:gd name="T51" fmla="*/ 301 h 349"/>
              <a:gd name="T52" fmla="*/ 206 w 318"/>
              <a:gd name="T53" fmla="*/ 295 h 349"/>
              <a:gd name="T54" fmla="*/ 197 w 318"/>
              <a:gd name="T55" fmla="*/ 279 h 349"/>
              <a:gd name="T56" fmla="*/ 181 w 318"/>
              <a:gd name="T57" fmla="*/ 285 h 349"/>
              <a:gd name="T58" fmla="*/ 166 w 318"/>
              <a:gd name="T59" fmla="*/ 285 h 349"/>
              <a:gd name="T60" fmla="*/ 150 w 318"/>
              <a:gd name="T61" fmla="*/ 280 h 349"/>
              <a:gd name="T62" fmla="*/ 137 w 318"/>
              <a:gd name="T63" fmla="*/ 284 h 349"/>
              <a:gd name="T64" fmla="*/ 108 w 318"/>
              <a:gd name="T65" fmla="*/ 288 h 349"/>
              <a:gd name="T66" fmla="*/ 97 w 318"/>
              <a:gd name="T67" fmla="*/ 298 h 349"/>
              <a:gd name="T68" fmla="*/ 91 w 318"/>
              <a:gd name="T69" fmla="*/ 306 h 349"/>
              <a:gd name="T70" fmla="*/ 81 w 318"/>
              <a:gd name="T71" fmla="*/ 318 h 349"/>
              <a:gd name="T72" fmla="*/ 75 w 318"/>
              <a:gd name="T73" fmla="*/ 318 h 349"/>
              <a:gd name="T74" fmla="*/ 69 w 318"/>
              <a:gd name="T75" fmla="*/ 309 h 349"/>
              <a:gd name="T76" fmla="*/ 64 w 318"/>
              <a:gd name="T77" fmla="*/ 300 h 349"/>
              <a:gd name="T78" fmla="*/ 57 w 318"/>
              <a:gd name="T79" fmla="*/ 292 h 349"/>
              <a:gd name="T80" fmla="*/ 48 w 318"/>
              <a:gd name="T81" fmla="*/ 279 h 349"/>
              <a:gd name="T82" fmla="*/ 30 w 318"/>
              <a:gd name="T83" fmla="*/ 255 h 349"/>
              <a:gd name="T84" fmla="*/ 9 w 318"/>
              <a:gd name="T85" fmla="*/ 229 h 349"/>
              <a:gd name="T86" fmla="*/ 3 w 318"/>
              <a:gd name="T87" fmla="*/ 220 h 349"/>
              <a:gd name="T88" fmla="*/ 14 w 318"/>
              <a:gd name="T89" fmla="*/ 228 h 349"/>
              <a:gd name="T90" fmla="*/ 8 w 318"/>
              <a:gd name="T91" fmla="*/ 214 h 349"/>
              <a:gd name="T92" fmla="*/ 2 w 318"/>
              <a:gd name="T93" fmla="*/ 213 h 349"/>
              <a:gd name="T94" fmla="*/ 2 w 318"/>
              <a:gd name="T95" fmla="*/ 215 h 349"/>
              <a:gd name="T96" fmla="*/ 9 w 318"/>
              <a:gd name="T97" fmla="*/ 214 h 349"/>
              <a:gd name="T98" fmla="*/ 23 w 318"/>
              <a:gd name="T99" fmla="*/ 213 h 349"/>
              <a:gd name="T100" fmla="*/ 72 w 318"/>
              <a:gd name="T101" fmla="*/ 170 h 349"/>
              <a:gd name="T102" fmla="*/ 134 w 318"/>
              <a:gd name="T103" fmla="*/ 111 h 349"/>
              <a:gd name="T104" fmla="*/ 169 w 318"/>
              <a:gd name="T105" fmla="*/ 79 h 349"/>
              <a:gd name="T106" fmla="*/ 189 w 318"/>
              <a:gd name="T107" fmla="*/ 60 h 349"/>
              <a:gd name="T108" fmla="*/ 199 w 318"/>
              <a:gd name="T109" fmla="*/ 51 h 349"/>
              <a:gd name="T110" fmla="*/ 237 w 318"/>
              <a:gd name="T111" fmla="*/ 17 h 349"/>
              <a:gd name="T112" fmla="*/ 258 w 318"/>
              <a:gd name="T113" fmla="*/ 0 h 349"/>
              <a:gd name="T114" fmla="*/ 272 w 318"/>
              <a:gd name="T115" fmla="*/ 10 h 349"/>
              <a:gd name="T116" fmla="*/ 271 w 318"/>
              <a:gd name="T117" fmla="*/ 21 h 349"/>
              <a:gd name="T118" fmla="*/ 278 w 318"/>
              <a:gd name="T119" fmla="*/ 34 h 349"/>
              <a:gd name="T120" fmla="*/ 296 w 318"/>
              <a:gd name="T121" fmla="*/ 38 h 349"/>
              <a:gd name="T122" fmla="*/ 293 w 318"/>
              <a:gd name="T123" fmla="*/ 51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8" h="349">
                <a:moveTo>
                  <a:pt x="302" y="52"/>
                </a:moveTo>
                <a:lnTo>
                  <a:pt x="305" y="52"/>
                </a:lnTo>
                <a:lnTo>
                  <a:pt x="305" y="55"/>
                </a:lnTo>
                <a:lnTo>
                  <a:pt x="305" y="56"/>
                </a:lnTo>
                <a:lnTo>
                  <a:pt x="305" y="59"/>
                </a:lnTo>
                <a:lnTo>
                  <a:pt x="305" y="60"/>
                </a:lnTo>
                <a:lnTo>
                  <a:pt x="305" y="61"/>
                </a:lnTo>
                <a:lnTo>
                  <a:pt x="305" y="64"/>
                </a:lnTo>
                <a:lnTo>
                  <a:pt x="305" y="66"/>
                </a:lnTo>
                <a:lnTo>
                  <a:pt x="305" y="68"/>
                </a:lnTo>
                <a:lnTo>
                  <a:pt x="305" y="69"/>
                </a:lnTo>
                <a:lnTo>
                  <a:pt x="305" y="70"/>
                </a:lnTo>
                <a:lnTo>
                  <a:pt x="305" y="71"/>
                </a:lnTo>
                <a:lnTo>
                  <a:pt x="305" y="74"/>
                </a:lnTo>
                <a:lnTo>
                  <a:pt x="305" y="78"/>
                </a:lnTo>
                <a:lnTo>
                  <a:pt x="306" y="78"/>
                </a:lnTo>
                <a:lnTo>
                  <a:pt x="316" y="78"/>
                </a:lnTo>
                <a:lnTo>
                  <a:pt x="316" y="77"/>
                </a:lnTo>
                <a:lnTo>
                  <a:pt x="316" y="76"/>
                </a:lnTo>
                <a:lnTo>
                  <a:pt x="317" y="76"/>
                </a:lnTo>
                <a:lnTo>
                  <a:pt x="318" y="76"/>
                </a:lnTo>
                <a:lnTo>
                  <a:pt x="318" y="77"/>
                </a:lnTo>
                <a:lnTo>
                  <a:pt x="318" y="79"/>
                </a:lnTo>
                <a:lnTo>
                  <a:pt x="318" y="80"/>
                </a:lnTo>
                <a:lnTo>
                  <a:pt x="317" y="80"/>
                </a:lnTo>
                <a:lnTo>
                  <a:pt x="316" y="81"/>
                </a:lnTo>
                <a:lnTo>
                  <a:pt x="311" y="81"/>
                </a:lnTo>
                <a:lnTo>
                  <a:pt x="310" y="81"/>
                </a:lnTo>
                <a:lnTo>
                  <a:pt x="309" y="81"/>
                </a:lnTo>
                <a:lnTo>
                  <a:pt x="308" y="81"/>
                </a:lnTo>
                <a:lnTo>
                  <a:pt x="307" y="81"/>
                </a:lnTo>
                <a:lnTo>
                  <a:pt x="305" y="80"/>
                </a:lnTo>
                <a:lnTo>
                  <a:pt x="305" y="81"/>
                </a:lnTo>
                <a:lnTo>
                  <a:pt x="305" y="83"/>
                </a:lnTo>
                <a:lnTo>
                  <a:pt x="305" y="84"/>
                </a:lnTo>
                <a:lnTo>
                  <a:pt x="305" y="86"/>
                </a:lnTo>
                <a:lnTo>
                  <a:pt x="304" y="86"/>
                </a:lnTo>
                <a:lnTo>
                  <a:pt x="301" y="86"/>
                </a:lnTo>
                <a:lnTo>
                  <a:pt x="298" y="86"/>
                </a:lnTo>
                <a:lnTo>
                  <a:pt x="297" y="86"/>
                </a:lnTo>
                <a:lnTo>
                  <a:pt x="296" y="86"/>
                </a:lnTo>
                <a:lnTo>
                  <a:pt x="296" y="87"/>
                </a:lnTo>
                <a:lnTo>
                  <a:pt x="296" y="97"/>
                </a:lnTo>
                <a:lnTo>
                  <a:pt x="305" y="97"/>
                </a:lnTo>
                <a:lnTo>
                  <a:pt x="305" y="95"/>
                </a:lnTo>
                <a:lnTo>
                  <a:pt x="309" y="95"/>
                </a:lnTo>
                <a:lnTo>
                  <a:pt x="309" y="97"/>
                </a:lnTo>
                <a:lnTo>
                  <a:pt x="309" y="98"/>
                </a:lnTo>
                <a:lnTo>
                  <a:pt x="309" y="100"/>
                </a:lnTo>
                <a:lnTo>
                  <a:pt x="309" y="102"/>
                </a:lnTo>
                <a:lnTo>
                  <a:pt x="309" y="103"/>
                </a:lnTo>
                <a:lnTo>
                  <a:pt x="308" y="103"/>
                </a:lnTo>
                <a:lnTo>
                  <a:pt x="308" y="104"/>
                </a:lnTo>
                <a:lnTo>
                  <a:pt x="309" y="104"/>
                </a:lnTo>
                <a:lnTo>
                  <a:pt x="309" y="105"/>
                </a:lnTo>
                <a:lnTo>
                  <a:pt x="306" y="106"/>
                </a:lnTo>
                <a:lnTo>
                  <a:pt x="305" y="106"/>
                </a:lnTo>
                <a:lnTo>
                  <a:pt x="305" y="108"/>
                </a:lnTo>
                <a:lnTo>
                  <a:pt x="305" y="110"/>
                </a:lnTo>
                <a:lnTo>
                  <a:pt x="305" y="111"/>
                </a:lnTo>
                <a:lnTo>
                  <a:pt x="305" y="113"/>
                </a:lnTo>
                <a:lnTo>
                  <a:pt x="305" y="121"/>
                </a:lnTo>
                <a:lnTo>
                  <a:pt x="305" y="141"/>
                </a:lnTo>
                <a:lnTo>
                  <a:pt x="293" y="134"/>
                </a:lnTo>
                <a:lnTo>
                  <a:pt x="285" y="128"/>
                </a:lnTo>
                <a:lnTo>
                  <a:pt x="283" y="127"/>
                </a:lnTo>
                <a:lnTo>
                  <a:pt x="282" y="128"/>
                </a:lnTo>
                <a:lnTo>
                  <a:pt x="281" y="130"/>
                </a:lnTo>
                <a:lnTo>
                  <a:pt x="280" y="131"/>
                </a:lnTo>
                <a:lnTo>
                  <a:pt x="279" y="134"/>
                </a:lnTo>
                <a:lnTo>
                  <a:pt x="278" y="134"/>
                </a:lnTo>
                <a:lnTo>
                  <a:pt x="275" y="131"/>
                </a:lnTo>
                <a:lnTo>
                  <a:pt x="273" y="134"/>
                </a:lnTo>
                <a:lnTo>
                  <a:pt x="271" y="138"/>
                </a:lnTo>
                <a:lnTo>
                  <a:pt x="274" y="141"/>
                </a:lnTo>
                <a:lnTo>
                  <a:pt x="273" y="143"/>
                </a:lnTo>
                <a:lnTo>
                  <a:pt x="270" y="146"/>
                </a:lnTo>
                <a:lnTo>
                  <a:pt x="270" y="148"/>
                </a:lnTo>
                <a:lnTo>
                  <a:pt x="272" y="151"/>
                </a:lnTo>
                <a:lnTo>
                  <a:pt x="273" y="151"/>
                </a:lnTo>
                <a:lnTo>
                  <a:pt x="272" y="151"/>
                </a:lnTo>
                <a:lnTo>
                  <a:pt x="272" y="152"/>
                </a:lnTo>
                <a:lnTo>
                  <a:pt x="273" y="152"/>
                </a:lnTo>
                <a:lnTo>
                  <a:pt x="275" y="153"/>
                </a:lnTo>
                <a:lnTo>
                  <a:pt x="276" y="153"/>
                </a:lnTo>
                <a:lnTo>
                  <a:pt x="278" y="153"/>
                </a:lnTo>
                <a:lnTo>
                  <a:pt x="279" y="153"/>
                </a:lnTo>
                <a:lnTo>
                  <a:pt x="279" y="156"/>
                </a:lnTo>
                <a:lnTo>
                  <a:pt x="278" y="169"/>
                </a:lnTo>
                <a:lnTo>
                  <a:pt x="271" y="172"/>
                </a:lnTo>
                <a:lnTo>
                  <a:pt x="273" y="175"/>
                </a:lnTo>
                <a:lnTo>
                  <a:pt x="274" y="176"/>
                </a:lnTo>
                <a:lnTo>
                  <a:pt x="280" y="179"/>
                </a:lnTo>
                <a:lnTo>
                  <a:pt x="280" y="180"/>
                </a:lnTo>
                <a:lnTo>
                  <a:pt x="280" y="181"/>
                </a:lnTo>
                <a:lnTo>
                  <a:pt x="281" y="181"/>
                </a:lnTo>
                <a:lnTo>
                  <a:pt x="282" y="181"/>
                </a:lnTo>
                <a:lnTo>
                  <a:pt x="287" y="181"/>
                </a:lnTo>
                <a:lnTo>
                  <a:pt x="288" y="181"/>
                </a:lnTo>
                <a:lnTo>
                  <a:pt x="288" y="183"/>
                </a:lnTo>
                <a:lnTo>
                  <a:pt x="285" y="183"/>
                </a:lnTo>
                <a:lnTo>
                  <a:pt x="282" y="183"/>
                </a:lnTo>
                <a:lnTo>
                  <a:pt x="282" y="185"/>
                </a:lnTo>
                <a:lnTo>
                  <a:pt x="282" y="187"/>
                </a:lnTo>
                <a:lnTo>
                  <a:pt x="282" y="190"/>
                </a:lnTo>
                <a:lnTo>
                  <a:pt x="281" y="190"/>
                </a:lnTo>
                <a:lnTo>
                  <a:pt x="281" y="189"/>
                </a:lnTo>
                <a:lnTo>
                  <a:pt x="280" y="189"/>
                </a:lnTo>
                <a:lnTo>
                  <a:pt x="279" y="189"/>
                </a:lnTo>
                <a:lnTo>
                  <a:pt x="278" y="189"/>
                </a:lnTo>
                <a:lnTo>
                  <a:pt x="278" y="190"/>
                </a:lnTo>
                <a:lnTo>
                  <a:pt x="272" y="192"/>
                </a:lnTo>
                <a:lnTo>
                  <a:pt x="271" y="192"/>
                </a:lnTo>
                <a:lnTo>
                  <a:pt x="271" y="193"/>
                </a:lnTo>
                <a:lnTo>
                  <a:pt x="271" y="195"/>
                </a:lnTo>
                <a:lnTo>
                  <a:pt x="271" y="196"/>
                </a:lnTo>
                <a:lnTo>
                  <a:pt x="271" y="198"/>
                </a:lnTo>
                <a:lnTo>
                  <a:pt x="271" y="200"/>
                </a:lnTo>
                <a:lnTo>
                  <a:pt x="271" y="201"/>
                </a:lnTo>
                <a:lnTo>
                  <a:pt x="271" y="202"/>
                </a:lnTo>
                <a:lnTo>
                  <a:pt x="271" y="203"/>
                </a:lnTo>
                <a:lnTo>
                  <a:pt x="271" y="204"/>
                </a:lnTo>
                <a:lnTo>
                  <a:pt x="271" y="205"/>
                </a:lnTo>
                <a:lnTo>
                  <a:pt x="271" y="206"/>
                </a:lnTo>
                <a:lnTo>
                  <a:pt x="271" y="208"/>
                </a:lnTo>
                <a:lnTo>
                  <a:pt x="271" y="209"/>
                </a:lnTo>
                <a:lnTo>
                  <a:pt x="271" y="210"/>
                </a:lnTo>
                <a:lnTo>
                  <a:pt x="271" y="211"/>
                </a:lnTo>
                <a:lnTo>
                  <a:pt x="271" y="212"/>
                </a:lnTo>
                <a:lnTo>
                  <a:pt x="262" y="218"/>
                </a:lnTo>
                <a:lnTo>
                  <a:pt x="261" y="218"/>
                </a:lnTo>
                <a:lnTo>
                  <a:pt x="258" y="218"/>
                </a:lnTo>
                <a:lnTo>
                  <a:pt x="254" y="218"/>
                </a:lnTo>
                <a:lnTo>
                  <a:pt x="253" y="218"/>
                </a:lnTo>
                <a:lnTo>
                  <a:pt x="253" y="221"/>
                </a:lnTo>
                <a:lnTo>
                  <a:pt x="252" y="221"/>
                </a:lnTo>
                <a:lnTo>
                  <a:pt x="250" y="221"/>
                </a:lnTo>
                <a:lnTo>
                  <a:pt x="250" y="223"/>
                </a:lnTo>
                <a:lnTo>
                  <a:pt x="249" y="223"/>
                </a:lnTo>
                <a:lnTo>
                  <a:pt x="248" y="223"/>
                </a:lnTo>
                <a:lnTo>
                  <a:pt x="248" y="226"/>
                </a:lnTo>
                <a:lnTo>
                  <a:pt x="247" y="226"/>
                </a:lnTo>
                <a:lnTo>
                  <a:pt x="246" y="226"/>
                </a:lnTo>
                <a:lnTo>
                  <a:pt x="245" y="226"/>
                </a:lnTo>
                <a:lnTo>
                  <a:pt x="244" y="226"/>
                </a:lnTo>
                <a:lnTo>
                  <a:pt x="242" y="226"/>
                </a:lnTo>
                <a:lnTo>
                  <a:pt x="241" y="226"/>
                </a:lnTo>
                <a:lnTo>
                  <a:pt x="240" y="226"/>
                </a:lnTo>
                <a:lnTo>
                  <a:pt x="237" y="226"/>
                </a:lnTo>
                <a:lnTo>
                  <a:pt x="236" y="226"/>
                </a:lnTo>
                <a:lnTo>
                  <a:pt x="236" y="227"/>
                </a:lnTo>
                <a:lnTo>
                  <a:pt x="236" y="228"/>
                </a:lnTo>
                <a:lnTo>
                  <a:pt x="236" y="229"/>
                </a:lnTo>
                <a:lnTo>
                  <a:pt x="236" y="231"/>
                </a:lnTo>
                <a:lnTo>
                  <a:pt x="236" y="233"/>
                </a:lnTo>
                <a:lnTo>
                  <a:pt x="236" y="234"/>
                </a:lnTo>
                <a:lnTo>
                  <a:pt x="236" y="235"/>
                </a:lnTo>
                <a:lnTo>
                  <a:pt x="236" y="236"/>
                </a:lnTo>
                <a:lnTo>
                  <a:pt x="236" y="237"/>
                </a:lnTo>
                <a:lnTo>
                  <a:pt x="236" y="238"/>
                </a:lnTo>
                <a:lnTo>
                  <a:pt x="236" y="239"/>
                </a:lnTo>
                <a:lnTo>
                  <a:pt x="236" y="240"/>
                </a:lnTo>
                <a:lnTo>
                  <a:pt x="236" y="242"/>
                </a:lnTo>
                <a:lnTo>
                  <a:pt x="236" y="243"/>
                </a:lnTo>
                <a:lnTo>
                  <a:pt x="236" y="244"/>
                </a:lnTo>
                <a:lnTo>
                  <a:pt x="236" y="245"/>
                </a:lnTo>
                <a:lnTo>
                  <a:pt x="236" y="246"/>
                </a:lnTo>
                <a:lnTo>
                  <a:pt x="236" y="247"/>
                </a:lnTo>
                <a:lnTo>
                  <a:pt x="236" y="248"/>
                </a:lnTo>
                <a:lnTo>
                  <a:pt x="236" y="250"/>
                </a:lnTo>
                <a:lnTo>
                  <a:pt x="236" y="251"/>
                </a:lnTo>
                <a:lnTo>
                  <a:pt x="236" y="252"/>
                </a:lnTo>
                <a:lnTo>
                  <a:pt x="230" y="252"/>
                </a:lnTo>
                <a:lnTo>
                  <a:pt x="224" y="252"/>
                </a:lnTo>
                <a:lnTo>
                  <a:pt x="220" y="252"/>
                </a:lnTo>
                <a:lnTo>
                  <a:pt x="220" y="254"/>
                </a:lnTo>
                <a:lnTo>
                  <a:pt x="220" y="256"/>
                </a:lnTo>
                <a:lnTo>
                  <a:pt x="220" y="259"/>
                </a:lnTo>
                <a:lnTo>
                  <a:pt x="220" y="260"/>
                </a:lnTo>
                <a:lnTo>
                  <a:pt x="220" y="261"/>
                </a:lnTo>
                <a:lnTo>
                  <a:pt x="221" y="261"/>
                </a:lnTo>
                <a:lnTo>
                  <a:pt x="222" y="261"/>
                </a:lnTo>
                <a:lnTo>
                  <a:pt x="224" y="267"/>
                </a:lnTo>
                <a:lnTo>
                  <a:pt x="223" y="268"/>
                </a:lnTo>
                <a:lnTo>
                  <a:pt x="223" y="269"/>
                </a:lnTo>
                <a:lnTo>
                  <a:pt x="224" y="269"/>
                </a:lnTo>
                <a:lnTo>
                  <a:pt x="219" y="269"/>
                </a:lnTo>
                <a:lnTo>
                  <a:pt x="219" y="270"/>
                </a:lnTo>
                <a:lnTo>
                  <a:pt x="219" y="271"/>
                </a:lnTo>
                <a:lnTo>
                  <a:pt x="219" y="273"/>
                </a:lnTo>
                <a:lnTo>
                  <a:pt x="219" y="275"/>
                </a:lnTo>
                <a:lnTo>
                  <a:pt x="219" y="276"/>
                </a:lnTo>
                <a:lnTo>
                  <a:pt x="219" y="277"/>
                </a:lnTo>
                <a:lnTo>
                  <a:pt x="220" y="277"/>
                </a:lnTo>
                <a:lnTo>
                  <a:pt x="222" y="277"/>
                </a:lnTo>
                <a:lnTo>
                  <a:pt x="224" y="276"/>
                </a:lnTo>
                <a:lnTo>
                  <a:pt x="227" y="276"/>
                </a:lnTo>
                <a:lnTo>
                  <a:pt x="228" y="276"/>
                </a:lnTo>
                <a:lnTo>
                  <a:pt x="228" y="277"/>
                </a:lnTo>
                <a:lnTo>
                  <a:pt x="228" y="278"/>
                </a:lnTo>
                <a:lnTo>
                  <a:pt x="228" y="279"/>
                </a:lnTo>
                <a:lnTo>
                  <a:pt x="228" y="280"/>
                </a:lnTo>
                <a:lnTo>
                  <a:pt x="228" y="281"/>
                </a:lnTo>
                <a:lnTo>
                  <a:pt x="230" y="281"/>
                </a:lnTo>
                <a:lnTo>
                  <a:pt x="231" y="281"/>
                </a:lnTo>
                <a:lnTo>
                  <a:pt x="233" y="282"/>
                </a:lnTo>
                <a:lnTo>
                  <a:pt x="235" y="282"/>
                </a:lnTo>
                <a:lnTo>
                  <a:pt x="235" y="281"/>
                </a:lnTo>
                <a:lnTo>
                  <a:pt x="235" y="280"/>
                </a:lnTo>
                <a:lnTo>
                  <a:pt x="236" y="279"/>
                </a:lnTo>
                <a:lnTo>
                  <a:pt x="237" y="278"/>
                </a:lnTo>
                <a:lnTo>
                  <a:pt x="238" y="277"/>
                </a:lnTo>
                <a:lnTo>
                  <a:pt x="238" y="276"/>
                </a:lnTo>
                <a:lnTo>
                  <a:pt x="239" y="276"/>
                </a:lnTo>
                <a:lnTo>
                  <a:pt x="239" y="277"/>
                </a:lnTo>
                <a:lnTo>
                  <a:pt x="240" y="277"/>
                </a:lnTo>
                <a:lnTo>
                  <a:pt x="240" y="276"/>
                </a:lnTo>
                <a:lnTo>
                  <a:pt x="240" y="277"/>
                </a:lnTo>
                <a:lnTo>
                  <a:pt x="240" y="279"/>
                </a:lnTo>
                <a:lnTo>
                  <a:pt x="240" y="280"/>
                </a:lnTo>
                <a:lnTo>
                  <a:pt x="239" y="280"/>
                </a:lnTo>
                <a:lnTo>
                  <a:pt x="238" y="280"/>
                </a:lnTo>
                <a:lnTo>
                  <a:pt x="237" y="280"/>
                </a:lnTo>
                <a:lnTo>
                  <a:pt x="237" y="281"/>
                </a:lnTo>
                <a:lnTo>
                  <a:pt x="238" y="281"/>
                </a:lnTo>
                <a:lnTo>
                  <a:pt x="238" y="282"/>
                </a:lnTo>
                <a:lnTo>
                  <a:pt x="239" y="282"/>
                </a:lnTo>
                <a:lnTo>
                  <a:pt x="240" y="281"/>
                </a:lnTo>
                <a:lnTo>
                  <a:pt x="241" y="281"/>
                </a:lnTo>
                <a:lnTo>
                  <a:pt x="241" y="280"/>
                </a:lnTo>
                <a:lnTo>
                  <a:pt x="242" y="280"/>
                </a:lnTo>
                <a:lnTo>
                  <a:pt x="242" y="281"/>
                </a:lnTo>
                <a:lnTo>
                  <a:pt x="244" y="281"/>
                </a:lnTo>
                <a:lnTo>
                  <a:pt x="245" y="281"/>
                </a:lnTo>
                <a:lnTo>
                  <a:pt x="246" y="280"/>
                </a:lnTo>
                <a:lnTo>
                  <a:pt x="246" y="279"/>
                </a:lnTo>
                <a:lnTo>
                  <a:pt x="247" y="278"/>
                </a:lnTo>
                <a:lnTo>
                  <a:pt x="247" y="277"/>
                </a:lnTo>
                <a:lnTo>
                  <a:pt x="248" y="278"/>
                </a:lnTo>
                <a:lnTo>
                  <a:pt x="249" y="278"/>
                </a:lnTo>
                <a:lnTo>
                  <a:pt x="250" y="279"/>
                </a:lnTo>
                <a:lnTo>
                  <a:pt x="252" y="279"/>
                </a:lnTo>
                <a:lnTo>
                  <a:pt x="252" y="280"/>
                </a:lnTo>
                <a:lnTo>
                  <a:pt x="253" y="280"/>
                </a:lnTo>
                <a:lnTo>
                  <a:pt x="254" y="280"/>
                </a:lnTo>
                <a:lnTo>
                  <a:pt x="254" y="281"/>
                </a:lnTo>
                <a:lnTo>
                  <a:pt x="255" y="281"/>
                </a:lnTo>
                <a:lnTo>
                  <a:pt x="256" y="282"/>
                </a:lnTo>
                <a:lnTo>
                  <a:pt x="257" y="282"/>
                </a:lnTo>
                <a:lnTo>
                  <a:pt x="258" y="284"/>
                </a:lnTo>
                <a:lnTo>
                  <a:pt x="259" y="284"/>
                </a:lnTo>
                <a:lnTo>
                  <a:pt x="261" y="285"/>
                </a:lnTo>
                <a:lnTo>
                  <a:pt x="262" y="285"/>
                </a:lnTo>
                <a:lnTo>
                  <a:pt x="263" y="286"/>
                </a:lnTo>
                <a:lnTo>
                  <a:pt x="264" y="286"/>
                </a:lnTo>
                <a:lnTo>
                  <a:pt x="265" y="287"/>
                </a:lnTo>
                <a:lnTo>
                  <a:pt x="266" y="287"/>
                </a:lnTo>
                <a:lnTo>
                  <a:pt x="266" y="288"/>
                </a:lnTo>
                <a:lnTo>
                  <a:pt x="267" y="288"/>
                </a:lnTo>
                <a:lnTo>
                  <a:pt x="268" y="289"/>
                </a:lnTo>
                <a:lnTo>
                  <a:pt x="270" y="289"/>
                </a:lnTo>
                <a:lnTo>
                  <a:pt x="271" y="289"/>
                </a:lnTo>
                <a:lnTo>
                  <a:pt x="271" y="290"/>
                </a:lnTo>
                <a:lnTo>
                  <a:pt x="287" y="300"/>
                </a:lnTo>
                <a:lnTo>
                  <a:pt x="288" y="300"/>
                </a:lnTo>
                <a:lnTo>
                  <a:pt x="289" y="301"/>
                </a:lnTo>
                <a:lnTo>
                  <a:pt x="291" y="302"/>
                </a:lnTo>
                <a:lnTo>
                  <a:pt x="292" y="302"/>
                </a:lnTo>
                <a:lnTo>
                  <a:pt x="294" y="303"/>
                </a:lnTo>
                <a:lnTo>
                  <a:pt x="297" y="304"/>
                </a:lnTo>
                <a:lnTo>
                  <a:pt x="296" y="305"/>
                </a:lnTo>
                <a:lnTo>
                  <a:pt x="293" y="310"/>
                </a:lnTo>
                <a:lnTo>
                  <a:pt x="292" y="312"/>
                </a:lnTo>
                <a:lnTo>
                  <a:pt x="290" y="314"/>
                </a:lnTo>
                <a:lnTo>
                  <a:pt x="289" y="317"/>
                </a:lnTo>
                <a:lnTo>
                  <a:pt x="288" y="318"/>
                </a:lnTo>
                <a:lnTo>
                  <a:pt x="284" y="325"/>
                </a:lnTo>
                <a:lnTo>
                  <a:pt x="282" y="328"/>
                </a:lnTo>
                <a:lnTo>
                  <a:pt x="279" y="332"/>
                </a:lnTo>
                <a:lnTo>
                  <a:pt x="276" y="336"/>
                </a:lnTo>
                <a:lnTo>
                  <a:pt x="271" y="345"/>
                </a:lnTo>
                <a:lnTo>
                  <a:pt x="271" y="348"/>
                </a:lnTo>
                <a:lnTo>
                  <a:pt x="270" y="348"/>
                </a:lnTo>
                <a:lnTo>
                  <a:pt x="254" y="349"/>
                </a:lnTo>
                <a:lnTo>
                  <a:pt x="254" y="339"/>
                </a:lnTo>
                <a:lnTo>
                  <a:pt x="254" y="330"/>
                </a:lnTo>
                <a:lnTo>
                  <a:pt x="254" y="329"/>
                </a:lnTo>
                <a:lnTo>
                  <a:pt x="253" y="304"/>
                </a:lnTo>
                <a:lnTo>
                  <a:pt x="253" y="294"/>
                </a:lnTo>
                <a:lnTo>
                  <a:pt x="253" y="293"/>
                </a:lnTo>
                <a:lnTo>
                  <a:pt x="253" y="292"/>
                </a:lnTo>
                <a:lnTo>
                  <a:pt x="249" y="292"/>
                </a:lnTo>
                <a:lnTo>
                  <a:pt x="247" y="292"/>
                </a:lnTo>
                <a:lnTo>
                  <a:pt x="246" y="292"/>
                </a:lnTo>
                <a:lnTo>
                  <a:pt x="245" y="292"/>
                </a:lnTo>
                <a:lnTo>
                  <a:pt x="245" y="294"/>
                </a:lnTo>
                <a:lnTo>
                  <a:pt x="245" y="295"/>
                </a:lnTo>
                <a:lnTo>
                  <a:pt x="244" y="295"/>
                </a:lnTo>
                <a:lnTo>
                  <a:pt x="237" y="295"/>
                </a:lnTo>
                <a:lnTo>
                  <a:pt x="236" y="295"/>
                </a:lnTo>
                <a:lnTo>
                  <a:pt x="236" y="296"/>
                </a:lnTo>
                <a:lnTo>
                  <a:pt x="236" y="300"/>
                </a:lnTo>
                <a:lnTo>
                  <a:pt x="235" y="298"/>
                </a:lnTo>
                <a:lnTo>
                  <a:pt x="233" y="298"/>
                </a:lnTo>
                <a:lnTo>
                  <a:pt x="233" y="300"/>
                </a:lnTo>
                <a:lnTo>
                  <a:pt x="232" y="300"/>
                </a:lnTo>
                <a:lnTo>
                  <a:pt x="232" y="301"/>
                </a:lnTo>
                <a:lnTo>
                  <a:pt x="231" y="301"/>
                </a:lnTo>
                <a:lnTo>
                  <a:pt x="230" y="301"/>
                </a:lnTo>
                <a:lnTo>
                  <a:pt x="229" y="302"/>
                </a:lnTo>
                <a:lnTo>
                  <a:pt x="228" y="302"/>
                </a:lnTo>
                <a:lnTo>
                  <a:pt x="228" y="301"/>
                </a:lnTo>
                <a:lnTo>
                  <a:pt x="228" y="300"/>
                </a:lnTo>
                <a:lnTo>
                  <a:pt x="228" y="298"/>
                </a:lnTo>
                <a:lnTo>
                  <a:pt x="228" y="297"/>
                </a:lnTo>
                <a:lnTo>
                  <a:pt x="228" y="296"/>
                </a:lnTo>
                <a:lnTo>
                  <a:pt x="228" y="295"/>
                </a:lnTo>
                <a:lnTo>
                  <a:pt x="227" y="295"/>
                </a:lnTo>
                <a:lnTo>
                  <a:pt x="225" y="295"/>
                </a:lnTo>
                <a:lnTo>
                  <a:pt x="223" y="295"/>
                </a:lnTo>
                <a:lnTo>
                  <a:pt x="215" y="295"/>
                </a:lnTo>
                <a:lnTo>
                  <a:pt x="210" y="295"/>
                </a:lnTo>
                <a:lnTo>
                  <a:pt x="209" y="295"/>
                </a:lnTo>
                <a:lnTo>
                  <a:pt x="206" y="295"/>
                </a:lnTo>
                <a:lnTo>
                  <a:pt x="202" y="295"/>
                </a:lnTo>
                <a:lnTo>
                  <a:pt x="197" y="295"/>
                </a:lnTo>
                <a:lnTo>
                  <a:pt x="197" y="293"/>
                </a:lnTo>
                <a:lnTo>
                  <a:pt x="197" y="292"/>
                </a:lnTo>
                <a:lnTo>
                  <a:pt x="197" y="290"/>
                </a:lnTo>
                <a:lnTo>
                  <a:pt x="197" y="289"/>
                </a:lnTo>
                <a:lnTo>
                  <a:pt x="197" y="287"/>
                </a:lnTo>
                <a:lnTo>
                  <a:pt x="197" y="286"/>
                </a:lnTo>
                <a:lnTo>
                  <a:pt x="197" y="285"/>
                </a:lnTo>
                <a:lnTo>
                  <a:pt x="197" y="281"/>
                </a:lnTo>
                <a:lnTo>
                  <a:pt x="197" y="280"/>
                </a:lnTo>
                <a:lnTo>
                  <a:pt x="197" y="279"/>
                </a:lnTo>
                <a:lnTo>
                  <a:pt x="196" y="279"/>
                </a:lnTo>
                <a:lnTo>
                  <a:pt x="194" y="280"/>
                </a:lnTo>
                <a:lnTo>
                  <a:pt x="193" y="280"/>
                </a:lnTo>
                <a:lnTo>
                  <a:pt x="192" y="280"/>
                </a:lnTo>
                <a:lnTo>
                  <a:pt x="192" y="281"/>
                </a:lnTo>
                <a:lnTo>
                  <a:pt x="190" y="281"/>
                </a:lnTo>
                <a:lnTo>
                  <a:pt x="189" y="281"/>
                </a:lnTo>
                <a:lnTo>
                  <a:pt x="188" y="282"/>
                </a:lnTo>
                <a:lnTo>
                  <a:pt x="186" y="282"/>
                </a:lnTo>
                <a:lnTo>
                  <a:pt x="184" y="284"/>
                </a:lnTo>
                <a:lnTo>
                  <a:pt x="183" y="285"/>
                </a:lnTo>
                <a:lnTo>
                  <a:pt x="181" y="285"/>
                </a:lnTo>
                <a:lnTo>
                  <a:pt x="180" y="285"/>
                </a:lnTo>
                <a:lnTo>
                  <a:pt x="180" y="286"/>
                </a:lnTo>
                <a:lnTo>
                  <a:pt x="179" y="286"/>
                </a:lnTo>
                <a:lnTo>
                  <a:pt x="178" y="286"/>
                </a:lnTo>
                <a:lnTo>
                  <a:pt x="177" y="286"/>
                </a:lnTo>
                <a:lnTo>
                  <a:pt x="176" y="286"/>
                </a:lnTo>
                <a:lnTo>
                  <a:pt x="173" y="286"/>
                </a:lnTo>
                <a:lnTo>
                  <a:pt x="172" y="286"/>
                </a:lnTo>
                <a:lnTo>
                  <a:pt x="170" y="285"/>
                </a:lnTo>
                <a:lnTo>
                  <a:pt x="168" y="285"/>
                </a:lnTo>
                <a:lnTo>
                  <a:pt x="167" y="285"/>
                </a:lnTo>
                <a:lnTo>
                  <a:pt x="166" y="285"/>
                </a:lnTo>
                <a:lnTo>
                  <a:pt x="164" y="285"/>
                </a:lnTo>
                <a:lnTo>
                  <a:pt x="164" y="284"/>
                </a:lnTo>
                <a:lnTo>
                  <a:pt x="162" y="284"/>
                </a:lnTo>
                <a:lnTo>
                  <a:pt x="161" y="284"/>
                </a:lnTo>
                <a:lnTo>
                  <a:pt x="159" y="282"/>
                </a:lnTo>
                <a:lnTo>
                  <a:pt x="158" y="282"/>
                </a:lnTo>
                <a:lnTo>
                  <a:pt x="155" y="282"/>
                </a:lnTo>
                <a:lnTo>
                  <a:pt x="154" y="281"/>
                </a:lnTo>
                <a:lnTo>
                  <a:pt x="153" y="281"/>
                </a:lnTo>
                <a:lnTo>
                  <a:pt x="152" y="280"/>
                </a:lnTo>
                <a:lnTo>
                  <a:pt x="151" y="280"/>
                </a:lnTo>
                <a:lnTo>
                  <a:pt x="150" y="280"/>
                </a:lnTo>
                <a:lnTo>
                  <a:pt x="149" y="280"/>
                </a:lnTo>
                <a:lnTo>
                  <a:pt x="147" y="280"/>
                </a:lnTo>
                <a:lnTo>
                  <a:pt x="146" y="280"/>
                </a:lnTo>
                <a:lnTo>
                  <a:pt x="146" y="281"/>
                </a:lnTo>
                <a:lnTo>
                  <a:pt x="145" y="281"/>
                </a:lnTo>
                <a:lnTo>
                  <a:pt x="144" y="281"/>
                </a:lnTo>
                <a:lnTo>
                  <a:pt x="143" y="281"/>
                </a:lnTo>
                <a:lnTo>
                  <a:pt x="142" y="281"/>
                </a:lnTo>
                <a:lnTo>
                  <a:pt x="142" y="282"/>
                </a:lnTo>
                <a:lnTo>
                  <a:pt x="141" y="282"/>
                </a:lnTo>
                <a:lnTo>
                  <a:pt x="138" y="284"/>
                </a:lnTo>
                <a:lnTo>
                  <a:pt x="137" y="284"/>
                </a:lnTo>
                <a:lnTo>
                  <a:pt x="136" y="285"/>
                </a:lnTo>
                <a:lnTo>
                  <a:pt x="135" y="285"/>
                </a:lnTo>
                <a:lnTo>
                  <a:pt x="134" y="285"/>
                </a:lnTo>
                <a:lnTo>
                  <a:pt x="133" y="286"/>
                </a:lnTo>
                <a:lnTo>
                  <a:pt x="130" y="286"/>
                </a:lnTo>
                <a:lnTo>
                  <a:pt x="126" y="286"/>
                </a:lnTo>
                <a:lnTo>
                  <a:pt x="125" y="286"/>
                </a:lnTo>
                <a:lnTo>
                  <a:pt x="124" y="286"/>
                </a:lnTo>
                <a:lnTo>
                  <a:pt x="123" y="286"/>
                </a:lnTo>
                <a:lnTo>
                  <a:pt x="116" y="286"/>
                </a:lnTo>
                <a:lnTo>
                  <a:pt x="108" y="286"/>
                </a:lnTo>
                <a:lnTo>
                  <a:pt x="108" y="288"/>
                </a:lnTo>
                <a:lnTo>
                  <a:pt x="108" y="290"/>
                </a:lnTo>
                <a:lnTo>
                  <a:pt x="108" y="293"/>
                </a:lnTo>
                <a:lnTo>
                  <a:pt x="108" y="294"/>
                </a:lnTo>
                <a:lnTo>
                  <a:pt x="107" y="294"/>
                </a:lnTo>
                <a:lnTo>
                  <a:pt x="98" y="294"/>
                </a:lnTo>
                <a:lnTo>
                  <a:pt x="97" y="294"/>
                </a:lnTo>
                <a:lnTo>
                  <a:pt x="97" y="295"/>
                </a:lnTo>
                <a:lnTo>
                  <a:pt x="98" y="296"/>
                </a:lnTo>
                <a:lnTo>
                  <a:pt x="99" y="297"/>
                </a:lnTo>
                <a:lnTo>
                  <a:pt x="98" y="297"/>
                </a:lnTo>
                <a:lnTo>
                  <a:pt x="98" y="298"/>
                </a:lnTo>
                <a:lnTo>
                  <a:pt x="97" y="298"/>
                </a:lnTo>
                <a:lnTo>
                  <a:pt x="95" y="297"/>
                </a:lnTo>
                <a:lnTo>
                  <a:pt x="94" y="297"/>
                </a:lnTo>
                <a:lnTo>
                  <a:pt x="93" y="297"/>
                </a:lnTo>
                <a:lnTo>
                  <a:pt x="92" y="297"/>
                </a:lnTo>
                <a:lnTo>
                  <a:pt x="91" y="297"/>
                </a:lnTo>
                <a:lnTo>
                  <a:pt x="91" y="298"/>
                </a:lnTo>
                <a:lnTo>
                  <a:pt x="91" y="300"/>
                </a:lnTo>
                <a:lnTo>
                  <a:pt x="91" y="301"/>
                </a:lnTo>
                <a:lnTo>
                  <a:pt x="91" y="302"/>
                </a:lnTo>
                <a:lnTo>
                  <a:pt x="91" y="303"/>
                </a:lnTo>
                <a:lnTo>
                  <a:pt x="91" y="304"/>
                </a:lnTo>
                <a:lnTo>
                  <a:pt x="91" y="306"/>
                </a:lnTo>
                <a:lnTo>
                  <a:pt x="91" y="307"/>
                </a:lnTo>
                <a:lnTo>
                  <a:pt x="91" y="311"/>
                </a:lnTo>
                <a:lnTo>
                  <a:pt x="89" y="311"/>
                </a:lnTo>
                <a:lnTo>
                  <a:pt x="85" y="312"/>
                </a:lnTo>
                <a:lnTo>
                  <a:pt x="83" y="312"/>
                </a:lnTo>
                <a:lnTo>
                  <a:pt x="81" y="312"/>
                </a:lnTo>
                <a:lnTo>
                  <a:pt x="77" y="312"/>
                </a:lnTo>
                <a:lnTo>
                  <a:pt x="78" y="313"/>
                </a:lnTo>
                <a:lnTo>
                  <a:pt x="78" y="314"/>
                </a:lnTo>
                <a:lnTo>
                  <a:pt x="80" y="314"/>
                </a:lnTo>
                <a:lnTo>
                  <a:pt x="82" y="317"/>
                </a:lnTo>
                <a:lnTo>
                  <a:pt x="81" y="318"/>
                </a:lnTo>
                <a:lnTo>
                  <a:pt x="81" y="319"/>
                </a:lnTo>
                <a:lnTo>
                  <a:pt x="81" y="320"/>
                </a:lnTo>
                <a:lnTo>
                  <a:pt x="80" y="321"/>
                </a:lnTo>
                <a:lnTo>
                  <a:pt x="78" y="321"/>
                </a:lnTo>
                <a:lnTo>
                  <a:pt x="78" y="322"/>
                </a:lnTo>
                <a:lnTo>
                  <a:pt x="78" y="321"/>
                </a:lnTo>
                <a:lnTo>
                  <a:pt x="77" y="321"/>
                </a:lnTo>
                <a:lnTo>
                  <a:pt x="77" y="320"/>
                </a:lnTo>
                <a:lnTo>
                  <a:pt x="77" y="319"/>
                </a:lnTo>
                <a:lnTo>
                  <a:pt x="76" y="319"/>
                </a:lnTo>
                <a:lnTo>
                  <a:pt x="76" y="318"/>
                </a:lnTo>
                <a:lnTo>
                  <a:pt x="75" y="318"/>
                </a:lnTo>
                <a:lnTo>
                  <a:pt x="75" y="317"/>
                </a:lnTo>
                <a:lnTo>
                  <a:pt x="75" y="315"/>
                </a:lnTo>
                <a:lnTo>
                  <a:pt x="74" y="315"/>
                </a:lnTo>
                <a:lnTo>
                  <a:pt x="74" y="314"/>
                </a:lnTo>
                <a:lnTo>
                  <a:pt x="73" y="313"/>
                </a:lnTo>
                <a:lnTo>
                  <a:pt x="73" y="312"/>
                </a:lnTo>
                <a:lnTo>
                  <a:pt x="72" y="312"/>
                </a:lnTo>
                <a:lnTo>
                  <a:pt x="72" y="311"/>
                </a:lnTo>
                <a:lnTo>
                  <a:pt x="71" y="311"/>
                </a:lnTo>
                <a:lnTo>
                  <a:pt x="71" y="310"/>
                </a:lnTo>
                <a:lnTo>
                  <a:pt x="71" y="309"/>
                </a:lnTo>
                <a:lnTo>
                  <a:pt x="69" y="309"/>
                </a:lnTo>
                <a:lnTo>
                  <a:pt x="69" y="307"/>
                </a:lnTo>
                <a:lnTo>
                  <a:pt x="68" y="307"/>
                </a:lnTo>
                <a:lnTo>
                  <a:pt x="68" y="306"/>
                </a:lnTo>
                <a:lnTo>
                  <a:pt x="68" y="305"/>
                </a:lnTo>
                <a:lnTo>
                  <a:pt x="67" y="305"/>
                </a:lnTo>
                <a:lnTo>
                  <a:pt x="67" y="304"/>
                </a:lnTo>
                <a:lnTo>
                  <a:pt x="66" y="304"/>
                </a:lnTo>
                <a:lnTo>
                  <a:pt x="66" y="303"/>
                </a:lnTo>
                <a:lnTo>
                  <a:pt x="65" y="302"/>
                </a:lnTo>
                <a:lnTo>
                  <a:pt x="64" y="302"/>
                </a:lnTo>
                <a:lnTo>
                  <a:pt x="64" y="301"/>
                </a:lnTo>
                <a:lnTo>
                  <a:pt x="64" y="300"/>
                </a:lnTo>
                <a:lnTo>
                  <a:pt x="63" y="300"/>
                </a:lnTo>
                <a:lnTo>
                  <a:pt x="63" y="298"/>
                </a:lnTo>
                <a:lnTo>
                  <a:pt x="61" y="298"/>
                </a:lnTo>
                <a:lnTo>
                  <a:pt x="61" y="297"/>
                </a:lnTo>
                <a:lnTo>
                  <a:pt x="60" y="296"/>
                </a:lnTo>
                <a:lnTo>
                  <a:pt x="60" y="295"/>
                </a:lnTo>
                <a:lnTo>
                  <a:pt x="59" y="295"/>
                </a:lnTo>
                <a:lnTo>
                  <a:pt x="59" y="294"/>
                </a:lnTo>
                <a:lnTo>
                  <a:pt x="58" y="294"/>
                </a:lnTo>
                <a:lnTo>
                  <a:pt x="58" y="293"/>
                </a:lnTo>
                <a:lnTo>
                  <a:pt x="57" y="293"/>
                </a:lnTo>
                <a:lnTo>
                  <a:pt x="57" y="292"/>
                </a:lnTo>
                <a:lnTo>
                  <a:pt x="56" y="290"/>
                </a:lnTo>
                <a:lnTo>
                  <a:pt x="55" y="289"/>
                </a:lnTo>
                <a:lnTo>
                  <a:pt x="55" y="288"/>
                </a:lnTo>
                <a:lnTo>
                  <a:pt x="54" y="288"/>
                </a:lnTo>
                <a:lnTo>
                  <a:pt x="54" y="287"/>
                </a:lnTo>
                <a:lnTo>
                  <a:pt x="52" y="286"/>
                </a:lnTo>
                <a:lnTo>
                  <a:pt x="52" y="285"/>
                </a:lnTo>
                <a:lnTo>
                  <a:pt x="51" y="284"/>
                </a:lnTo>
                <a:lnTo>
                  <a:pt x="50" y="282"/>
                </a:lnTo>
                <a:lnTo>
                  <a:pt x="49" y="281"/>
                </a:lnTo>
                <a:lnTo>
                  <a:pt x="49" y="280"/>
                </a:lnTo>
                <a:lnTo>
                  <a:pt x="48" y="279"/>
                </a:lnTo>
                <a:lnTo>
                  <a:pt x="48" y="278"/>
                </a:lnTo>
                <a:lnTo>
                  <a:pt x="47" y="278"/>
                </a:lnTo>
                <a:lnTo>
                  <a:pt x="47" y="277"/>
                </a:lnTo>
                <a:lnTo>
                  <a:pt x="46" y="277"/>
                </a:lnTo>
                <a:lnTo>
                  <a:pt x="46" y="276"/>
                </a:lnTo>
                <a:lnTo>
                  <a:pt x="43" y="273"/>
                </a:lnTo>
                <a:lnTo>
                  <a:pt x="42" y="271"/>
                </a:lnTo>
                <a:lnTo>
                  <a:pt x="41" y="271"/>
                </a:lnTo>
                <a:lnTo>
                  <a:pt x="35" y="263"/>
                </a:lnTo>
                <a:lnTo>
                  <a:pt x="32" y="257"/>
                </a:lnTo>
                <a:lnTo>
                  <a:pt x="31" y="257"/>
                </a:lnTo>
                <a:lnTo>
                  <a:pt x="30" y="255"/>
                </a:lnTo>
                <a:lnTo>
                  <a:pt x="28" y="252"/>
                </a:lnTo>
                <a:lnTo>
                  <a:pt x="26" y="252"/>
                </a:lnTo>
                <a:lnTo>
                  <a:pt x="26" y="251"/>
                </a:lnTo>
                <a:lnTo>
                  <a:pt x="25" y="250"/>
                </a:lnTo>
                <a:lnTo>
                  <a:pt x="22" y="246"/>
                </a:lnTo>
                <a:lnTo>
                  <a:pt x="21" y="244"/>
                </a:lnTo>
                <a:lnTo>
                  <a:pt x="16" y="237"/>
                </a:lnTo>
                <a:lnTo>
                  <a:pt x="13" y="231"/>
                </a:lnTo>
                <a:lnTo>
                  <a:pt x="12" y="231"/>
                </a:lnTo>
                <a:lnTo>
                  <a:pt x="11" y="230"/>
                </a:lnTo>
                <a:lnTo>
                  <a:pt x="11" y="229"/>
                </a:lnTo>
                <a:lnTo>
                  <a:pt x="9" y="229"/>
                </a:lnTo>
                <a:lnTo>
                  <a:pt x="9" y="228"/>
                </a:lnTo>
                <a:lnTo>
                  <a:pt x="9" y="227"/>
                </a:lnTo>
                <a:lnTo>
                  <a:pt x="8" y="227"/>
                </a:lnTo>
                <a:lnTo>
                  <a:pt x="8" y="226"/>
                </a:lnTo>
                <a:lnTo>
                  <a:pt x="7" y="226"/>
                </a:lnTo>
                <a:lnTo>
                  <a:pt x="7" y="225"/>
                </a:lnTo>
                <a:lnTo>
                  <a:pt x="6" y="223"/>
                </a:lnTo>
                <a:lnTo>
                  <a:pt x="5" y="223"/>
                </a:lnTo>
                <a:lnTo>
                  <a:pt x="4" y="222"/>
                </a:lnTo>
                <a:lnTo>
                  <a:pt x="4" y="221"/>
                </a:lnTo>
                <a:lnTo>
                  <a:pt x="3" y="221"/>
                </a:lnTo>
                <a:lnTo>
                  <a:pt x="3" y="220"/>
                </a:lnTo>
                <a:lnTo>
                  <a:pt x="2" y="220"/>
                </a:lnTo>
                <a:lnTo>
                  <a:pt x="3" y="220"/>
                </a:lnTo>
                <a:lnTo>
                  <a:pt x="3" y="219"/>
                </a:lnTo>
                <a:lnTo>
                  <a:pt x="4" y="219"/>
                </a:lnTo>
                <a:lnTo>
                  <a:pt x="5" y="219"/>
                </a:lnTo>
                <a:lnTo>
                  <a:pt x="6" y="220"/>
                </a:lnTo>
                <a:lnTo>
                  <a:pt x="7" y="220"/>
                </a:lnTo>
                <a:lnTo>
                  <a:pt x="9" y="222"/>
                </a:lnTo>
                <a:lnTo>
                  <a:pt x="11" y="223"/>
                </a:lnTo>
                <a:lnTo>
                  <a:pt x="11" y="225"/>
                </a:lnTo>
                <a:lnTo>
                  <a:pt x="12" y="225"/>
                </a:lnTo>
                <a:lnTo>
                  <a:pt x="14" y="228"/>
                </a:lnTo>
                <a:lnTo>
                  <a:pt x="15" y="228"/>
                </a:lnTo>
                <a:lnTo>
                  <a:pt x="17" y="226"/>
                </a:lnTo>
                <a:lnTo>
                  <a:pt x="19" y="225"/>
                </a:lnTo>
                <a:lnTo>
                  <a:pt x="17" y="222"/>
                </a:lnTo>
                <a:lnTo>
                  <a:pt x="16" y="222"/>
                </a:lnTo>
                <a:lnTo>
                  <a:pt x="15" y="222"/>
                </a:lnTo>
                <a:lnTo>
                  <a:pt x="14" y="222"/>
                </a:lnTo>
                <a:lnTo>
                  <a:pt x="13" y="222"/>
                </a:lnTo>
                <a:lnTo>
                  <a:pt x="9" y="219"/>
                </a:lnTo>
                <a:lnTo>
                  <a:pt x="8" y="219"/>
                </a:lnTo>
                <a:lnTo>
                  <a:pt x="8" y="218"/>
                </a:lnTo>
                <a:lnTo>
                  <a:pt x="8" y="214"/>
                </a:lnTo>
                <a:lnTo>
                  <a:pt x="7" y="213"/>
                </a:lnTo>
                <a:lnTo>
                  <a:pt x="7" y="212"/>
                </a:lnTo>
                <a:lnTo>
                  <a:pt x="7" y="211"/>
                </a:lnTo>
                <a:lnTo>
                  <a:pt x="8" y="208"/>
                </a:lnTo>
                <a:lnTo>
                  <a:pt x="7" y="206"/>
                </a:lnTo>
                <a:lnTo>
                  <a:pt x="7" y="205"/>
                </a:lnTo>
                <a:lnTo>
                  <a:pt x="4" y="209"/>
                </a:lnTo>
                <a:lnTo>
                  <a:pt x="5" y="210"/>
                </a:lnTo>
                <a:lnTo>
                  <a:pt x="5" y="211"/>
                </a:lnTo>
                <a:lnTo>
                  <a:pt x="4" y="210"/>
                </a:lnTo>
                <a:lnTo>
                  <a:pt x="2" y="212"/>
                </a:lnTo>
                <a:lnTo>
                  <a:pt x="2" y="213"/>
                </a:lnTo>
                <a:lnTo>
                  <a:pt x="3" y="213"/>
                </a:lnTo>
                <a:lnTo>
                  <a:pt x="4" y="215"/>
                </a:lnTo>
                <a:lnTo>
                  <a:pt x="5" y="217"/>
                </a:lnTo>
                <a:lnTo>
                  <a:pt x="6" y="217"/>
                </a:lnTo>
                <a:lnTo>
                  <a:pt x="5" y="217"/>
                </a:lnTo>
                <a:lnTo>
                  <a:pt x="5" y="215"/>
                </a:lnTo>
                <a:lnTo>
                  <a:pt x="4" y="215"/>
                </a:lnTo>
                <a:lnTo>
                  <a:pt x="3" y="215"/>
                </a:lnTo>
                <a:lnTo>
                  <a:pt x="3" y="217"/>
                </a:lnTo>
                <a:lnTo>
                  <a:pt x="2" y="217"/>
                </a:lnTo>
                <a:lnTo>
                  <a:pt x="3" y="217"/>
                </a:lnTo>
                <a:lnTo>
                  <a:pt x="2" y="215"/>
                </a:lnTo>
                <a:lnTo>
                  <a:pt x="2" y="214"/>
                </a:lnTo>
                <a:lnTo>
                  <a:pt x="0" y="212"/>
                </a:lnTo>
                <a:lnTo>
                  <a:pt x="2" y="210"/>
                </a:lnTo>
                <a:lnTo>
                  <a:pt x="5" y="205"/>
                </a:lnTo>
                <a:lnTo>
                  <a:pt x="6" y="204"/>
                </a:lnTo>
                <a:lnTo>
                  <a:pt x="7" y="205"/>
                </a:lnTo>
                <a:lnTo>
                  <a:pt x="9" y="208"/>
                </a:lnTo>
                <a:lnTo>
                  <a:pt x="8" y="210"/>
                </a:lnTo>
                <a:lnTo>
                  <a:pt x="8" y="212"/>
                </a:lnTo>
                <a:lnTo>
                  <a:pt x="9" y="212"/>
                </a:lnTo>
                <a:lnTo>
                  <a:pt x="9" y="213"/>
                </a:lnTo>
                <a:lnTo>
                  <a:pt x="9" y="214"/>
                </a:lnTo>
                <a:lnTo>
                  <a:pt x="8" y="214"/>
                </a:lnTo>
                <a:lnTo>
                  <a:pt x="8" y="218"/>
                </a:lnTo>
                <a:lnTo>
                  <a:pt x="12" y="221"/>
                </a:lnTo>
                <a:lnTo>
                  <a:pt x="13" y="220"/>
                </a:lnTo>
                <a:lnTo>
                  <a:pt x="16" y="220"/>
                </a:lnTo>
                <a:lnTo>
                  <a:pt x="16" y="219"/>
                </a:lnTo>
                <a:lnTo>
                  <a:pt x="17" y="219"/>
                </a:lnTo>
                <a:lnTo>
                  <a:pt x="19" y="219"/>
                </a:lnTo>
                <a:lnTo>
                  <a:pt x="20" y="217"/>
                </a:lnTo>
                <a:lnTo>
                  <a:pt x="22" y="214"/>
                </a:lnTo>
                <a:lnTo>
                  <a:pt x="23" y="214"/>
                </a:lnTo>
                <a:lnTo>
                  <a:pt x="23" y="213"/>
                </a:lnTo>
                <a:lnTo>
                  <a:pt x="24" y="213"/>
                </a:lnTo>
                <a:lnTo>
                  <a:pt x="25" y="212"/>
                </a:lnTo>
                <a:lnTo>
                  <a:pt x="34" y="203"/>
                </a:lnTo>
                <a:lnTo>
                  <a:pt x="41" y="197"/>
                </a:lnTo>
                <a:lnTo>
                  <a:pt x="42" y="196"/>
                </a:lnTo>
                <a:lnTo>
                  <a:pt x="50" y="189"/>
                </a:lnTo>
                <a:lnTo>
                  <a:pt x="50" y="188"/>
                </a:lnTo>
                <a:lnTo>
                  <a:pt x="57" y="183"/>
                </a:lnTo>
                <a:lnTo>
                  <a:pt x="61" y="178"/>
                </a:lnTo>
                <a:lnTo>
                  <a:pt x="67" y="173"/>
                </a:lnTo>
                <a:lnTo>
                  <a:pt x="67" y="172"/>
                </a:lnTo>
                <a:lnTo>
                  <a:pt x="72" y="170"/>
                </a:lnTo>
                <a:lnTo>
                  <a:pt x="75" y="166"/>
                </a:lnTo>
                <a:lnTo>
                  <a:pt x="102" y="141"/>
                </a:lnTo>
                <a:lnTo>
                  <a:pt x="103" y="139"/>
                </a:lnTo>
                <a:lnTo>
                  <a:pt x="104" y="138"/>
                </a:lnTo>
                <a:lnTo>
                  <a:pt x="107" y="136"/>
                </a:lnTo>
                <a:lnTo>
                  <a:pt x="110" y="133"/>
                </a:lnTo>
                <a:lnTo>
                  <a:pt x="123" y="122"/>
                </a:lnTo>
                <a:lnTo>
                  <a:pt x="126" y="119"/>
                </a:lnTo>
                <a:lnTo>
                  <a:pt x="127" y="118"/>
                </a:lnTo>
                <a:lnTo>
                  <a:pt x="129" y="116"/>
                </a:lnTo>
                <a:lnTo>
                  <a:pt x="133" y="112"/>
                </a:lnTo>
                <a:lnTo>
                  <a:pt x="134" y="111"/>
                </a:lnTo>
                <a:lnTo>
                  <a:pt x="135" y="110"/>
                </a:lnTo>
                <a:lnTo>
                  <a:pt x="137" y="109"/>
                </a:lnTo>
                <a:lnTo>
                  <a:pt x="138" y="108"/>
                </a:lnTo>
                <a:lnTo>
                  <a:pt x="140" y="105"/>
                </a:lnTo>
                <a:lnTo>
                  <a:pt x="141" y="105"/>
                </a:lnTo>
                <a:lnTo>
                  <a:pt x="142" y="104"/>
                </a:lnTo>
                <a:lnTo>
                  <a:pt x="145" y="101"/>
                </a:lnTo>
                <a:lnTo>
                  <a:pt x="149" y="98"/>
                </a:lnTo>
                <a:lnTo>
                  <a:pt x="153" y="94"/>
                </a:lnTo>
                <a:lnTo>
                  <a:pt x="156" y="91"/>
                </a:lnTo>
                <a:lnTo>
                  <a:pt x="168" y="80"/>
                </a:lnTo>
                <a:lnTo>
                  <a:pt x="169" y="79"/>
                </a:lnTo>
                <a:lnTo>
                  <a:pt x="173" y="76"/>
                </a:lnTo>
                <a:lnTo>
                  <a:pt x="173" y="75"/>
                </a:lnTo>
                <a:lnTo>
                  <a:pt x="175" y="74"/>
                </a:lnTo>
                <a:lnTo>
                  <a:pt x="176" y="72"/>
                </a:lnTo>
                <a:lnTo>
                  <a:pt x="184" y="66"/>
                </a:lnTo>
                <a:lnTo>
                  <a:pt x="185" y="64"/>
                </a:lnTo>
                <a:lnTo>
                  <a:pt x="186" y="63"/>
                </a:lnTo>
                <a:lnTo>
                  <a:pt x="187" y="62"/>
                </a:lnTo>
                <a:lnTo>
                  <a:pt x="188" y="62"/>
                </a:lnTo>
                <a:lnTo>
                  <a:pt x="188" y="61"/>
                </a:lnTo>
                <a:lnTo>
                  <a:pt x="189" y="61"/>
                </a:lnTo>
                <a:lnTo>
                  <a:pt x="189" y="60"/>
                </a:lnTo>
                <a:lnTo>
                  <a:pt x="190" y="60"/>
                </a:lnTo>
                <a:lnTo>
                  <a:pt x="190" y="59"/>
                </a:lnTo>
                <a:lnTo>
                  <a:pt x="192" y="59"/>
                </a:lnTo>
                <a:lnTo>
                  <a:pt x="192" y="58"/>
                </a:lnTo>
                <a:lnTo>
                  <a:pt x="193" y="58"/>
                </a:lnTo>
                <a:lnTo>
                  <a:pt x="193" y="56"/>
                </a:lnTo>
                <a:lnTo>
                  <a:pt x="194" y="56"/>
                </a:lnTo>
                <a:lnTo>
                  <a:pt x="194" y="55"/>
                </a:lnTo>
                <a:lnTo>
                  <a:pt x="195" y="55"/>
                </a:lnTo>
                <a:lnTo>
                  <a:pt x="195" y="54"/>
                </a:lnTo>
                <a:lnTo>
                  <a:pt x="196" y="54"/>
                </a:lnTo>
                <a:lnTo>
                  <a:pt x="199" y="51"/>
                </a:lnTo>
                <a:lnTo>
                  <a:pt x="202" y="49"/>
                </a:lnTo>
                <a:lnTo>
                  <a:pt x="210" y="41"/>
                </a:lnTo>
                <a:lnTo>
                  <a:pt x="214" y="37"/>
                </a:lnTo>
                <a:lnTo>
                  <a:pt x="215" y="36"/>
                </a:lnTo>
                <a:lnTo>
                  <a:pt x="216" y="35"/>
                </a:lnTo>
                <a:lnTo>
                  <a:pt x="219" y="33"/>
                </a:lnTo>
                <a:lnTo>
                  <a:pt x="223" y="29"/>
                </a:lnTo>
                <a:lnTo>
                  <a:pt x="227" y="26"/>
                </a:lnTo>
                <a:lnTo>
                  <a:pt x="228" y="25"/>
                </a:lnTo>
                <a:lnTo>
                  <a:pt x="232" y="20"/>
                </a:lnTo>
                <a:lnTo>
                  <a:pt x="235" y="18"/>
                </a:lnTo>
                <a:lnTo>
                  <a:pt x="237" y="17"/>
                </a:lnTo>
                <a:lnTo>
                  <a:pt x="238" y="16"/>
                </a:lnTo>
                <a:lnTo>
                  <a:pt x="240" y="13"/>
                </a:lnTo>
                <a:lnTo>
                  <a:pt x="241" y="12"/>
                </a:lnTo>
                <a:lnTo>
                  <a:pt x="242" y="11"/>
                </a:lnTo>
                <a:lnTo>
                  <a:pt x="244" y="10"/>
                </a:lnTo>
                <a:lnTo>
                  <a:pt x="245" y="9"/>
                </a:lnTo>
                <a:lnTo>
                  <a:pt x="250" y="3"/>
                </a:lnTo>
                <a:lnTo>
                  <a:pt x="252" y="3"/>
                </a:lnTo>
                <a:lnTo>
                  <a:pt x="254" y="1"/>
                </a:lnTo>
                <a:lnTo>
                  <a:pt x="255" y="0"/>
                </a:lnTo>
                <a:lnTo>
                  <a:pt x="256" y="0"/>
                </a:lnTo>
                <a:lnTo>
                  <a:pt x="258" y="0"/>
                </a:lnTo>
                <a:lnTo>
                  <a:pt x="270" y="0"/>
                </a:lnTo>
                <a:lnTo>
                  <a:pt x="270" y="3"/>
                </a:lnTo>
                <a:lnTo>
                  <a:pt x="270" y="4"/>
                </a:lnTo>
                <a:lnTo>
                  <a:pt x="268" y="4"/>
                </a:lnTo>
                <a:lnTo>
                  <a:pt x="266" y="5"/>
                </a:lnTo>
                <a:lnTo>
                  <a:pt x="266" y="6"/>
                </a:lnTo>
                <a:lnTo>
                  <a:pt x="266" y="8"/>
                </a:lnTo>
                <a:lnTo>
                  <a:pt x="266" y="10"/>
                </a:lnTo>
                <a:lnTo>
                  <a:pt x="266" y="11"/>
                </a:lnTo>
                <a:lnTo>
                  <a:pt x="267" y="11"/>
                </a:lnTo>
                <a:lnTo>
                  <a:pt x="267" y="12"/>
                </a:lnTo>
                <a:lnTo>
                  <a:pt x="272" y="10"/>
                </a:lnTo>
                <a:lnTo>
                  <a:pt x="272" y="9"/>
                </a:lnTo>
                <a:lnTo>
                  <a:pt x="272" y="8"/>
                </a:lnTo>
                <a:lnTo>
                  <a:pt x="276" y="8"/>
                </a:lnTo>
                <a:lnTo>
                  <a:pt x="279" y="8"/>
                </a:lnTo>
                <a:lnTo>
                  <a:pt x="279" y="17"/>
                </a:lnTo>
                <a:lnTo>
                  <a:pt x="278" y="17"/>
                </a:lnTo>
                <a:lnTo>
                  <a:pt x="276" y="17"/>
                </a:lnTo>
                <a:lnTo>
                  <a:pt x="273" y="17"/>
                </a:lnTo>
                <a:lnTo>
                  <a:pt x="272" y="17"/>
                </a:lnTo>
                <a:lnTo>
                  <a:pt x="271" y="17"/>
                </a:lnTo>
                <a:lnTo>
                  <a:pt x="271" y="20"/>
                </a:lnTo>
                <a:lnTo>
                  <a:pt x="271" y="21"/>
                </a:lnTo>
                <a:lnTo>
                  <a:pt x="271" y="22"/>
                </a:lnTo>
                <a:lnTo>
                  <a:pt x="271" y="25"/>
                </a:lnTo>
                <a:lnTo>
                  <a:pt x="271" y="26"/>
                </a:lnTo>
                <a:lnTo>
                  <a:pt x="271" y="28"/>
                </a:lnTo>
                <a:lnTo>
                  <a:pt x="271" y="30"/>
                </a:lnTo>
                <a:lnTo>
                  <a:pt x="271" y="31"/>
                </a:lnTo>
                <a:lnTo>
                  <a:pt x="271" y="34"/>
                </a:lnTo>
                <a:lnTo>
                  <a:pt x="272" y="34"/>
                </a:lnTo>
                <a:lnTo>
                  <a:pt x="273" y="34"/>
                </a:lnTo>
                <a:lnTo>
                  <a:pt x="274" y="34"/>
                </a:lnTo>
                <a:lnTo>
                  <a:pt x="276" y="34"/>
                </a:lnTo>
                <a:lnTo>
                  <a:pt x="278" y="34"/>
                </a:lnTo>
                <a:lnTo>
                  <a:pt x="279" y="34"/>
                </a:lnTo>
                <a:lnTo>
                  <a:pt x="281" y="34"/>
                </a:lnTo>
                <a:lnTo>
                  <a:pt x="283" y="34"/>
                </a:lnTo>
                <a:lnTo>
                  <a:pt x="285" y="34"/>
                </a:lnTo>
                <a:lnTo>
                  <a:pt x="288" y="34"/>
                </a:lnTo>
                <a:lnTo>
                  <a:pt x="289" y="34"/>
                </a:lnTo>
                <a:lnTo>
                  <a:pt x="290" y="34"/>
                </a:lnTo>
                <a:lnTo>
                  <a:pt x="291" y="34"/>
                </a:lnTo>
                <a:lnTo>
                  <a:pt x="293" y="34"/>
                </a:lnTo>
                <a:lnTo>
                  <a:pt x="296" y="34"/>
                </a:lnTo>
                <a:lnTo>
                  <a:pt x="296" y="37"/>
                </a:lnTo>
                <a:lnTo>
                  <a:pt x="296" y="38"/>
                </a:lnTo>
                <a:lnTo>
                  <a:pt x="296" y="41"/>
                </a:lnTo>
                <a:lnTo>
                  <a:pt x="296" y="43"/>
                </a:lnTo>
                <a:lnTo>
                  <a:pt x="294" y="43"/>
                </a:lnTo>
                <a:lnTo>
                  <a:pt x="291" y="43"/>
                </a:lnTo>
                <a:lnTo>
                  <a:pt x="291" y="42"/>
                </a:lnTo>
                <a:lnTo>
                  <a:pt x="290" y="42"/>
                </a:lnTo>
                <a:lnTo>
                  <a:pt x="290" y="43"/>
                </a:lnTo>
                <a:lnTo>
                  <a:pt x="289" y="44"/>
                </a:lnTo>
                <a:lnTo>
                  <a:pt x="288" y="43"/>
                </a:lnTo>
                <a:lnTo>
                  <a:pt x="288" y="51"/>
                </a:lnTo>
                <a:lnTo>
                  <a:pt x="290" y="51"/>
                </a:lnTo>
                <a:lnTo>
                  <a:pt x="293" y="51"/>
                </a:lnTo>
                <a:lnTo>
                  <a:pt x="296" y="52"/>
                </a:lnTo>
                <a:lnTo>
                  <a:pt x="297" y="52"/>
                </a:lnTo>
                <a:lnTo>
                  <a:pt x="298" y="52"/>
                </a:lnTo>
                <a:lnTo>
                  <a:pt x="302" y="52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575" name="Freeform 610">
            <a:extLst>
              <a:ext uri="{FF2B5EF4-FFF2-40B4-BE49-F238E27FC236}">
                <a16:creationId xmlns:a16="http://schemas.microsoft.com/office/drawing/2014/main" id="{264EF416-B723-87A2-77C0-ECA74AEC9AEE}"/>
              </a:ext>
            </a:extLst>
          </p:cNvPr>
          <p:cNvSpPr>
            <a:spLocks noEditPoints="1"/>
          </p:cNvSpPr>
          <p:nvPr/>
        </p:nvSpPr>
        <p:spPr bwMode="auto">
          <a:xfrm>
            <a:off x="2319066" y="2609552"/>
            <a:ext cx="1187450" cy="2181225"/>
          </a:xfrm>
          <a:custGeom>
            <a:avLst/>
            <a:gdLst>
              <a:gd name="T0" fmla="*/ 380 w 748"/>
              <a:gd name="T1" fmla="*/ 1224 h 1374"/>
              <a:gd name="T2" fmla="*/ 497 w 748"/>
              <a:gd name="T3" fmla="*/ 1240 h 1374"/>
              <a:gd name="T4" fmla="*/ 687 w 748"/>
              <a:gd name="T5" fmla="*/ 1296 h 1374"/>
              <a:gd name="T6" fmla="*/ 336 w 748"/>
              <a:gd name="T7" fmla="*/ 1318 h 1374"/>
              <a:gd name="T8" fmla="*/ 345 w 748"/>
              <a:gd name="T9" fmla="*/ 1246 h 1374"/>
              <a:gd name="T10" fmla="*/ 184 w 748"/>
              <a:gd name="T11" fmla="*/ 953 h 1374"/>
              <a:gd name="T12" fmla="*/ 154 w 748"/>
              <a:gd name="T13" fmla="*/ 1007 h 1374"/>
              <a:gd name="T14" fmla="*/ 110 w 748"/>
              <a:gd name="T15" fmla="*/ 995 h 1374"/>
              <a:gd name="T16" fmla="*/ 98 w 748"/>
              <a:gd name="T17" fmla="*/ 803 h 1374"/>
              <a:gd name="T18" fmla="*/ 119 w 748"/>
              <a:gd name="T19" fmla="*/ 778 h 1374"/>
              <a:gd name="T20" fmla="*/ 123 w 748"/>
              <a:gd name="T21" fmla="*/ 811 h 1374"/>
              <a:gd name="T22" fmla="*/ 538 w 748"/>
              <a:gd name="T23" fmla="*/ 5 h 1374"/>
              <a:gd name="T24" fmla="*/ 733 w 748"/>
              <a:gd name="T25" fmla="*/ 55 h 1374"/>
              <a:gd name="T26" fmla="*/ 601 w 748"/>
              <a:gd name="T27" fmla="*/ 95 h 1374"/>
              <a:gd name="T28" fmla="*/ 497 w 748"/>
              <a:gd name="T29" fmla="*/ 146 h 1374"/>
              <a:gd name="T30" fmla="*/ 445 w 748"/>
              <a:gd name="T31" fmla="*/ 267 h 1374"/>
              <a:gd name="T32" fmla="*/ 431 w 748"/>
              <a:gd name="T33" fmla="*/ 443 h 1374"/>
              <a:gd name="T34" fmla="*/ 555 w 748"/>
              <a:gd name="T35" fmla="*/ 405 h 1374"/>
              <a:gd name="T36" fmla="*/ 569 w 748"/>
              <a:gd name="T37" fmla="*/ 538 h 1374"/>
              <a:gd name="T38" fmla="*/ 523 w 748"/>
              <a:gd name="T39" fmla="*/ 627 h 1374"/>
              <a:gd name="T40" fmla="*/ 516 w 748"/>
              <a:gd name="T41" fmla="*/ 656 h 1374"/>
              <a:gd name="T42" fmla="*/ 549 w 748"/>
              <a:gd name="T43" fmla="*/ 757 h 1374"/>
              <a:gd name="T44" fmla="*/ 475 w 748"/>
              <a:gd name="T45" fmla="*/ 798 h 1374"/>
              <a:gd name="T46" fmla="*/ 469 w 748"/>
              <a:gd name="T47" fmla="*/ 823 h 1374"/>
              <a:gd name="T48" fmla="*/ 440 w 748"/>
              <a:gd name="T49" fmla="*/ 908 h 1374"/>
              <a:gd name="T50" fmla="*/ 484 w 748"/>
              <a:gd name="T51" fmla="*/ 934 h 1374"/>
              <a:gd name="T52" fmla="*/ 524 w 748"/>
              <a:gd name="T53" fmla="*/ 962 h 1374"/>
              <a:gd name="T54" fmla="*/ 476 w 748"/>
              <a:gd name="T55" fmla="*/ 1051 h 1374"/>
              <a:gd name="T56" fmla="*/ 433 w 748"/>
              <a:gd name="T57" fmla="*/ 1011 h 1374"/>
              <a:gd name="T58" fmla="*/ 359 w 748"/>
              <a:gd name="T59" fmla="*/ 1018 h 1374"/>
              <a:gd name="T60" fmla="*/ 295 w 748"/>
              <a:gd name="T61" fmla="*/ 1014 h 1374"/>
              <a:gd name="T62" fmla="*/ 265 w 748"/>
              <a:gd name="T63" fmla="*/ 997 h 1374"/>
              <a:gd name="T64" fmla="*/ 223 w 748"/>
              <a:gd name="T65" fmla="*/ 965 h 1374"/>
              <a:gd name="T66" fmla="*/ 213 w 748"/>
              <a:gd name="T67" fmla="*/ 920 h 1374"/>
              <a:gd name="T68" fmla="*/ 132 w 748"/>
              <a:gd name="T69" fmla="*/ 924 h 1374"/>
              <a:gd name="T70" fmla="*/ 94 w 748"/>
              <a:gd name="T71" fmla="*/ 964 h 1374"/>
              <a:gd name="T72" fmla="*/ 93 w 748"/>
              <a:gd name="T73" fmla="*/ 974 h 1374"/>
              <a:gd name="T74" fmla="*/ 89 w 748"/>
              <a:gd name="T75" fmla="*/ 1024 h 1374"/>
              <a:gd name="T76" fmla="*/ 72 w 748"/>
              <a:gd name="T77" fmla="*/ 1044 h 1374"/>
              <a:gd name="T78" fmla="*/ 55 w 748"/>
              <a:gd name="T79" fmla="*/ 987 h 1374"/>
              <a:gd name="T80" fmla="*/ 50 w 748"/>
              <a:gd name="T81" fmla="*/ 922 h 1374"/>
              <a:gd name="T82" fmla="*/ 54 w 748"/>
              <a:gd name="T83" fmla="*/ 874 h 1374"/>
              <a:gd name="T84" fmla="*/ 95 w 748"/>
              <a:gd name="T85" fmla="*/ 825 h 1374"/>
              <a:gd name="T86" fmla="*/ 140 w 748"/>
              <a:gd name="T87" fmla="*/ 786 h 1374"/>
              <a:gd name="T88" fmla="*/ 123 w 748"/>
              <a:gd name="T89" fmla="*/ 750 h 1374"/>
              <a:gd name="T90" fmla="*/ 84 w 748"/>
              <a:gd name="T91" fmla="*/ 782 h 1374"/>
              <a:gd name="T92" fmla="*/ 68 w 748"/>
              <a:gd name="T93" fmla="*/ 799 h 1374"/>
              <a:gd name="T94" fmla="*/ 66 w 748"/>
              <a:gd name="T95" fmla="*/ 824 h 1374"/>
              <a:gd name="T96" fmla="*/ 43 w 748"/>
              <a:gd name="T97" fmla="*/ 738 h 1374"/>
              <a:gd name="T98" fmla="*/ 3 w 748"/>
              <a:gd name="T99" fmla="*/ 676 h 1374"/>
              <a:gd name="T100" fmla="*/ 31 w 748"/>
              <a:gd name="T101" fmla="*/ 631 h 1374"/>
              <a:gd name="T102" fmla="*/ 58 w 748"/>
              <a:gd name="T103" fmla="*/ 518 h 1374"/>
              <a:gd name="T104" fmla="*/ 44 w 748"/>
              <a:gd name="T105" fmla="*/ 389 h 1374"/>
              <a:gd name="T106" fmla="*/ 110 w 748"/>
              <a:gd name="T107" fmla="*/ 309 h 1374"/>
              <a:gd name="T108" fmla="*/ 224 w 748"/>
              <a:gd name="T109" fmla="*/ 289 h 1374"/>
              <a:gd name="T110" fmla="*/ 314 w 748"/>
              <a:gd name="T111" fmla="*/ 265 h 1374"/>
              <a:gd name="T112" fmla="*/ 335 w 748"/>
              <a:gd name="T113" fmla="*/ 136 h 1374"/>
              <a:gd name="T114" fmla="*/ 325 w 748"/>
              <a:gd name="T115" fmla="*/ 124 h 1374"/>
              <a:gd name="T116" fmla="*/ 365 w 748"/>
              <a:gd name="T117" fmla="*/ 112 h 1374"/>
              <a:gd name="T118" fmla="*/ 408 w 748"/>
              <a:gd name="T119" fmla="*/ 127 h 1374"/>
              <a:gd name="T120" fmla="*/ 481 w 748"/>
              <a:gd name="T121" fmla="*/ 123 h 1374"/>
              <a:gd name="T122" fmla="*/ 491 w 748"/>
              <a:gd name="T123" fmla="*/ 74 h 1374"/>
              <a:gd name="T124" fmla="*/ 508 w 748"/>
              <a:gd name="T125" fmla="*/ 39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48" h="1374">
                <a:moveTo>
                  <a:pt x="708" y="1191"/>
                </a:moveTo>
                <a:lnTo>
                  <a:pt x="708" y="1193"/>
                </a:lnTo>
                <a:lnTo>
                  <a:pt x="708" y="1194"/>
                </a:lnTo>
                <a:lnTo>
                  <a:pt x="708" y="1195"/>
                </a:lnTo>
                <a:lnTo>
                  <a:pt x="708" y="1200"/>
                </a:lnTo>
                <a:lnTo>
                  <a:pt x="702" y="1200"/>
                </a:lnTo>
                <a:lnTo>
                  <a:pt x="701" y="1200"/>
                </a:lnTo>
                <a:lnTo>
                  <a:pt x="699" y="1200"/>
                </a:lnTo>
                <a:lnTo>
                  <a:pt x="698" y="1200"/>
                </a:lnTo>
                <a:lnTo>
                  <a:pt x="698" y="1201"/>
                </a:lnTo>
                <a:lnTo>
                  <a:pt x="698" y="1208"/>
                </a:lnTo>
                <a:lnTo>
                  <a:pt x="697" y="1208"/>
                </a:lnTo>
                <a:lnTo>
                  <a:pt x="696" y="1207"/>
                </a:lnTo>
                <a:lnTo>
                  <a:pt x="692" y="1208"/>
                </a:lnTo>
                <a:lnTo>
                  <a:pt x="692" y="1205"/>
                </a:lnTo>
                <a:lnTo>
                  <a:pt x="692" y="1204"/>
                </a:lnTo>
                <a:lnTo>
                  <a:pt x="695" y="1203"/>
                </a:lnTo>
                <a:lnTo>
                  <a:pt x="693" y="1200"/>
                </a:lnTo>
                <a:lnTo>
                  <a:pt x="695" y="1200"/>
                </a:lnTo>
                <a:lnTo>
                  <a:pt x="695" y="1199"/>
                </a:lnTo>
                <a:lnTo>
                  <a:pt x="695" y="1196"/>
                </a:lnTo>
                <a:lnTo>
                  <a:pt x="695" y="1195"/>
                </a:lnTo>
                <a:lnTo>
                  <a:pt x="701" y="1195"/>
                </a:lnTo>
                <a:lnTo>
                  <a:pt x="701" y="1193"/>
                </a:lnTo>
                <a:lnTo>
                  <a:pt x="702" y="1193"/>
                </a:lnTo>
                <a:lnTo>
                  <a:pt x="704" y="1193"/>
                </a:lnTo>
                <a:lnTo>
                  <a:pt x="704" y="1192"/>
                </a:lnTo>
                <a:lnTo>
                  <a:pt x="704" y="1191"/>
                </a:lnTo>
                <a:lnTo>
                  <a:pt x="706" y="1191"/>
                </a:lnTo>
                <a:lnTo>
                  <a:pt x="708" y="1191"/>
                </a:lnTo>
                <a:close/>
                <a:moveTo>
                  <a:pt x="331" y="1241"/>
                </a:moveTo>
                <a:lnTo>
                  <a:pt x="330" y="1241"/>
                </a:lnTo>
                <a:lnTo>
                  <a:pt x="329" y="1240"/>
                </a:lnTo>
                <a:lnTo>
                  <a:pt x="328" y="1240"/>
                </a:lnTo>
                <a:lnTo>
                  <a:pt x="327" y="1240"/>
                </a:lnTo>
                <a:lnTo>
                  <a:pt x="326" y="1240"/>
                </a:lnTo>
                <a:lnTo>
                  <a:pt x="327" y="1240"/>
                </a:lnTo>
                <a:lnTo>
                  <a:pt x="328" y="1240"/>
                </a:lnTo>
                <a:lnTo>
                  <a:pt x="329" y="1240"/>
                </a:lnTo>
                <a:lnTo>
                  <a:pt x="330" y="1241"/>
                </a:lnTo>
                <a:lnTo>
                  <a:pt x="331" y="1241"/>
                </a:lnTo>
                <a:close/>
                <a:moveTo>
                  <a:pt x="331" y="1241"/>
                </a:moveTo>
                <a:lnTo>
                  <a:pt x="331" y="1240"/>
                </a:lnTo>
                <a:lnTo>
                  <a:pt x="331" y="1238"/>
                </a:lnTo>
                <a:lnTo>
                  <a:pt x="331" y="1237"/>
                </a:lnTo>
                <a:lnTo>
                  <a:pt x="333" y="1240"/>
                </a:lnTo>
                <a:lnTo>
                  <a:pt x="334" y="1241"/>
                </a:lnTo>
                <a:lnTo>
                  <a:pt x="335" y="1242"/>
                </a:lnTo>
                <a:lnTo>
                  <a:pt x="336" y="1243"/>
                </a:lnTo>
                <a:lnTo>
                  <a:pt x="336" y="1244"/>
                </a:lnTo>
                <a:lnTo>
                  <a:pt x="337" y="1244"/>
                </a:lnTo>
                <a:lnTo>
                  <a:pt x="338" y="1244"/>
                </a:lnTo>
                <a:lnTo>
                  <a:pt x="339" y="1244"/>
                </a:lnTo>
                <a:lnTo>
                  <a:pt x="340" y="1244"/>
                </a:lnTo>
                <a:lnTo>
                  <a:pt x="340" y="1243"/>
                </a:lnTo>
                <a:lnTo>
                  <a:pt x="342" y="1244"/>
                </a:lnTo>
                <a:lnTo>
                  <a:pt x="343" y="1244"/>
                </a:lnTo>
                <a:lnTo>
                  <a:pt x="342" y="1244"/>
                </a:lnTo>
                <a:lnTo>
                  <a:pt x="340" y="1244"/>
                </a:lnTo>
                <a:lnTo>
                  <a:pt x="339" y="1244"/>
                </a:lnTo>
                <a:lnTo>
                  <a:pt x="338" y="1244"/>
                </a:lnTo>
                <a:lnTo>
                  <a:pt x="337" y="1244"/>
                </a:lnTo>
                <a:lnTo>
                  <a:pt x="336" y="1244"/>
                </a:lnTo>
                <a:lnTo>
                  <a:pt x="335" y="1244"/>
                </a:lnTo>
                <a:lnTo>
                  <a:pt x="334" y="1243"/>
                </a:lnTo>
                <a:lnTo>
                  <a:pt x="334" y="1242"/>
                </a:lnTo>
                <a:lnTo>
                  <a:pt x="333" y="1242"/>
                </a:lnTo>
                <a:lnTo>
                  <a:pt x="331" y="1241"/>
                </a:lnTo>
                <a:close/>
                <a:moveTo>
                  <a:pt x="380" y="1217"/>
                </a:moveTo>
                <a:lnTo>
                  <a:pt x="380" y="1218"/>
                </a:lnTo>
                <a:lnTo>
                  <a:pt x="380" y="1219"/>
                </a:lnTo>
                <a:lnTo>
                  <a:pt x="380" y="1220"/>
                </a:lnTo>
                <a:lnTo>
                  <a:pt x="380" y="1221"/>
                </a:lnTo>
                <a:lnTo>
                  <a:pt x="380" y="1223"/>
                </a:lnTo>
                <a:lnTo>
                  <a:pt x="380" y="1224"/>
                </a:lnTo>
                <a:lnTo>
                  <a:pt x="380" y="1225"/>
                </a:lnTo>
                <a:lnTo>
                  <a:pt x="381" y="1227"/>
                </a:lnTo>
                <a:lnTo>
                  <a:pt x="381" y="1228"/>
                </a:lnTo>
                <a:lnTo>
                  <a:pt x="381" y="1229"/>
                </a:lnTo>
                <a:lnTo>
                  <a:pt x="382" y="1229"/>
                </a:lnTo>
                <a:lnTo>
                  <a:pt x="382" y="1232"/>
                </a:lnTo>
                <a:lnTo>
                  <a:pt x="383" y="1232"/>
                </a:lnTo>
                <a:lnTo>
                  <a:pt x="385" y="1232"/>
                </a:lnTo>
                <a:lnTo>
                  <a:pt x="386" y="1232"/>
                </a:lnTo>
                <a:lnTo>
                  <a:pt x="387" y="1232"/>
                </a:lnTo>
                <a:lnTo>
                  <a:pt x="388" y="1232"/>
                </a:lnTo>
                <a:lnTo>
                  <a:pt x="389" y="1232"/>
                </a:lnTo>
                <a:lnTo>
                  <a:pt x="390" y="1232"/>
                </a:lnTo>
                <a:lnTo>
                  <a:pt x="391" y="1232"/>
                </a:lnTo>
                <a:lnTo>
                  <a:pt x="393" y="1232"/>
                </a:lnTo>
                <a:lnTo>
                  <a:pt x="394" y="1232"/>
                </a:lnTo>
                <a:lnTo>
                  <a:pt x="394" y="1234"/>
                </a:lnTo>
                <a:lnTo>
                  <a:pt x="394" y="1235"/>
                </a:lnTo>
                <a:lnTo>
                  <a:pt x="394" y="1236"/>
                </a:lnTo>
                <a:lnTo>
                  <a:pt x="394" y="1237"/>
                </a:lnTo>
                <a:lnTo>
                  <a:pt x="394" y="1238"/>
                </a:lnTo>
                <a:lnTo>
                  <a:pt x="394" y="1240"/>
                </a:lnTo>
                <a:lnTo>
                  <a:pt x="394" y="1241"/>
                </a:lnTo>
                <a:lnTo>
                  <a:pt x="402" y="1241"/>
                </a:lnTo>
                <a:lnTo>
                  <a:pt x="403" y="1241"/>
                </a:lnTo>
                <a:lnTo>
                  <a:pt x="408" y="1241"/>
                </a:lnTo>
                <a:lnTo>
                  <a:pt x="411" y="1241"/>
                </a:lnTo>
                <a:lnTo>
                  <a:pt x="415" y="1241"/>
                </a:lnTo>
                <a:lnTo>
                  <a:pt x="430" y="1241"/>
                </a:lnTo>
                <a:lnTo>
                  <a:pt x="431" y="1241"/>
                </a:lnTo>
                <a:lnTo>
                  <a:pt x="434" y="1241"/>
                </a:lnTo>
                <a:lnTo>
                  <a:pt x="437" y="1241"/>
                </a:lnTo>
                <a:lnTo>
                  <a:pt x="438" y="1241"/>
                </a:lnTo>
                <a:lnTo>
                  <a:pt x="442" y="1241"/>
                </a:lnTo>
                <a:lnTo>
                  <a:pt x="445" y="1241"/>
                </a:lnTo>
                <a:lnTo>
                  <a:pt x="445" y="1242"/>
                </a:lnTo>
                <a:lnTo>
                  <a:pt x="445" y="1248"/>
                </a:lnTo>
                <a:lnTo>
                  <a:pt x="445" y="1249"/>
                </a:lnTo>
                <a:lnTo>
                  <a:pt x="446" y="1249"/>
                </a:lnTo>
                <a:lnTo>
                  <a:pt x="449" y="1249"/>
                </a:lnTo>
                <a:lnTo>
                  <a:pt x="454" y="1249"/>
                </a:lnTo>
                <a:lnTo>
                  <a:pt x="454" y="1248"/>
                </a:lnTo>
                <a:lnTo>
                  <a:pt x="454" y="1246"/>
                </a:lnTo>
                <a:lnTo>
                  <a:pt x="454" y="1242"/>
                </a:lnTo>
                <a:lnTo>
                  <a:pt x="454" y="1241"/>
                </a:lnTo>
                <a:lnTo>
                  <a:pt x="456" y="1241"/>
                </a:lnTo>
                <a:lnTo>
                  <a:pt x="459" y="1241"/>
                </a:lnTo>
                <a:lnTo>
                  <a:pt x="460" y="1241"/>
                </a:lnTo>
                <a:lnTo>
                  <a:pt x="462" y="1241"/>
                </a:lnTo>
                <a:lnTo>
                  <a:pt x="463" y="1241"/>
                </a:lnTo>
                <a:lnTo>
                  <a:pt x="463" y="1242"/>
                </a:lnTo>
                <a:lnTo>
                  <a:pt x="463" y="1249"/>
                </a:lnTo>
                <a:lnTo>
                  <a:pt x="465" y="1249"/>
                </a:lnTo>
                <a:lnTo>
                  <a:pt x="467" y="1249"/>
                </a:lnTo>
                <a:lnTo>
                  <a:pt x="469" y="1249"/>
                </a:lnTo>
                <a:lnTo>
                  <a:pt x="471" y="1249"/>
                </a:lnTo>
                <a:lnTo>
                  <a:pt x="472" y="1249"/>
                </a:lnTo>
                <a:lnTo>
                  <a:pt x="472" y="1248"/>
                </a:lnTo>
                <a:lnTo>
                  <a:pt x="472" y="1245"/>
                </a:lnTo>
                <a:lnTo>
                  <a:pt x="472" y="1244"/>
                </a:lnTo>
                <a:lnTo>
                  <a:pt x="472" y="1242"/>
                </a:lnTo>
                <a:lnTo>
                  <a:pt x="472" y="1241"/>
                </a:lnTo>
                <a:lnTo>
                  <a:pt x="472" y="1240"/>
                </a:lnTo>
                <a:lnTo>
                  <a:pt x="480" y="1240"/>
                </a:lnTo>
                <a:lnTo>
                  <a:pt x="480" y="1241"/>
                </a:lnTo>
                <a:lnTo>
                  <a:pt x="488" y="1241"/>
                </a:lnTo>
                <a:lnTo>
                  <a:pt x="489" y="1241"/>
                </a:lnTo>
                <a:lnTo>
                  <a:pt x="490" y="1241"/>
                </a:lnTo>
                <a:lnTo>
                  <a:pt x="490" y="1248"/>
                </a:lnTo>
                <a:lnTo>
                  <a:pt x="490" y="1249"/>
                </a:lnTo>
                <a:lnTo>
                  <a:pt x="495" y="1249"/>
                </a:lnTo>
                <a:lnTo>
                  <a:pt x="497" y="1249"/>
                </a:lnTo>
                <a:lnTo>
                  <a:pt x="497" y="1242"/>
                </a:lnTo>
                <a:lnTo>
                  <a:pt x="497" y="1241"/>
                </a:lnTo>
                <a:lnTo>
                  <a:pt x="497" y="1240"/>
                </a:lnTo>
                <a:lnTo>
                  <a:pt x="499" y="1240"/>
                </a:lnTo>
                <a:lnTo>
                  <a:pt x="516" y="1241"/>
                </a:lnTo>
                <a:lnTo>
                  <a:pt x="531" y="1241"/>
                </a:lnTo>
                <a:lnTo>
                  <a:pt x="532" y="1241"/>
                </a:lnTo>
                <a:lnTo>
                  <a:pt x="532" y="1242"/>
                </a:lnTo>
                <a:lnTo>
                  <a:pt x="532" y="1243"/>
                </a:lnTo>
                <a:lnTo>
                  <a:pt x="532" y="1245"/>
                </a:lnTo>
                <a:lnTo>
                  <a:pt x="532" y="1246"/>
                </a:lnTo>
                <a:lnTo>
                  <a:pt x="532" y="1251"/>
                </a:lnTo>
                <a:lnTo>
                  <a:pt x="532" y="1258"/>
                </a:lnTo>
                <a:lnTo>
                  <a:pt x="533" y="1258"/>
                </a:lnTo>
                <a:lnTo>
                  <a:pt x="534" y="1258"/>
                </a:lnTo>
                <a:lnTo>
                  <a:pt x="538" y="1258"/>
                </a:lnTo>
                <a:lnTo>
                  <a:pt x="545" y="1259"/>
                </a:lnTo>
                <a:lnTo>
                  <a:pt x="557" y="1259"/>
                </a:lnTo>
                <a:lnTo>
                  <a:pt x="558" y="1259"/>
                </a:lnTo>
                <a:lnTo>
                  <a:pt x="559" y="1262"/>
                </a:lnTo>
                <a:lnTo>
                  <a:pt x="559" y="1263"/>
                </a:lnTo>
                <a:lnTo>
                  <a:pt x="559" y="1265"/>
                </a:lnTo>
                <a:lnTo>
                  <a:pt x="561" y="1271"/>
                </a:lnTo>
                <a:lnTo>
                  <a:pt x="562" y="1271"/>
                </a:lnTo>
                <a:lnTo>
                  <a:pt x="564" y="1270"/>
                </a:lnTo>
                <a:lnTo>
                  <a:pt x="566" y="1270"/>
                </a:lnTo>
                <a:lnTo>
                  <a:pt x="569" y="1269"/>
                </a:lnTo>
                <a:lnTo>
                  <a:pt x="571" y="1268"/>
                </a:lnTo>
                <a:lnTo>
                  <a:pt x="573" y="1268"/>
                </a:lnTo>
                <a:lnTo>
                  <a:pt x="577" y="1266"/>
                </a:lnTo>
                <a:lnTo>
                  <a:pt x="578" y="1266"/>
                </a:lnTo>
                <a:lnTo>
                  <a:pt x="584" y="1263"/>
                </a:lnTo>
                <a:lnTo>
                  <a:pt x="590" y="1261"/>
                </a:lnTo>
                <a:lnTo>
                  <a:pt x="593" y="1260"/>
                </a:lnTo>
                <a:lnTo>
                  <a:pt x="595" y="1260"/>
                </a:lnTo>
                <a:lnTo>
                  <a:pt x="618" y="1261"/>
                </a:lnTo>
                <a:lnTo>
                  <a:pt x="627" y="1261"/>
                </a:lnTo>
                <a:lnTo>
                  <a:pt x="627" y="1257"/>
                </a:lnTo>
                <a:lnTo>
                  <a:pt x="629" y="1257"/>
                </a:lnTo>
                <a:lnTo>
                  <a:pt x="630" y="1257"/>
                </a:lnTo>
                <a:lnTo>
                  <a:pt x="635" y="1257"/>
                </a:lnTo>
                <a:lnTo>
                  <a:pt x="636" y="1257"/>
                </a:lnTo>
                <a:lnTo>
                  <a:pt x="636" y="1252"/>
                </a:lnTo>
                <a:lnTo>
                  <a:pt x="656" y="1253"/>
                </a:lnTo>
                <a:lnTo>
                  <a:pt x="656" y="1262"/>
                </a:lnTo>
                <a:lnTo>
                  <a:pt x="656" y="1263"/>
                </a:lnTo>
                <a:lnTo>
                  <a:pt x="656" y="1270"/>
                </a:lnTo>
                <a:lnTo>
                  <a:pt x="655" y="1270"/>
                </a:lnTo>
                <a:lnTo>
                  <a:pt x="653" y="1270"/>
                </a:lnTo>
                <a:lnTo>
                  <a:pt x="653" y="1278"/>
                </a:lnTo>
                <a:lnTo>
                  <a:pt x="653" y="1279"/>
                </a:lnTo>
                <a:lnTo>
                  <a:pt x="653" y="1280"/>
                </a:lnTo>
                <a:lnTo>
                  <a:pt x="653" y="1282"/>
                </a:lnTo>
                <a:lnTo>
                  <a:pt x="653" y="1283"/>
                </a:lnTo>
                <a:lnTo>
                  <a:pt x="653" y="1284"/>
                </a:lnTo>
                <a:lnTo>
                  <a:pt x="653" y="1290"/>
                </a:lnTo>
                <a:lnTo>
                  <a:pt x="653" y="1291"/>
                </a:lnTo>
                <a:lnTo>
                  <a:pt x="653" y="1292"/>
                </a:lnTo>
                <a:lnTo>
                  <a:pt x="653" y="1295"/>
                </a:lnTo>
                <a:lnTo>
                  <a:pt x="652" y="1295"/>
                </a:lnTo>
                <a:lnTo>
                  <a:pt x="653" y="1296"/>
                </a:lnTo>
                <a:lnTo>
                  <a:pt x="654" y="1296"/>
                </a:lnTo>
                <a:lnTo>
                  <a:pt x="659" y="1296"/>
                </a:lnTo>
                <a:lnTo>
                  <a:pt x="661" y="1295"/>
                </a:lnTo>
                <a:lnTo>
                  <a:pt x="663" y="1295"/>
                </a:lnTo>
                <a:lnTo>
                  <a:pt x="664" y="1295"/>
                </a:lnTo>
                <a:lnTo>
                  <a:pt x="665" y="1295"/>
                </a:lnTo>
                <a:lnTo>
                  <a:pt x="667" y="1296"/>
                </a:lnTo>
                <a:lnTo>
                  <a:pt x="669" y="1296"/>
                </a:lnTo>
                <a:lnTo>
                  <a:pt x="670" y="1296"/>
                </a:lnTo>
                <a:lnTo>
                  <a:pt x="671" y="1296"/>
                </a:lnTo>
                <a:lnTo>
                  <a:pt x="676" y="1296"/>
                </a:lnTo>
                <a:lnTo>
                  <a:pt x="678" y="1296"/>
                </a:lnTo>
                <a:lnTo>
                  <a:pt x="680" y="1296"/>
                </a:lnTo>
                <a:lnTo>
                  <a:pt x="681" y="1296"/>
                </a:lnTo>
                <a:lnTo>
                  <a:pt x="684" y="1296"/>
                </a:lnTo>
                <a:lnTo>
                  <a:pt x="685" y="1296"/>
                </a:lnTo>
                <a:lnTo>
                  <a:pt x="687" y="1296"/>
                </a:lnTo>
                <a:lnTo>
                  <a:pt x="687" y="1300"/>
                </a:lnTo>
                <a:lnTo>
                  <a:pt x="687" y="1304"/>
                </a:lnTo>
                <a:lnTo>
                  <a:pt x="687" y="1310"/>
                </a:lnTo>
                <a:lnTo>
                  <a:pt x="685" y="1313"/>
                </a:lnTo>
                <a:lnTo>
                  <a:pt x="687" y="1313"/>
                </a:lnTo>
                <a:lnTo>
                  <a:pt x="688" y="1313"/>
                </a:lnTo>
                <a:lnTo>
                  <a:pt x="689" y="1313"/>
                </a:lnTo>
                <a:lnTo>
                  <a:pt x="690" y="1313"/>
                </a:lnTo>
                <a:lnTo>
                  <a:pt x="693" y="1313"/>
                </a:lnTo>
                <a:lnTo>
                  <a:pt x="696" y="1313"/>
                </a:lnTo>
                <a:lnTo>
                  <a:pt x="697" y="1313"/>
                </a:lnTo>
                <a:lnTo>
                  <a:pt x="701" y="1313"/>
                </a:lnTo>
                <a:lnTo>
                  <a:pt x="704" y="1313"/>
                </a:lnTo>
                <a:lnTo>
                  <a:pt x="704" y="1316"/>
                </a:lnTo>
                <a:lnTo>
                  <a:pt x="704" y="1318"/>
                </a:lnTo>
                <a:lnTo>
                  <a:pt x="704" y="1320"/>
                </a:lnTo>
                <a:lnTo>
                  <a:pt x="704" y="1321"/>
                </a:lnTo>
                <a:lnTo>
                  <a:pt x="704" y="1322"/>
                </a:lnTo>
                <a:lnTo>
                  <a:pt x="704" y="1324"/>
                </a:lnTo>
                <a:lnTo>
                  <a:pt x="704" y="1325"/>
                </a:lnTo>
                <a:lnTo>
                  <a:pt x="704" y="1326"/>
                </a:lnTo>
                <a:lnTo>
                  <a:pt x="704" y="1327"/>
                </a:lnTo>
                <a:lnTo>
                  <a:pt x="704" y="1328"/>
                </a:lnTo>
                <a:lnTo>
                  <a:pt x="704" y="1329"/>
                </a:lnTo>
                <a:lnTo>
                  <a:pt x="704" y="1330"/>
                </a:lnTo>
                <a:lnTo>
                  <a:pt x="704" y="1332"/>
                </a:lnTo>
                <a:lnTo>
                  <a:pt x="704" y="1334"/>
                </a:lnTo>
                <a:lnTo>
                  <a:pt x="704" y="1335"/>
                </a:lnTo>
                <a:lnTo>
                  <a:pt x="684" y="1337"/>
                </a:lnTo>
                <a:lnTo>
                  <a:pt x="682" y="1337"/>
                </a:lnTo>
                <a:lnTo>
                  <a:pt x="681" y="1337"/>
                </a:lnTo>
                <a:lnTo>
                  <a:pt x="633" y="1342"/>
                </a:lnTo>
                <a:lnTo>
                  <a:pt x="620" y="1343"/>
                </a:lnTo>
                <a:lnTo>
                  <a:pt x="610" y="1344"/>
                </a:lnTo>
                <a:lnTo>
                  <a:pt x="566" y="1349"/>
                </a:lnTo>
                <a:lnTo>
                  <a:pt x="559" y="1350"/>
                </a:lnTo>
                <a:lnTo>
                  <a:pt x="537" y="1352"/>
                </a:lnTo>
                <a:lnTo>
                  <a:pt x="508" y="1354"/>
                </a:lnTo>
                <a:lnTo>
                  <a:pt x="507" y="1354"/>
                </a:lnTo>
                <a:lnTo>
                  <a:pt x="504" y="1355"/>
                </a:lnTo>
                <a:lnTo>
                  <a:pt x="503" y="1355"/>
                </a:lnTo>
                <a:lnTo>
                  <a:pt x="502" y="1355"/>
                </a:lnTo>
                <a:lnTo>
                  <a:pt x="501" y="1355"/>
                </a:lnTo>
                <a:lnTo>
                  <a:pt x="500" y="1355"/>
                </a:lnTo>
                <a:lnTo>
                  <a:pt x="489" y="1357"/>
                </a:lnTo>
                <a:lnTo>
                  <a:pt x="481" y="1358"/>
                </a:lnTo>
                <a:lnTo>
                  <a:pt x="477" y="1358"/>
                </a:lnTo>
                <a:lnTo>
                  <a:pt x="438" y="1362"/>
                </a:lnTo>
                <a:lnTo>
                  <a:pt x="437" y="1362"/>
                </a:lnTo>
                <a:lnTo>
                  <a:pt x="428" y="1362"/>
                </a:lnTo>
                <a:lnTo>
                  <a:pt x="389" y="1367"/>
                </a:lnTo>
                <a:lnTo>
                  <a:pt x="359" y="1370"/>
                </a:lnTo>
                <a:lnTo>
                  <a:pt x="354" y="1370"/>
                </a:lnTo>
                <a:lnTo>
                  <a:pt x="325" y="1374"/>
                </a:lnTo>
                <a:lnTo>
                  <a:pt x="325" y="1372"/>
                </a:lnTo>
                <a:lnTo>
                  <a:pt x="325" y="1370"/>
                </a:lnTo>
                <a:lnTo>
                  <a:pt x="325" y="1369"/>
                </a:lnTo>
                <a:lnTo>
                  <a:pt x="325" y="1362"/>
                </a:lnTo>
                <a:lnTo>
                  <a:pt x="325" y="1355"/>
                </a:lnTo>
                <a:lnTo>
                  <a:pt x="325" y="1354"/>
                </a:lnTo>
                <a:lnTo>
                  <a:pt x="325" y="1353"/>
                </a:lnTo>
                <a:lnTo>
                  <a:pt x="325" y="1344"/>
                </a:lnTo>
                <a:lnTo>
                  <a:pt x="325" y="1343"/>
                </a:lnTo>
                <a:lnTo>
                  <a:pt x="325" y="1342"/>
                </a:lnTo>
                <a:lnTo>
                  <a:pt x="325" y="1337"/>
                </a:lnTo>
                <a:lnTo>
                  <a:pt x="325" y="1336"/>
                </a:lnTo>
                <a:lnTo>
                  <a:pt x="325" y="1335"/>
                </a:lnTo>
                <a:lnTo>
                  <a:pt x="325" y="1334"/>
                </a:lnTo>
                <a:lnTo>
                  <a:pt x="325" y="1326"/>
                </a:lnTo>
                <a:lnTo>
                  <a:pt x="325" y="1325"/>
                </a:lnTo>
                <a:lnTo>
                  <a:pt x="325" y="1318"/>
                </a:lnTo>
                <a:lnTo>
                  <a:pt x="330" y="1318"/>
                </a:lnTo>
                <a:lnTo>
                  <a:pt x="331" y="1318"/>
                </a:lnTo>
                <a:lnTo>
                  <a:pt x="334" y="1318"/>
                </a:lnTo>
                <a:lnTo>
                  <a:pt x="336" y="1318"/>
                </a:lnTo>
                <a:lnTo>
                  <a:pt x="340" y="1318"/>
                </a:lnTo>
                <a:lnTo>
                  <a:pt x="343" y="1318"/>
                </a:lnTo>
                <a:lnTo>
                  <a:pt x="345" y="1318"/>
                </a:lnTo>
                <a:lnTo>
                  <a:pt x="347" y="1318"/>
                </a:lnTo>
                <a:lnTo>
                  <a:pt x="350" y="1318"/>
                </a:lnTo>
                <a:lnTo>
                  <a:pt x="351" y="1318"/>
                </a:lnTo>
                <a:lnTo>
                  <a:pt x="353" y="1318"/>
                </a:lnTo>
                <a:lnTo>
                  <a:pt x="357" y="1318"/>
                </a:lnTo>
                <a:lnTo>
                  <a:pt x="359" y="1318"/>
                </a:lnTo>
                <a:lnTo>
                  <a:pt x="360" y="1318"/>
                </a:lnTo>
                <a:lnTo>
                  <a:pt x="360" y="1317"/>
                </a:lnTo>
                <a:lnTo>
                  <a:pt x="359" y="1317"/>
                </a:lnTo>
                <a:lnTo>
                  <a:pt x="359" y="1316"/>
                </a:lnTo>
                <a:lnTo>
                  <a:pt x="359" y="1308"/>
                </a:lnTo>
                <a:lnTo>
                  <a:pt x="359" y="1303"/>
                </a:lnTo>
                <a:lnTo>
                  <a:pt x="359" y="1302"/>
                </a:lnTo>
                <a:lnTo>
                  <a:pt x="359" y="1301"/>
                </a:lnTo>
                <a:lnTo>
                  <a:pt x="360" y="1301"/>
                </a:lnTo>
                <a:lnTo>
                  <a:pt x="360" y="1299"/>
                </a:lnTo>
                <a:lnTo>
                  <a:pt x="360" y="1297"/>
                </a:lnTo>
                <a:lnTo>
                  <a:pt x="362" y="1297"/>
                </a:lnTo>
                <a:lnTo>
                  <a:pt x="363" y="1297"/>
                </a:lnTo>
                <a:lnTo>
                  <a:pt x="363" y="1296"/>
                </a:lnTo>
                <a:lnTo>
                  <a:pt x="363" y="1295"/>
                </a:lnTo>
                <a:lnTo>
                  <a:pt x="362" y="1295"/>
                </a:lnTo>
                <a:lnTo>
                  <a:pt x="360" y="1295"/>
                </a:lnTo>
                <a:lnTo>
                  <a:pt x="360" y="1294"/>
                </a:lnTo>
                <a:lnTo>
                  <a:pt x="360" y="1293"/>
                </a:lnTo>
                <a:lnTo>
                  <a:pt x="360" y="1292"/>
                </a:lnTo>
                <a:lnTo>
                  <a:pt x="360" y="1291"/>
                </a:lnTo>
                <a:lnTo>
                  <a:pt x="360" y="1290"/>
                </a:lnTo>
                <a:lnTo>
                  <a:pt x="360" y="1288"/>
                </a:lnTo>
                <a:lnTo>
                  <a:pt x="360" y="1287"/>
                </a:lnTo>
                <a:lnTo>
                  <a:pt x="360" y="1286"/>
                </a:lnTo>
                <a:lnTo>
                  <a:pt x="360" y="1285"/>
                </a:lnTo>
                <a:lnTo>
                  <a:pt x="360" y="1284"/>
                </a:lnTo>
                <a:lnTo>
                  <a:pt x="360" y="1283"/>
                </a:lnTo>
                <a:lnTo>
                  <a:pt x="360" y="1282"/>
                </a:lnTo>
                <a:lnTo>
                  <a:pt x="360" y="1280"/>
                </a:lnTo>
                <a:lnTo>
                  <a:pt x="360" y="1279"/>
                </a:lnTo>
                <a:lnTo>
                  <a:pt x="360" y="1278"/>
                </a:lnTo>
                <a:lnTo>
                  <a:pt x="360" y="1277"/>
                </a:lnTo>
                <a:lnTo>
                  <a:pt x="360" y="1276"/>
                </a:lnTo>
                <a:lnTo>
                  <a:pt x="360" y="1275"/>
                </a:lnTo>
                <a:lnTo>
                  <a:pt x="359" y="1275"/>
                </a:lnTo>
                <a:lnTo>
                  <a:pt x="357" y="1275"/>
                </a:lnTo>
                <a:lnTo>
                  <a:pt x="356" y="1275"/>
                </a:lnTo>
                <a:lnTo>
                  <a:pt x="355" y="1275"/>
                </a:lnTo>
                <a:lnTo>
                  <a:pt x="354" y="1275"/>
                </a:lnTo>
                <a:lnTo>
                  <a:pt x="354" y="1274"/>
                </a:lnTo>
                <a:lnTo>
                  <a:pt x="354" y="1273"/>
                </a:lnTo>
                <a:lnTo>
                  <a:pt x="354" y="1271"/>
                </a:lnTo>
                <a:lnTo>
                  <a:pt x="354" y="1269"/>
                </a:lnTo>
                <a:lnTo>
                  <a:pt x="354" y="1265"/>
                </a:lnTo>
                <a:lnTo>
                  <a:pt x="354" y="1261"/>
                </a:lnTo>
                <a:lnTo>
                  <a:pt x="354" y="1258"/>
                </a:lnTo>
                <a:lnTo>
                  <a:pt x="354" y="1257"/>
                </a:lnTo>
                <a:lnTo>
                  <a:pt x="353" y="1257"/>
                </a:lnTo>
                <a:lnTo>
                  <a:pt x="352" y="1257"/>
                </a:lnTo>
                <a:lnTo>
                  <a:pt x="351" y="1257"/>
                </a:lnTo>
                <a:lnTo>
                  <a:pt x="351" y="1255"/>
                </a:lnTo>
                <a:lnTo>
                  <a:pt x="351" y="1254"/>
                </a:lnTo>
                <a:lnTo>
                  <a:pt x="351" y="1253"/>
                </a:lnTo>
                <a:lnTo>
                  <a:pt x="351" y="1252"/>
                </a:lnTo>
                <a:lnTo>
                  <a:pt x="351" y="1250"/>
                </a:lnTo>
                <a:lnTo>
                  <a:pt x="351" y="1249"/>
                </a:lnTo>
                <a:lnTo>
                  <a:pt x="351" y="1248"/>
                </a:lnTo>
                <a:lnTo>
                  <a:pt x="350" y="1248"/>
                </a:lnTo>
                <a:lnTo>
                  <a:pt x="348" y="1249"/>
                </a:lnTo>
                <a:lnTo>
                  <a:pt x="347" y="1249"/>
                </a:lnTo>
                <a:lnTo>
                  <a:pt x="346" y="1249"/>
                </a:lnTo>
                <a:lnTo>
                  <a:pt x="346" y="1248"/>
                </a:lnTo>
                <a:lnTo>
                  <a:pt x="345" y="1248"/>
                </a:lnTo>
                <a:lnTo>
                  <a:pt x="344" y="1246"/>
                </a:lnTo>
                <a:lnTo>
                  <a:pt x="345" y="1246"/>
                </a:lnTo>
                <a:lnTo>
                  <a:pt x="344" y="1246"/>
                </a:lnTo>
                <a:lnTo>
                  <a:pt x="344" y="1245"/>
                </a:lnTo>
                <a:lnTo>
                  <a:pt x="343" y="1245"/>
                </a:lnTo>
                <a:lnTo>
                  <a:pt x="344" y="1245"/>
                </a:lnTo>
                <a:lnTo>
                  <a:pt x="345" y="1246"/>
                </a:lnTo>
                <a:lnTo>
                  <a:pt x="346" y="1246"/>
                </a:lnTo>
                <a:lnTo>
                  <a:pt x="347" y="1246"/>
                </a:lnTo>
                <a:lnTo>
                  <a:pt x="348" y="1248"/>
                </a:lnTo>
                <a:lnTo>
                  <a:pt x="348" y="1246"/>
                </a:lnTo>
                <a:lnTo>
                  <a:pt x="350" y="1246"/>
                </a:lnTo>
                <a:lnTo>
                  <a:pt x="351" y="1246"/>
                </a:lnTo>
                <a:lnTo>
                  <a:pt x="351" y="1245"/>
                </a:lnTo>
                <a:lnTo>
                  <a:pt x="352" y="1245"/>
                </a:lnTo>
                <a:lnTo>
                  <a:pt x="353" y="1244"/>
                </a:lnTo>
                <a:lnTo>
                  <a:pt x="356" y="1241"/>
                </a:lnTo>
                <a:lnTo>
                  <a:pt x="357" y="1241"/>
                </a:lnTo>
                <a:lnTo>
                  <a:pt x="357" y="1240"/>
                </a:lnTo>
                <a:lnTo>
                  <a:pt x="359" y="1240"/>
                </a:lnTo>
                <a:lnTo>
                  <a:pt x="359" y="1238"/>
                </a:lnTo>
                <a:lnTo>
                  <a:pt x="361" y="1238"/>
                </a:lnTo>
                <a:lnTo>
                  <a:pt x="362" y="1237"/>
                </a:lnTo>
                <a:lnTo>
                  <a:pt x="362" y="1236"/>
                </a:lnTo>
                <a:lnTo>
                  <a:pt x="363" y="1236"/>
                </a:lnTo>
                <a:lnTo>
                  <a:pt x="364" y="1234"/>
                </a:lnTo>
                <a:lnTo>
                  <a:pt x="365" y="1234"/>
                </a:lnTo>
                <a:lnTo>
                  <a:pt x="364" y="1234"/>
                </a:lnTo>
                <a:lnTo>
                  <a:pt x="364" y="1233"/>
                </a:lnTo>
                <a:lnTo>
                  <a:pt x="363" y="1232"/>
                </a:lnTo>
                <a:lnTo>
                  <a:pt x="364" y="1230"/>
                </a:lnTo>
                <a:lnTo>
                  <a:pt x="364" y="1229"/>
                </a:lnTo>
                <a:lnTo>
                  <a:pt x="363" y="1229"/>
                </a:lnTo>
                <a:lnTo>
                  <a:pt x="363" y="1228"/>
                </a:lnTo>
                <a:lnTo>
                  <a:pt x="363" y="1226"/>
                </a:lnTo>
                <a:lnTo>
                  <a:pt x="363" y="1224"/>
                </a:lnTo>
                <a:lnTo>
                  <a:pt x="364" y="1221"/>
                </a:lnTo>
                <a:lnTo>
                  <a:pt x="364" y="1220"/>
                </a:lnTo>
                <a:lnTo>
                  <a:pt x="365" y="1220"/>
                </a:lnTo>
                <a:lnTo>
                  <a:pt x="366" y="1220"/>
                </a:lnTo>
                <a:lnTo>
                  <a:pt x="366" y="1218"/>
                </a:lnTo>
                <a:lnTo>
                  <a:pt x="368" y="1216"/>
                </a:lnTo>
                <a:lnTo>
                  <a:pt x="368" y="1215"/>
                </a:lnTo>
                <a:lnTo>
                  <a:pt x="368" y="1213"/>
                </a:lnTo>
                <a:lnTo>
                  <a:pt x="366" y="1213"/>
                </a:lnTo>
                <a:lnTo>
                  <a:pt x="366" y="1212"/>
                </a:lnTo>
                <a:lnTo>
                  <a:pt x="368" y="1211"/>
                </a:lnTo>
                <a:lnTo>
                  <a:pt x="368" y="1210"/>
                </a:lnTo>
                <a:lnTo>
                  <a:pt x="368" y="1209"/>
                </a:lnTo>
                <a:lnTo>
                  <a:pt x="368" y="1208"/>
                </a:lnTo>
                <a:lnTo>
                  <a:pt x="366" y="1208"/>
                </a:lnTo>
                <a:lnTo>
                  <a:pt x="365" y="1208"/>
                </a:lnTo>
                <a:lnTo>
                  <a:pt x="365" y="1207"/>
                </a:lnTo>
                <a:lnTo>
                  <a:pt x="366" y="1208"/>
                </a:lnTo>
                <a:lnTo>
                  <a:pt x="369" y="1208"/>
                </a:lnTo>
                <a:lnTo>
                  <a:pt x="373" y="1208"/>
                </a:lnTo>
                <a:lnTo>
                  <a:pt x="377" y="1209"/>
                </a:lnTo>
                <a:lnTo>
                  <a:pt x="377" y="1213"/>
                </a:lnTo>
                <a:lnTo>
                  <a:pt x="377" y="1215"/>
                </a:lnTo>
                <a:lnTo>
                  <a:pt x="377" y="1216"/>
                </a:lnTo>
                <a:lnTo>
                  <a:pt x="378" y="1216"/>
                </a:lnTo>
                <a:lnTo>
                  <a:pt x="379" y="1216"/>
                </a:lnTo>
                <a:lnTo>
                  <a:pt x="380" y="1217"/>
                </a:lnTo>
                <a:close/>
                <a:moveTo>
                  <a:pt x="696" y="1103"/>
                </a:moveTo>
                <a:lnTo>
                  <a:pt x="695" y="1104"/>
                </a:lnTo>
                <a:lnTo>
                  <a:pt x="693" y="1103"/>
                </a:lnTo>
                <a:lnTo>
                  <a:pt x="695" y="1103"/>
                </a:lnTo>
                <a:lnTo>
                  <a:pt x="696" y="1102"/>
                </a:lnTo>
                <a:lnTo>
                  <a:pt x="696" y="1101"/>
                </a:lnTo>
                <a:lnTo>
                  <a:pt x="697" y="1101"/>
                </a:lnTo>
                <a:lnTo>
                  <a:pt x="697" y="1102"/>
                </a:lnTo>
                <a:lnTo>
                  <a:pt x="696" y="1103"/>
                </a:lnTo>
                <a:close/>
                <a:moveTo>
                  <a:pt x="188" y="955"/>
                </a:moveTo>
                <a:lnTo>
                  <a:pt x="187" y="955"/>
                </a:lnTo>
                <a:lnTo>
                  <a:pt x="186" y="955"/>
                </a:lnTo>
                <a:lnTo>
                  <a:pt x="186" y="953"/>
                </a:lnTo>
                <a:lnTo>
                  <a:pt x="184" y="953"/>
                </a:lnTo>
                <a:lnTo>
                  <a:pt x="184" y="952"/>
                </a:lnTo>
                <a:lnTo>
                  <a:pt x="186" y="953"/>
                </a:lnTo>
                <a:lnTo>
                  <a:pt x="187" y="955"/>
                </a:lnTo>
                <a:lnTo>
                  <a:pt x="188" y="955"/>
                </a:lnTo>
                <a:close/>
                <a:moveTo>
                  <a:pt x="157" y="949"/>
                </a:moveTo>
                <a:lnTo>
                  <a:pt x="158" y="949"/>
                </a:lnTo>
                <a:lnTo>
                  <a:pt x="158" y="948"/>
                </a:lnTo>
                <a:lnTo>
                  <a:pt x="162" y="948"/>
                </a:lnTo>
                <a:lnTo>
                  <a:pt x="164" y="949"/>
                </a:lnTo>
                <a:lnTo>
                  <a:pt x="164" y="948"/>
                </a:lnTo>
                <a:lnTo>
                  <a:pt x="166" y="948"/>
                </a:lnTo>
                <a:lnTo>
                  <a:pt x="166" y="949"/>
                </a:lnTo>
                <a:lnTo>
                  <a:pt x="164" y="950"/>
                </a:lnTo>
                <a:lnTo>
                  <a:pt x="163" y="950"/>
                </a:lnTo>
                <a:lnTo>
                  <a:pt x="162" y="951"/>
                </a:lnTo>
                <a:lnTo>
                  <a:pt x="158" y="953"/>
                </a:lnTo>
                <a:lnTo>
                  <a:pt x="156" y="955"/>
                </a:lnTo>
                <a:lnTo>
                  <a:pt x="153" y="956"/>
                </a:lnTo>
                <a:lnTo>
                  <a:pt x="149" y="957"/>
                </a:lnTo>
                <a:lnTo>
                  <a:pt x="147" y="958"/>
                </a:lnTo>
                <a:lnTo>
                  <a:pt x="146" y="958"/>
                </a:lnTo>
                <a:lnTo>
                  <a:pt x="144" y="959"/>
                </a:lnTo>
                <a:lnTo>
                  <a:pt x="140" y="960"/>
                </a:lnTo>
                <a:lnTo>
                  <a:pt x="139" y="960"/>
                </a:lnTo>
                <a:lnTo>
                  <a:pt x="138" y="960"/>
                </a:lnTo>
                <a:lnTo>
                  <a:pt x="137" y="960"/>
                </a:lnTo>
                <a:lnTo>
                  <a:pt x="136" y="961"/>
                </a:lnTo>
                <a:lnTo>
                  <a:pt x="131" y="969"/>
                </a:lnTo>
                <a:lnTo>
                  <a:pt x="127" y="976"/>
                </a:lnTo>
                <a:lnTo>
                  <a:pt x="124" y="978"/>
                </a:lnTo>
                <a:lnTo>
                  <a:pt x="124" y="979"/>
                </a:lnTo>
                <a:lnTo>
                  <a:pt x="123" y="979"/>
                </a:lnTo>
                <a:lnTo>
                  <a:pt x="121" y="983"/>
                </a:lnTo>
                <a:lnTo>
                  <a:pt x="120" y="985"/>
                </a:lnTo>
                <a:lnTo>
                  <a:pt x="119" y="986"/>
                </a:lnTo>
                <a:lnTo>
                  <a:pt x="118" y="987"/>
                </a:lnTo>
                <a:lnTo>
                  <a:pt x="117" y="989"/>
                </a:lnTo>
                <a:lnTo>
                  <a:pt x="114" y="991"/>
                </a:lnTo>
                <a:lnTo>
                  <a:pt x="113" y="991"/>
                </a:lnTo>
                <a:lnTo>
                  <a:pt x="113" y="992"/>
                </a:lnTo>
                <a:lnTo>
                  <a:pt x="112" y="992"/>
                </a:lnTo>
                <a:lnTo>
                  <a:pt x="112" y="994"/>
                </a:lnTo>
                <a:lnTo>
                  <a:pt x="112" y="995"/>
                </a:lnTo>
                <a:lnTo>
                  <a:pt x="111" y="1002"/>
                </a:lnTo>
                <a:lnTo>
                  <a:pt x="111" y="1006"/>
                </a:lnTo>
                <a:lnTo>
                  <a:pt x="112" y="1009"/>
                </a:lnTo>
                <a:lnTo>
                  <a:pt x="113" y="1010"/>
                </a:lnTo>
                <a:lnTo>
                  <a:pt x="113" y="1011"/>
                </a:lnTo>
                <a:lnTo>
                  <a:pt x="114" y="1012"/>
                </a:lnTo>
                <a:lnTo>
                  <a:pt x="115" y="1014"/>
                </a:lnTo>
                <a:lnTo>
                  <a:pt x="117" y="1014"/>
                </a:lnTo>
                <a:lnTo>
                  <a:pt x="118" y="1014"/>
                </a:lnTo>
                <a:lnTo>
                  <a:pt x="119" y="1015"/>
                </a:lnTo>
                <a:lnTo>
                  <a:pt x="120" y="1014"/>
                </a:lnTo>
                <a:lnTo>
                  <a:pt x="121" y="1014"/>
                </a:lnTo>
                <a:lnTo>
                  <a:pt x="123" y="1015"/>
                </a:lnTo>
                <a:lnTo>
                  <a:pt x="126" y="1014"/>
                </a:lnTo>
                <a:lnTo>
                  <a:pt x="127" y="1012"/>
                </a:lnTo>
                <a:lnTo>
                  <a:pt x="128" y="1011"/>
                </a:lnTo>
                <a:lnTo>
                  <a:pt x="131" y="1010"/>
                </a:lnTo>
                <a:lnTo>
                  <a:pt x="136" y="1009"/>
                </a:lnTo>
                <a:lnTo>
                  <a:pt x="138" y="1008"/>
                </a:lnTo>
                <a:lnTo>
                  <a:pt x="139" y="1007"/>
                </a:lnTo>
                <a:lnTo>
                  <a:pt x="140" y="1007"/>
                </a:lnTo>
                <a:lnTo>
                  <a:pt x="141" y="1007"/>
                </a:lnTo>
                <a:lnTo>
                  <a:pt x="145" y="1007"/>
                </a:lnTo>
                <a:lnTo>
                  <a:pt x="147" y="1007"/>
                </a:lnTo>
                <a:lnTo>
                  <a:pt x="148" y="1007"/>
                </a:lnTo>
                <a:lnTo>
                  <a:pt x="148" y="1006"/>
                </a:lnTo>
                <a:lnTo>
                  <a:pt x="149" y="1006"/>
                </a:lnTo>
                <a:lnTo>
                  <a:pt x="150" y="1006"/>
                </a:lnTo>
                <a:lnTo>
                  <a:pt x="152" y="1006"/>
                </a:lnTo>
                <a:lnTo>
                  <a:pt x="153" y="1006"/>
                </a:lnTo>
                <a:lnTo>
                  <a:pt x="153" y="1007"/>
                </a:lnTo>
                <a:lnTo>
                  <a:pt x="154" y="1007"/>
                </a:lnTo>
                <a:lnTo>
                  <a:pt x="155" y="1007"/>
                </a:lnTo>
                <a:lnTo>
                  <a:pt x="157" y="1007"/>
                </a:lnTo>
                <a:lnTo>
                  <a:pt x="158" y="1008"/>
                </a:lnTo>
                <a:lnTo>
                  <a:pt x="160" y="1008"/>
                </a:lnTo>
                <a:lnTo>
                  <a:pt x="163" y="1008"/>
                </a:lnTo>
                <a:lnTo>
                  <a:pt x="164" y="1008"/>
                </a:lnTo>
                <a:lnTo>
                  <a:pt x="169" y="1009"/>
                </a:lnTo>
                <a:lnTo>
                  <a:pt x="170" y="1009"/>
                </a:lnTo>
                <a:lnTo>
                  <a:pt x="174" y="1010"/>
                </a:lnTo>
                <a:lnTo>
                  <a:pt x="178" y="1011"/>
                </a:lnTo>
                <a:lnTo>
                  <a:pt x="178" y="1012"/>
                </a:lnTo>
                <a:lnTo>
                  <a:pt x="176" y="1015"/>
                </a:lnTo>
                <a:lnTo>
                  <a:pt x="175" y="1015"/>
                </a:lnTo>
                <a:lnTo>
                  <a:pt x="172" y="1014"/>
                </a:lnTo>
                <a:lnTo>
                  <a:pt x="169" y="1012"/>
                </a:lnTo>
                <a:lnTo>
                  <a:pt x="167" y="1012"/>
                </a:lnTo>
                <a:lnTo>
                  <a:pt x="166" y="1012"/>
                </a:lnTo>
                <a:lnTo>
                  <a:pt x="165" y="1012"/>
                </a:lnTo>
                <a:lnTo>
                  <a:pt x="161" y="1012"/>
                </a:lnTo>
                <a:lnTo>
                  <a:pt x="156" y="1012"/>
                </a:lnTo>
                <a:lnTo>
                  <a:pt x="153" y="1012"/>
                </a:lnTo>
                <a:lnTo>
                  <a:pt x="149" y="1012"/>
                </a:lnTo>
                <a:lnTo>
                  <a:pt x="147" y="1012"/>
                </a:lnTo>
                <a:lnTo>
                  <a:pt x="145" y="1012"/>
                </a:lnTo>
                <a:lnTo>
                  <a:pt x="144" y="1012"/>
                </a:lnTo>
                <a:lnTo>
                  <a:pt x="143" y="1012"/>
                </a:lnTo>
                <a:lnTo>
                  <a:pt x="140" y="1014"/>
                </a:lnTo>
                <a:lnTo>
                  <a:pt x="139" y="1014"/>
                </a:lnTo>
                <a:lnTo>
                  <a:pt x="138" y="1014"/>
                </a:lnTo>
                <a:lnTo>
                  <a:pt x="137" y="1014"/>
                </a:lnTo>
                <a:lnTo>
                  <a:pt x="136" y="1014"/>
                </a:lnTo>
                <a:lnTo>
                  <a:pt x="135" y="1015"/>
                </a:lnTo>
                <a:lnTo>
                  <a:pt x="133" y="1015"/>
                </a:lnTo>
                <a:lnTo>
                  <a:pt x="131" y="1016"/>
                </a:lnTo>
                <a:lnTo>
                  <a:pt x="130" y="1016"/>
                </a:lnTo>
                <a:lnTo>
                  <a:pt x="129" y="1017"/>
                </a:lnTo>
                <a:lnTo>
                  <a:pt x="127" y="1017"/>
                </a:lnTo>
                <a:lnTo>
                  <a:pt x="126" y="1017"/>
                </a:lnTo>
                <a:lnTo>
                  <a:pt x="124" y="1018"/>
                </a:lnTo>
                <a:lnTo>
                  <a:pt x="123" y="1019"/>
                </a:lnTo>
                <a:lnTo>
                  <a:pt x="121" y="1020"/>
                </a:lnTo>
                <a:lnTo>
                  <a:pt x="120" y="1020"/>
                </a:lnTo>
                <a:lnTo>
                  <a:pt x="119" y="1022"/>
                </a:lnTo>
                <a:lnTo>
                  <a:pt x="118" y="1022"/>
                </a:lnTo>
                <a:lnTo>
                  <a:pt x="118" y="1023"/>
                </a:lnTo>
                <a:lnTo>
                  <a:pt x="117" y="1023"/>
                </a:lnTo>
                <a:lnTo>
                  <a:pt x="117" y="1024"/>
                </a:lnTo>
                <a:lnTo>
                  <a:pt x="117" y="1025"/>
                </a:lnTo>
                <a:lnTo>
                  <a:pt x="117" y="1026"/>
                </a:lnTo>
                <a:lnTo>
                  <a:pt x="117" y="1025"/>
                </a:lnTo>
                <a:lnTo>
                  <a:pt x="117" y="1023"/>
                </a:lnTo>
                <a:lnTo>
                  <a:pt x="117" y="1022"/>
                </a:lnTo>
                <a:lnTo>
                  <a:pt x="117" y="1019"/>
                </a:lnTo>
                <a:lnTo>
                  <a:pt x="117" y="1018"/>
                </a:lnTo>
                <a:lnTo>
                  <a:pt x="115" y="1017"/>
                </a:lnTo>
                <a:lnTo>
                  <a:pt x="114" y="1016"/>
                </a:lnTo>
                <a:lnTo>
                  <a:pt x="113" y="1016"/>
                </a:lnTo>
                <a:lnTo>
                  <a:pt x="113" y="1015"/>
                </a:lnTo>
                <a:lnTo>
                  <a:pt x="112" y="1014"/>
                </a:lnTo>
                <a:lnTo>
                  <a:pt x="112" y="1012"/>
                </a:lnTo>
                <a:lnTo>
                  <a:pt x="111" y="1012"/>
                </a:lnTo>
                <a:lnTo>
                  <a:pt x="111" y="1011"/>
                </a:lnTo>
                <a:lnTo>
                  <a:pt x="111" y="1010"/>
                </a:lnTo>
                <a:lnTo>
                  <a:pt x="111" y="1009"/>
                </a:lnTo>
                <a:lnTo>
                  <a:pt x="111" y="1008"/>
                </a:lnTo>
                <a:lnTo>
                  <a:pt x="111" y="1007"/>
                </a:lnTo>
                <a:lnTo>
                  <a:pt x="110" y="1004"/>
                </a:lnTo>
                <a:lnTo>
                  <a:pt x="110" y="1003"/>
                </a:lnTo>
                <a:lnTo>
                  <a:pt x="110" y="1002"/>
                </a:lnTo>
                <a:lnTo>
                  <a:pt x="110" y="1001"/>
                </a:lnTo>
                <a:lnTo>
                  <a:pt x="110" y="1000"/>
                </a:lnTo>
                <a:lnTo>
                  <a:pt x="109" y="1000"/>
                </a:lnTo>
                <a:lnTo>
                  <a:pt x="109" y="999"/>
                </a:lnTo>
                <a:lnTo>
                  <a:pt x="109" y="998"/>
                </a:lnTo>
                <a:lnTo>
                  <a:pt x="110" y="995"/>
                </a:lnTo>
                <a:lnTo>
                  <a:pt x="110" y="994"/>
                </a:lnTo>
                <a:lnTo>
                  <a:pt x="110" y="992"/>
                </a:lnTo>
                <a:lnTo>
                  <a:pt x="110" y="991"/>
                </a:lnTo>
                <a:lnTo>
                  <a:pt x="110" y="990"/>
                </a:lnTo>
                <a:lnTo>
                  <a:pt x="110" y="987"/>
                </a:lnTo>
                <a:lnTo>
                  <a:pt x="110" y="986"/>
                </a:lnTo>
                <a:lnTo>
                  <a:pt x="111" y="986"/>
                </a:lnTo>
                <a:lnTo>
                  <a:pt x="113" y="977"/>
                </a:lnTo>
                <a:lnTo>
                  <a:pt x="114" y="976"/>
                </a:lnTo>
                <a:lnTo>
                  <a:pt x="114" y="975"/>
                </a:lnTo>
                <a:lnTo>
                  <a:pt x="115" y="974"/>
                </a:lnTo>
                <a:lnTo>
                  <a:pt x="118" y="973"/>
                </a:lnTo>
                <a:lnTo>
                  <a:pt x="118" y="972"/>
                </a:lnTo>
                <a:lnTo>
                  <a:pt x="120" y="969"/>
                </a:lnTo>
                <a:lnTo>
                  <a:pt x="121" y="968"/>
                </a:lnTo>
                <a:lnTo>
                  <a:pt x="122" y="966"/>
                </a:lnTo>
                <a:lnTo>
                  <a:pt x="123" y="966"/>
                </a:lnTo>
                <a:lnTo>
                  <a:pt x="124" y="965"/>
                </a:lnTo>
                <a:lnTo>
                  <a:pt x="126" y="964"/>
                </a:lnTo>
                <a:lnTo>
                  <a:pt x="127" y="964"/>
                </a:lnTo>
                <a:lnTo>
                  <a:pt x="127" y="962"/>
                </a:lnTo>
                <a:lnTo>
                  <a:pt x="129" y="960"/>
                </a:lnTo>
                <a:lnTo>
                  <a:pt x="129" y="959"/>
                </a:lnTo>
                <a:lnTo>
                  <a:pt x="128" y="959"/>
                </a:lnTo>
                <a:lnTo>
                  <a:pt x="130" y="957"/>
                </a:lnTo>
                <a:lnTo>
                  <a:pt x="129" y="958"/>
                </a:lnTo>
                <a:lnTo>
                  <a:pt x="129" y="959"/>
                </a:lnTo>
                <a:lnTo>
                  <a:pt x="130" y="959"/>
                </a:lnTo>
                <a:lnTo>
                  <a:pt x="130" y="958"/>
                </a:lnTo>
                <a:lnTo>
                  <a:pt x="131" y="958"/>
                </a:lnTo>
                <a:lnTo>
                  <a:pt x="132" y="957"/>
                </a:lnTo>
                <a:lnTo>
                  <a:pt x="133" y="957"/>
                </a:lnTo>
                <a:lnTo>
                  <a:pt x="135" y="956"/>
                </a:lnTo>
                <a:lnTo>
                  <a:pt x="136" y="955"/>
                </a:lnTo>
                <a:lnTo>
                  <a:pt x="136" y="953"/>
                </a:lnTo>
                <a:lnTo>
                  <a:pt x="135" y="953"/>
                </a:lnTo>
                <a:lnTo>
                  <a:pt x="136" y="953"/>
                </a:lnTo>
                <a:lnTo>
                  <a:pt x="136" y="955"/>
                </a:lnTo>
                <a:lnTo>
                  <a:pt x="137" y="955"/>
                </a:lnTo>
                <a:lnTo>
                  <a:pt x="138" y="955"/>
                </a:lnTo>
                <a:lnTo>
                  <a:pt x="139" y="953"/>
                </a:lnTo>
                <a:lnTo>
                  <a:pt x="140" y="953"/>
                </a:lnTo>
                <a:lnTo>
                  <a:pt x="141" y="953"/>
                </a:lnTo>
                <a:lnTo>
                  <a:pt x="141" y="952"/>
                </a:lnTo>
                <a:lnTo>
                  <a:pt x="143" y="952"/>
                </a:lnTo>
                <a:lnTo>
                  <a:pt x="144" y="952"/>
                </a:lnTo>
                <a:lnTo>
                  <a:pt x="145" y="951"/>
                </a:lnTo>
                <a:lnTo>
                  <a:pt x="145" y="950"/>
                </a:lnTo>
                <a:lnTo>
                  <a:pt x="145" y="951"/>
                </a:lnTo>
                <a:lnTo>
                  <a:pt x="146" y="951"/>
                </a:lnTo>
                <a:lnTo>
                  <a:pt x="149" y="950"/>
                </a:lnTo>
                <a:lnTo>
                  <a:pt x="150" y="950"/>
                </a:lnTo>
                <a:lnTo>
                  <a:pt x="152" y="950"/>
                </a:lnTo>
                <a:lnTo>
                  <a:pt x="153" y="950"/>
                </a:lnTo>
                <a:lnTo>
                  <a:pt x="155" y="949"/>
                </a:lnTo>
                <a:lnTo>
                  <a:pt x="155" y="948"/>
                </a:lnTo>
                <a:lnTo>
                  <a:pt x="154" y="948"/>
                </a:lnTo>
                <a:lnTo>
                  <a:pt x="154" y="947"/>
                </a:lnTo>
                <a:lnTo>
                  <a:pt x="155" y="947"/>
                </a:lnTo>
                <a:lnTo>
                  <a:pt x="155" y="948"/>
                </a:lnTo>
                <a:lnTo>
                  <a:pt x="155" y="949"/>
                </a:lnTo>
                <a:lnTo>
                  <a:pt x="156" y="949"/>
                </a:lnTo>
                <a:lnTo>
                  <a:pt x="157" y="949"/>
                </a:lnTo>
                <a:close/>
                <a:moveTo>
                  <a:pt x="139" y="805"/>
                </a:moveTo>
                <a:lnTo>
                  <a:pt x="140" y="808"/>
                </a:lnTo>
                <a:lnTo>
                  <a:pt x="139" y="807"/>
                </a:lnTo>
                <a:lnTo>
                  <a:pt x="139" y="805"/>
                </a:lnTo>
                <a:lnTo>
                  <a:pt x="138" y="805"/>
                </a:lnTo>
                <a:lnTo>
                  <a:pt x="138" y="803"/>
                </a:lnTo>
                <a:lnTo>
                  <a:pt x="139" y="805"/>
                </a:lnTo>
                <a:close/>
                <a:moveTo>
                  <a:pt x="101" y="797"/>
                </a:moveTo>
                <a:lnTo>
                  <a:pt x="100" y="799"/>
                </a:lnTo>
                <a:lnTo>
                  <a:pt x="98" y="800"/>
                </a:lnTo>
                <a:lnTo>
                  <a:pt x="98" y="802"/>
                </a:lnTo>
                <a:lnTo>
                  <a:pt x="98" y="803"/>
                </a:lnTo>
                <a:lnTo>
                  <a:pt x="98" y="805"/>
                </a:lnTo>
                <a:lnTo>
                  <a:pt x="98" y="806"/>
                </a:lnTo>
                <a:lnTo>
                  <a:pt x="98" y="807"/>
                </a:lnTo>
                <a:lnTo>
                  <a:pt x="98" y="808"/>
                </a:lnTo>
                <a:lnTo>
                  <a:pt x="98" y="809"/>
                </a:lnTo>
                <a:lnTo>
                  <a:pt x="97" y="809"/>
                </a:lnTo>
                <a:lnTo>
                  <a:pt x="97" y="810"/>
                </a:lnTo>
                <a:lnTo>
                  <a:pt x="97" y="811"/>
                </a:lnTo>
                <a:lnTo>
                  <a:pt x="96" y="811"/>
                </a:lnTo>
                <a:lnTo>
                  <a:pt x="96" y="813"/>
                </a:lnTo>
                <a:lnTo>
                  <a:pt x="95" y="814"/>
                </a:lnTo>
                <a:lnTo>
                  <a:pt x="93" y="814"/>
                </a:lnTo>
                <a:lnTo>
                  <a:pt x="92" y="813"/>
                </a:lnTo>
                <a:lnTo>
                  <a:pt x="91" y="813"/>
                </a:lnTo>
                <a:lnTo>
                  <a:pt x="89" y="813"/>
                </a:lnTo>
                <a:lnTo>
                  <a:pt x="89" y="814"/>
                </a:lnTo>
                <a:lnTo>
                  <a:pt x="88" y="815"/>
                </a:lnTo>
                <a:lnTo>
                  <a:pt x="87" y="815"/>
                </a:lnTo>
                <a:lnTo>
                  <a:pt x="86" y="815"/>
                </a:lnTo>
                <a:lnTo>
                  <a:pt x="85" y="815"/>
                </a:lnTo>
                <a:lnTo>
                  <a:pt x="84" y="814"/>
                </a:lnTo>
                <a:lnTo>
                  <a:pt x="84" y="813"/>
                </a:lnTo>
                <a:lnTo>
                  <a:pt x="84" y="811"/>
                </a:lnTo>
                <a:lnTo>
                  <a:pt x="85" y="810"/>
                </a:lnTo>
                <a:lnTo>
                  <a:pt x="85" y="809"/>
                </a:lnTo>
                <a:lnTo>
                  <a:pt x="84" y="808"/>
                </a:lnTo>
                <a:lnTo>
                  <a:pt x="83" y="808"/>
                </a:lnTo>
                <a:lnTo>
                  <a:pt x="81" y="808"/>
                </a:lnTo>
                <a:lnTo>
                  <a:pt x="83" y="807"/>
                </a:lnTo>
                <a:lnTo>
                  <a:pt x="81" y="806"/>
                </a:lnTo>
                <a:lnTo>
                  <a:pt x="80" y="806"/>
                </a:lnTo>
                <a:lnTo>
                  <a:pt x="79" y="805"/>
                </a:lnTo>
                <a:lnTo>
                  <a:pt x="79" y="803"/>
                </a:lnTo>
                <a:lnTo>
                  <a:pt x="80" y="802"/>
                </a:lnTo>
                <a:lnTo>
                  <a:pt x="80" y="801"/>
                </a:lnTo>
                <a:lnTo>
                  <a:pt x="81" y="800"/>
                </a:lnTo>
                <a:lnTo>
                  <a:pt x="83" y="800"/>
                </a:lnTo>
                <a:lnTo>
                  <a:pt x="84" y="799"/>
                </a:lnTo>
                <a:lnTo>
                  <a:pt x="86" y="799"/>
                </a:lnTo>
                <a:lnTo>
                  <a:pt x="87" y="799"/>
                </a:lnTo>
                <a:lnTo>
                  <a:pt x="87" y="800"/>
                </a:lnTo>
                <a:lnTo>
                  <a:pt x="87" y="801"/>
                </a:lnTo>
                <a:lnTo>
                  <a:pt x="87" y="802"/>
                </a:lnTo>
                <a:lnTo>
                  <a:pt x="88" y="803"/>
                </a:lnTo>
                <a:lnTo>
                  <a:pt x="89" y="803"/>
                </a:lnTo>
                <a:lnTo>
                  <a:pt x="89" y="802"/>
                </a:lnTo>
                <a:lnTo>
                  <a:pt x="91" y="802"/>
                </a:lnTo>
                <a:lnTo>
                  <a:pt x="91" y="801"/>
                </a:lnTo>
                <a:lnTo>
                  <a:pt x="91" y="800"/>
                </a:lnTo>
                <a:lnTo>
                  <a:pt x="91" y="799"/>
                </a:lnTo>
                <a:lnTo>
                  <a:pt x="92" y="799"/>
                </a:lnTo>
                <a:lnTo>
                  <a:pt x="93" y="799"/>
                </a:lnTo>
                <a:lnTo>
                  <a:pt x="94" y="799"/>
                </a:lnTo>
                <a:lnTo>
                  <a:pt x="95" y="798"/>
                </a:lnTo>
                <a:lnTo>
                  <a:pt x="97" y="797"/>
                </a:lnTo>
                <a:lnTo>
                  <a:pt x="98" y="795"/>
                </a:lnTo>
                <a:lnTo>
                  <a:pt x="100" y="795"/>
                </a:lnTo>
                <a:lnTo>
                  <a:pt x="101" y="797"/>
                </a:lnTo>
                <a:close/>
                <a:moveTo>
                  <a:pt x="115" y="791"/>
                </a:moveTo>
                <a:lnTo>
                  <a:pt x="115" y="792"/>
                </a:lnTo>
                <a:lnTo>
                  <a:pt x="114" y="792"/>
                </a:lnTo>
                <a:lnTo>
                  <a:pt x="113" y="791"/>
                </a:lnTo>
                <a:lnTo>
                  <a:pt x="112" y="791"/>
                </a:lnTo>
                <a:lnTo>
                  <a:pt x="111" y="790"/>
                </a:lnTo>
                <a:lnTo>
                  <a:pt x="112" y="789"/>
                </a:lnTo>
                <a:lnTo>
                  <a:pt x="112" y="788"/>
                </a:lnTo>
                <a:lnTo>
                  <a:pt x="113" y="788"/>
                </a:lnTo>
                <a:lnTo>
                  <a:pt x="113" y="786"/>
                </a:lnTo>
                <a:lnTo>
                  <a:pt x="114" y="786"/>
                </a:lnTo>
                <a:lnTo>
                  <a:pt x="114" y="788"/>
                </a:lnTo>
                <a:lnTo>
                  <a:pt x="114" y="789"/>
                </a:lnTo>
                <a:lnTo>
                  <a:pt x="115" y="791"/>
                </a:lnTo>
                <a:close/>
                <a:moveTo>
                  <a:pt x="117" y="778"/>
                </a:moveTo>
                <a:lnTo>
                  <a:pt x="118" y="778"/>
                </a:lnTo>
                <a:lnTo>
                  <a:pt x="119" y="778"/>
                </a:lnTo>
                <a:lnTo>
                  <a:pt x="119" y="780"/>
                </a:lnTo>
                <a:lnTo>
                  <a:pt x="118" y="781"/>
                </a:lnTo>
                <a:lnTo>
                  <a:pt x="115" y="782"/>
                </a:lnTo>
                <a:lnTo>
                  <a:pt x="114" y="783"/>
                </a:lnTo>
                <a:lnTo>
                  <a:pt x="113" y="781"/>
                </a:lnTo>
                <a:lnTo>
                  <a:pt x="114" y="777"/>
                </a:lnTo>
                <a:lnTo>
                  <a:pt x="117" y="778"/>
                </a:lnTo>
                <a:close/>
                <a:moveTo>
                  <a:pt x="109" y="777"/>
                </a:moveTo>
                <a:lnTo>
                  <a:pt x="107" y="777"/>
                </a:lnTo>
                <a:lnTo>
                  <a:pt x="107" y="776"/>
                </a:lnTo>
                <a:lnTo>
                  <a:pt x="109" y="776"/>
                </a:lnTo>
                <a:lnTo>
                  <a:pt x="109" y="777"/>
                </a:lnTo>
                <a:close/>
                <a:moveTo>
                  <a:pt x="133" y="793"/>
                </a:moveTo>
                <a:lnTo>
                  <a:pt x="136" y="795"/>
                </a:lnTo>
                <a:lnTo>
                  <a:pt x="136" y="797"/>
                </a:lnTo>
                <a:lnTo>
                  <a:pt x="136" y="798"/>
                </a:lnTo>
                <a:lnTo>
                  <a:pt x="136" y="800"/>
                </a:lnTo>
                <a:lnTo>
                  <a:pt x="136" y="801"/>
                </a:lnTo>
                <a:lnTo>
                  <a:pt x="135" y="801"/>
                </a:lnTo>
                <a:lnTo>
                  <a:pt x="135" y="802"/>
                </a:lnTo>
                <a:lnTo>
                  <a:pt x="133" y="801"/>
                </a:lnTo>
                <a:lnTo>
                  <a:pt x="132" y="801"/>
                </a:lnTo>
                <a:lnTo>
                  <a:pt x="131" y="800"/>
                </a:lnTo>
                <a:lnTo>
                  <a:pt x="130" y="800"/>
                </a:lnTo>
                <a:lnTo>
                  <a:pt x="129" y="799"/>
                </a:lnTo>
                <a:lnTo>
                  <a:pt x="128" y="799"/>
                </a:lnTo>
                <a:lnTo>
                  <a:pt x="127" y="798"/>
                </a:lnTo>
                <a:lnTo>
                  <a:pt x="127" y="797"/>
                </a:lnTo>
                <a:lnTo>
                  <a:pt x="126" y="797"/>
                </a:lnTo>
                <a:lnTo>
                  <a:pt x="126" y="798"/>
                </a:lnTo>
                <a:lnTo>
                  <a:pt x="126" y="799"/>
                </a:lnTo>
                <a:lnTo>
                  <a:pt x="126" y="800"/>
                </a:lnTo>
                <a:lnTo>
                  <a:pt x="126" y="801"/>
                </a:lnTo>
                <a:lnTo>
                  <a:pt x="127" y="802"/>
                </a:lnTo>
                <a:lnTo>
                  <a:pt x="129" y="806"/>
                </a:lnTo>
                <a:lnTo>
                  <a:pt x="131" y="808"/>
                </a:lnTo>
                <a:lnTo>
                  <a:pt x="133" y="809"/>
                </a:lnTo>
                <a:lnTo>
                  <a:pt x="135" y="809"/>
                </a:lnTo>
                <a:lnTo>
                  <a:pt x="135" y="810"/>
                </a:lnTo>
                <a:lnTo>
                  <a:pt x="136" y="810"/>
                </a:lnTo>
                <a:lnTo>
                  <a:pt x="137" y="810"/>
                </a:lnTo>
                <a:lnTo>
                  <a:pt x="138" y="810"/>
                </a:lnTo>
                <a:lnTo>
                  <a:pt x="138" y="811"/>
                </a:lnTo>
                <a:lnTo>
                  <a:pt x="139" y="811"/>
                </a:lnTo>
                <a:lnTo>
                  <a:pt x="140" y="811"/>
                </a:lnTo>
                <a:lnTo>
                  <a:pt x="141" y="813"/>
                </a:lnTo>
                <a:lnTo>
                  <a:pt x="141" y="814"/>
                </a:lnTo>
                <a:lnTo>
                  <a:pt x="141" y="815"/>
                </a:lnTo>
                <a:lnTo>
                  <a:pt x="141" y="816"/>
                </a:lnTo>
                <a:lnTo>
                  <a:pt x="141" y="817"/>
                </a:lnTo>
                <a:lnTo>
                  <a:pt x="141" y="818"/>
                </a:lnTo>
                <a:lnTo>
                  <a:pt x="141" y="819"/>
                </a:lnTo>
                <a:lnTo>
                  <a:pt x="144" y="818"/>
                </a:lnTo>
                <a:lnTo>
                  <a:pt x="143" y="819"/>
                </a:lnTo>
                <a:lnTo>
                  <a:pt x="141" y="819"/>
                </a:lnTo>
                <a:lnTo>
                  <a:pt x="141" y="820"/>
                </a:lnTo>
                <a:lnTo>
                  <a:pt x="141" y="822"/>
                </a:lnTo>
                <a:lnTo>
                  <a:pt x="140" y="823"/>
                </a:lnTo>
                <a:lnTo>
                  <a:pt x="139" y="824"/>
                </a:lnTo>
                <a:lnTo>
                  <a:pt x="138" y="824"/>
                </a:lnTo>
                <a:lnTo>
                  <a:pt x="136" y="824"/>
                </a:lnTo>
                <a:lnTo>
                  <a:pt x="133" y="824"/>
                </a:lnTo>
                <a:lnTo>
                  <a:pt x="132" y="824"/>
                </a:lnTo>
                <a:lnTo>
                  <a:pt x="131" y="824"/>
                </a:lnTo>
                <a:lnTo>
                  <a:pt x="130" y="824"/>
                </a:lnTo>
                <a:lnTo>
                  <a:pt x="130" y="823"/>
                </a:lnTo>
                <a:lnTo>
                  <a:pt x="129" y="823"/>
                </a:lnTo>
                <a:lnTo>
                  <a:pt x="129" y="822"/>
                </a:lnTo>
                <a:lnTo>
                  <a:pt x="128" y="819"/>
                </a:lnTo>
                <a:lnTo>
                  <a:pt x="128" y="818"/>
                </a:lnTo>
                <a:lnTo>
                  <a:pt x="128" y="817"/>
                </a:lnTo>
                <a:lnTo>
                  <a:pt x="127" y="816"/>
                </a:lnTo>
                <a:lnTo>
                  <a:pt x="126" y="814"/>
                </a:lnTo>
                <a:lnTo>
                  <a:pt x="124" y="813"/>
                </a:lnTo>
                <a:lnTo>
                  <a:pt x="123" y="811"/>
                </a:lnTo>
                <a:lnTo>
                  <a:pt x="122" y="810"/>
                </a:lnTo>
                <a:lnTo>
                  <a:pt x="121" y="810"/>
                </a:lnTo>
                <a:lnTo>
                  <a:pt x="120" y="810"/>
                </a:lnTo>
                <a:lnTo>
                  <a:pt x="119" y="810"/>
                </a:lnTo>
                <a:lnTo>
                  <a:pt x="119" y="811"/>
                </a:lnTo>
                <a:lnTo>
                  <a:pt x="119" y="813"/>
                </a:lnTo>
                <a:lnTo>
                  <a:pt x="120" y="814"/>
                </a:lnTo>
                <a:lnTo>
                  <a:pt x="120" y="815"/>
                </a:lnTo>
                <a:lnTo>
                  <a:pt x="121" y="815"/>
                </a:lnTo>
                <a:lnTo>
                  <a:pt x="122" y="816"/>
                </a:lnTo>
                <a:lnTo>
                  <a:pt x="123" y="818"/>
                </a:lnTo>
                <a:lnTo>
                  <a:pt x="123" y="819"/>
                </a:lnTo>
                <a:lnTo>
                  <a:pt x="123" y="820"/>
                </a:lnTo>
                <a:lnTo>
                  <a:pt x="123" y="822"/>
                </a:lnTo>
                <a:lnTo>
                  <a:pt x="122" y="822"/>
                </a:lnTo>
                <a:lnTo>
                  <a:pt x="121" y="822"/>
                </a:lnTo>
                <a:lnTo>
                  <a:pt x="120" y="820"/>
                </a:lnTo>
                <a:lnTo>
                  <a:pt x="119" y="820"/>
                </a:lnTo>
                <a:lnTo>
                  <a:pt x="119" y="819"/>
                </a:lnTo>
                <a:lnTo>
                  <a:pt x="118" y="819"/>
                </a:lnTo>
                <a:lnTo>
                  <a:pt x="118" y="818"/>
                </a:lnTo>
                <a:lnTo>
                  <a:pt x="117" y="818"/>
                </a:lnTo>
                <a:lnTo>
                  <a:pt x="115" y="817"/>
                </a:lnTo>
                <a:lnTo>
                  <a:pt x="112" y="817"/>
                </a:lnTo>
                <a:lnTo>
                  <a:pt x="110" y="817"/>
                </a:lnTo>
                <a:lnTo>
                  <a:pt x="109" y="817"/>
                </a:lnTo>
                <a:lnTo>
                  <a:pt x="107" y="817"/>
                </a:lnTo>
                <a:lnTo>
                  <a:pt x="106" y="817"/>
                </a:lnTo>
                <a:lnTo>
                  <a:pt x="105" y="817"/>
                </a:lnTo>
                <a:lnTo>
                  <a:pt x="105" y="816"/>
                </a:lnTo>
                <a:lnTo>
                  <a:pt x="105" y="815"/>
                </a:lnTo>
                <a:lnTo>
                  <a:pt x="106" y="814"/>
                </a:lnTo>
                <a:lnTo>
                  <a:pt x="106" y="813"/>
                </a:lnTo>
                <a:lnTo>
                  <a:pt x="107" y="813"/>
                </a:lnTo>
                <a:lnTo>
                  <a:pt x="109" y="813"/>
                </a:lnTo>
                <a:lnTo>
                  <a:pt x="110" y="811"/>
                </a:lnTo>
                <a:lnTo>
                  <a:pt x="111" y="809"/>
                </a:lnTo>
                <a:lnTo>
                  <a:pt x="113" y="808"/>
                </a:lnTo>
                <a:lnTo>
                  <a:pt x="114" y="806"/>
                </a:lnTo>
                <a:lnTo>
                  <a:pt x="114" y="805"/>
                </a:lnTo>
                <a:lnTo>
                  <a:pt x="115" y="802"/>
                </a:lnTo>
                <a:lnTo>
                  <a:pt x="117" y="800"/>
                </a:lnTo>
                <a:lnTo>
                  <a:pt x="114" y="800"/>
                </a:lnTo>
                <a:lnTo>
                  <a:pt x="117" y="798"/>
                </a:lnTo>
                <a:lnTo>
                  <a:pt x="119" y="794"/>
                </a:lnTo>
                <a:lnTo>
                  <a:pt x="128" y="771"/>
                </a:lnTo>
                <a:lnTo>
                  <a:pt x="130" y="768"/>
                </a:lnTo>
                <a:lnTo>
                  <a:pt x="133" y="767"/>
                </a:lnTo>
                <a:lnTo>
                  <a:pt x="136" y="768"/>
                </a:lnTo>
                <a:lnTo>
                  <a:pt x="137" y="769"/>
                </a:lnTo>
                <a:lnTo>
                  <a:pt x="136" y="771"/>
                </a:lnTo>
                <a:lnTo>
                  <a:pt x="137" y="771"/>
                </a:lnTo>
                <a:lnTo>
                  <a:pt x="138" y="773"/>
                </a:lnTo>
                <a:lnTo>
                  <a:pt x="139" y="774"/>
                </a:lnTo>
                <a:lnTo>
                  <a:pt x="139" y="775"/>
                </a:lnTo>
                <a:lnTo>
                  <a:pt x="139" y="776"/>
                </a:lnTo>
                <a:lnTo>
                  <a:pt x="139" y="777"/>
                </a:lnTo>
                <a:lnTo>
                  <a:pt x="139" y="778"/>
                </a:lnTo>
                <a:lnTo>
                  <a:pt x="138" y="778"/>
                </a:lnTo>
                <a:lnTo>
                  <a:pt x="137" y="780"/>
                </a:lnTo>
                <a:lnTo>
                  <a:pt x="137" y="781"/>
                </a:lnTo>
                <a:lnTo>
                  <a:pt x="133" y="782"/>
                </a:lnTo>
                <a:lnTo>
                  <a:pt x="132" y="782"/>
                </a:lnTo>
                <a:lnTo>
                  <a:pt x="131" y="783"/>
                </a:lnTo>
                <a:lnTo>
                  <a:pt x="130" y="784"/>
                </a:lnTo>
                <a:lnTo>
                  <a:pt x="130" y="785"/>
                </a:lnTo>
                <a:lnTo>
                  <a:pt x="130" y="786"/>
                </a:lnTo>
                <a:lnTo>
                  <a:pt x="130" y="788"/>
                </a:lnTo>
                <a:lnTo>
                  <a:pt x="130" y="789"/>
                </a:lnTo>
                <a:lnTo>
                  <a:pt x="131" y="789"/>
                </a:lnTo>
                <a:lnTo>
                  <a:pt x="131" y="791"/>
                </a:lnTo>
                <a:lnTo>
                  <a:pt x="133" y="793"/>
                </a:lnTo>
                <a:close/>
                <a:moveTo>
                  <a:pt x="542" y="0"/>
                </a:moveTo>
                <a:lnTo>
                  <a:pt x="542" y="5"/>
                </a:lnTo>
                <a:lnTo>
                  <a:pt x="538" y="5"/>
                </a:lnTo>
                <a:lnTo>
                  <a:pt x="538" y="6"/>
                </a:lnTo>
                <a:lnTo>
                  <a:pt x="538" y="7"/>
                </a:lnTo>
                <a:lnTo>
                  <a:pt x="540" y="7"/>
                </a:lnTo>
                <a:lnTo>
                  <a:pt x="541" y="7"/>
                </a:lnTo>
                <a:lnTo>
                  <a:pt x="543" y="7"/>
                </a:lnTo>
                <a:lnTo>
                  <a:pt x="543" y="8"/>
                </a:lnTo>
                <a:lnTo>
                  <a:pt x="543" y="10"/>
                </a:lnTo>
                <a:lnTo>
                  <a:pt x="543" y="11"/>
                </a:lnTo>
                <a:lnTo>
                  <a:pt x="543" y="13"/>
                </a:lnTo>
                <a:lnTo>
                  <a:pt x="546" y="13"/>
                </a:lnTo>
                <a:lnTo>
                  <a:pt x="546" y="16"/>
                </a:lnTo>
                <a:lnTo>
                  <a:pt x="546" y="18"/>
                </a:lnTo>
                <a:lnTo>
                  <a:pt x="546" y="19"/>
                </a:lnTo>
                <a:lnTo>
                  <a:pt x="546" y="24"/>
                </a:lnTo>
                <a:lnTo>
                  <a:pt x="546" y="25"/>
                </a:lnTo>
                <a:lnTo>
                  <a:pt x="546" y="27"/>
                </a:lnTo>
                <a:lnTo>
                  <a:pt x="546" y="28"/>
                </a:lnTo>
                <a:lnTo>
                  <a:pt x="546" y="30"/>
                </a:lnTo>
                <a:lnTo>
                  <a:pt x="554" y="30"/>
                </a:lnTo>
                <a:lnTo>
                  <a:pt x="555" y="30"/>
                </a:lnTo>
                <a:lnTo>
                  <a:pt x="555" y="24"/>
                </a:lnTo>
                <a:lnTo>
                  <a:pt x="555" y="22"/>
                </a:lnTo>
                <a:lnTo>
                  <a:pt x="555" y="21"/>
                </a:lnTo>
                <a:lnTo>
                  <a:pt x="557" y="21"/>
                </a:lnTo>
                <a:lnTo>
                  <a:pt x="560" y="21"/>
                </a:lnTo>
                <a:lnTo>
                  <a:pt x="563" y="21"/>
                </a:lnTo>
                <a:lnTo>
                  <a:pt x="563" y="18"/>
                </a:lnTo>
                <a:lnTo>
                  <a:pt x="563" y="12"/>
                </a:lnTo>
                <a:lnTo>
                  <a:pt x="569" y="13"/>
                </a:lnTo>
                <a:lnTo>
                  <a:pt x="571" y="13"/>
                </a:lnTo>
                <a:lnTo>
                  <a:pt x="572" y="13"/>
                </a:lnTo>
                <a:lnTo>
                  <a:pt x="573" y="13"/>
                </a:lnTo>
                <a:lnTo>
                  <a:pt x="576" y="13"/>
                </a:lnTo>
                <a:lnTo>
                  <a:pt x="577" y="13"/>
                </a:lnTo>
                <a:lnTo>
                  <a:pt x="581" y="13"/>
                </a:lnTo>
                <a:lnTo>
                  <a:pt x="594" y="13"/>
                </a:lnTo>
                <a:lnTo>
                  <a:pt x="598" y="13"/>
                </a:lnTo>
                <a:lnTo>
                  <a:pt x="598" y="21"/>
                </a:lnTo>
                <a:lnTo>
                  <a:pt x="615" y="21"/>
                </a:lnTo>
                <a:lnTo>
                  <a:pt x="633" y="21"/>
                </a:lnTo>
                <a:lnTo>
                  <a:pt x="632" y="29"/>
                </a:lnTo>
                <a:lnTo>
                  <a:pt x="632" y="46"/>
                </a:lnTo>
                <a:lnTo>
                  <a:pt x="632" y="50"/>
                </a:lnTo>
                <a:lnTo>
                  <a:pt x="632" y="55"/>
                </a:lnTo>
                <a:lnTo>
                  <a:pt x="633" y="55"/>
                </a:lnTo>
                <a:lnTo>
                  <a:pt x="637" y="55"/>
                </a:lnTo>
                <a:lnTo>
                  <a:pt x="638" y="55"/>
                </a:lnTo>
                <a:lnTo>
                  <a:pt x="640" y="55"/>
                </a:lnTo>
                <a:lnTo>
                  <a:pt x="640" y="54"/>
                </a:lnTo>
                <a:lnTo>
                  <a:pt x="641" y="50"/>
                </a:lnTo>
                <a:lnTo>
                  <a:pt x="645" y="50"/>
                </a:lnTo>
                <a:lnTo>
                  <a:pt x="646" y="49"/>
                </a:lnTo>
                <a:lnTo>
                  <a:pt x="648" y="49"/>
                </a:lnTo>
                <a:lnTo>
                  <a:pt x="649" y="49"/>
                </a:lnTo>
                <a:lnTo>
                  <a:pt x="649" y="48"/>
                </a:lnTo>
                <a:lnTo>
                  <a:pt x="649" y="47"/>
                </a:lnTo>
                <a:lnTo>
                  <a:pt x="649" y="46"/>
                </a:lnTo>
                <a:lnTo>
                  <a:pt x="649" y="38"/>
                </a:lnTo>
                <a:lnTo>
                  <a:pt x="649" y="37"/>
                </a:lnTo>
                <a:lnTo>
                  <a:pt x="659" y="37"/>
                </a:lnTo>
                <a:lnTo>
                  <a:pt x="662" y="37"/>
                </a:lnTo>
                <a:lnTo>
                  <a:pt x="674" y="37"/>
                </a:lnTo>
                <a:lnTo>
                  <a:pt x="676" y="37"/>
                </a:lnTo>
                <a:lnTo>
                  <a:pt x="676" y="46"/>
                </a:lnTo>
                <a:lnTo>
                  <a:pt x="695" y="46"/>
                </a:lnTo>
                <a:lnTo>
                  <a:pt x="695" y="48"/>
                </a:lnTo>
                <a:lnTo>
                  <a:pt x="695" y="49"/>
                </a:lnTo>
                <a:lnTo>
                  <a:pt x="695" y="52"/>
                </a:lnTo>
                <a:lnTo>
                  <a:pt x="695" y="53"/>
                </a:lnTo>
                <a:lnTo>
                  <a:pt x="695" y="55"/>
                </a:lnTo>
                <a:lnTo>
                  <a:pt x="710" y="55"/>
                </a:lnTo>
                <a:lnTo>
                  <a:pt x="721" y="55"/>
                </a:lnTo>
                <a:lnTo>
                  <a:pt x="722" y="55"/>
                </a:lnTo>
                <a:lnTo>
                  <a:pt x="726" y="55"/>
                </a:lnTo>
                <a:lnTo>
                  <a:pt x="733" y="55"/>
                </a:lnTo>
                <a:lnTo>
                  <a:pt x="736" y="55"/>
                </a:lnTo>
                <a:lnTo>
                  <a:pt x="740" y="55"/>
                </a:lnTo>
                <a:lnTo>
                  <a:pt x="742" y="55"/>
                </a:lnTo>
                <a:lnTo>
                  <a:pt x="748" y="55"/>
                </a:lnTo>
                <a:lnTo>
                  <a:pt x="748" y="58"/>
                </a:lnTo>
                <a:lnTo>
                  <a:pt x="748" y="65"/>
                </a:lnTo>
                <a:lnTo>
                  <a:pt x="748" y="66"/>
                </a:lnTo>
                <a:lnTo>
                  <a:pt x="748" y="71"/>
                </a:lnTo>
                <a:lnTo>
                  <a:pt x="748" y="73"/>
                </a:lnTo>
                <a:lnTo>
                  <a:pt x="730" y="73"/>
                </a:lnTo>
                <a:lnTo>
                  <a:pt x="731" y="81"/>
                </a:lnTo>
                <a:lnTo>
                  <a:pt x="731" y="82"/>
                </a:lnTo>
                <a:lnTo>
                  <a:pt x="722" y="82"/>
                </a:lnTo>
                <a:lnTo>
                  <a:pt x="716" y="82"/>
                </a:lnTo>
                <a:lnTo>
                  <a:pt x="702" y="81"/>
                </a:lnTo>
                <a:lnTo>
                  <a:pt x="685" y="81"/>
                </a:lnTo>
                <a:lnTo>
                  <a:pt x="667" y="81"/>
                </a:lnTo>
                <a:lnTo>
                  <a:pt x="667" y="78"/>
                </a:lnTo>
                <a:lnTo>
                  <a:pt x="666" y="75"/>
                </a:lnTo>
                <a:lnTo>
                  <a:pt x="666" y="73"/>
                </a:lnTo>
                <a:lnTo>
                  <a:pt x="669" y="73"/>
                </a:lnTo>
                <a:lnTo>
                  <a:pt x="669" y="64"/>
                </a:lnTo>
                <a:lnTo>
                  <a:pt x="667" y="64"/>
                </a:lnTo>
                <a:lnTo>
                  <a:pt x="666" y="64"/>
                </a:lnTo>
                <a:lnTo>
                  <a:pt x="666" y="63"/>
                </a:lnTo>
                <a:lnTo>
                  <a:pt x="666" y="61"/>
                </a:lnTo>
                <a:lnTo>
                  <a:pt x="666" y="60"/>
                </a:lnTo>
                <a:lnTo>
                  <a:pt x="666" y="56"/>
                </a:lnTo>
                <a:lnTo>
                  <a:pt x="666" y="52"/>
                </a:lnTo>
                <a:lnTo>
                  <a:pt x="666" y="50"/>
                </a:lnTo>
                <a:lnTo>
                  <a:pt x="666" y="46"/>
                </a:lnTo>
                <a:lnTo>
                  <a:pt x="658" y="46"/>
                </a:lnTo>
                <a:lnTo>
                  <a:pt x="658" y="50"/>
                </a:lnTo>
                <a:lnTo>
                  <a:pt x="658" y="56"/>
                </a:lnTo>
                <a:lnTo>
                  <a:pt x="658" y="58"/>
                </a:lnTo>
                <a:lnTo>
                  <a:pt x="658" y="62"/>
                </a:lnTo>
                <a:lnTo>
                  <a:pt x="658" y="63"/>
                </a:lnTo>
                <a:lnTo>
                  <a:pt x="656" y="63"/>
                </a:lnTo>
                <a:lnTo>
                  <a:pt x="652" y="63"/>
                </a:lnTo>
                <a:lnTo>
                  <a:pt x="649" y="63"/>
                </a:lnTo>
                <a:lnTo>
                  <a:pt x="649" y="64"/>
                </a:lnTo>
                <a:lnTo>
                  <a:pt x="649" y="66"/>
                </a:lnTo>
                <a:lnTo>
                  <a:pt x="649" y="67"/>
                </a:lnTo>
                <a:lnTo>
                  <a:pt x="650" y="67"/>
                </a:lnTo>
                <a:lnTo>
                  <a:pt x="652" y="67"/>
                </a:lnTo>
                <a:lnTo>
                  <a:pt x="652" y="72"/>
                </a:lnTo>
                <a:lnTo>
                  <a:pt x="650" y="72"/>
                </a:lnTo>
                <a:lnTo>
                  <a:pt x="650" y="75"/>
                </a:lnTo>
                <a:lnTo>
                  <a:pt x="649" y="75"/>
                </a:lnTo>
                <a:lnTo>
                  <a:pt x="644" y="75"/>
                </a:lnTo>
                <a:lnTo>
                  <a:pt x="645" y="79"/>
                </a:lnTo>
                <a:lnTo>
                  <a:pt x="645" y="81"/>
                </a:lnTo>
                <a:lnTo>
                  <a:pt x="630" y="81"/>
                </a:lnTo>
                <a:lnTo>
                  <a:pt x="626" y="81"/>
                </a:lnTo>
                <a:lnTo>
                  <a:pt x="616" y="81"/>
                </a:lnTo>
                <a:lnTo>
                  <a:pt x="616" y="82"/>
                </a:lnTo>
                <a:lnTo>
                  <a:pt x="616" y="87"/>
                </a:lnTo>
                <a:lnTo>
                  <a:pt x="616" y="89"/>
                </a:lnTo>
                <a:lnTo>
                  <a:pt x="616" y="92"/>
                </a:lnTo>
                <a:lnTo>
                  <a:pt x="616" y="94"/>
                </a:lnTo>
                <a:lnTo>
                  <a:pt x="615" y="94"/>
                </a:lnTo>
                <a:lnTo>
                  <a:pt x="615" y="92"/>
                </a:lnTo>
                <a:lnTo>
                  <a:pt x="614" y="92"/>
                </a:lnTo>
                <a:lnTo>
                  <a:pt x="611" y="91"/>
                </a:lnTo>
                <a:lnTo>
                  <a:pt x="611" y="92"/>
                </a:lnTo>
                <a:lnTo>
                  <a:pt x="611" y="94"/>
                </a:lnTo>
                <a:lnTo>
                  <a:pt x="610" y="94"/>
                </a:lnTo>
                <a:lnTo>
                  <a:pt x="609" y="94"/>
                </a:lnTo>
                <a:lnTo>
                  <a:pt x="606" y="96"/>
                </a:lnTo>
                <a:lnTo>
                  <a:pt x="605" y="96"/>
                </a:lnTo>
                <a:lnTo>
                  <a:pt x="605" y="97"/>
                </a:lnTo>
                <a:lnTo>
                  <a:pt x="604" y="97"/>
                </a:lnTo>
                <a:lnTo>
                  <a:pt x="603" y="97"/>
                </a:lnTo>
                <a:lnTo>
                  <a:pt x="602" y="97"/>
                </a:lnTo>
                <a:lnTo>
                  <a:pt x="601" y="95"/>
                </a:lnTo>
                <a:lnTo>
                  <a:pt x="600" y="95"/>
                </a:lnTo>
                <a:lnTo>
                  <a:pt x="600" y="106"/>
                </a:lnTo>
                <a:lnTo>
                  <a:pt x="597" y="106"/>
                </a:lnTo>
                <a:lnTo>
                  <a:pt x="584" y="106"/>
                </a:lnTo>
                <a:lnTo>
                  <a:pt x="584" y="103"/>
                </a:lnTo>
                <a:lnTo>
                  <a:pt x="583" y="98"/>
                </a:lnTo>
                <a:lnTo>
                  <a:pt x="577" y="98"/>
                </a:lnTo>
                <a:lnTo>
                  <a:pt x="576" y="98"/>
                </a:lnTo>
                <a:lnTo>
                  <a:pt x="575" y="98"/>
                </a:lnTo>
                <a:lnTo>
                  <a:pt x="572" y="98"/>
                </a:lnTo>
                <a:lnTo>
                  <a:pt x="570" y="98"/>
                </a:lnTo>
                <a:lnTo>
                  <a:pt x="566" y="98"/>
                </a:lnTo>
                <a:lnTo>
                  <a:pt x="562" y="98"/>
                </a:lnTo>
                <a:lnTo>
                  <a:pt x="553" y="98"/>
                </a:lnTo>
                <a:lnTo>
                  <a:pt x="551" y="98"/>
                </a:lnTo>
                <a:lnTo>
                  <a:pt x="531" y="98"/>
                </a:lnTo>
                <a:lnTo>
                  <a:pt x="524" y="98"/>
                </a:lnTo>
                <a:lnTo>
                  <a:pt x="523" y="113"/>
                </a:lnTo>
                <a:lnTo>
                  <a:pt x="523" y="114"/>
                </a:lnTo>
                <a:lnTo>
                  <a:pt x="519" y="114"/>
                </a:lnTo>
                <a:lnTo>
                  <a:pt x="515" y="114"/>
                </a:lnTo>
                <a:lnTo>
                  <a:pt x="514" y="114"/>
                </a:lnTo>
                <a:lnTo>
                  <a:pt x="502" y="115"/>
                </a:lnTo>
                <a:lnTo>
                  <a:pt x="501" y="115"/>
                </a:lnTo>
                <a:lnTo>
                  <a:pt x="502" y="116"/>
                </a:lnTo>
                <a:lnTo>
                  <a:pt x="501" y="116"/>
                </a:lnTo>
                <a:lnTo>
                  <a:pt x="501" y="117"/>
                </a:lnTo>
                <a:lnTo>
                  <a:pt x="501" y="119"/>
                </a:lnTo>
                <a:lnTo>
                  <a:pt x="502" y="120"/>
                </a:lnTo>
                <a:lnTo>
                  <a:pt x="503" y="121"/>
                </a:lnTo>
                <a:lnTo>
                  <a:pt x="503" y="122"/>
                </a:lnTo>
                <a:lnTo>
                  <a:pt x="504" y="123"/>
                </a:lnTo>
                <a:lnTo>
                  <a:pt x="506" y="123"/>
                </a:lnTo>
                <a:lnTo>
                  <a:pt x="510" y="123"/>
                </a:lnTo>
                <a:lnTo>
                  <a:pt x="511" y="124"/>
                </a:lnTo>
                <a:lnTo>
                  <a:pt x="512" y="125"/>
                </a:lnTo>
                <a:lnTo>
                  <a:pt x="515" y="125"/>
                </a:lnTo>
                <a:lnTo>
                  <a:pt x="515" y="128"/>
                </a:lnTo>
                <a:lnTo>
                  <a:pt x="515" y="129"/>
                </a:lnTo>
                <a:lnTo>
                  <a:pt x="515" y="130"/>
                </a:lnTo>
                <a:lnTo>
                  <a:pt x="514" y="130"/>
                </a:lnTo>
                <a:lnTo>
                  <a:pt x="511" y="130"/>
                </a:lnTo>
                <a:lnTo>
                  <a:pt x="512" y="131"/>
                </a:lnTo>
                <a:lnTo>
                  <a:pt x="512" y="132"/>
                </a:lnTo>
                <a:lnTo>
                  <a:pt x="511" y="132"/>
                </a:lnTo>
                <a:lnTo>
                  <a:pt x="510" y="132"/>
                </a:lnTo>
                <a:lnTo>
                  <a:pt x="509" y="133"/>
                </a:lnTo>
                <a:lnTo>
                  <a:pt x="509" y="135"/>
                </a:lnTo>
                <a:lnTo>
                  <a:pt x="509" y="136"/>
                </a:lnTo>
                <a:lnTo>
                  <a:pt x="508" y="136"/>
                </a:lnTo>
                <a:lnTo>
                  <a:pt x="507" y="136"/>
                </a:lnTo>
                <a:lnTo>
                  <a:pt x="506" y="136"/>
                </a:lnTo>
                <a:lnTo>
                  <a:pt x="506" y="137"/>
                </a:lnTo>
                <a:lnTo>
                  <a:pt x="504" y="137"/>
                </a:lnTo>
                <a:lnTo>
                  <a:pt x="502" y="139"/>
                </a:lnTo>
                <a:lnTo>
                  <a:pt x="502" y="140"/>
                </a:lnTo>
                <a:lnTo>
                  <a:pt x="501" y="140"/>
                </a:lnTo>
                <a:lnTo>
                  <a:pt x="501" y="141"/>
                </a:lnTo>
                <a:lnTo>
                  <a:pt x="500" y="142"/>
                </a:lnTo>
                <a:lnTo>
                  <a:pt x="501" y="142"/>
                </a:lnTo>
                <a:lnTo>
                  <a:pt x="500" y="142"/>
                </a:lnTo>
                <a:lnTo>
                  <a:pt x="500" y="144"/>
                </a:lnTo>
                <a:lnTo>
                  <a:pt x="501" y="145"/>
                </a:lnTo>
                <a:lnTo>
                  <a:pt x="500" y="145"/>
                </a:lnTo>
                <a:lnTo>
                  <a:pt x="501" y="146"/>
                </a:lnTo>
                <a:lnTo>
                  <a:pt x="501" y="147"/>
                </a:lnTo>
                <a:lnTo>
                  <a:pt x="500" y="147"/>
                </a:lnTo>
                <a:lnTo>
                  <a:pt x="500" y="148"/>
                </a:lnTo>
                <a:lnTo>
                  <a:pt x="499" y="148"/>
                </a:lnTo>
                <a:lnTo>
                  <a:pt x="499" y="149"/>
                </a:lnTo>
                <a:lnTo>
                  <a:pt x="499" y="148"/>
                </a:lnTo>
                <a:lnTo>
                  <a:pt x="498" y="148"/>
                </a:lnTo>
                <a:lnTo>
                  <a:pt x="498" y="147"/>
                </a:lnTo>
                <a:lnTo>
                  <a:pt x="498" y="146"/>
                </a:lnTo>
                <a:lnTo>
                  <a:pt x="497" y="146"/>
                </a:lnTo>
                <a:lnTo>
                  <a:pt x="497" y="145"/>
                </a:lnTo>
                <a:lnTo>
                  <a:pt x="495" y="145"/>
                </a:lnTo>
                <a:lnTo>
                  <a:pt x="494" y="145"/>
                </a:lnTo>
                <a:lnTo>
                  <a:pt x="494" y="144"/>
                </a:lnTo>
                <a:lnTo>
                  <a:pt x="493" y="144"/>
                </a:lnTo>
                <a:lnTo>
                  <a:pt x="492" y="144"/>
                </a:lnTo>
                <a:lnTo>
                  <a:pt x="491" y="145"/>
                </a:lnTo>
                <a:lnTo>
                  <a:pt x="490" y="145"/>
                </a:lnTo>
                <a:lnTo>
                  <a:pt x="490" y="146"/>
                </a:lnTo>
                <a:lnTo>
                  <a:pt x="490" y="147"/>
                </a:lnTo>
                <a:lnTo>
                  <a:pt x="490" y="148"/>
                </a:lnTo>
                <a:lnTo>
                  <a:pt x="491" y="148"/>
                </a:lnTo>
                <a:lnTo>
                  <a:pt x="490" y="148"/>
                </a:lnTo>
                <a:lnTo>
                  <a:pt x="490" y="149"/>
                </a:lnTo>
                <a:lnTo>
                  <a:pt x="489" y="150"/>
                </a:lnTo>
                <a:lnTo>
                  <a:pt x="488" y="152"/>
                </a:lnTo>
                <a:lnTo>
                  <a:pt x="488" y="153"/>
                </a:lnTo>
                <a:lnTo>
                  <a:pt x="485" y="153"/>
                </a:lnTo>
                <a:lnTo>
                  <a:pt x="484" y="154"/>
                </a:lnTo>
                <a:lnTo>
                  <a:pt x="484" y="155"/>
                </a:lnTo>
                <a:lnTo>
                  <a:pt x="484" y="156"/>
                </a:lnTo>
                <a:lnTo>
                  <a:pt x="484" y="157"/>
                </a:lnTo>
                <a:lnTo>
                  <a:pt x="485" y="157"/>
                </a:lnTo>
                <a:lnTo>
                  <a:pt x="485" y="159"/>
                </a:lnTo>
                <a:lnTo>
                  <a:pt x="485" y="161"/>
                </a:lnTo>
                <a:lnTo>
                  <a:pt x="485" y="159"/>
                </a:lnTo>
                <a:lnTo>
                  <a:pt x="485" y="161"/>
                </a:lnTo>
                <a:lnTo>
                  <a:pt x="484" y="161"/>
                </a:lnTo>
                <a:lnTo>
                  <a:pt x="484" y="162"/>
                </a:lnTo>
                <a:lnTo>
                  <a:pt x="484" y="163"/>
                </a:lnTo>
                <a:lnTo>
                  <a:pt x="484" y="164"/>
                </a:lnTo>
                <a:lnTo>
                  <a:pt x="484" y="165"/>
                </a:lnTo>
                <a:lnTo>
                  <a:pt x="483" y="165"/>
                </a:lnTo>
                <a:lnTo>
                  <a:pt x="482" y="166"/>
                </a:lnTo>
                <a:lnTo>
                  <a:pt x="482" y="167"/>
                </a:lnTo>
                <a:lnTo>
                  <a:pt x="478" y="167"/>
                </a:lnTo>
                <a:lnTo>
                  <a:pt x="478" y="169"/>
                </a:lnTo>
                <a:lnTo>
                  <a:pt x="477" y="170"/>
                </a:lnTo>
                <a:lnTo>
                  <a:pt x="475" y="175"/>
                </a:lnTo>
                <a:lnTo>
                  <a:pt x="472" y="183"/>
                </a:lnTo>
                <a:lnTo>
                  <a:pt x="469" y="187"/>
                </a:lnTo>
                <a:lnTo>
                  <a:pt x="469" y="188"/>
                </a:lnTo>
                <a:lnTo>
                  <a:pt x="468" y="189"/>
                </a:lnTo>
                <a:lnTo>
                  <a:pt x="467" y="192"/>
                </a:lnTo>
                <a:lnTo>
                  <a:pt x="467" y="194"/>
                </a:lnTo>
                <a:lnTo>
                  <a:pt x="466" y="194"/>
                </a:lnTo>
                <a:lnTo>
                  <a:pt x="466" y="195"/>
                </a:lnTo>
                <a:lnTo>
                  <a:pt x="458" y="212"/>
                </a:lnTo>
                <a:lnTo>
                  <a:pt x="457" y="213"/>
                </a:lnTo>
                <a:lnTo>
                  <a:pt x="457" y="215"/>
                </a:lnTo>
                <a:lnTo>
                  <a:pt x="456" y="215"/>
                </a:lnTo>
                <a:lnTo>
                  <a:pt x="456" y="216"/>
                </a:lnTo>
                <a:lnTo>
                  <a:pt x="456" y="219"/>
                </a:lnTo>
                <a:lnTo>
                  <a:pt x="456" y="220"/>
                </a:lnTo>
                <a:lnTo>
                  <a:pt x="455" y="221"/>
                </a:lnTo>
                <a:lnTo>
                  <a:pt x="455" y="222"/>
                </a:lnTo>
                <a:lnTo>
                  <a:pt x="455" y="224"/>
                </a:lnTo>
                <a:lnTo>
                  <a:pt x="454" y="225"/>
                </a:lnTo>
                <a:lnTo>
                  <a:pt x="454" y="226"/>
                </a:lnTo>
                <a:lnTo>
                  <a:pt x="454" y="228"/>
                </a:lnTo>
                <a:lnTo>
                  <a:pt x="452" y="233"/>
                </a:lnTo>
                <a:lnTo>
                  <a:pt x="452" y="234"/>
                </a:lnTo>
                <a:lnTo>
                  <a:pt x="450" y="241"/>
                </a:lnTo>
                <a:lnTo>
                  <a:pt x="450" y="242"/>
                </a:lnTo>
                <a:lnTo>
                  <a:pt x="450" y="245"/>
                </a:lnTo>
                <a:lnTo>
                  <a:pt x="449" y="248"/>
                </a:lnTo>
                <a:lnTo>
                  <a:pt x="449" y="249"/>
                </a:lnTo>
                <a:lnTo>
                  <a:pt x="448" y="254"/>
                </a:lnTo>
                <a:lnTo>
                  <a:pt x="448" y="255"/>
                </a:lnTo>
                <a:lnTo>
                  <a:pt x="448" y="256"/>
                </a:lnTo>
                <a:lnTo>
                  <a:pt x="447" y="257"/>
                </a:lnTo>
                <a:lnTo>
                  <a:pt x="447" y="258"/>
                </a:lnTo>
                <a:lnTo>
                  <a:pt x="446" y="262"/>
                </a:lnTo>
                <a:lnTo>
                  <a:pt x="446" y="264"/>
                </a:lnTo>
                <a:lnTo>
                  <a:pt x="445" y="267"/>
                </a:lnTo>
                <a:lnTo>
                  <a:pt x="445" y="269"/>
                </a:lnTo>
                <a:lnTo>
                  <a:pt x="445" y="271"/>
                </a:lnTo>
                <a:lnTo>
                  <a:pt x="443" y="272"/>
                </a:lnTo>
                <a:lnTo>
                  <a:pt x="443" y="274"/>
                </a:lnTo>
                <a:lnTo>
                  <a:pt x="441" y="284"/>
                </a:lnTo>
                <a:lnTo>
                  <a:pt x="440" y="284"/>
                </a:lnTo>
                <a:lnTo>
                  <a:pt x="438" y="283"/>
                </a:lnTo>
                <a:lnTo>
                  <a:pt x="437" y="284"/>
                </a:lnTo>
                <a:lnTo>
                  <a:pt x="437" y="286"/>
                </a:lnTo>
                <a:lnTo>
                  <a:pt x="437" y="288"/>
                </a:lnTo>
                <a:lnTo>
                  <a:pt x="435" y="288"/>
                </a:lnTo>
                <a:lnTo>
                  <a:pt x="429" y="288"/>
                </a:lnTo>
                <a:lnTo>
                  <a:pt x="429" y="289"/>
                </a:lnTo>
                <a:lnTo>
                  <a:pt x="429" y="292"/>
                </a:lnTo>
                <a:lnTo>
                  <a:pt x="429" y="301"/>
                </a:lnTo>
                <a:lnTo>
                  <a:pt x="429" y="304"/>
                </a:lnTo>
                <a:lnTo>
                  <a:pt x="429" y="307"/>
                </a:lnTo>
                <a:lnTo>
                  <a:pt x="429" y="308"/>
                </a:lnTo>
                <a:lnTo>
                  <a:pt x="429" y="312"/>
                </a:lnTo>
                <a:lnTo>
                  <a:pt x="429" y="313"/>
                </a:lnTo>
                <a:lnTo>
                  <a:pt x="429" y="314"/>
                </a:lnTo>
                <a:lnTo>
                  <a:pt x="429" y="320"/>
                </a:lnTo>
                <a:lnTo>
                  <a:pt x="429" y="321"/>
                </a:lnTo>
                <a:lnTo>
                  <a:pt x="428" y="330"/>
                </a:lnTo>
                <a:lnTo>
                  <a:pt x="428" y="338"/>
                </a:lnTo>
                <a:lnTo>
                  <a:pt x="428" y="340"/>
                </a:lnTo>
                <a:lnTo>
                  <a:pt x="428" y="347"/>
                </a:lnTo>
                <a:lnTo>
                  <a:pt x="428" y="354"/>
                </a:lnTo>
                <a:lnTo>
                  <a:pt x="428" y="356"/>
                </a:lnTo>
                <a:lnTo>
                  <a:pt x="426" y="356"/>
                </a:lnTo>
                <a:lnTo>
                  <a:pt x="424" y="356"/>
                </a:lnTo>
                <a:lnTo>
                  <a:pt x="423" y="356"/>
                </a:lnTo>
                <a:lnTo>
                  <a:pt x="419" y="356"/>
                </a:lnTo>
                <a:lnTo>
                  <a:pt x="412" y="356"/>
                </a:lnTo>
                <a:lnTo>
                  <a:pt x="405" y="356"/>
                </a:lnTo>
                <a:lnTo>
                  <a:pt x="394" y="356"/>
                </a:lnTo>
                <a:lnTo>
                  <a:pt x="394" y="357"/>
                </a:lnTo>
                <a:lnTo>
                  <a:pt x="394" y="361"/>
                </a:lnTo>
                <a:lnTo>
                  <a:pt x="394" y="362"/>
                </a:lnTo>
                <a:lnTo>
                  <a:pt x="394" y="365"/>
                </a:lnTo>
                <a:lnTo>
                  <a:pt x="394" y="367"/>
                </a:lnTo>
                <a:lnTo>
                  <a:pt x="394" y="373"/>
                </a:lnTo>
                <a:lnTo>
                  <a:pt x="394" y="374"/>
                </a:lnTo>
                <a:lnTo>
                  <a:pt x="394" y="388"/>
                </a:lnTo>
                <a:lnTo>
                  <a:pt x="394" y="389"/>
                </a:lnTo>
                <a:lnTo>
                  <a:pt x="394" y="391"/>
                </a:lnTo>
                <a:lnTo>
                  <a:pt x="404" y="391"/>
                </a:lnTo>
                <a:lnTo>
                  <a:pt x="411" y="391"/>
                </a:lnTo>
                <a:lnTo>
                  <a:pt x="411" y="393"/>
                </a:lnTo>
                <a:lnTo>
                  <a:pt x="411" y="396"/>
                </a:lnTo>
                <a:lnTo>
                  <a:pt x="411" y="397"/>
                </a:lnTo>
                <a:lnTo>
                  <a:pt x="411" y="400"/>
                </a:lnTo>
                <a:lnTo>
                  <a:pt x="420" y="400"/>
                </a:lnTo>
                <a:lnTo>
                  <a:pt x="420" y="408"/>
                </a:lnTo>
                <a:lnTo>
                  <a:pt x="428" y="408"/>
                </a:lnTo>
                <a:lnTo>
                  <a:pt x="428" y="413"/>
                </a:lnTo>
                <a:lnTo>
                  <a:pt x="428" y="423"/>
                </a:lnTo>
                <a:lnTo>
                  <a:pt x="428" y="424"/>
                </a:lnTo>
                <a:lnTo>
                  <a:pt x="426" y="425"/>
                </a:lnTo>
                <a:lnTo>
                  <a:pt x="428" y="426"/>
                </a:lnTo>
                <a:lnTo>
                  <a:pt x="428" y="428"/>
                </a:lnTo>
                <a:lnTo>
                  <a:pt x="428" y="429"/>
                </a:lnTo>
                <a:lnTo>
                  <a:pt x="428" y="430"/>
                </a:lnTo>
                <a:lnTo>
                  <a:pt x="428" y="432"/>
                </a:lnTo>
                <a:lnTo>
                  <a:pt x="428" y="433"/>
                </a:lnTo>
                <a:lnTo>
                  <a:pt x="428" y="434"/>
                </a:lnTo>
                <a:lnTo>
                  <a:pt x="428" y="435"/>
                </a:lnTo>
                <a:lnTo>
                  <a:pt x="428" y="437"/>
                </a:lnTo>
                <a:lnTo>
                  <a:pt x="428" y="439"/>
                </a:lnTo>
                <a:lnTo>
                  <a:pt x="428" y="440"/>
                </a:lnTo>
                <a:lnTo>
                  <a:pt x="428" y="441"/>
                </a:lnTo>
                <a:lnTo>
                  <a:pt x="429" y="442"/>
                </a:lnTo>
                <a:lnTo>
                  <a:pt x="429" y="443"/>
                </a:lnTo>
                <a:lnTo>
                  <a:pt x="430" y="443"/>
                </a:lnTo>
                <a:lnTo>
                  <a:pt x="431" y="443"/>
                </a:lnTo>
                <a:lnTo>
                  <a:pt x="437" y="443"/>
                </a:lnTo>
                <a:lnTo>
                  <a:pt x="438" y="443"/>
                </a:lnTo>
                <a:lnTo>
                  <a:pt x="440" y="443"/>
                </a:lnTo>
                <a:lnTo>
                  <a:pt x="441" y="443"/>
                </a:lnTo>
                <a:lnTo>
                  <a:pt x="442" y="443"/>
                </a:lnTo>
                <a:lnTo>
                  <a:pt x="445" y="443"/>
                </a:lnTo>
                <a:lnTo>
                  <a:pt x="445" y="442"/>
                </a:lnTo>
                <a:lnTo>
                  <a:pt x="445" y="441"/>
                </a:lnTo>
                <a:lnTo>
                  <a:pt x="445" y="440"/>
                </a:lnTo>
                <a:lnTo>
                  <a:pt x="445" y="439"/>
                </a:lnTo>
                <a:lnTo>
                  <a:pt x="445" y="438"/>
                </a:lnTo>
                <a:lnTo>
                  <a:pt x="445" y="437"/>
                </a:lnTo>
                <a:lnTo>
                  <a:pt x="445" y="435"/>
                </a:lnTo>
                <a:lnTo>
                  <a:pt x="446" y="435"/>
                </a:lnTo>
                <a:lnTo>
                  <a:pt x="447" y="437"/>
                </a:lnTo>
                <a:lnTo>
                  <a:pt x="448" y="438"/>
                </a:lnTo>
                <a:lnTo>
                  <a:pt x="448" y="439"/>
                </a:lnTo>
                <a:lnTo>
                  <a:pt x="449" y="439"/>
                </a:lnTo>
                <a:lnTo>
                  <a:pt x="450" y="440"/>
                </a:lnTo>
                <a:lnTo>
                  <a:pt x="452" y="441"/>
                </a:lnTo>
                <a:lnTo>
                  <a:pt x="455" y="441"/>
                </a:lnTo>
                <a:lnTo>
                  <a:pt x="460" y="443"/>
                </a:lnTo>
                <a:lnTo>
                  <a:pt x="462" y="443"/>
                </a:lnTo>
                <a:lnTo>
                  <a:pt x="463" y="443"/>
                </a:lnTo>
                <a:lnTo>
                  <a:pt x="464" y="443"/>
                </a:lnTo>
                <a:lnTo>
                  <a:pt x="465" y="443"/>
                </a:lnTo>
                <a:lnTo>
                  <a:pt x="466" y="443"/>
                </a:lnTo>
                <a:lnTo>
                  <a:pt x="467" y="443"/>
                </a:lnTo>
                <a:lnTo>
                  <a:pt x="467" y="445"/>
                </a:lnTo>
                <a:lnTo>
                  <a:pt x="468" y="445"/>
                </a:lnTo>
                <a:lnTo>
                  <a:pt x="473" y="443"/>
                </a:lnTo>
                <a:lnTo>
                  <a:pt x="478" y="443"/>
                </a:lnTo>
                <a:lnTo>
                  <a:pt x="480" y="443"/>
                </a:lnTo>
                <a:lnTo>
                  <a:pt x="480" y="445"/>
                </a:lnTo>
                <a:lnTo>
                  <a:pt x="482" y="445"/>
                </a:lnTo>
                <a:lnTo>
                  <a:pt x="484" y="445"/>
                </a:lnTo>
                <a:lnTo>
                  <a:pt x="486" y="445"/>
                </a:lnTo>
                <a:lnTo>
                  <a:pt x="488" y="442"/>
                </a:lnTo>
                <a:lnTo>
                  <a:pt x="493" y="442"/>
                </a:lnTo>
                <a:lnTo>
                  <a:pt x="494" y="440"/>
                </a:lnTo>
                <a:lnTo>
                  <a:pt x="495" y="440"/>
                </a:lnTo>
                <a:lnTo>
                  <a:pt x="498" y="439"/>
                </a:lnTo>
                <a:lnTo>
                  <a:pt x="501" y="437"/>
                </a:lnTo>
                <a:lnTo>
                  <a:pt x="503" y="437"/>
                </a:lnTo>
                <a:lnTo>
                  <a:pt x="504" y="435"/>
                </a:lnTo>
                <a:lnTo>
                  <a:pt x="506" y="435"/>
                </a:lnTo>
                <a:lnTo>
                  <a:pt x="507" y="434"/>
                </a:lnTo>
                <a:lnTo>
                  <a:pt x="509" y="433"/>
                </a:lnTo>
                <a:lnTo>
                  <a:pt x="510" y="433"/>
                </a:lnTo>
                <a:lnTo>
                  <a:pt x="511" y="432"/>
                </a:lnTo>
                <a:lnTo>
                  <a:pt x="514" y="432"/>
                </a:lnTo>
                <a:lnTo>
                  <a:pt x="518" y="430"/>
                </a:lnTo>
                <a:lnTo>
                  <a:pt x="519" y="430"/>
                </a:lnTo>
                <a:lnTo>
                  <a:pt x="521" y="429"/>
                </a:lnTo>
                <a:lnTo>
                  <a:pt x="524" y="428"/>
                </a:lnTo>
                <a:lnTo>
                  <a:pt x="525" y="428"/>
                </a:lnTo>
                <a:lnTo>
                  <a:pt x="527" y="425"/>
                </a:lnTo>
                <a:lnTo>
                  <a:pt x="528" y="423"/>
                </a:lnTo>
                <a:lnTo>
                  <a:pt x="531" y="421"/>
                </a:lnTo>
                <a:lnTo>
                  <a:pt x="533" y="421"/>
                </a:lnTo>
                <a:lnTo>
                  <a:pt x="534" y="421"/>
                </a:lnTo>
                <a:lnTo>
                  <a:pt x="535" y="421"/>
                </a:lnTo>
                <a:lnTo>
                  <a:pt x="535" y="418"/>
                </a:lnTo>
                <a:lnTo>
                  <a:pt x="535" y="417"/>
                </a:lnTo>
                <a:lnTo>
                  <a:pt x="540" y="413"/>
                </a:lnTo>
                <a:lnTo>
                  <a:pt x="540" y="410"/>
                </a:lnTo>
                <a:lnTo>
                  <a:pt x="542" y="410"/>
                </a:lnTo>
                <a:lnTo>
                  <a:pt x="544" y="410"/>
                </a:lnTo>
                <a:lnTo>
                  <a:pt x="544" y="409"/>
                </a:lnTo>
                <a:lnTo>
                  <a:pt x="545" y="409"/>
                </a:lnTo>
                <a:lnTo>
                  <a:pt x="546" y="408"/>
                </a:lnTo>
                <a:lnTo>
                  <a:pt x="547" y="408"/>
                </a:lnTo>
                <a:lnTo>
                  <a:pt x="553" y="406"/>
                </a:lnTo>
                <a:lnTo>
                  <a:pt x="554" y="405"/>
                </a:lnTo>
                <a:lnTo>
                  <a:pt x="555" y="405"/>
                </a:lnTo>
                <a:lnTo>
                  <a:pt x="557" y="405"/>
                </a:lnTo>
                <a:lnTo>
                  <a:pt x="558" y="404"/>
                </a:lnTo>
                <a:lnTo>
                  <a:pt x="559" y="404"/>
                </a:lnTo>
                <a:lnTo>
                  <a:pt x="559" y="403"/>
                </a:lnTo>
                <a:lnTo>
                  <a:pt x="560" y="404"/>
                </a:lnTo>
                <a:lnTo>
                  <a:pt x="561" y="404"/>
                </a:lnTo>
                <a:lnTo>
                  <a:pt x="562" y="404"/>
                </a:lnTo>
                <a:lnTo>
                  <a:pt x="564" y="407"/>
                </a:lnTo>
                <a:lnTo>
                  <a:pt x="568" y="408"/>
                </a:lnTo>
                <a:lnTo>
                  <a:pt x="571" y="408"/>
                </a:lnTo>
                <a:lnTo>
                  <a:pt x="575" y="408"/>
                </a:lnTo>
                <a:lnTo>
                  <a:pt x="577" y="408"/>
                </a:lnTo>
                <a:lnTo>
                  <a:pt x="578" y="408"/>
                </a:lnTo>
                <a:lnTo>
                  <a:pt x="579" y="408"/>
                </a:lnTo>
                <a:lnTo>
                  <a:pt x="583" y="408"/>
                </a:lnTo>
                <a:lnTo>
                  <a:pt x="584" y="408"/>
                </a:lnTo>
                <a:lnTo>
                  <a:pt x="586" y="407"/>
                </a:lnTo>
                <a:lnTo>
                  <a:pt x="587" y="407"/>
                </a:lnTo>
                <a:lnTo>
                  <a:pt x="589" y="407"/>
                </a:lnTo>
                <a:lnTo>
                  <a:pt x="590" y="407"/>
                </a:lnTo>
                <a:lnTo>
                  <a:pt x="590" y="408"/>
                </a:lnTo>
                <a:lnTo>
                  <a:pt x="592" y="408"/>
                </a:lnTo>
                <a:lnTo>
                  <a:pt x="594" y="408"/>
                </a:lnTo>
                <a:lnTo>
                  <a:pt x="596" y="408"/>
                </a:lnTo>
                <a:lnTo>
                  <a:pt x="597" y="408"/>
                </a:lnTo>
                <a:lnTo>
                  <a:pt x="598" y="409"/>
                </a:lnTo>
                <a:lnTo>
                  <a:pt x="598" y="412"/>
                </a:lnTo>
                <a:lnTo>
                  <a:pt x="600" y="413"/>
                </a:lnTo>
                <a:lnTo>
                  <a:pt x="600" y="414"/>
                </a:lnTo>
                <a:lnTo>
                  <a:pt x="598" y="415"/>
                </a:lnTo>
                <a:lnTo>
                  <a:pt x="598" y="414"/>
                </a:lnTo>
                <a:lnTo>
                  <a:pt x="596" y="414"/>
                </a:lnTo>
                <a:lnTo>
                  <a:pt x="594" y="416"/>
                </a:lnTo>
                <a:lnTo>
                  <a:pt x="593" y="417"/>
                </a:lnTo>
                <a:lnTo>
                  <a:pt x="592" y="418"/>
                </a:lnTo>
                <a:lnTo>
                  <a:pt x="590" y="420"/>
                </a:lnTo>
                <a:lnTo>
                  <a:pt x="590" y="422"/>
                </a:lnTo>
                <a:lnTo>
                  <a:pt x="590" y="423"/>
                </a:lnTo>
                <a:lnTo>
                  <a:pt x="592" y="424"/>
                </a:lnTo>
                <a:lnTo>
                  <a:pt x="592" y="425"/>
                </a:lnTo>
                <a:lnTo>
                  <a:pt x="593" y="425"/>
                </a:lnTo>
                <a:lnTo>
                  <a:pt x="593" y="426"/>
                </a:lnTo>
                <a:lnTo>
                  <a:pt x="593" y="428"/>
                </a:lnTo>
                <a:lnTo>
                  <a:pt x="593" y="429"/>
                </a:lnTo>
                <a:lnTo>
                  <a:pt x="592" y="429"/>
                </a:lnTo>
                <a:lnTo>
                  <a:pt x="590" y="429"/>
                </a:lnTo>
                <a:lnTo>
                  <a:pt x="583" y="429"/>
                </a:lnTo>
                <a:lnTo>
                  <a:pt x="581" y="429"/>
                </a:lnTo>
                <a:lnTo>
                  <a:pt x="581" y="462"/>
                </a:lnTo>
                <a:lnTo>
                  <a:pt x="581" y="463"/>
                </a:lnTo>
                <a:lnTo>
                  <a:pt x="580" y="463"/>
                </a:lnTo>
                <a:lnTo>
                  <a:pt x="581" y="463"/>
                </a:lnTo>
                <a:lnTo>
                  <a:pt x="581" y="477"/>
                </a:lnTo>
                <a:lnTo>
                  <a:pt x="581" y="487"/>
                </a:lnTo>
                <a:lnTo>
                  <a:pt x="581" y="497"/>
                </a:lnTo>
                <a:lnTo>
                  <a:pt x="590" y="497"/>
                </a:lnTo>
                <a:lnTo>
                  <a:pt x="592" y="497"/>
                </a:lnTo>
                <a:lnTo>
                  <a:pt x="592" y="501"/>
                </a:lnTo>
                <a:lnTo>
                  <a:pt x="592" y="508"/>
                </a:lnTo>
                <a:lnTo>
                  <a:pt x="592" y="509"/>
                </a:lnTo>
                <a:lnTo>
                  <a:pt x="592" y="510"/>
                </a:lnTo>
                <a:lnTo>
                  <a:pt x="588" y="512"/>
                </a:lnTo>
                <a:lnTo>
                  <a:pt x="586" y="512"/>
                </a:lnTo>
                <a:lnTo>
                  <a:pt x="585" y="512"/>
                </a:lnTo>
                <a:lnTo>
                  <a:pt x="584" y="513"/>
                </a:lnTo>
                <a:lnTo>
                  <a:pt x="584" y="514"/>
                </a:lnTo>
                <a:lnTo>
                  <a:pt x="583" y="514"/>
                </a:lnTo>
                <a:lnTo>
                  <a:pt x="577" y="518"/>
                </a:lnTo>
                <a:lnTo>
                  <a:pt x="575" y="521"/>
                </a:lnTo>
                <a:lnTo>
                  <a:pt x="573" y="526"/>
                </a:lnTo>
                <a:lnTo>
                  <a:pt x="572" y="527"/>
                </a:lnTo>
                <a:lnTo>
                  <a:pt x="572" y="529"/>
                </a:lnTo>
                <a:lnTo>
                  <a:pt x="572" y="531"/>
                </a:lnTo>
                <a:lnTo>
                  <a:pt x="571" y="532"/>
                </a:lnTo>
                <a:lnTo>
                  <a:pt x="569" y="538"/>
                </a:lnTo>
                <a:lnTo>
                  <a:pt x="569" y="539"/>
                </a:lnTo>
                <a:lnTo>
                  <a:pt x="567" y="543"/>
                </a:lnTo>
                <a:lnTo>
                  <a:pt x="566" y="546"/>
                </a:lnTo>
                <a:lnTo>
                  <a:pt x="563" y="548"/>
                </a:lnTo>
                <a:lnTo>
                  <a:pt x="562" y="551"/>
                </a:lnTo>
                <a:lnTo>
                  <a:pt x="561" y="554"/>
                </a:lnTo>
                <a:lnTo>
                  <a:pt x="560" y="555"/>
                </a:lnTo>
                <a:lnTo>
                  <a:pt x="559" y="556"/>
                </a:lnTo>
                <a:lnTo>
                  <a:pt x="557" y="559"/>
                </a:lnTo>
                <a:lnTo>
                  <a:pt x="554" y="562"/>
                </a:lnTo>
                <a:lnTo>
                  <a:pt x="554" y="563"/>
                </a:lnTo>
                <a:lnTo>
                  <a:pt x="551" y="569"/>
                </a:lnTo>
                <a:lnTo>
                  <a:pt x="549" y="574"/>
                </a:lnTo>
                <a:lnTo>
                  <a:pt x="547" y="577"/>
                </a:lnTo>
                <a:lnTo>
                  <a:pt x="542" y="589"/>
                </a:lnTo>
                <a:lnTo>
                  <a:pt x="538" y="588"/>
                </a:lnTo>
                <a:lnTo>
                  <a:pt x="538" y="589"/>
                </a:lnTo>
                <a:lnTo>
                  <a:pt x="538" y="590"/>
                </a:lnTo>
                <a:lnTo>
                  <a:pt x="537" y="592"/>
                </a:lnTo>
                <a:lnTo>
                  <a:pt x="536" y="591"/>
                </a:lnTo>
                <a:lnTo>
                  <a:pt x="534" y="592"/>
                </a:lnTo>
                <a:lnTo>
                  <a:pt x="536" y="594"/>
                </a:lnTo>
                <a:lnTo>
                  <a:pt x="536" y="596"/>
                </a:lnTo>
                <a:lnTo>
                  <a:pt x="537" y="596"/>
                </a:lnTo>
                <a:lnTo>
                  <a:pt x="536" y="597"/>
                </a:lnTo>
                <a:lnTo>
                  <a:pt x="535" y="596"/>
                </a:lnTo>
                <a:lnTo>
                  <a:pt x="535" y="597"/>
                </a:lnTo>
                <a:lnTo>
                  <a:pt x="534" y="597"/>
                </a:lnTo>
                <a:lnTo>
                  <a:pt x="533" y="597"/>
                </a:lnTo>
                <a:lnTo>
                  <a:pt x="532" y="597"/>
                </a:lnTo>
                <a:lnTo>
                  <a:pt x="531" y="597"/>
                </a:lnTo>
                <a:lnTo>
                  <a:pt x="531" y="598"/>
                </a:lnTo>
                <a:lnTo>
                  <a:pt x="531" y="599"/>
                </a:lnTo>
                <a:lnTo>
                  <a:pt x="532" y="599"/>
                </a:lnTo>
                <a:lnTo>
                  <a:pt x="532" y="600"/>
                </a:lnTo>
                <a:lnTo>
                  <a:pt x="532" y="601"/>
                </a:lnTo>
                <a:lnTo>
                  <a:pt x="533" y="601"/>
                </a:lnTo>
                <a:lnTo>
                  <a:pt x="534" y="600"/>
                </a:lnTo>
                <a:lnTo>
                  <a:pt x="535" y="600"/>
                </a:lnTo>
                <a:lnTo>
                  <a:pt x="535" y="601"/>
                </a:lnTo>
                <a:lnTo>
                  <a:pt x="535" y="602"/>
                </a:lnTo>
                <a:lnTo>
                  <a:pt x="535" y="604"/>
                </a:lnTo>
                <a:lnTo>
                  <a:pt x="535" y="605"/>
                </a:lnTo>
                <a:lnTo>
                  <a:pt x="535" y="606"/>
                </a:lnTo>
                <a:lnTo>
                  <a:pt x="534" y="607"/>
                </a:lnTo>
                <a:lnTo>
                  <a:pt x="533" y="608"/>
                </a:lnTo>
                <a:lnTo>
                  <a:pt x="533" y="609"/>
                </a:lnTo>
                <a:lnTo>
                  <a:pt x="533" y="610"/>
                </a:lnTo>
                <a:lnTo>
                  <a:pt x="534" y="612"/>
                </a:lnTo>
                <a:lnTo>
                  <a:pt x="534" y="613"/>
                </a:lnTo>
                <a:lnTo>
                  <a:pt x="535" y="613"/>
                </a:lnTo>
                <a:lnTo>
                  <a:pt x="535" y="614"/>
                </a:lnTo>
                <a:lnTo>
                  <a:pt x="538" y="614"/>
                </a:lnTo>
                <a:lnTo>
                  <a:pt x="538" y="615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7" y="621"/>
                </a:lnTo>
                <a:lnTo>
                  <a:pt x="536" y="621"/>
                </a:lnTo>
                <a:lnTo>
                  <a:pt x="534" y="621"/>
                </a:lnTo>
                <a:lnTo>
                  <a:pt x="534" y="622"/>
                </a:lnTo>
                <a:lnTo>
                  <a:pt x="533" y="622"/>
                </a:lnTo>
                <a:lnTo>
                  <a:pt x="533" y="624"/>
                </a:lnTo>
                <a:lnTo>
                  <a:pt x="533" y="625"/>
                </a:lnTo>
                <a:lnTo>
                  <a:pt x="532" y="625"/>
                </a:lnTo>
                <a:lnTo>
                  <a:pt x="531" y="626"/>
                </a:lnTo>
                <a:lnTo>
                  <a:pt x="529" y="626"/>
                </a:lnTo>
                <a:lnTo>
                  <a:pt x="529" y="627"/>
                </a:lnTo>
                <a:lnTo>
                  <a:pt x="529" y="626"/>
                </a:lnTo>
                <a:lnTo>
                  <a:pt x="528" y="626"/>
                </a:lnTo>
                <a:lnTo>
                  <a:pt x="527" y="626"/>
                </a:lnTo>
                <a:lnTo>
                  <a:pt x="526" y="626"/>
                </a:lnTo>
                <a:lnTo>
                  <a:pt x="525" y="627"/>
                </a:lnTo>
                <a:lnTo>
                  <a:pt x="524" y="627"/>
                </a:lnTo>
                <a:lnTo>
                  <a:pt x="523" y="627"/>
                </a:lnTo>
                <a:lnTo>
                  <a:pt x="523" y="629"/>
                </a:lnTo>
                <a:lnTo>
                  <a:pt x="523" y="631"/>
                </a:lnTo>
                <a:lnTo>
                  <a:pt x="521" y="631"/>
                </a:lnTo>
                <a:lnTo>
                  <a:pt x="520" y="631"/>
                </a:lnTo>
                <a:lnTo>
                  <a:pt x="520" y="632"/>
                </a:lnTo>
                <a:lnTo>
                  <a:pt x="519" y="632"/>
                </a:lnTo>
                <a:lnTo>
                  <a:pt x="518" y="632"/>
                </a:lnTo>
                <a:lnTo>
                  <a:pt x="518" y="633"/>
                </a:lnTo>
                <a:lnTo>
                  <a:pt x="517" y="633"/>
                </a:lnTo>
                <a:lnTo>
                  <a:pt x="517" y="634"/>
                </a:lnTo>
                <a:lnTo>
                  <a:pt x="516" y="634"/>
                </a:lnTo>
                <a:lnTo>
                  <a:pt x="516" y="635"/>
                </a:lnTo>
                <a:lnTo>
                  <a:pt x="515" y="635"/>
                </a:lnTo>
                <a:lnTo>
                  <a:pt x="515" y="636"/>
                </a:lnTo>
                <a:lnTo>
                  <a:pt x="514" y="636"/>
                </a:lnTo>
                <a:lnTo>
                  <a:pt x="514" y="638"/>
                </a:lnTo>
                <a:lnTo>
                  <a:pt x="512" y="638"/>
                </a:lnTo>
                <a:lnTo>
                  <a:pt x="514" y="638"/>
                </a:lnTo>
                <a:lnTo>
                  <a:pt x="514" y="639"/>
                </a:lnTo>
                <a:lnTo>
                  <a:pt x="514" y="640"/>
                </a:lnTo>
                <a:lnTo>
                  <a:pt x="514" y="644"/>
                </a:lnTo>
                <a:lnTo>
                  <a:pt x="514" y="646"/>
                </a:lnTo>
                <a:lnTo>
                  <a:pt x="514" y="647"/>
                </a:lnTo>
                <a:lnTo>
                  <a:pt x="515" y="649"/>
                </a:lnTo>
                <a:lnTo>
                  <a:pt x="514" y="650"/>
                </a:lnTo>
                <a:lnTo>
                  <a:pt x="514" y="652"/>
                </a:lnTo>
                <a:lnTo>
                  <a:pt x="515" y="652"/>
                </a:lnTo>
                <a:lnTo>
                  <a:pt x="515" y="654"/>
                </a:lnTo>
                <a:lnTo>
                  <a:pt x="516" y="655"/>
                </a:lnTo>
                <a:lnTo>
                  <a:pt x="517" y="655"/>
                </a:lnTo>
                <a:lnTo>
                  <a:pt x="519" y="656"/>
                </a:lnTo>
                <a:lnTo>
                  <a:pt x="521" y="657"/>
                </a:lnTo>
                <a:lnTo>
                  <a:pt x="524" y="658"/>
                </a:lnTo>
                <a:lnTo>
                  <a:pt x="526" y="657"/>
                </a:lnTo>
                <a:lnTo>
                  <a:pt x="527" y="657"/>
                </a:lnTo>
                <a:lnTo>
                  <a:pt x="528" y="656"/>
                </a:lnTo>
                <a:lnTo>
                  <a:pt x="532" y="652"/>
                </a:lnTo>
                <a:lnTo>
                  <a:pt x="533" y="651"/>
                </a:lnTo>
                <a:lnTo>
                  <a:pt x="534" y="651"/>
                </a:lnTo>
                <a:lnTo>
                  <a:pt x="536" y="651"/>
                </a:lnTo>
                <a:lnTo>
                  <a:pt x="537" y="651"/>
                </a:lnTo>
                <a:lnTo>
                  <a:pt x="538" y="651"/>
                </a:lnTo>
                <a:lnTo>
                  <a:pt x="540" y="650"/>
                </a:lnTo>
                <a:lnTo>
                  <a:pt x="544" y="650"/>
                </a:lnTo>
                <a:lnTo>
                  <a:pt x="545" y="650"/>
                </a:lnTo>
                <a:lnTo>
                  <a:pt x="549" y="648"/>
                </a:lnTo>
                <a:lnTo>
                  <a:pt x="550" y="648"/>
                </a:lnTo>
                <a:lnTo>
                  <a:pt x="550" y="649"/>
                </a:lnTo>
                <a:lnTo>
                  <a:pt x="550" y="650"/>
                </a:lnTo>
                <a:lnTo>
                  <a:pt x="550" y="651"/>
                </a:lnTo>
                <a:lnTo>
                  <a:pt x="550" y="652"/>
                </a:lnTo>
                <a:lnTo>
                  <a:pt x="550" y="654"/>
                </a:lnTo>
                <a:lnTo>
                  <a:pt x="550" y="655"/>
                </a:lnTo>
                <a:lnTo>
                  <a:pt x="550" y="657"/>
                </a:lnTo>
                <a:lnTo>
                  <a:pt x="550" y="658"/>
                </a:lnTo>
                <a:lnTo>
                  <a:pt x="547" y="658"/>
                </a:lnTo>
                <a:lnTo>
                  <a:pt x="546" y="659"/>
                </a:lnTo>
                <a:lnTo>
                  <a:pt x="545" y="659"/>
                </a:lnTo>
                <a:lnTo>
                  <a:pt x="544" y="659"/>
                </a:lnTo>
                <a:lnTo>
                  <a:pt x="543" y="659"/>
                </a:lnTo>
                <a:lnTo>
                  <a:pt x="542" y="660"/>
                </a:lnTo>
                <a:lnTo>
                  <a:pt x="540" y="660"/>
                </a:lnTo>
                <a:lnTo>
                  <a:pt x="536" y="660"/>
                </a:lnTo>
                <a:lnTo>
                  <a:pt x="535" y="660"/>
                </a:lnTo>
                <a:lnTo>
                  <a:pt x="525" y="659"/>
                </a:lnTo>
                <a:lnTo>
                  <a:pt x="524" y="659"/>
                </a:lnTo>
                <a:lnTo>
                  <a:pt x="523" y="659"/>
                </a:lnTo>
                <a:lnTo>
                  <a:pt x="521" y="659"/>
                </a:lnTo>
                <a:lnTo>
                  <a:pt x="520" y="659"/>
                </a:lnTo>
                <a:lnTo>
                  <a:pt x="519" y="659"/>
                </a:lnTo>
                <a:lnTo>
                  <a:pt x="517" y="659"/>
                </a:lnTo>
                <a:lnTo>
                  <a:pt x="516" y="659"/>
                </a:lnTo>
                <a:lnTo>
                  <a:pt x="516" y="658"/>
                </a:lnTo>
                <a:lnTo>
                  <a:pt x="516" y="657"/>
                </a:lnTo>
                <a:lnTo>
                  <a:pt x="516" y="656"/>
                </a:lnTo>
                <a:lnTo>
                  <a:pt x="512" y="655"/>
                </a:lnTo>
                <a:lnTo>
                  <a:pt x="511" y="655"/>
                </a:lnTo>
                <a:lnTo>
                  <a:pt x="510" y="655"/>
                </a:lnTo>
                <a:lnTo>
                  <a:pt x="508" y="657"/>
                </a:lnTo>
                <a:lnTo>
                  <a:pt x="508" y="658"/>
                </a:lnTo>
                <a:lnTo>
                  <a:pt x="507" y="658"/>
                </a:lnTo>
                <a:lnTo>
                  <a:pt x="506" y="658"/>
                </a:lnTo>
                <a:lnTo>
                  <a:pt x="504" y="658"/>
                </a:lnTo>
                <a:lnTo>
                  <a:pt x="503" y="658"/>
                </a:lnTo>
                <a:lnTo>
                  <a:pt x="502" y="657"/>
                </a:lnTo>
                <a:lnTo>
                  <a:pt x="501" y="657"/>
                </a:lnTo>
                <a:lnTo>
                  <a:pt x="499" y="657"/>
                </a:lnTo>
                <a:lnTo>
                  <a:pt x="498" y="657"/>
                </a:lnTo>
                <a:lnTo>
                  <a:pt x="497" y="657"/>
                </a:lnTo>
                <a:lnTo>
                  <a:pt x="495" y="656"/>
                </a:lnTo>
                <a:lnTo>
                  <a:pt x="494" y="656"/>
                </a:lnTo>
                <a:lnTo>
                  <a:pt x="493" y="656"/>
                </a:lnTo>
                <a:lnTo>
                  <a:pt x="492" y="656"/>
                </a:lnTo>
                <a:lnTo>
                  <a:pt x="490" y="656"/>
                </a:lnTo>
                <a:lnTo>
                  <a:pt x="489" y="655"/>
                </a:lnTo>
                <a:lnTo>
                  <a:pt x="488" y="655"/>
                </a:lnTo>
                <a:lnTo>
                  <a:pt x="488" y="656"/>
                </a:lnTo>
                <a:lnTo>
                  <a:pt x="488" y="657"/>
                </a:lnTo>
                <a:lnTo>
                  <a:pt x="486" y="660"/>
                </a:lnTo>
                <a:lnTo>
                  <a:pt x="486" y="661"/>
                </a:lnTo>
                <a:lnTo>
                  <a:pt x="486" y="663"/>
                </a:lnTo>
                <a:lnTo>
                  <a:pt x="484" y="665"/>
                </a:lnTo>
                <a:lnTo>
                  <a:pt x="485" y="666"/>
                </a:lnTo>
                <a:lnTo>
                  <a:pt x="486" y="667"/>
                </a:lnTo>
                <a:lnTo>
                  <a:pt x="488" y="667"/>
                </a:lnTo>
                <a:lnTo>
                  <a:pt x="488" y="668"/>
                </a:lnTo>
                <a:lnTo>
                  <a:pt x="486" y="669"/>
                </a:lnTo>
                <a:lnTo>
                  <a:pt x="485" y="671"/>
                </a:lnTo>
                <a:lnTo>
                  <a:pt x="485" y="672"/>
                </a:lnTo>
                <a:lnTo>
                  <a:pt x="484" y="672"/>
                </a:lnTo>
                <a:lnTo>
                  <a:pt x="485" y="672"/>
                </a:lnTo>
                <a:lnTo>
                  <a:pt x="491" y="672"/>
                </a:lnTo>
                <a:lnTo>
                  <a:pt x="492" y="672"/>
                </a:lnTo>
                <a:lnTo>
                  <a:pt x="499" y="677"/>
                </a:lnTo>
                <a:lnTo>
                  <a:pt x="502" y="680"/>
                </a:lnTo>
                <a:lnTo>
                  <a:pt x="515" y="690"/>
                </a:lnTo>
                <a:lnTo>
                  <a:pt x="520" y="693"/>
                </a:lnTo>
                <a:lnTo>
                  <a:pt x="527" y="699"/>
                </a:lnTo>
                <a:lnTo>
                  <a:pt x="528" y="700"/>
                </a:lnTo>
                <a:lnTo>
                  <a:pt x="531" y="701"/>
                </a:lnTo>
                <a:lnTo>
                  <a:pt x="531" y="702"/>
                </a:lnTo>
                <a:lnTo>
                  <a:pt x="532" y="702"/>
                </a:lnTo>
                <a:lnTo>
                  <a:pt x="533" y="704"/>
                </a:lnTo>
                <a:lnTo>
                  <a:pt x="534" y="704"/>
                </a:lnTo>
                <a:lnTo>
                  <a:pt x="535" y="705"/>
                </a:lnTo>
                <a:lnTo>
                  <a:pt x="536" y="706"/>
                </a:lnTo>
                <a:lnTo>
                  <a:pt x="537" y="706"/>
                </a:lnTo>
                <a:lnTo>
                  <a:pt x="538" y="707"/>
                </a:lnTo>
                <a:lnTo>
                  <a:pt x="541" y="709"/>
                </a:lnTo>
                <a:lnTo>
                  <a:pt x="542" y="710"/>
                </a:lnTo>
                <a:lnTo>
                  <a:pt x="543" y="710"/>
                </a:lnTo>
                <a:lnTo>
                  <a:pt x="544" y="711"/>
                </a:lnTo>
                <a:lnTo>
                  <a:pt x="547" y="715"/>
                </a:lnTo>
                <a:lnTo>
                  <a:pt x="549" y="715"/>
                </a:lnTo>
                <a:lnTo>
                  <a:pt x="549" y="716"/>
                </a:lnTo>
                <a:lnTo>
                  <a:pt x="549" y="724"/>
                </a:lnTo>
                <a:lnTo>
                  <a:pt x="549" y="725"/>
                </a:lnTo>
                <a:lnTo>
                  <a:pt x="549" y="734"/>
                </a:lnTo>
                <a:lnTo>
                  <a:pt x="549" y="735"/>
                </a:lnTo>
                <a:lnTo>
                  <a:pt x="549" y="736"/>
                </a:lnTo>
                <a:lnTo>
                  <a:pt x="549" y="740"/>
                </a:lnTo>
                <a:lnTo>
                  <a:pt x="549" y="743"/>
                </a:lnTo>
                <a:lnTo>
                  <a:pt x="549" y="744"/>
                </a:lnTo>
                <a:lnTo>
                  <a:pt x="549" y="747"/>
                </a:lnTo>
                <a:lnTo>
                  <a:pt x="549" y="751"/>
                </a:lnTo>
                <a:lnTo>
                  <a:pt x="549" y="752"/>
                </a:lnTo>
                <a:lnTo>
                  <a:pt x="549" y="753"/>
                </a:lnTo>
                <a:lnTo>
                  <a:pt x="549" y="755"/>
                </a:lnTo>
                <a:lnTo>
                  <a:pt x="549" y="756"/>
                </a:lnTo>
                <a:lnTo>
                  <a:pt x="549" y="757"/>
                </a:lnTo>
                <a:lnTo>
                  <a:pt x="549" y="758"/>
                </a:lnTo>
                <a:lnTo>
                  <a:pt x="549" y="759"/>
                </a:lnTo>
                <a:lnTo>
                  <a:pt x="549" y="760"/>
                </a:lnTo>
                <a:lnTo>
                  <a:pt x="549" y="761"/>
                </a:lnTo>
                <a:lnTo>
                  <a:pt x="549" y="763"/>
                </a:lnTo>
                <a:lnTo>
                  <a:pt x="549" y="764"/>
                </a:lnTo>
                <a:lnTo>
                  <a:pt x="549" y="767"/>
                </a:lnTo>
                <a:lnTo>
                  <a:pt x="547" y="767"/>
                </a:lnTo>
                <a:lnTo>
                  <a:pt x="546" y="767"/>
                </a:lnTo>
                <a:lnTo>
                  <a:pt x="545" y="767"/>
                </a:lnTo>
                <a:lnTo>
                  <a:pt x="544" y="767"/>
                </a:lnTo>
                <a:lnTo>
                  <a:pt x="543" y="767"/>
                </a:lnTo>
                <a:lnTo>
                  <a:pt x="542" y="767"/>
                </a:lnTo>
                <a:lnTo>
                  <a:pt x="540" y="766"/>
                </a:lnTo>
                <a:lnTo>
                  <a:pt x="538" y="766"/>
                </a:lnTo>
                <a:lnTo>
                  <a:pt x="537" y="766"/>
                </a:lnTo>
                <a:lnTo>
                  <a:pt x="525" y="766"/>
                </a:lnTo>
                <a:lnTo>
                  <a:pt x="520" y="766"/>
                </a:lnTo>
                <a:lnTo>
                  <a:pt x="517" y="766"/>
                </a:lnTo>
                <a:lnTo>
                  <a:pt x="511" y="766"/>
                </a:lnTo>
                <a:lnTo>
                  <a:pt x="503" y="766"/>
                </a:lnTo>
                <a:lnTo>
                  <a:pt x="501" y="766"/>
                </a:lnTo>
                <a:lnTo>
                  <a:pt x="495" y="766"/>
                </a:lnTo>
                <a:lnTo>
                  <a:pt x="494" y="766"/>
                </a:lnTo>
                <a:lnTo>
                  <a:pt x="492" y="766"/>
                </a:lnTo>
                <a:lnTo>
                  <a:pt x="489" y="766"/>
                </a:lnTo>
                <a:lnTo>
                  <a:pt x="488" y="766"/>
                </a:lnTo>
                <a:lnTo>
                  <a:pt x="486" y="766"/>
                </a:lnTo>
                <a:lnTo>
                  <a:pt x="486" y="767"/>
                </a:lnTo>
                <a:lnTo>
                  <a:pt x="485" y="768"/>
                </a:lnTo>
                <a:lnTo>
                  <a:pt x="485" y="769"/>
                </a:lnTo>
                <a:lnTo>
                  <a:pt x="485" y="771"/>
                </a:lnTo>
                <a:lnTo>
                  <a:pt x="485" y="772"/>
                </a:lnTo>
                <a:lnTo>
                  <a:pt x="486" y="773"/>
                </a:lnTo>
                <a:lnTo>
                  <a:pt x="488" y="773"/>
                </a:lnTo>
                <a:lnTo>
                  <a:pt x="489" y="773"/>
                </a:lnTo>
                <a:lnTo>
                  <a:pt x="490" y="773"/>
                </a:lnTo>
                <a:lnTo>
                  <a:pt x="491" y="772"/>
                </a:lnTo>
                <a:lnTo>
                  <a:pt x="493" y="771"/>
                </a:lnTo>
                <a:lnTo>
                  <a:pt x="495" y="769"/>
                </a:lnTo>
                <a:lnTo>
                  <a:pt x="497" y="769"/>
                </a:lnTo>
                <a:lnTo>
                  <a:pt x="497" y="768"/>
                </a:lnTo>
                <a:lnTo>
                  <a:pt x="498" y="768"/>
                </a:lnTo>
                <a:lnTo>
                  <a:pt x="499" y="768"/>
                </a:lnTo>
                <a:lnTo>
                  <a:pt x="498" y="771"/>
                </a:lnTo>
                <a:lnTo>
                  <a:pt x="497" y="773"/>
                </a:lnTo>
                <a:lnTo>
                  <a:pt x="494" y="774"/>
                </a:lnTo>
                <a:lnTo>
                  <a:pt x="493" y="775"/>
                </a:lnTo>
                <a:lnTo>
                  <a:pt x="492" y="776"/>
                </a:lnTo>
                <a:lnTo>
                  <a:pt x="491" y="777"/>
                </a:lnTo>
                <a:lnTo>
                  <a:pt x="491" y="778"/>
                </a:lnTo>
                <a:lnTo>
                  <a:pt x="489" y="780"/>
                </a:lnTo>
                <a:lnTo>
                  <a:pt x="488" y="781"/>
                </a:lnTo>
                <a:lnTo>
                  <a:pt x="486" y="784"/>
                </a:lnTo>
                <a:lnTo>
                  <a:pt x="486" y="785"/>
                </a:lnTo>
                <a:lnTo>
                  <a:pt x="486" y="786"/>
                </a:lnTo>
                <a:lnTo>
                  <a:pt x="484" y="788"/>
                </a:lnTo>
                <a:lnTo>
                  <a:pt x="483" y="789"/>
                </a:lnTo>
                <a:lnTo>
                  <a:pt x="482" y="789"/>
                </a:lnTo>
                <a:lnTo>
                  <a:pt x="481" y="789"/>
                </a:lnTo>
                <a:lnTo>
                  <a:pt x="482" y="789"/>
                </a:lnTo>
                <a:lnTo>
                  <a:pt x="483" y="789"/>
                </a:lnTo>
                <a:lnTo>
                  <a:pt x="483" y="790"/>
                </a:lnTo>
                <a:lnTo>
                  <a:pt x="482" y="790"/>
                </a:lnTo>
                <a:lnTo>
                  <a:pt x="481" y="790"/>
                </a:lnTo>
                <a:lnTo>
                  <a:pt x="481" y="791"/>
                </a:lnTo>
                <a:lnTo>
                  <a:pt x="481" y="792"/>
                </a:lnTo>
                <a:lnTo>
                  <a:pt x="481" y="794"/>
                </a:lnTo>
                <a:lnTo>
                  <a:pt x="480" y="794"/>
                </a:lnTo>
                <a:lnTo>
                  <a:pt x="478" y="795"/>
                </a:lnTo>
                <a:lnTo>
                  <a:pt x="477" y="795"/>
                </a:lnTo>
                <a:lnTo>
                  <a:pt x="476" y="795"/>
                </a:lnTo>
                <a:lnTo>
                  <a:pt x="476" y="797"/>
                </a:lnTo>
                <a:lnTo>
                  <a:pt x="475" y="797"/>
                </a:lnTo>
                <a:lnTo>
                  <a:pt x="475" y="798"/>
                </a:lnTo>
                <a:lnTo>
                  <a:pt x="474" y="799"/>
                </a:lnTo>
                <a:lnTo>
                  <a:pt x="474" y="800"/>
                </a:lnTo>
                <a:lnTo>
                  <a:pt x="474" y="799"/>
                </a:lnTo>
                <a:lnTo>
                  <a:pt x="474" y="797"/>
                </a:lnTo>
                <a:lnTo>
                  <a:pt x="474" y="795"/>
                </a:lnTo>
                <a:lnTo>
                  <a:pt x="474" y="794"/>
                </a:lnTo>
                <a:lnTo>
                  <a:pt x="473" y="793"/>
                </a:lnTo>
                <a:lnTo>
                  <a:pt x="472" y="793"/>
                </a:lnTo>
                <a:lnTo>
                  <a:pt x="472" y="794"/>
                </a:lnTo>
                <a:lnTo>
                  <a:pt x="471" y="794"/>
                </a:lnTo>
                <a:lnTo>
                  <a:pt x="471" y="793"/>
                </a:lnTo>
                <a:lnTo>
                  <a:pt x="469" y="793"/>
                </a:lnTo>
                <a:lnTo>
                  <a:pt x="468" y="793"/>
                </a:lnTo>
                <a:lnTo>
                  <a:pt x="467" y="794"/>
                </a:lnTo>
                <a:lnTo>
                  <a:pt x="467" y="793"/>
                </a:lnTo>
                <a:lnTo>
                  <a:pt x="466" y="793"/>
                </a:lnTo>
                <a:lnTo>
                  <a:pt x="466" y="792"/>
                </a:lnTo>
                <a:lnTo>
                  <a:pt x="465" y="793"/>
                </a:lnTo>
                <a:lnTo>
                  <a:pt x="465" y="792"/>
                </a:lnTo>
                <a:lnTo>
                  <a:pt x="464" y="793"/>
                </a:lnTo>
                <a:lnTo>
                  <a:pt x="464" y="794"/>
                </a:lnTo>
                <a:lnTo>
                  <a:pt x="462" y="797"/>
                </a:lnTo>
                <a:lnTo>
                  <a:pt x="459" y="798"/>
                </a:lnTo>
                <a:lnTo>
                  <a:pt x="458" y="798"/>
                </a:lnTo>
                <a:lnTo>
                  <a:pt x="458" y="799"/>
                </a:lnTo>
                <a:lnTo>
                  <a:pt x="459" y="799"/>
                </a:lnTo>
                <a:lnTo>
                  <a:pt x="462" y="800"/>
                </a:lnTo>
                <a:lnTo>
                  <a:pt x="463" y="800"/>
                </a:lnTo>
                <a:lnTo>
                  <a:pt x="464" y="800"/>
                </a:lnTo>
                <a:lnTo>
                  <a:pt x="464" y="801"/>
                </a:lnTo>
                <a:lnTo>
                  <a:pt x="464" y="802"/>
                </a:lnTo>
                <a:lnTo>
                  <a:pt x="464" y="803"/>
                </a:lnTo>
                <a:lnTo>
                  <a:pt x="464" y="805"/>
                </a:lnTo>
                <a:lnTo>
                  <a:pt x="464" y="806"/>
                </a:lnTo>
                <a:lnTo>
                  <a:pt x="464" y="807"/>
                </a:lnTo>
                <a:lnTo>
                  <a:pt x="466" y="808"/>
                </a:lnTo>
                <a:lnTo>
                  <a:pt x="467" y="808"/>
                </a:lnTo>
                <a:lnTo>
                  <a:pt x="467" y="809"/>
                </a:lnTo>
                <a:lnTo>
                  <a:pt x="468" y="809"/>
                </a:lnTo>
                <a:lnTo>
                  <a:pt x="467" y="810"/>
                </a:lnTo>
                <a:lnTo>
                  <a:pt x="467" y="811"/>
                </a:lnTo>
                <a:lnTo>
                  <a:pt x="467" y="814"/>
                </a:lnTo>
                <a:lnTo>
                  <a:pt x="467" y="815"/>
                </a:lnTo>
                <a:lnTo>
                  <a:pt x="468" y="815"/>
                </a:lnTo>
                <a:lnTo>
                  <a:pt x="471" y="815"/>
                </a:lnTo>
                <a:lnTo>
                  <a:pt x="472" y="815"/>
                </a:lnTo>
                <a:lnTo>
                  <a:pt x="475" y="815"/>
                </a:lnTo>
                <a:lnTo>
                  <a:pt x="476" y="815"/>
                </a:lnTo>
                <a:lnTo>
                  <a:pt x="478" y="815"/>
                </a:lnTo>
                <a:lnTo>
                  <a:pt x="480" y="815"/>
                </a:lnTo>
                <a:lnTo>
                  <a:pt x="481" y="815"/>
                </a:lnTo>
                <a:lnTo>
                  <a:pt x="481" y="814"/>
                </a:lnTo>
                <a:lnTo>
                  <a:pt x="481" y="815"/>
                </a:lnTo>
                <a:lnTo>
                  <a:pt x="482" y="815"/>
                </a:lnTo>
                <a:lnTo>
                  <a:pt x="482" y="816"/>
                </a:lnTo>
                <a:lnTo>
                  <a:pt x="483" y="816"/>
                </a:lnTo>
                <a:lnTo>
                  <a:pt x="483" y="817"/>
                </a:lnTo>
                <a:lnTo>
                  <a:pt x="483" y="818"/>
                </a:lnTo>
                <a:lnTo>
                  <a:pt x="483" y="819"/>
                </a:lnTo>
                <a:lnTo>
                  <a:pt x="481" y="819"/>
                </a:lnTo>
                <a:lnTo>
                  <a:pt x="480" y="819"/>
                </a:lnTo>
                <a:lnTo>
                  <a:pt x="480" y="820"/>
                </a:lnTo>
                <a:lnTo>
                  <a:pt x="480" y="822"/>
                </a:lnTo>
                <a:lnTo>
                  <a:pt x="481" y="822"/>
                </a:lnTo>
                <a:lnTo>
                  <a:pt x="481" y="823"/>
                </a:lnTo>
                <a:lnTo>
                  <a:pt x="480" y="823"/>
                </a:lnTo>
                <a:lnTo>
                  <a:pt x="478" y="823"/>
                </a:lnTo>
                <a:lnTo>
                  <a:pt x="477" y="823"/>
                </a:lnTo>
                <a:lnTo>
                  <a:pt x="476" y="823"/>
                </a:lnTo>
                <a:lnTo>
                  <a:pt x="475" y="823"/>
                </a:lnTo>
                <a:lnTo>
                  <a:pt x="474" y="823"/>
                </a:lnTo>
                <a:lnTo>
                  <a:pt x="473" y="823"/>
                </a:lnTo>
                <a:lnTo>
                  <a:pt x="472" y="823"/>
                </a:lnTo>
                <a:lnTo>
                  <a:pt x="471" y="823"/>
                </a:lnTo>
                <a:lnTo>
                  <a:pt x="469" y="823"/>
                </a:lnTo>
                <a:lnTo>
                  <a:pt x="469" y="824"/>
                </a:lnTo>
                <a:lnTo>
                  <a:pt x="469" y="826"/>
                </a:lnTo>
                <a:lnTo>
                  <a:pt x="468" y="826"/>
                </a:lnTo>
                <a:lnTo>
                  <a:pt x="467" y="826"/>
                </a:lnTo>
                <a:lnTo>
                  <a:pt x="464" y="826"/>
                </a:lnTo>
                <a:lnTo>
                  <a:pt x="462" y="826"/>
                </a:lnTo>
                <a:lnTo>
                  <a:pt x="459" y="826"/>
                </a:lnTo>
                <a:lnTo>
                  <a:pt x="459" y="827"/>
                </a:lnTo>
                <a:lnTo>
                  <a:pt x="459" y="828"/>
                </a:lnTo>
                <a:lnTo>
                  <a:pt x="459" y="830"/>
                </a:lnTo>
                <a:lnTo>
                  <a:pt x="459" y="831"/>
                </a:lnTo>
                <a:lnTo>
                  <a:pt x="459" y="832"/>
                </a:lnTo>
                <a:lnTo>
                  <a:pt x="459" y="833"/>
                </a:lnTo>
                <a:lnTo>
                  <a:pt x="458" y="833"/>
                </a:lnTo>
                <a:lnTo>
                  <a:pt x="457" y="833"/>
                </a:lnTo>
                <a:lnTo>
                  <a:pt x="456" y="833"/>
                </a:lnTo>
                <a:lnTo>
                  <a:pt x="455" y="833"/>
                </a:lnTo>
                <a:lnTo>
                  <a:pt x="455" y="834"/>
                </a:lnTo>
                <a:lnTo>
                  <a:pt x="455" y="836"/>
                </a:lnTo>
                <a:lnTo>
                  <a:pt x="455" y="838"/>
                </a:lnTo>
                <a:lnTo>
                  <a:pt x="455" y="839"/>
                </a:lnTo>
                <a:lnTo>
                  <a:pt x="454" y="839"/>
                </a:lnTo>
                <a:lnTo>
                  <a:pt x="454" y="840"/>
                </a:lnTo>
                <a:lnTo>
                  <a:pt x="455" y="841"/>
                </a:lnTo>
                <a:lnTo>
                  <a:pt x="455" y="842"/>
                </a:lnTo>
                <a:lnTo>
                  <a:pt x="455" y="843"/>
                </a:lnTo>
                <a:lnTo>
                  <a:pt x="455" y="848"/>
                </a:lnTo>
                <a:lnTo>
                  <a:pt x="455" y="851"/>
                </a:lnTo>
                <a:lnTo>
                  <a:pt x="458" y="851"/>
                </a:lnTo>
                <a:lnTo>
                  <a:pt x="459" y="851"/>
                </a:lnTo>
                <a:lnTo>
                  <a:pt x="460" y="851"/>
                </a:lnTo>
                <a:lnTo>
                  <a:pt x="462" y="851"/>
                </a:lnTo>
                <a:lnTo>
                  <a:pt x="463" y="851"/>
                </a:lnTo>
                <a:lnTo>
                  <a:pt x="463" y="852"/>
                </a:lnTo>
                <a:lnTo>
                  <a:pt x="463" y="853"/>
                </a:lnTo>
                <a:lnTo>
                  <a:pt x="463" y="855"/>
                </a:lnTo>
                <a:lnTo>
                  <a:pt x="463" y="858"/>
                </a:lnTo>
                <a:lnTo>
                  <a:pt x="463" y="860"/>
                </a:lnTo>
                <a:lnTo>
                  <a:pt x="463" y="861"/>
                </a:lnTo>
                <a:lnTo>
                  <a:pt x="463" y="863"/>
                </a:lnTo>
                <a:lnTo>
                  <a:pt x="463" y="864"/>
                </a:lnTo>
                <a:lnTo>
                  <a:pt x="463" y="866"/>
                </a:lnTo>
                <a:lnTo>
                  <a:pt x="463" y="872"/>
                </a:lnTo>
                <a:lnTo>
                  <a:pt x="463" y="874"/>
                </a:lnTo>
                <a:lnTo>
                  <a:pt x="463" y="875"/>
                </a:lnTo>
                <a:lnTo>
                  <a:pt x="463" y="876"/>
                </a:lnTo>
                <a:lnTo>
                  <a:pt x="463" y="877"/>
                </a:lnTo>
                <a:lnTo>
                  <a:pt x="463" y="878"/>
                </a:lnTo>
                <a:lnTo>
                  <a:pt x="463" y="880"/>
                </a:lnTo>
                <a:lnTo>
                  <a:pt x="462" y="880"/>
                </a:lnTo>
                <a:lnTo>
                  <a:pt x="462" y="881"/>
                </a:lnTo>
                <a:lnTo>
                  <a:pt x="460" y="881"/>
                </a:lnTo>
                <a:lnTo>
                  <a:pt x="460" y="882"/>
                </a:lnTo>
                <a:lnTo>
                  <a:pt x="459" y="882"/>
                </a:lnTo>
                <a:lnTo>
                  <a:pt x="458" y="882"/>
                </a:lnTo>
                <a:lnTo>
                  <a:pt x="459" y="883"/>
                </a:lnTo>
                <a:lnTo>
                  <a:pt x="458" y="883"/>
                </a:lnTo>
                <a:lnTo>
                  <a:pt x="458" y="884"/>
                </a:lnTo>
                <a:lnTo>
                  <a:pt x="456" y="885"/>
                </a:lnTo>
                <a:lnTo>
                  <a:pt x="454" y="889"/>
                </a:lnTo>
                <a:lnTo>
                  <a:pt x="451" y="891"/>
                </a:lnTo>
                <a:lnTo>
                  <a:pt x="449" y="894"/>
                </a:lnTo>
                <a:lnTo>
                  <a:pt x="448" y="895"/>
                </a:lnTo>
                <a:lnTo>
                  <a:pt x="447" y="897"/>
                </a:lnTo>
                <a:lnTo>
                  <a:pt x="446" y="899"/>
                </a:lnTo>
                <a:lnTo>
                  <a:pt x="445" y="900"/>
                </a:lnTo>
                <a:lnTo>
                  <a:pt x="445" y="901"/>
                </a:lnTo>
                <a:lnTo>
                  <a:pt x="446" y="901"/>
                </a:lnTo>
                <a:lnTo>
                  <a:pt x="446" y="902"/>
                </a:lnTo>
                <a:lnTo>
                  <a:pt x="446" y="903"/>
                </a:lnTo>
                <a:lnTo>
                  <a:pt x="445" y="905"/>
                </a:lnTo>
                <a:lnTo>
                  <a:pt x="443" y="906"/>
                </a:lnTo>
                <a:lnTo>
                  <a:pt x="442" y="906"/>
                </a:lnTo>
                <a:lnTo>
                  <a:pt x="441" y="907"/>
                </a:lnTo>
                <a:lnTo>
                  <a:pt x="440" y="908"/>
                </a:lnTo>
                <a:lnTo>
                  <a:pt x="439" y="909"/>
                </a:lnTo>
                <a:lnTo>
                  <a:pt x="438" y="909"/>
                </a:lnTo>
                <a:lnTo>
                  <a:pt x="437" y="910"/>
                </a:lnTo>
                <a:lnTo>
                  <a:pt x="434" y="911"/>
                </a:lnTo>
                <a:lnTo>
                  <a:pt x="433" y="912"/>
                </a:lnTo>
                <a:lnTo>
                  <a:pt x="432" y="912"/>
                </a:lnTo>
                <a:lnTo>
                  <a:pt x="435" y="912"/>
                </a:lnTo>
                <a:lnTo>
                  <a:pt x="437" y="912"/>
                </a:lnTo>
                <a:lnTo>
                  <a:pt x="438" y="912"/>
                </a:lnTo>
                <a:lnTo>
                  <a:pt x="440" y="910"/>
                </a:lnTo>
                <a:lnTo>
                  <a:pt x="441" y="910"/>
                </a:lnTo>
                <a:lnTo>
                  <a:pt x="442" y="910"/>
                </a:lnTo>
                <a:lnTo>
                  <a:pt x="443" y="910"/>
                </a:lnTo>
                <a:lnTo>
                  <a:pt x="445" y="910"/>
                </a:lnTo>
                <a:lnTo>
                  <a:pt x="445" y="911"/>
                </a:lnTo>
                <a:lnTo>
                  <a:pt x="446" y="912"/>
                </a:lnTo>
                <a:lnTo>
                  <a:pt x="447" y="911"/>
                </a:lnTo>
                <a:lnTo>
                  <a:pt x="449" y="910"/>
                </a:lnTo>
                <a:lnTo>
                  <a:pt x="450" y="909"/>
                </a:lnTo>
                <a:lnTo>
                  <a:pt x="451" y="908"/>
                </a:lnTo>
                <a:lnTo>
                  <a:pt x="455" y="907"/>
                </a:lnTo>
                <a:lnTo>
                  <a:pt x="456" y="907"/>
                </a:lnTo>
                <a:lnTo>
                  <a:pt x="456" y="906"/>
                </a:lnTo>
                <a:lnTo>
                  <a:pt x="457" y="905"/>
                </a:lnTo>
                <a:lnTo>
                  <a:pt x="457" y="902"/>
                </a:lnTo>
                <a:lnTo>
                  <a:pt x="458" y="902"/>
                </a:lnTo>
                <a:lnTo>
                  <a:pt x="458" y="903"/>
                </a:lnTo>
                <a:lnTo>
                  <a:pt x="462" y="903"/>
                </a:lnTo>
                <a:lnTo>
                  <a:pt x="462" y="906"/>
                </a:lnTo>
                <a:lnTo>
                  <a:pt x="462" y="907"/>
                </a:lnTo>
                <a:lnTo>
                  <a:pt x="463" y="907"/>
                </a:lnTo>
                <a:lnTo>
                  <a:pt x="463" y="908"/>
                </a:lnTo>
                <a:lnTo>
                  <a:pt x="462" y="908"/>
                </a:lnTo>
                <a:lnTo>
                  <a:pt x="462" y="911"/>
                </a:lnTo>
                <a:lnTo>
                  <a:pt x="459" y="911"/>
                </a:lnTo>
                <a:lnTo>
                  <a:pt x="459" y="912"/>
                </a:lnTo>
                <a:lnTo>
                  <a:pt x="460" y="912"/>
                </a:lnTo>
                <a:lnTo>
                  <a:pt x="462" y="912"/>
                </a:lnTo>
                <a:lnTo>
                  <a:pt x="463" y="912"/>
                </a:lnTo>
                <a:lnTo>
                  <a:pt x="463" y="915"/>
                </a:lnTo>
                <a:lnTo>
                  <a:pt x="463" y="916"/>
                </a:lnTo>
                <a:lnTo>
                  <a:pt x="463" y="919"/>
                </a:lnTo>
                <a:lnTo>
                  <a:pt x="463" y="920"/>
                </a:lnTo>
                <a:lnTo>
                  <a:pt x="463" y="922"/>
                </a:lnTo>
                <a:lnTo>
                  <a:pt x="463" y="926"/>
                </a:lnTo>
                <a:lnTo>
                  <a:pt x="463" y="928"/>
                </a:lnTo>
                <a:lnTo>
                  <a:pt x="463" y="930"/>
                </a:lnTo>
                <a:lnTo>
                  <a:pt x="463" y="931"/>
                </a:lnTo>
                <a:lnTo>
                  <a:pt x="463" y="932"/>
                </a:lnTo>
                <a:lnTo>
                  <a:pt x="463" y="933"/>
                </a:lnTo>
                <a:lnTo>
                  <a:pt x="463" y="935"/>
                </a:lnTo>
                <a:lnTo>
                  <a:pt x="463" y="936"/>
                </a:lnTo>
                <a:lnTo>
                  <a:pt x="463" y="939"/>
                </a:lnTo>
                <a:lnTo>
                  <a:pt x="463" y="941"/>
                </a:lnTo>
                <a:lnTo>
                  <a:pt x="463" y="944"/>
                </a:lnTo>
                <a:lnTo>
                  <a:pt x="463" y="945"/>
                </a:lnTo>
                <a:lnTo>
                  <a:pt x="463" y="947"/>
                </a:lnTo>
                <a:lnTo>
                  <a:pt x="464" y="947"/>
                </a:lnTo>
                <a:lnTo>
                  <a:pt x="466" y="947"/>
                </a:lnTo>
                <a:lnTo>
                  <a:pt x="467" y="947"/>
                </a:lnTo>
                <a:lnTo>
                  <a:pt x="468" y="947"/>
                </a:lnTo>
                <a:lnTo>
                  <a:pt x="469" y="947"/>
                </a:lnTo>
                <a:lnTo>
                  <a:pt x="471" y="944"/>
                </a:lnTo>
                <a:lnTo>
                  <a:pt x="472" y="943"/>
                </a:lnTo>
                <a:lnTo>
                  <a:pt x="473" y="942"/>
                </a:lnTo>
                <a:lnTo>
                  <a:pt x="475" y="937"/>
                </a:lnTo>
                <a:lnTo>
                  <a:pt x="476" y="935"/>
                </a:lnTo>
                <a:lnTo>
                  <a:pt x="477" y="934"/>
                </a:lnTo>
                <a:lnTo>
                  <a:pt x="478" y="935"/>
                </a:lnTo>
                <a:lnTo>
                  <a:pt x="480" y="935"/>
                </a:lnTo>
                <a:lnTo>
                  <a:pt x="481" y="935"/>
                </a:lnTo>
                <a:lnTo>
                  <a:pt x="482" y="935"/>
                </a:lnTo>
                <a:lnTo>
                  <a:pt x="483" y="936"/>
                </a:lnTo>
                <a:lnTo>
                  <a:pt x="485" y="934"/>
                </a:lnTo>
                <a:lnTo>
                  <a:pt x="484" y="934"/>
                </a:lnTo>
                <a:lnTo>
                  <a:pt x="485" y="934"/>
                </a:lnTo>
                <a:lnTo>
                  <a:pt x="486" y="934"/>
                </a:lnTo>
                <a:lnTo>
                  <a:pt x="486" y="935"/>
                </a:lnTo>
                <a:lnTo>
                  <a:pt x="488" y="935"/>
                </a:lnTo>
                <a:lnTo>
                  <a:pt x="488" y="934"/>
                </a:lnTo>
                <a:lnTo>
                  <a:pt x="488" y="933"/>
                </a:lnTo>
                <a:lnTo>
                  <a:pt x="489" y="933"/>
                </a:lnTo>
                <a:lnTo>
                  <a:pt x="490" y="933"/>
                </a:lnTo>
                <a:lnTo>
                  <a:pt x="490" y="934"/>
                </a:lnTo>
                <a:lnTo>
                  <a:pt x="490" y="935"/>
                </a:lnTo>
                <a:lnTo>
                  <a:pt x="491" y="935"/>
                </a:lnTo>
                <a:lnTo>
                  <a:pt x="492" y="935"/>
                </a:lnTo>
                <a:lnTo>
                  <a:pt x="492" y="937"/>
                </a:lnTo>
                <a:lnTo>
                  <a:pt x="492" y="939"/>
                </a:lnTo>
                <a:lnTo>
                  <a:pt x="492" y="940"/>
                </a:lnTo>
                <a:lnTo>
                  <a:pt x="492" y="942"/>
                </a:lnTo>
                <a:lnTo>
                  <a:pt x="492" y="943"/>
                </a:lnTo>
                <a:lnTo>
                  <a:pt x="493" y="944"/>
                </a:lnTo>
                <a:lnTo>
                  <a:pt x="494" y="945"/>
                </a:lnTo>
                <a:lnTo>
                  <a:pt x="495" y="945"/>
                </a:lnTo>
                <a:lnTo>
                  <a:pt x="495" y="947"/>
                </a:lnTo>
                <a:lnTo>
                  <a:pt x="497" y="947"/>
                </a:lnTo>
                <a:lnTo>
                  <a:pt x="497" y="945"/>
                </a:lnTo>
                <a:lnTo>
                  <a:pt x="497" y="944"/>
                </a:lnTo>
                <a:lnTo>
                  <a:pt x="497" y="943"/>
                </a:lnTo>
                <a:lnTo>
                  <a:pt x="497" y="942"/>
                </a:lnTo>
                <a:lnTo>
                  <a:pt x="497" y="941"/>
                </a:lnTo>
                <a:lnTo>
                  <a:pt x="497" y="940"/>
                </a:lnTo>
                <a:lnTo>
                  <a:pt x="497" y="939"/>
                </a:lnTo>
                <a:lnTo>
                  <a:pt x="497" y="937"/>
                </a:lnTo>
                <a:lnTo>
                  <a:pt x="497" y="936"/>
                </a:lnTo>
                <a:lnTo>
                  <a:pt x="497" y="935"/>
                </a:lnTo>
                <a:lnTo>
                  <a:pt x="500" y="935"/>
                </a:lnTo>
                <a:lnTo>
                  <a:pt x="500" y="933"/>
                </a:lnTo>
                <a:lnTo>
                  <a:pt x="500" y="932"/>
                </a:lnTo>
                <a:lnTo>
                  <a:pt x="500" y="931"/>
                </a:lnTo>
                <a:lnTo>
                  <a:pt x="501" y="931"/>
                </a:lnTo>
                <a:lnTo>
                  <a:pt x="502" y="931"/>
                </a:lnTo>
                <a:lnTo>
                  <a:pt x="502" y="933"/>
                </a:lnTo>
                <a:lnTo>
                  <a:pt x="503" y="933"/>
                </a:lnTo>
                <a:lnTo>
                  <a:pt x="503" y="937"/>
                </a:lnTo>
                <a:lnTo>
                  <a:pt x="503" y="939"/>
                </a:lnTo>
                <a:lnTo>
                  <a:pt x="506" y="939"/>
                </a:lnTo>
                <a:lnTo>
                  <a:pt x="507" y="939"/>
                </a:lnTo>
                <a:lnTo>
                  <a:pt x="508" y="939"/>
                </a:lnTo>
                <a:lnTo>
                  <a:pt x="509" y="939"/>
                </a:lnTo>
                <a:lnTo>
                  <a:pt x="511" y="939"/>
                </a:lnTo>
                <a:lnTo>
                  <a:pt x="512" y="939"/>
                </a:lnTo>
                <a:lnTo>
                  <a:pt x="514" y="939"/>
                </a:lnTo>
                <a:lnTo>
                  <a:pt x="515" y="939"/>
                </a:lnTo>
                <a:lnTo>
                  <a:pt x="515" y="940"/>
                </a:lnTo>
                <a:lnTo>
                  <a:pt x="515" y="941"/>
                </a:lnTo>
                <a:lnTo>
                  <a:pt x="515" y="943"/>
                </a:lnTo>
                <a:lnTo>
                  <a:pt x="515" y="944"/>
                </a:lnTo>
                <a:lnTo>
                  <a:pt x="515" y="945"/>
                </a:lnTo>
                <a:lnTo>
                  <a:pt x="515" y="947"/>
                </a:lnTo>
                <a:lnTo>
                  <a:pt x="515" y="948"/>
                </a:lnTo>
                <a:lnTo>
                  <a:pt x="516" y="948"/>
                </a:lnTo>
                <a:lnTo>
                  <a:pt x="517" y="948"/>
                </a:lnTo>
                <a:lnTo>
                  <a:pt x="518" y="948"/>
                </a:lnTo>
                <a:lnTo>
                  <a:pt x="519" y="948"/>
                </a:lnTo>
                <a:lnTo>
                  <a:pt x="520" y="948"/>
                </a:lnTo>
                <a:lnTo>
                  <a:pt x="520" y="949"/>
                </a:lnTo>
                <a:lnTo>
                  <a:pt x="520" y="950"/>
                </a:lnTo>
                <a:lnTo>
                  <a:pt x="520" y="951"/>
                </a:lnTo>
                <a:lnTo>
                  <a:pt x="521" y="952"/>
                </a:lnTo>
                <a:lnTo>
                  <a:pt x="521" y="953"/>
                </a:lnTo>
                <a:lnTo>
                  <a:pt x="521" y="955"/>
                </a:lnTo>
                <a:lnTo>
                  <a:pt x="523" y="956"/>
                </a:lnTo>
                <a:lnTo>
                  <a:pt x="523" y="957"/>
                </a:lnTo>
                <a:lnTo>
                  <a:pt x="523" y="958"/>
                </a:lnTo>
                <a:lnTo>
                  <a:pt x="524" y="959"/>
                </a:lnTo>
                <a:lnTo>
                  <a:pt x="524" y="960"/>
                </a:lnTo>
                <a:lnTo>
                  <a:pt x="524" y="961"/>
                </a:lnTo>
                <a:lnTo>
                  <a:pt x="524" y="962"/>
                </a:lnTo>
                <a:lnTo>
                  <a:pt x="524" y="964"/>
                </a:lnTo>
                <a:lnTo>
                  <a:pt x="523" y="964"/>
                </a:lnTo>
                <a:lnTo>
                  <a:pt x="521" y="964"/>
                </a:lnTo>
                <a:lnTo>
                  <a:pt x="521" y="965"/>
                </a:lnTo>
                <a:lnTo>
                  <a:pt x="520" y="965"/>
                </a:lnTo>
                <a:lnTo>
                  <a:pt x="519" y="965"/>
                </a:lnTo>
                <a:lnTo>
                  <a:pt x="520" y="968"/>
                </a:lnTo>
                <a:lnTo>
                  <a:pt x="520" y="969"/>
                </a:lnTo>
                <a:lnTo>
                  <a:pt x="519" y="969"/>
                </a:lnTo>
                <a:lnTo>
                  <a:pt x="519" y="970"/>
                </a:lnTo>
                <a:lnTo>
                  <a:pt x="518" y="970"/>
                </a:lnTo>
                <a:lnTo>
                  <a:pt x="518" y="972"/>
                </a:lnTo>
                <a:lnTo>
                  <a:pt x="518" y="973"/>
                </a:lnTo>
                <a:lnTo>
                  <a:pt x="518" y="974"/>
                </a:lnTo>
                <a:lnTo>
                  <a:pt x="520" y="978"/>
                </a:lnTo>
                <a:lnTo>
                  <a:pt x="520" y="979"/>
                </a:lnTo>
                <a:lnTo>
                  <a:pt x="521" y="981"/>
                </a:lnTo>
                <a:lnTo>
                  <a:pt x="523" y="981"/>
                </a:lnTo>
                <a:lnTo>
                  <a:pt x="523" y="982"/>
                </a:lnTo>
                <a:lnTo>
                  <a:pt x="520" y="983"/>
                </a:lnTo>
                <a:lnTo>
                  <a:pt x="514" y="985"/>
                </a:lnTo>
                <a:lnTo>
                  <a:pt x="510" y="986"/>
                </a:lnTo>
                <a:lnTo>
                  <a:pt x="511" y="987"/>
                </a:lnTo>
                <a:lnTo>
                  <a:pt x="511" y="990"/>
                </a:lnTo>
                <a:lnTo>
                  <a:pt x="514" y="990"/>
                </a:lnTo>
                <a:lnTo>
                  <a:pt x="515" y="991"/>
                </a:lnTo>
                <a:lnTo>
                  <a:pt x="516" y="992"/>
                </a:lnTo>
                <a:lnTo>
                  <a:pt x="516" y="993"/>
                </a:lnTo>
                <a:lnTo>
                  <a:pt x="517" y="995"/>
                </a:lnTo>
                <a:lnTo>
                  <a:pt x="516" y="998"/>
                </a:lnTo>
                <a:lnTo>
                  <a:pt x="517" y="999"/>
                </a:lnTo>
                <a:lnTo>
                  <a:pt x="516" y="1000"/>
                </a:lnTo>
                <a:lnTo>
                  <a:pt x="515" y="1000"/>
                </a:lnTo>
                <a:lnTo>
                  <a:pt x="515" y="1001"/>
                </a:lnTo>
                <a:lnTo>
                  <a:pt x="516" y="1002"/>
                </a:lnTo>
                <a:lnTo>
                  <a:pt x="517" y="1008"/>
                </a:lnTo>
                <a:lnTo>
                  <a:pt x="518" y="1010"/>
                </a:lnTo>
                <a:lnTo>
                  <a:pt x="517" y="1011"/>
                </a:lnTo>
                <a:lnTo>
                  <a:pt x="515" y="1012"/>
                </a:lnTo>
                <a:lnTo>
                  <a:pt x="515" y="1014"/>
                </a:lnTo>
                <a:lnTo>
                  <a:pt x="514" y="1014"/>
                </a:lnTo>
                <a:lnTo>
                  <a:pt x="514" y="1015"/>
                </a:lnTo>
                <a:lnTo>
                  <a:pt x="512" y="1015"/>
                </a:lnTo>
                <a:lnTo>
                  <a:pt x="511" y="1016"/>
                </a:lnTo>
                <a:lnTo>
                  <a:pt x="510" y="1016"/>
                </a:lnTo>
                <a:lnTo>
                  <a:pt x="509" y="1016"/>
                </a:lnTo>
                <a:lnTo>
                  <a:pt x="509" y="1017"/>
                </a:lnTo>
                <a:lnTo>
                  <a:pt x="508" y="1019"/>
                </a:lnTo>
                <a:lnTo>
                  <a:pt x="506" y="1022"/>
                </a:lnTo>
                <a:lnTo>
                  <a:pt x="504" y="1023"/>
                </a:lnTo>
                <a:lnTo>
                  <a:pt x="503" y="1023"/>
                </a:lnTo>
                <a:lnTo>
                  <a:pt x="502" y="1024"/>
                </a:lnTo>
                <a:lnTo>
                  <a:pt x="502" y="1025"/>
                </a:lnTo>
                <a:lnTo>
                  <a:pt x="500" y="1026"/>
                </a:lnTo>
                <a:lnTo>
                  <a:pt x="499" y="1027"/>
                </a:lnTo>
                <a:lnTo>
                  <a:pt x="495" y="1029"/>
                </a:lnTo>
                <a:lnTo>
                  <a:pt x="495" y="1031"/>
                </a:lnTo>
                <a:lnTo>
                  <a:pt x="493" y="1032"/>
                </a:lnTo>
                <a:lnTo>
                  <a:pt x="492" y="1033"/>
                </a:lnTo>
                <a:lnTo>
                  <a:pt x="490" y="1036"/>
                </a:lnTo>
                <a:lnTo>
                  <a:pt x="486" y="1039"/>
                </a:lnTo>
                <a:lnTo>
                  <a:pt x="486" y="1040"/>
                </a:lnTo>
                <a:lnTo>
                  <a:pt x="485" y="1041"/>
                </a:lnTo>
                <a:lnTo>
                  <a:pt x="484" y="1042"/>
                </a:lnTo>
                <a:lnTo>
                  <a:pt x="484" y="1043"/>
                </a:lnTo>
                <a:lnTo>
                  <a:pt x="483" y="1044"/>
                </a:lnTo>
                <a:lnTo>
                  <a:pt x="483" y="1045"/>
                </a:lnTo>
                <a:lnTo>
                  <a:pt x="482" y="1045"/>
                </a:lnTo>
                <a:lnTo>
                  <a:pt x="482" y="1046"/>
                </a:lnTo>
                <a:lnTo>
                  <a:pt x="480" y="1048"/>
                </a:lnTo>
                <a:lnTo>
                  <a:pt x="480" y="1049"/>
                </a:lnTo>
                <a:lnTo>
                  <a:pt x="478" y="1049"/>
                </a:lnTo>
                <a:lnTo>
                  <a:pt x="478" y="1050"/>
                </a:lnTo>
                <a:lnTo>
                  <a:pt x="477" y="1050"/>
                </a:lnTo>
                <a:lnTo>
                  <a:pt x="476" y="1051"/>
                </a:lnTo>
                <a:lnTo>
                  <a:pt x="475" y="1051"/>
                </a:lnTo>
                <a:lnTo>
                  <a:pt x="475" y="1052"/>
                </a:lnTo>
                <a:lnTo>
                  <a:pt x="473" y="1052"/>
                </a:lnTo>
                <a:lnTo>
                  <a:pt x="472" y="1053"/>
                </a:lnTo>
                <a:lnTo>
                  <a:pt x="466" y="1057"/>
                </a:lnTo>
                <a:lnTo>
                  <a:pt x="460" y="1061"/>
                </a:lnTo>
                <a:lnTo>
                  <a:pt x="459" y="1061"/>
                </a:lnTo>
                <a:lnTo>
                  <a:pt x="456" y="1064"/>
                </a:lnTo>
                <a:lnTo>
                  <a:pt x="455" y="1064"/>
                </a:lnTo>
                <a:lnTo>
                  <a:pt x="452" y="1065"/>
                </a:lnTo>
                <a:lnTo>
                  <a:pt x="451" y="1066"/>
                </a:lnTo>
                <a:lnTo>
                  <a:pt x="450" y="1066"/>
                </a:lnTo>
                <a:lnTo>
                  <a:pt x="449" y="1066"/>
                </a:lnTo>
                <a:lnTo>
                  <a:pt x="447" y="1067"/>
                </a:lnTo>
                <a:lnTo>
                  <a:pt x="447" y="1068"/>
                </a:lnTo>
                <a:lnTo>
                  <a:pt x="446" y="1068"/>
                </a:lnTo>
                <a:lnTo>
                  <a:pt x="445" y="1068"/>
                </a:lnTo>
                <a:lnTo>
                  <a:pt x="443" y="1068"/>
                </a:lnTo>
                <a:lnTo>
                  <a:pt x="440" y="1068"/>
                </a:lnTo>
                <a:lnTo>
                  <a:pt x="439" y="1069"/>
                </a:lnTo>
                <a:lnTo>
                  <a:pt x="434" y="1070"/>
                </a:lnTo>
                <a:lnTo>
                  <a:pt x="432" y="1070"/>
                </a:lnTo>
                <a:lnTo>
                  <a:pt x="432" y="1071"/>
                </a:lnTo>
                <a:lnTo>
                  <a:pt x="431" y="1071"/>
                </a:lnTo>
                <a:lnTo>
                  <a:pt x="430" y="1071"/>
                </a:lnTo>
                <a:lnTo>
                  <a:pt x="430" y="1070"/>
                </a:lnTo>
                <a:lnTo>
                  <a:pt x="430" y="1069"/>
                </a:lnTo>
                <a:lnTo>
                  <a:pt x="429" y="1067"/>
                </a:lnTo>
                <a:lnTo>
                  <a:pt x="429" y="1066"/>
                </a:lnTo>
                <a:lnTo>
                  <a:pt x="429" y="1065"/>
                </a:lnTo>
                <a:lnTo>
                  <a:pt x="428" y="1065"/>
                </a:lnTo>
                <a:lnTo>
                  <a:pt x="426" y="1060"/>
                </a:lnTo>
                <a:lnTo>
                  <a:pt x="426" y="1059"/>
                </a:lnTo>
                <a:lnTo>
                  <a:pt x="425" y="1058"/>
                </a:lnTo>
                <a:lnTo>
                  <a:pt x="425" y="1057"/>
                </a:lnTo>
                <a:lnTo>
                  <a:pt x="425" y="1056"/>
                </a:lnTo>
                <a:lnTo>
                  <a:pt x="425" y="1054"/>
                </a:lnTo>
                <a:lnTo>
                  <a:pt x="424" y="1053"/>
                </a:lnTo>
                <a:lnTo>
                  <a:pt x="424" y="1052"/>
                </a:lnTo>
                <a:lnTo>
                  <a:pt x="424" y="1051"/>
                </a:lnTo>
                <a:lnTo>
                  <a:pt x="424" y="1050"/>
                </a:lnTo>
                <a:lnTo>
                  <a:pt x="423" y="1050"/>
                </a:lnTo>
                <a:lnTo>
                  <a:pt x="423" y="1049"/>
                </a:lnTo>
                <a:lnTo>
                  <a:pt x="423" y="1048"/>
                </a:lnTo>
                <a:lnTo>
                  <a:pt x="422" y="1046"/>
                </a:lnTo>
                <a:lnTo>
                  <a:pt x="422" y="1045"/>
                </a:lnTo>
                <a:lnTo>
                  <a:pt x="422" y="1044"/>
                </a:lnTo>
                <a:lnTo>
                  <a:pt x="422" y="1043"/>
                </a:lnTo>
                <a:lnTo>
                  <a:pt x="421" y="1043"/>
                </a:lnTo>
                <a:lnTo>
                  <a:pt x="421" y="1042"/>
                </a:lnTo>
                <a:lnTo>
                  <a:pt x="421" y="1041"/>
                </a:lnTo>
                <a:lnTo>
                  <a:pt x="420" y="1039"/>
                </a:lnTo>
                <a:lnTo>
                  <a:pt x="420" y="1037"/>
                </a:lnTo>
                <a:lnTo>
                  <a:pt x="420" y="1036"/>
                </a:lnTo>
                <a:lnTo>
                  <a:pt x="419" y="1036"/>
                </a:lnTo>
                <a:lnTo>
                  <a:pt x="419" y="1035"/>
                </a:lnTo>
                <a:lnTo>
                  <a:pt x="419" y="1034"/>
                </a:lnTo>
                <a:lnTo>
                  <a:pt x="419" y="1033"/>
                </a:lnTo>
                <a:lnTo>
                  <a:pt x="417" y="1033"/>
                </a:lnTo>
                <a:lnTo>
                  <a:pt x="417" y="1029"/>
                </a:lnTo>
                <a:lnTo>
                  <a:pt x="416" y="1028"/>
                </a:lnTo>
                <a:lnTo>
                  <a:pt x="416" y="1027"/>
                </a:lnTo>
                <a:lnTo>
                  <a:pt x="416" y="1026"/>
                </a:lnTo>
                <a:lnTo>
                  <a:pt x="419" y="1026"/>
                </a:lnTo>
                <a:lnTo>
                  <a:pt x="419" y="1025"/>
                </a:lnTo>
                <a:lnTo>
                  <a:pt x="421" y="1025"/>
                </a:lnTo>
                <a:lnTo>
                  <a:pt x="426" y="1023"/>
                </a:lnTo>
                <a:lnTo>
                  <a:pt x="429" y="1023"/>
                </a:lnTo>
                <a:lnTo>
                  <a:pt x="431" y="1022"/>
                </a:lnTo>
                <a:lnTo>
                  <a:pt x="432" y="1022"/>
                </a:lnTo>
                <a:lnTo>
                  <a:pt x="432" y="1020"/>
                </a:lnTo>
                <a:lnTo>
                  <a:pt x="430" y="1014"/>
                </a:lnTo>
                <a:lnTo>
                  <a:pt x="430" y="1012"/>
                </a:lnTo>
                <a:lnTo>
                  <a:pt x="431" y="1012"/>
                </a:lnTo>
                <a:lnTo>
                  <a:pt x="433" y="1011"/>
                </a:lnTo>
                <a:lnTo>
                  <a:pt x="433" y="1010"/>
                </a:lnTo>
                <a:lnTo>
                  <a:pt x="433" y="1009"/>
                </a:lnTo>
                <a:lnTo>
                  <a:pt x="432" y="1007"/>
                </a:lnTo>
                <a:lnTo>
                  <a:pt x="431" y="1003"/>
                </a:lnTo>
                <a:lnTo>
                  <a:pt x="430" y="1003"/>
                </a:lnTo>
                <a:lnTo>
                  <a:pt x="426" y="1004"/>
                </a:lnTo>
                <a:lnTo>
                  <a:pt x="424" y="1006"/>
                </a:lnTo>
                <a:lnTo>
                  <a:pt x="421" y="1007"/>
                </a:lnTo>
                <a:lnTo>
                  <a:pt x="419" y="1007"/>
                </a:lnTo>
                <a:lnTo>
                  <a:pt x="417" y="1008"/>
                </a:lnTo>
                <a:lnTo>
                  <a:pt x="416" y="1008"/>
                </a:lnTo>
                <a:lnTo>
                  <a:pt x="415" y="1008"/>
                </a:lnTo>
                <a:lnTo>
                  <a:pt x="415" y="1009"/>
                </a:lnTo>
                <a:lnTo>
                  <a:pt x="414" y="1009"/>
                </a:lnTo>
                <a:lnTo>
                  <a:pt x="413" y="1009"/>
                </a:lnTo>
                <a:lnTo>
                  <a:pt x="412" y="1010"/>
                </a:lnTo>
                <a:lnTo>
                  <a:pt x="411" y="1010"/>
                </a:lnTo>
                <a:lnTo>
                  <a:pt x="409" y="1006"/>
                </a:lnTo>
                <a:lnTo>
                  <a:pt x="408" y="1002"/>
                </a:lnTo>
                <a:lnTo>
                  <a:pt x="406" y="1002"/>
                </a:lnTo>
                <a:lnTo>
                  <a:pt x="405" y="1001"/>
                </a:lnTo>
                <a:lnTo>
                  <a:pt x="405" y="999"/>
                </a:lnTo>
                <a:lnTo>
                  <a:pt x="404" y="1000"/>
                </a:lnTo>
                <a:lnTo>
                  <a:pt x="403" y="1000"/>
                </a:lnTo>
                <a:lnTo>
                  <a:pt x="402" y="1000"/>
                </a:lnTo>
                <a:lnTo>
                  <a:pt x="400" y="1000"/>
                </a:lnTo>
                <a:lnTo>
                  <a:pt x="400" y="999"/>
                </a:lnTo>
                <a:lnTo>
                  <a:pt x="399" y="999"/>
                </a:lnTo>
                <a:lnTo>
                  <a:pt x="398" y="999"/>
                </a:lnTo>
                <a:lnTo>
                  <a:pt x="397" y="999"/>
                </a:lnTo>
                <a:lnTo>
                  <a:pt x="396" y="999"/>
                </a:lnTo>
                <a:lnTo>
                  <a:pt x="396" y="1000"/>
                </a:lnTo>
                <a:lnTo>
                  <a:pt x="395" y="1000"/>
                </a:lnTo>
                <a:lnTo>
                  <a:pt x="394" y="1000"/>
                </a:lnTo>
                <a:lnTo>
                  <a:pt x="393" y="1000"/>
                </a:lnTo>
                <a:lnTo>
                  <a:pt x="391" y="1001"/>
                </a:lnTo>
                <a:lnTo>
                  <a:pt x="391" y="1002"/>
                </a:lnTo>
                <a:lnTo>
                  <a:pt x="388" y="1002"/>
                </a:lnTo>
                <a:lnTo>
                  <a:pt x="387" y="1002"/>
                </a:lnTo>
                <a:lnTo>
                  <a:pt x="387" y="1003"/>
                </a:lnTo>
                <a:lnTo>
                  <a:pt x="381" y="1003"/>
                </a:lnTo>
                <a:lnTo>
                  <a:pt x="381" y="1002"/>
                </a:lnTo>
                <a:lnTo>
                  <a:pt x="380" y="1002"/>
                </a:lnTo>
                <a:lnTo>
                  <a:pt x="380" y="1001"/>
                </a:lnTo>
                <a:lnTo>
                  <a:pt x="379" y="1001"/>
                </a:lnTo>
                <a:lnTo>
                  <a:pt x="377" y="1001"/>
                </a:lnTo>
                <a:lnTo>
                  <a:pt x="374" y="1001"/>
                </a:lnTo>
                <a:lnTo>
                  <a:pt x="374" y="1002"/>
                </a:lnTo>
                <a:lnTo>
                  <a:pt x="374" y="1004"/>
                </a:lnTo>
                <a:lnTo>
                  <a:pt x="374" y="1006"/>
                </a:lnTo>
                <a:lnTo>
                  <a:pt x="374" y="1008"/>
                </a:lnTo>
                <a:lnTo>
                  <a:pt x="374" y="1009"/>
                </a:lnTo>
                <a:lnTo>
                  <a:pt x="373" y="1009"/>
                </a:lnTo>
                <a:lnTo>
                  <a:pt x="372" y="1009"/>
                </a:lnTo>
                <a:lnTo>
                  <a:pt x="371" y="1009"/>
                </a:lnTo>
                <a:lnTo>
                  <a:pt x="370" y="1009"/>
                </a:lnTo>
                <a:lnTo>
                  <a:pt x="370" y="1010"/>
                </a:lnTo>
                <a:lnTo>
                  <a:pt x="369" y="1010"/>
                </a:lnTo>
                <a:lnTo>
                  <a:pt x="365" y="1010"/>
                </a:lnTo>
                <a:lnTo>
                  <a:pt x="365" y="1009"/>
                </a:lnTo>
                <a:lnTo>
                  <a:pt x="364" y="1009"/>
                </a:lnTo>
                <a:lnTo>
                  <a:pt x="363" y="1009"/>
                </a:lnTo>
                <a:lnTo>
                  <a:pt x="362" y="1009"/>
                </a:lnTo>
                <a:lnTo>
                  <a:pt x="359" y="1009"/>
                </a:lnTo>
                <a:lnTo>
                  <a:pt x="357" y="1009"/>
                </a:lnTo>
                <a:lnTo>
                  <a:pt x="357" y="1010"/>
                </a:lnTo>
                <a:lnTo>
                  <a:pt x="357" y="1011"/>
                </a:lnTo>
                <a:lnTo>
                  <a:pt x="357" y="1012"/>
                </a:lnTo>
                <a:lnTo>
                  <a:pt x="357" y="1014"/>
                </a:lnTo>
                <a:lnTo>
                  <a:pt x="359" y="1015"/>
                </a:lnTo>
                <a:lnTo>
                  <a:pt x="359" y="1016"/>
                </a:lnTo>
                <a:lnTo>
                  <a:pt x="359" y="1017"/>
                </a:lnTo>
                <a:lnTo>
                  <a:pt x="359" y="1018"/>
                </a:lnTo>
                <a:lnTo>
                  <a:pt x="360" y="1018"/>
                </a:lnTo>
                <a:lnTo>
                  <a:pt x="359" y="1018"/>
                </a:lnTo>
                <a:lnTo>
                  <a:pt x="356" y="1019"/>
                </a:lnTo>
                <a:lnTo>
                  <a:pt x="355" y="1019"/>
                </a:lnTo>
                <a:lnTo>
                  <a:pt x="354" y="1019"/>
                </a:lnTo>
                <a:lnTo>
                  <a:pt x="354" y="1020"/>
                </a:lnTo>
                <a:lnTo>
                  <a:pt x="353" y="1020"/>
                </a:lnTo>
                <a:lnTo>
                  <a:pt x="352" y="1020"/>
                </a:lnTo>
                <a:lnTo>
                  <a:pt x="351" y="1020"/>
                </a:lnTo>
                <a:lnTo>
                  <a:pt x="351" y="1022"/>
                </a:lnTo>
                <a:lnTo>
                  <a:pt x="350" y="1022"/>
                </a:lnTo>
                <a:lnTo>
                  <a:pt x="348" y="1022"/>
                </a:lnTo>
                <a:lnTo>
                  <a:pt x="347" y="1023"/>
                </a:lnTo>
                <a:lnTo>
                  <a:pt x="346" y="1023"/>
                </a:lnTo>
                <a:lnTo>
                  <a:pt x="345" y="1023"/>
                </a:lnTo>
                <a:lnTo>
                  <a:pt x="344" y="1023"/>
                </a:lnTo>
                <a:lnTo>
                  <a:pt x="344" y="1024"/>
                </a:lnTo>
                <a:lnTo>
                  <a:pt x="343" y="1024"/>
                </a:lnTo>
                <a:lnTo>
                  <a:pt x="342" y="1024"/>
                </a:lnTo>
                <a:lnTo>
                  <a:pt x="340" y="1025"/>
                </a:lnTo>
                <a:lnTo>
                  <a:pt x="339" y="1025"/>
                </a:lnTo>
                <a:lnTo>
                  <a:pt x="338" y="1025"/>
                </a:lnTo>
                <a:lnTo>
                  <a:pt x="336" y="1026"/>
                </a:lnTo>
                <a:lnTo>
                  <a:pt x="335" y="1026"/>
                </a:lnTo>
                <a:lnTo>
                  <a:pt x="334" y="1027"/>
                </a:lnTo>
                <a:lnTo>
                  <a:pt x="333" y="1027"/>
                </a:lnTo>
                <a:lnTo>
                  <a:pt x="331" y="1027"/>
                </a:lnTo>
                <a:lnTo>
                  <a:pt x="330" y="1028"/>
                </a:lnTo>
                <a:lnTo>
                  <a:pt x="329" y="1028"/>
                </a:lnTo>
                <a:lnTo>
                  <a:pt x="328" y="1028"/>
                </a:lnTo>
                <a:lnTo>
                  <a:pt x="327" y="1029"/>
                </a:lnTo>
                <a:lnTo>
                  <a:pt x="326" y="1029"/>
                </a:lnTo>
                <a:lnTo>
                  <a:pt x="324" y="1029"/>
                </a:lnTo>
                <a:lnTo>
                  <a:pt x="324" y="1031"/>
                </a:lnTo>
                <a:lnTo>
                  <a:pt x="322" y="1031"/>
                </a:lnTo>
                <a:lnTo>
                  <a:pt x="321" y="1031"/>
                </a:lnTo>
                <a:lnTo>
                  <a:pt x="320" y="1031"/>
                </a:lnTo>
                <a:lnTo>
                  <a:pt x="320" y="1032"/>
                </a:lnTo>
                <a:lnTo>
                  <a:pt x="318" y="1032"/>
                </a:lnTo>
                <a:lnTo>
                  <a:pt x="313" y="1032"/>
                </a:lnTo>
                <a:lnTo>
                  <a:pt x="312" y="1032"/>
                </a:lnTo>
                <a:lnTo>
                  <a:pt x="311" y="1032"/>
                </a:lnTo>
                <a:lnTo>
                  <a:pt x="312" y="1031"/>
                </a:lnTo>
                <a:lnTo>
                  <a:pt x="311" y="1028"/>
                </a:lnTo>
                <a:lnTo>
                  <a:pt x="310" y="1027"/>
                </a:lnTo>
                <a:lnTo>
                  <a:pt x="309" y="1028"/>
                </a:lnTo>
                <a:lnTo>
                  <a:pt x="308" y="1029"/>
                </a:lnTo>
                <a:lnTo>
                  <a:pt x="307" y="1029"/>
                </a:lnTo>
                <a:lnTo>
                  <a:pt x="303" y="1033"/>
                </a:lnTo>
                <a:lnTo>
                  <a:pt x="303" y="1032"/>
                </a:lnTo>
                <a:lnTo>
                  <a:pt x="310" y="1027"/>
                </a:lnTo>
                <a:lnTo>
                  <a:pt x="309" y="1025"/>
                </a:lnTo>
                <a:lnTo>
                  <a:pt x="308" y="1024"/>
                </a:lnTo>
                <a:lnTo>
                  <a:pt x="304" y="1025"/>
                </a:lnTo>
                <a:lnTo>
                  <a:pt x="300" y="1028"/>
                </a:lnTo>
                <a:lnTo>
                  <a:pt x="303" y="1026"/>
                </a:lnTo>
                <a:lnTo>
                  <a:pt x="307" y="1023"/>
                </a:lnTo>
                <a:lnTo>
                  <a:pt x="305" y="1020"/>
                </a:lnTo>
                <a:lnTo>
                  <a:pt x="304" y="1019"/>
                </a:lnTo>
                <a:lnTo>
                  <a:pt x="303" y="1019"/>
                </a:lnTo>
                <a:lnTo>
                  <a:pt x="302" y="1020"/>
                </a:lnTo>
                <a:lnTo>
                  <a:pt x="300" y="1023"/>
                </a:lnTo>
                <a:lnTo>
                  <a:pt x="299" y="1024"/>
                </a:lnTo>
                <a:lnTo>
                  <a:pt x="298" y="1024"/>
                </a:lnTo>
                <a:lnTo>
                  <a:pt x="296" y="1025"/>
                </a:lnTo>
                <a:lnTo>
                  <a:pt x="298" y="1024"/>
                </a:lnTo>
                <a:lnTo>
                  <a:pt x="300" y="1023"/>
                </a:lnTo>
                <a:lnTo>
                  <a:pt x="301" y="1020"/>
                </a:lnTo>
                <a:lnTo>
                  <a:pt x="302" y="1020"/>
                </a:lnTo>
                <a:lnTo>
                  <a:pt x="300" y="1018"/>
                </a:lnTo>
                <a:lnTo>
                  <a:pt x="298" y="1016"/>
                </a:lnTo>
                <a:lnTo>
                  <a:pt x="293" y="1020"/>
                </a:lnTo>
                <a:lnTo>
                  <a:pt x="293" y="1019"/>
                </a:lnTo>
                <a:lnTo>
                  <a:pt x="295" y="1017"/>
                </a:lnTo>
                <a:lnTo>
                  <a:pt x="298" y="1016"/>
                </a:lnTo>
                <a:lnTo>
                  <a:pt x="298" y="1015"/>
                </a:lnTo>
                <a:lnTo>
                  <a:pt x="295" y="1014"/>
                </a:lnTo>
                <a:lnTo>
                  <a:pt x="296" y="1014"/>
                </a:lnTo>
                <a:lnTo>
                  <a:pt x="298" y="1012"/>
                </a:lnTo>
                <a:lnTo>
                  <a:pt x="302" y="1012"/>
                </a:lnTo>
                <a:lnTo>
                  <a:pt x="303" y="1012"/>
                </a:lnTo>
                <a:lnTo>
                  <a:pt x="304" y="1012"/>
                </a:lnTo>
                <a:lnTo>
                  <a:pt x="303" y="1011"/>
                </a:lnTo>
                <a:lnTo>
                  <a:pt x="302" y="1011"/>
                </a:lnTo>
                <a:lnTo>
                  <a:pt x="296" y="1011"/>
                </a:lnTo>
                <a:lnTo>
                  <a:pt x="295" y="1011"/>
                </a:lnTo>
                <a:lnTo>
                  <a:pt x="294" y="1011"/>
                </a:lnTo>
                <a:lnTo>
                  <a:pt x="293" y="1012"/>
                </a:lnTo>
                <a:lnTo>
                  <a:pt x="291" y="1017"/>
                </a:lnTo>
                <a:lnTo>
                  <a:pt x="291" y="1016"/>
                </a:lnTo>
                <a:lnTo>
                  <a:pt x="292" y="1014"/>
                </a:lnTo>
                <a:lnTo>
                  <a:pt x="293" y="1011"/>
                </a:lnTo>
                <a:lnTo>
                  <a:pt x="292" y="1012"/>
                </a:lnTo>
                <a:lnTo>
                  <a:pt x="291" y="1012"/>
                </a:lnTo>
                <a:lnTo>
                  <a:pt x="290" y="1012"/>
                </a:lnTo>
                <a:lnTo>
                  <a:pt x="288" y="1016"/>
                </a:lnTo>
                <a:lnTo>
                  <a:pt x="290" y="1014"/>
                </a:lnTo>
                <a:lnTo>
                  <a:pt x="290" y="1012"/>
                </a:lnTo>
                <a:lnTo>
                  <a:pt x="287" y="1014"/>
                </a:lnTo>
                <a:lnTo>
                  <a:pt x="285" y="1015"/>
                </a:lnTo>
                <a:lnTo>
                  <a:pt x="285" y="1014"/>
                </a:lnTo>
                <a:lnTo>
                  <a:pt x="284" y="1014"/>
                </a:lnTo>
                <a:lnTo>
                  <a:pt x="285" y="1012"/>
                </a:lnTo>
                <a:lnTo>
                  <a:pt x="287" y="1012"/>
                </a:lnTo>
                <a:lnTo>
                  <a:pt x="287" y="1011"/>
                </a:lnTo>
                <a:lnTo>
                  <a:pt x="286" y="1011"/>
                </a:lnTo>
                <a:lnTo>
                  <a:pt x="288" y="1010"/>
                </a:lnTo>
                <a:lnTo>
                  <a:pt x="288" y="1009"/>
                </a:lnTo>
                <a:lnTo>
                  <a:pt x="286" y="1010"/>
                </a:lnTo>
                <a:lnTo>
                  <a:pt x="286" y="1009"/>
                </a:lnTo>
                <a:lnTo>
                  <a:pt x="285" y="1009"/>
                </a:lnTo>
                <a:lnTo>
                  <a:pt x="286" y="1009"/>
                </a:lnTo>
                <a:lnTo>
                  <a:pt x="285" y="1009"/>
                </a:lnTo>
                <a:lnTo>
                  <a:pt x="285" y="1008"/>
                </a:lnTo>
                <a:lnTo>
                  <a:pt x="285" y="1007"/>
                </a:lnTo>
                <a:lnTo>
                  <a:pt x="286" y="1007"/>
                </a:lnTo>
                <a:lnTo>
                  <a:pt x="285" y="1006"/>
                </a:lnTo>
                <a:lnTo>
                  <a:pt x="284" y="1006"/>
                </a:lnTo>
                <a:lnTo>
                  <a:pt x="283" y="1006"/>
                </a:lnTo>
                <a:lnTo>
                  <a:pt x="282" y="1006"/>
                </a:lnTo>
                <a:lnTo>
                  <a:pt x="279" y="1007"/>
                </a:lnTo>
                <a:lnTo>
                  <a:pt x="278" y="1007"/>
                </a:lnTo>
                <a:lnTo>
                  <a:pt x="279" y="1007"/>
                </a:lnTo>
                <a:lnTo>
                  <a:pt x="279" y="1008"/>
                </a:lnTo>
                <a:lnTo>
                  <a:pt x="278" y="1007"/>
                </a:lnTo>
                <a:lnTo>
                  <a:pt x="277" y="1006"/>
                </a:lnTo>
                <a:lnTo>
                  <a:pt x="276" y="1006"/>
                </a:lnTo>
                <a:lnTo>
                  <a:pt x="275" y="1006"/>
                </a:lnTo>
                <a:lnTo>
                  <a:pt x="276" y="1004"/>
                </a:lnTo>
                <a:lnTo>
                  <a:pt x="277" y="1003"/>
                </a:lnTo>
                <a:lnTo>
                  <a:pt x="276" y="1003"/>
                </a:lnTo>
                <a:lnTo>
                  <a:pt x="275" y="1002"/>
                </a:lnTo>
                <a:lnTo>
                  <a:pt x="274" y="1003"/>
                </a:lnTo>
                <a:lnTo>
                  <a:pt x="271" y="1006"/>
                </a:lnTo>
                <a:lnTo>
                  <a:pt x="273" y="1004"/>
                </a:lnTo>
                <a:lnTo>
                  <a:pt x="274" y="1002"/>
                </a:lnTo>
                <a:lnTo>
                  <a:pt x="275" y="1002"/>
                </a:lnTo>
                <a:lnTo>
                  <a:pt x="275" y="1001"/>
                </a:lnTo>
                <a:lnTo>
                  <a:pt x="274" y="1000"/>
                </a:lnTo>
                <a:lnTo>
                  <a:pt x="273" y="1001"/>
                </a:lnTo>
                <a:lnTo>
                  <a:pt x="271" y="1001"/>
                </a:lnTo>
                <a:lnTo>
                  <a:pt x="271" y="1002"/>
                </a:lnTo>
                <a:lnTo>
                  <a:pt x="270" y="1003"/>
                </a:lnTo>
                <a:lnTo>
                  <a:pt x="273" y="1000"/>
                </a:lnTo>
                <a:lnTo>
                  <a:pt x="269" y="999"/>
                </a:lnTo>
                <a:lnTo>
                  <a:pt x="268" y="1000"/>
                </a:lnTo>
                <a:lnTo>
                  <a:pt x="269" y="999"/>
                </a:lnTo>
                <a:lnTo>
                  <a:pt x="268" y="998"/>
                </a:lnTo>
                <a:lnTo>
                  <a:pt x="267" y="998"/>
                </a:lnTo>
                <a:lnTo>
                  <a:pt x="267" y="997"/>
                </a:lnTo>
                <a:lnTo>
                  <a:pt x="266" y="997"/>
                </a:lnTo>
                <a:lnTo>
                  <a:pt x="265" y="997"/>
                </a:lnTo>
                <a:lnTo>
                  <a:pt x="265" y="995"/>
                </a:lnTo>
                <a:lnTo>
                  <a:pt x="265" y="997"/>
                </a:lnTo>
                <a:lnTo>
                  <a:pt x="264" y="997"/>
                </a:lnTo>
                <a:lnTo>
                  <a:pt x="265" y="995"/>
                </a:lnTo>
                <a:lnTo>
                  <a:pt x="262" y="998"/>
                </a:lnTo>
                <a:lnTo>
                  <a:pt x="265" y="995"/>
                </a:lnTo>
                <a:lnTo>
                  <a:pt x="264" y="994"/>
                </a:lnTo>
                <a:lnTo>
                  <a:pt x="262" y="994"/>
                </a:lnTo>
                <a:lnTo>
                  <a:pt x="264" y="994"/>
                </a:lnTo>
                <a:lnTo>
                  <a:pt x="262" y="993"/>
                </a:lnTo>
                <a:lnTo>
                  <a:pt x="261" y="993"/>
                </a:lnTo>
                <a:lnTo>
                  <a:pt x="261" y="994"/>
                </a:lnTo>
                <a:lnTo>
                  <a:pt x="259" y="995"/>
                </a:lnTo>
                <a:lnTo>
                  <a:pt x="259" y="997"/>
                </a:lnTo>
                <a:lnTo>
                  <a:pt x="259" y="995"/>
                </a:lnTo>
                <a:lnTo>
                  <a:pt x="260" y="993"/>
                </a:lnTo>
                <a:lnTo>
                  <a:pt x="261" y="993"/>
                </a:lnTo>
                <a:lnTo>
                  <a:pt x="261" y="992"/>
                </a:lnTo>
                <a:lnTo>
                  <a:pt x="260" y="992"/>
                </a:lnTo>
                <a:lnTo>
                  <a:pt x="260" y="991"/>
                </a:lnTo>
                <a:lnTo>
                  <a:pt x="259" y="991"/>
                </a:lnTo>
                <a:lnTo>
                  <a:pt x="259" y="990"/>
                </a:lnTo>
                <a:lnTo>
                  <a:pt x="255" y="991"/>
                </a:lnTo>
                <a:lnTo>
                  <a:pt x="253" y="992"/>
                </a:lnTo>
                <a:lnTo>
                  <a:pt x="253" y="991"/>
                </a:lnTo>
                <a:lnTo>
                  <a:pt x="250" y="989"/>
                </a:lnTo>
                <a:lnTo>
                  <a:pt x="245" y="985"/>
                </a:lnTo>
                <a:lnTo>
                  <a:pt x="241" y="981"/>
                </a:lnTo>
                <a:lnTo>
                  <a:pt x="247" y="978"/>
                </a:lnTo>
                <a:lnTo>
                  <a:pt x="248" y="978"/>
                </a:lnTo>
                <a:lnTo>
                  <a:pt x="247" y="978"/>
                </a:lnTo>
                <a:lnTo>
                  <a:pt x="247" y="977"/>
                </a:lnTo>
                <a:lnTo>
                  <a:pt x="245" y="976"/>
                </a:lnTo>
                <a:lnTo>
                  <a:pt x="245" y="977"/>
                </a:lnTo>
                <a:lnTo>
                  <a:pt x="242" y="978"/>
                </a:lnTo>
                <a:lnTo>
                  <a:pt x="245" y="977"/>
                </a:lnTo>
                <a:lnTo>
                  <a:pt x="244" y="976"/>
                </a:lnTo>
                <a:lnTo>
                  <a:pt x="242" y="977"/>
                </a:lnTo>
                <a:lnTo>
                  <a:pt x="244" y="976"/>
                </a:lnTo>
                <a:lnTo>
                  <a:pt x="244" y="975"/>
                </a:lnTo>
                <a:lnTo>
                  <a:pt x="243" y="975"/>
                </a:lnTo>
                <a:lnTo>
                  <a:pt x="243" y="976"/>
                </a:lnTo>
                <a:lnTo>
                  <a:pt x="242" y="975"/>
                </a:lnTo>
                <a:lnTo>
                  <a:pt x="241" y="976"/>
                </a:lnTo>
                <a:lnTo>
                  <a:pt x="241" y="977"/>
                </a:lnTo>
                <a:lnTo>
                  <a:pt x="241" y="976"/>
                </a:lnTo>
                <a:lnTo>
                  <a:pt x="242" y="975"/>
                </a:lnTo>
                <a:lnTo>
                  <a:pt x="242" y="974"/>
                </a:lnTo>
                <a:lnTo>
                  <a:pt x="240" y="975"/>
                </a:lnTo>
                <a:lnTo>
                  <a:pt x="241" y="974"/>
                </a:lnTo>
                <a:lnTo>
                  <a:pt x="240" y="973"/>
                </a:lnTo>
                <a:lnTo>
                  <a:pt x="238" y="970"/>
                </a:lnTo>
                <a:lnTo>
                  <a:pt x="239" y="970"/>
                </a:lnTo>
                <a:lnTo>
                  <a:pt x="238" y="970"/>
                </a:lnTo>
                <a:lnTo>
                  <a:pt x="236" y="972"/>
                </a:lnTo>
                <a:lnTo>
                  <a:pt x="238" y="972"/>
                </a:lnTo>
                <a:lnTo>
                  <a:pt x="236" y="973"/>
                </a:lnTo>
                <a:lnTo>
                  <a:pt x="238" y="974"/>
                </a:lnTo>
                <a:lnTo>
                  <a:pt x="235" y="977"/>
                </a:lnTo>
                <a:lnTo>
                  <a:pt x="233" y="975"/>
                </a:lnTo>
                <a:lnTo>
                  <a:pt x="230" y="973"/>
                </a:lnTo>
                <a:lnTo>
                  <a:pt x="230" y="972"/>
                </a:lnTo>
                <a:lnTo>
                  <a:pt x="231" y="970"/>
                </a:lnTo>
                <a:lnTo>
                  <a:pt x="232" y="972"/>
                </a:lnTo>
                <a:lnTo>
                  <a:pt x="233" y="973"/>
                </a:lnTo>
                <a:lnTo>
                  <a:pt x="235" y="968"/>
                </a:lnTo>
                <a:lnTo>
                  <a:pt x="234" y="967"/>
                </a:lnTo>
                <a:lnTo>
                  <a:pt x="231" y="965"/>
                </a:lnTo>
                <a:lnTo>
                  <a:pt x="229" y="962"/>
                </a:lnTo>
                <a:lnTo>
                  <a:pt x="227" y="962"/>
                </a:lnTo>
                <a:lnTo>
                  <a:pt x="225" y="962"/>
                </a:lnTo>
                <a:lnTo>
                  <a:pt x="225" y="964"/>
                </a:lnTo>
                <a:lnTo>
                  <a:pt x="225" y="965"/>
                </a:lnTo>
                <a:lnTo>
                  <a:pt x="224" y="964"/>
                </a:lnTo>
                <a:lnTo>
                  <a:pt x="223" y="965"/>
                </a:lnTo>
                <a:lnTo>
                  <a:pt x="222" y="966"/>
                </a:lnTo>
                <a:lnTo>
                  <a:pt x="222" y="965"/>
                </a:lnTo>
                <a:lnTo>
                  <a:pt x="222" y="964"/>
                </a:lnTo>
                <a:lnTo>
                  <a:pt x="222" y="962"/>
                </a:lnTo>
                <a:lnTo>
                  <a:pt x="221" y="962"/>
                </a:lnTo>
                <a:lnTo>
                  <a:pt x="219" y="962"/>
                </a:lnTo>
                <a:lnTo>
                  <a:pt x="219" y="961"/>
                </a:lnTo>
                <a:lnTo>
                  <a:pt x="219" y="960"/>
                </a:lnTo>
                <a:lnTo>
                  <a:pt x="217" y="957"/>
                </a:lnTo>
                <a:lnTo>
                  <a:pt x="216" y="957"/>
                </a:lnTo>
                <a:lnTo>
                  <a:pt x="217" y="956"/>
                </a:lnTo>
                <a:lnTo>
                  <a:pt x="217" y="955"/>
                </a:lnTo>
                <a:lnTo>
                  <a:pt x="215" y="956"/>
                </a:lnTo>
                <a:lnTo>
                  <a:pt x="215" y="955"/>
                </a:lnTo>
                <a:lnTo>
                  <a:pt x="216" y="955"/>
                </a:lnTo>
                <a:lnTo>
                  <a:pt x="217" y="955"/>
                </a:lnTo>
                <a:lnTo>
                  <a:pt x="216" y="953"/>
                </a:lnTo>
                <a:lnTo>
                  <a:pt x="214" y="955"/>
                </a:lnTo>
                <a:lnTo>
                  <a:pt x="214" y="956"/>
                </a:lnTo>
                <a:lnTo>
                  <a:pt x="213" y="956"/>
                </a:lnTo>
                <a:lnTo>
                  <a:pt x="215" y="959"/>
                </a:lnTo>
                <a:lnTo>
                  <a:pt x="214" y="959"/>
                </a:lnTo>
                <a:lnTo>
                  <a:pt x="212" y="956"/>
                </a:lnTo>
                <a:lnTo>
                  <a:pt x="212" y="957"/>
                </a:lnTo>
                <a:lnTo>
                  <a:pt x="212" y="956"/>
                </a:lnTo>
                <a:lnTo>
                  <a:pt x="213" y="956"/>
                </a:lnTo>
                <a:lnTo>
                  <a:pt x="212" y="953"/>
                </a:lnTo>
                <a:lnTo>
                  <a:pt x="212" y="952"/>
                </a:lnTo>
                <a:lnTo>
                  <a:pt x="213" y="952"/>
                </a:lnTo>
                <a:lnTo>
                  <a:pt x="214" y="951"/>
                </a:lnTo>
                <a:lnTo>
                  <a:pt x="214" y="952"/>
                </a:lnTo>
                <a:lnTo>
                  <a:pt x="215" y="952"/>
                </a:lnTo>
                <a:lnTo>
                  <a:pt x="216" y="953"/>
                </a:lnTo>
                <a:lnTo>
                  <a:pt x="216" y="951"/>
                </a:lnTo>
                <a:lnTo>
                  <a:pt x="216" y="950"/>
                </a:lnTo>
                <a:lnTo>
                  <a:pt x="213" y="950"/>
                </a:lnTo>
                <a:lnTo>
                  <a:pt x="210" y="950"/>
                </a:lnTo>
                <a:lnTo>
                  <a:pt x="210" y="948"/>
                </a:lnTo>
                <a:lnTo>
                  <a:pt x="214" y="948"/>
                </a:lnTo>
                <a:lnTo>
                  <a:pt x="216" y="948"/>
                </a:lnTo>
                <a:lnTo>
                  <a:pt x="216" y="947"/>
                </a:lnTo>
                <a:lnTo>
                  <a:pt x="215" y="947"/>
                </a:lnTo>
                <a:lnTo>
                  <a:pt x="214" y="947"/>
                </a:lnTo>
                <a:lnTo>
                  <a:pt x="210" y="947"/>
                </a:lnTo>
                <a:lnTo>
                  <a:pt x="210" y="945"/>
                </a:lnTo>
                <a:lnTo>
                  <a:pt x="212" y="945"/>
                </a:lnTo>
                <a:lnTo>
                  <a:pt x="213" y="945"/>
                </a:lnTo>
                <a:lnTo>
                  <a:pt x="215" y="945"/>
                </a:lnTo>
                <a:lnTo>
                  <a:pt x="216" y="945"/>
                </a:lnTo>
                <a:lnTo>
                  <a:pt x="216" y="944"/>
                </a:lnTo>
                <a:lnTo>
                  <a:pt x="215" y="944"/>
                </a:lnTo>
                <a:lnTo>
                  <a:pt x="216" y="944"/>
                </a:lnTo>
                <a:lnTo>
                  <a:pt x="216" y="943"/>
                </a:lnTo>
                <a:lnTo>
                  <a:pt x="215" y="943"/>
                </a:lnTo>
                <a:lnTo>
                  <a:pt x="213" y="943"/>
                </a:lnTo>
                <a:lnTo>
                  <a:pt x="212" y="943"/>
                </a:lnTo>
                <a:lnTo>
                  <a:pt x="210" y="943"/>
                </a:lnTo>
                <a:lnTo>
                  <a:pt x="210" y="941"/>
                </a:lnTo>
                <a:lnTo>
                  <a:pt x="210" y="940"/>
                </a:lnTo>
                <a:lnTo>
                  <a:pt x="215" y="940"/>
                </a:lnTo>
                <a:lnTo>
                  <a:pt x="216" y="940"/>
                </a:lnTo>
                <a:lnTo>
                  <a:pt x="216" y="939"/>
                </a:lnTo>
                <a:lnTo>
                  <a:pt x="216" y="937"/>
                </a:lnTo>
                <a:lnTo>
                  <a:pt x="216" y="936"/>
                </a:lnTo>
                <a:lnTo>
                  <a:pt x="216" y="935"/>
                </a:lnTo>
                <a:lnTo>
                  <a:pt x="216" y="931"/>
                </a:lnTo>
                <a:lnTo>
                  <a:pt x="216" y="928"/>
                </a:lnTo>
                <a:lnTo>
                  <a:pt x="216" y="926"/>
                </a:lnTo>
                <a:lnTo>
                  <a:pt x="216" y="925"/>
                </a:lnTo>
                <a:lnTo>
                  <a:pt x="216" y="924"/>
                </a:lnTo>
                <a:lnTo>
                  <a:pt x="215" y="923"/>
                </a:lnTo>
                <a:lnTo>
                  <a:pt x="215" y="922"/>
                </a:lnTo>
                <a:lnTo>
                  <a:pt x="214" y="922"/>
                </a:lnTo>
                <a:lnTo>
                  <a:pt x="214" y="920"/>
                </a:lnTo>
                <a:lnTo>
                  <a:pt x="213" y="920"/>
                </a:lnTo>
                <a:lnTo>
                  <a:pt x="213" y="919"/>
                </a:lnTo>
                <a:lnTo>
                  <a:pt x="212" y="919"/>
                </a:lnTo>
                <a:lnTo>
                  <a:pt x="210" y="918"/>
                </a:lnTo>
                <a:lnTo>
                  <a:pt x="209" y="918"/>
                </a:lnTo>
                <a:lnTo>
                  <a:pt x="208" y="918"/>
                </a:lnTo>
                <a:lnTo>
                  <a:pt x="207" y="918"/>
                </a:lnTo>
                <a:lnTo>
                  <a:pt x="206" y="918"/>
                </a:lnTo>
                <a:lnTo>
                  <a:pt x="205" y="918"/>
                </a:lnTo>
                <a:lnTo>
                  <a:pt x="204" y="918"/>
                </a:lnTo>
                <a:lnTo>
                  <a:pt x="204" y="919"/>
                </a:lnTo>
                <a:lnTo>
                  <a:pt x="204" y="920"/>
                </a:lnTo>
                <a:lnTo>
                  <a:pt x="202" y="923"/>
                </a:lnTo>
                <a:lnTo>
                  <a:pt x="201" y="923"/>
                </a:lnTo>
                <a:lnTo>
                  <a:pt x="200" y="922"/>
                </a:lnTo>
                <a:lnTo>
                  <a:pt x="193" y="920"/>
                </a:lnTo>
                <a:lnTo>
                  <a:pt x="193" y="919"/>
                </a:lnTo>
                <a:lnTo>
                  <a:pt x="193" y="918"/>
                </a:lnTo>
                <a:lnTo>
                  <a:pt x="195" y="917"/>
                </a:lnTo>
                <a:lnTo>
                  <a:pt x="195" y="916"/>
                </a:lnTo>
                <a:lnTo>
                  <a:pt x="193" y="916"/>
                </a:lnTo>
                <a:lnTo>
                  <a:pt x="192" y="916"/>
                </a:lnTo>
                <a:lnTo>
                  <a:pt x="191" y="916"/>
                </a:lnTo>
                <a:lnTo>
                  <a:pt x="190" y="916"/>
                </a:lnTo>
                <a:lnTo>
                  <a:pt x="190" y="917"/>
                </a:lnTo>
                <a:lnTo>
                  <a:pt x="189" y="917"/>
                </a:lnTo>
                <a:lnTo>
                  <a:pt x="188" y="918"/>
                </a:lnTo>
                <a:lnTo>
                  <a:pt x="187" y="918"/>
                </a:lnTo>
                <a:lnTo>
                  <a:pt x="187" y="919"/>
                </a:lnTo>
                <a:lnTo>
                  <a:pt x="186" y="919"/>
                </a:lnTo>
                <a:lnTo>
                  <a:pt x="186" y="918"/>
                </a:lnTo>
                <a:lnTo>
                  <a:pt x="184" y="918"/>
                </a:lnTo>
                <a:lnTo>
                  <a:pt x="176" y="918"/>
                </a:lnTo>
                <a:lnTo>
                  <a:pt x="173" y="917"/>
                </a:lnTo>
                <a:lnTo>
                  <a:pt x="173" y="918"/>
                </a:lnTo>
                <a:lnTo>
                  <a:pt x="172" y="919"/>
                </a:lnTo>
                <a:lnTo>
                  <a:pt x="172" y="920"/>
                </a:lnTo>
                <a:lnTo>
                  <a:pt x="173" y="920"/>
                </a:lnTo>
                <a:lnTo>
                  <a:pt x="173" y="922"/>
                </a:lnTo>
                <a:lnTo>
                  <a:pt x="174" y="922"/>
                </a:lnTo>
                <a:lnTo>
                  <a:pt x="175" y="922"/>
                </a:lnTo>
                <a:lnTo>
                  <a:pt x="176" y="922"/>
                </a:lnTo>
                <a:lnTo>
                  <a:pt x="179" y="923"/>
                </a:lnTo>
                <a:lnTo>
                  <a:pt x="182" y="923"/>
                </a:lnTo>
                <a:lnTo>
                  <a:pt x="183" y="923"/>
                </a:lnTo>
                <a:lnTo>
                  <a:pt x="184" y="923"/>
                </a:lnTo>
                <a:lnTo>
                  <a:pt x="184" y="924"/>
                </a:lnTo>
                <a:lnTo>
                  <a:pt x="186" y="924"/>
                </a:lnTo>
                <a:lnTo>
                  <a:pt x="187" y="924"/>
                </a:lnTo>
                <a:lnTo>
                  <a:pt x="188" y="924"/>
                </a:lnTo>
                <a:lnTo>
                  <a:pt x="188" y="925"/>
                </a:lnTo>
                <a:lnTo>
                  <a:pt x="188" y="926"/>
                </a:lnTo>
                <a:lnTo>
                  <a:pt x="187" y="926"/>
                </a:lnTo>
                <a:lnTo>
                  <a:pt x="186" y="926"/>
                </a:lnTo>
                <a:lnTo>
                  <a:pt x="184" y="926"/>
                </a:lnTo>
                <a:lnTo>
                  <a:pt x="183" y="925"/>
                </a:lnTo>
                <a:lnTo>
                  <a:pt x="181" y="925"/>
                </a:lnTo>
                <a:lnTo>
                  <a:pt x="176" y="925"/>
                </a:lnTo>
                <a:lnTo>
                  <a:pt x="174" y="925"/>
                </a:lnTo>
                <a:lnTo>
                  <a:pt x="170" y="924"/>
                </a:lnTo>
                <a:lnTo>
                  <a:pt x="165" y="924"/>
                </a:lnTo>
                <a:lnTo>
                  <a:pt x="163" y="924"/>
                </a:lnTo>
                <a:lnTo>
                  <a:pt x="157" y="924"/>
                </a:lnTo>
                <a:lnTo>
                  <a:pt x="155" y="924"/>
                </a:lnTo>
                <a:lnTo>
                  <a:pt x="150" y="924"/>
                </a:lnTo>
                <a:lnTo>
                  <a:pt x="149" y="924"/>
                </a:lnTo>
                <a:lnTo>
                  <a:pt x="147" y="925"/>
                </a:lnTo>
                <a:lnTo>
                  <a:pt x="145" y="925"/>
                </a:lnTo>
                <a:lnTo>
                  <a:pt x="141" y="926"/>
                </a:lnTo>
                <a:lnTo>
                  <a:pt x="140" y="926"/>
                </a:lnTo>
                <a:lnTo>
                  <a:pt x="138" y="926"/>
                </a:lnTo>
                <a:lnTo>
                  <a:pt x="137" y="926"/>
                </a:lnTo>
                <a:lnTo>
                  <a:pt x="136" y="926"/>
                </a:lnTo>
                <a:lnTo>
                  <a:pt x="136" y="925"/>
                </a:lnTo>
                <a:lnTo>
                  <a:pt x="135" y="925"/>
                </a:lnTo>
                <a:lnTo>
                  <a:pt x="132" y="924"/>
                </a:lnTo>
                <a:lnTo>
                  <a:pt x="131" y="924"/>
                </a:lnTo>
                <a:lnTo>
                  <a:pt x="130" y="925"/>
                </a:lnTo>
                <a:lnTo>
                  <a:pt x="130" y="926"/>
                </a:lnTo>
                <a:lnTo>
                  <a:pt x="130" y="927"/>
                </a:lnTo>
                <a:lnTo>
                  <a:pt x="130" y="928"/>
                </a:lnTo>
                <a:lnTo>
                  <a:pt x="129" y="930"/>
                </a:lnTo>
                <a:lnTo>
                  <a:pt x="129" y="931"/>
                </a:lnTo>
                <a:lnTo>
                  <a:pt x="128" y="931"/>
                </a:lnTo>
                <a:lnTo>
                  <a:pt x="127" y="931"/>
                </a:lnTo>
                <a:lnTo>
                  <a:pt x="126" y="931"/>
                </a:lnTo>
                <a:lnTo>
                  <a:pt x="126" y="930"/>
                </a:lnTo>
                <a:lnTo>
                  <a:pt x="124" y="930"/>
                </a:lnTo>
                <a:lnTo>
                  <a:pt x="123" y="928"/>
                </a:lnTo>
                <a:lnTo>
                  <a:pt x="122" y="928"/>
                </a:lnTo>
                <a:lnTo>
                  <a:pt x="121" y="927"/>
                </a:lnTo>
                <a:lnTo>
                  <a:pt x="119" y="926"/>
                </a:lnTo>
                <a:lnTo>
                  <a:pt x="118" y="925"/>
                </a:lnTo>
                <a:lnTo>
                  <a:pt x="117" y="925"/>
                </a:lnTo>
                <a:lnTo>
                  <a:pt x="115" y="925"/>
                </a:lnTo>
                <a:lnTo>
                  <a:pt x="115" y="924"/>
                </a:lnTo>
                <a:lnTo>
                  <a:pt x="114" y="924"/>
                </a:lnTo>
                <a:lnTo>
                  <a:pt x="113" y="924"/>
                </a:lnTo>
                <a:lnTo>
                  <a:pt x="112" y="924"/>
                </a:lnTo>
                <a:lnTo>
                  <a:pt x="111" y="924"/>
                </a:lnTo>
                <a:lnTo>
                  <a:pt x="111" y="925"/>
                </a:lnTo>
                <a:lnTo>
                  <a:pt x="110" y="925"/>
                </a:lnTo>
                <a:lnTo>
                  <a:pt x="110" y="926"/>
                </a:lnTo>
                <a:lnTo>
                  <a:pt x="109" y="926"/>
                </a:lnTo>
                <a:lnTo>
                  <a:pt x="109" y="927"/>
                </a:lnTo>
                <a:lnTo>
                  <a:pt x="109" y="928"/>
                </a:lnTo>
                <a:lnTo>
                  <a:pt x="109" y="930"/>
                </a:lnTo>
                <a:lnTo>
                  <a:pt x="109" y="931"/>
                </a:lnTo>
                <a:lnTo>
                  <a:pt x="109" y="932"/>
                </a:lnTo>
                <a:lnTo>
                  <a:pt x="109" y="933"/>
                </a:lnTo>
                <a:lnTo>
                  <a:pt x="110" y="933"/>
                </a:lnTo>
                <a:lnTo>
                  <a:pt x="111" y="934"/>
                </a:lnTo>
                <a:lnTo>
                  <a:pt x="113" y="935"/>
                </a:lnTo>
                <a:lnTo>
                  <a:pt x="113" y="936"/>
                </a:lnTo>
                <a:lnTo>
                  <a:pt x="114" y="936"/>
                </a:lnTo>
                <a:lnTo>
                  <a:pt x="115" y="937"/>
                </a:lnTo>
                <a:lnTo>
                  <a:pt x="118" y="939"/>
                </a:lnTo>
                <a:lnTo>
                  <a:pt x="119" y="940"/>
                </a:lnTo>
                <a:lnTo>
                  <a:pt x="120" y="940"/>
                </a:lnTo>
                <a:lnTo>
                  <a:pt x="120" y="939"/>
                </a:lnTo>
                <a:lnTo>
                  <a:pt x="121" y="937"/>
                </a:lnTo>
                <a:lnTo>
                  <a:pt x="121" y="936"/>
                </a:lnTo>
                <a:lnTo>
                  <a:pt x="122" y="936"/>
                </a:lnTo>
                <a:lnTo>
                  <a:pt x="123" y="936"/>
                </a:lnTo>
                <a:lnTo>
                  <a:pt x="123" y="937"/>
                </a:lnTo>
                <a:lnTo>
                  <a:pt x="123" y="939"/>
                </a:lnTo>
                <a:lnTo>
                  <a:pt x="123" y="940"/>
                </a:lnTo>
                <a:lnTo>
                  <a:pt x="123" y="941"/>
                </a:lnTo>
                <a:lnTo>
                  <a:pt x="122" y="942"/>
                </a:lnTo>
                <a:lnTo>
                  <a:pt x="121" y="943"/>
                </a:lnTo>
                <a:lnTo>
                  <a:pt x="119" y="945"/>
                </a:lnTo>
                <a:lnTo>
                  <a:pt x="119" y="947"/>
                </a:lnTo>
                <a:lnTo>
                  <a:pt x="118" y="945"/>
                </a:lnTo>
                <a:lnTo>
                  <a:pt x="117" y="947"/>
                </a:lnTo>
                <a:lnTo>
                  <a:pt x="117" y="948"/>
                </a:lnTo>
                <a:lnTo>
                  <a:pt x="115" y="948"/>
                </a:lnTo>
                <a:lnTo>
                  <a:pt x="114" y="949"/>
                </a:lnTo>
                <a:lnTo>
                  <a:pt x="113" y="950"/>
                </a:lnTo>
                <a:lnTo>
                  <a:pt x="111" y="951"/>
                </a:lnTo>
                <a:lnTo>
                  <a:pt x="110" y="952"/>
                </a:lnTo>
                <a:lnTo>
                  <a:pt x="107" y="955"/>
                </a:lnTo>
                <a:lnTo>
                  <a:pt x="106" y="956"/>
                </a:lnTo>
                <a:lnTo>
                  <a:pt x="105" y="958"/>
                </a:lnTo>
                <a:lnTo>
                  <a:pt x="103" y="960"/>
                </a:lnTo>
                <a:lnTo>
                  <a:pt x="102" y="961"/>
                </a:lnTo>
                <a:lnTo>
                  <a:pt x="101" y="962"/>
                </a:lnTo>
                <a:lnTo>
                  <a:pt x="100" y="964"/>
                </a:lnTo>
                <a:lnTo>
                  <a:pt x="98" y="964"/>
                </a:lnTo>
                <a:lnTo>
                  <a:pt x="96" y="964"/>
                </a:lnTo>
                <a:lnTo>
                  <a:pt x="95" y="964"/>
                </a:lnTo>
                <a:lnTo>
                  <a:pt x="94" y="964"/>
                </a:lnTo>
                <a:lnTo>
                  <a:pt x="94" y="962"/>
                </a:lnTo>
                <a:lnTo>
                  <a:pt x="95" y="962"/>
                </a:lnTo>
                <a:lnTo>
                  <a:pt x="95" y="961"/>
                </a:lnTo>
                <a:lnTo>
                  <a:pt x="96" y="961"/>
                </a:lnTo>
                <a:lnTo>
                  <a:pt x="97" y="961"/>
                </a:lnTo>
                <a:lnTo>
                  <a:pt x="98" y="960"/>
                </a:lnTo>
                <a:lnTo>
                  <a:pt x="100" y="960"/>
                </a:lnTo>
                <a:lnTo>
                  <a:pt x="102" y="958"/>
                </a:lnTo>
                <a:lnTo>
                  <a:pt x="103" y="956"/>
                </a:lnTo>
                <a:lnTo>
                  <a:pt x="105" y="955"/>
                </a:lnTo>
                <a:lnTo>
                  <a:pt x="105" y="953"/>
                </a:lnTo>
                <a:lnTo>
                  <a:pt x="106" y="952"/>
                </a:lnTo>
                <a:lnTo>
                  <a:pt x="110" y="949"/>
                </a:lnTo>
                <a:lnTo>
                  <a:pt x="111" y="948"/>
                </a:lnTo>
                <a:lnTo>
                  <a:pt x="113" y="947"/>
                </a:lnTo>
                <a:lnTo>
                  <a:pt x="115" y="944"/>
                </a:lnTo>
                <a:lnTo>
                  <a:pt x="115" y="943"/>
                </a:lnTo>
                <a:lnTo>
                  <a:pt x="114" y="940"/>
                </a:lnTo>
                <a:lnTo>
                  <a:pt x="114" y="939"/>
                </a:lnTo>
                <a:lnTo>
                  <a:pt x="112" y="937"/>
                </a:lnTo>
                <a:lnTo>
                  <a:pt x="110" y="935"/>
                </a:lnTo>
                <a:lnTo>
                  <a:pt x="109" y="935"/>
                </a:lnTo>
                <a:lnTo>
                  <a:pt x="106" y="940"/>
                </a:lnTo>
                <a:lnTo>
                  <a:pt x="105" y="941"/>
                </a:lnTo>
                <a:lnTo>
                  <a:pt x="105" y="940"/>
                </a:lnTo>
                <a:lnTo>
                  <a:pt x="103" y="939"/>
                </a:lnTo>
                <a:lnTo>
                  <a:pt x="102" y="939"/>
                </a:lnTo>
                <a:lnTo>
                  <a:pt x="101" y="939"/>
                </a:lnTo>
                <a:lnTo>
                  <a:pt x="98" y="940"/>
                </a:lnTo>
                <a:lnTo>
                  <a:pt x="97" y="940"/>
                </a:lnTo>
                <a:lnTo>
                  <a:pt x="97" y="941"/>
                </a:lnTo>
                <a:lnTo>
                  <a:pt x="96" y="941"/>
                </a:lnTo>
                <a:lnTo>
                  <a:pt x="95" y="941"/>
                </a:lnTo>
                <a:lnTo>
                  <a:pt x="95" y="942"/>
                </a:lnTo>
                <a:lnTo>
                  <a:pt x="94" y="944"/>
                </a:lnTo>
                <a:lnTo>
                  <a:pt x="93" y="945"/>
                </a:lnTo>
                <a:lnTo>
                  <a:pt x="93" y="948"/>
                </a:lnTo>
                <a:lnTo>
                  <a:pt x="92" y="949"/>
                </a:lnTo>
                <a:lnTo>
                  <a:pt x="93" y="949"/>
                </a:lnTo>
                <a:lnTo>
                  <a:pt x="93" y="950"/>
                </a:lnTo>
                <a:lnTo>
                  <a:pt x="94" y="950"/>
                </a:lnTo>
                <a:lnTo>
                  <a:pt x="95" y="949"/>
                </a:lnTo>
                <a:lnTo>
                  <a:pt x="96" y="948"/>
                </a:lnTo>
                <a:lnTo>
                  <a:pt x="97" y="947"/>
                </a:lnTo>
                <a:lnTo>
                  <a:pt x="97" y="948"/>
                </a:lnTo>
                <a:lnTo>
                  <a:pt x="96" y="949"/>
                </a:lnTo>
                <a:lnTo>
                  <a:pt x="96" y="950"/>
                </a:lnTo>
                <a:lnTo>
                  <a:pt x="95" y="950"/>
                </a:lnTo>
                <a:lnTo>
                  <a:pt x="94" y="950"/>
                </a:lnTo>
                <a:lnTo>
                  <a:pt x="94" y="951"/>
                </a:lnTo>
                <a:lnTo>
                  <a:pt x="93" y="951"/>
                </a:lnTo>
                <a:lnTo>
                  <a:pt x="93" y="952"/>
                </a:lnTo>
                <a:lnTo>
                  <a:pt x="92" y="953"/>
                </a:lnTo>
                <a:lnTo>
                  <a:pt x="92" y="955"/>
                </a:lnTo>
                <a:lnTo>
                  <a:pt x="93" y="957"/>
                </a:lnTo>
                <a:lnTo>
                  <a:pt x="91" y="959"/>
                </a:lnTo>
                <a:lnTo>
                  <a:pt x="91" y="960"/>
                </a:lnTo>
                <a:lnTo>
                  <a:pt x="91" y="961"/>
                </a:lnTo>
                <a:lnTo>
                  <a:pt x="91" y="962"/>
                </a:lnTo>
                <a:lnTo>
                  <a:pt x="91" y="964"/>
                </a:lnTo>
                <a:lnTo>
                  <a:pt x="91" y="965"/>
                </a:lnTo>
                <a:lnTo>
                  <a:pt x="91" y="966"/>
                </a:lnTo>
                <a:lnTo>
                  <a:pt x="91" y="967"/>
                </a:lnTo>
                <a:lnTo>
                  <a:pt x="92" y="967"/>
                </a:lnTo>
                <a:lnTo>
                  <a:pt x="93" y="968"/>
                </a:lnTo>
                <a:lnTo>
                  <a:pt x="92" y="968"/>
                </a:lnTo>
                <a:lnTo>
                  <a:pt x="91" y="967"/>
                </a:lnTo>
                <a:lnTo>
                  <a:pt x="91" y="968"/>
                </a:lnTo>
                <a:lnTo>
                  <a:pt x="92" y="969"/>
                </a:lnTo>
                <a:lnTo>
                  <a:pt x="91" y="970"/>
                </a:lnTo>
                <a:lnTo>
                  <a:pt x="92" y="970"/>
                </a:lnTo>
                <a:lnTo>
                  <a:pt x="92" y="972"/>
                </a:lnTo>
                <a:lnTo>
                  <a:pt x="92" y="973"/>
                </a:lnTo>
                <a:lnTo>
                  <a:pt x="92" y="974"/>
                </a:lnTo>
                <a:lnTo>
                  <a:pt x="93" y="974"/>
                </a:lnTo>
                <a:lnTo>
                  <a:pt x="94" y="973"/>
                </a:lnTo>
                <a:lnTo>
                  <a:pt x="95" y="976"/>
                </a:lnTo>
                <a:lnTo>
                  <a:pt x="94" y="974"/>
                </a:lnTo>
                <a:lnTo>
                  <a:pt x="93" y="974"/>
                </a:lnTo>
                <a:lnTo>
                  <a:pt x="94" y="976"/>
                </a:lnTo>
                <a:lnTo>
                  <a:pt x="93" y="974"/>
                </a:lnTo>
                <a:lnTo>
                  <a:pt x="93" y="975"/>
                </a:lnTo>
                <a:lnTo>
                  <a:pt x="92" y="974"/>
                </a:lnTo>
                <a:lnTo>
                  <a:pt x="91" y="976"/>
                </a:lnTo>
                <a:lnTo>
                  <a:pt x="92" y="977"/>
                </a:lnTo>
                <a:lnTo>
                  <a:pt x="91" y="976"/>
                </a:lnTo>
                <a:lnTo>
                  <a:pt x="89" y="977"/>
                </a:lnTo>
                <a:lnTo>
                  <a:pt x="89" y="978"/>
                </a:lnTo>
                <a:lnTo>
                  <a:pt x="88" y="978"/>
                </a:lnTo>
                <a:lnTo>
                  <a:pt x="88" y="979"/>
                </a:lnTo>
                <a:lnTo>
                  <a:pt x="89" y="981"/>
                </a:lnTo>
                <a:lnTo>
                  <a:pt x="91" y="981"/>
                </a:lnTo>
                <a:lnTo>
                  <a:pt x="92" y="979"/>
                </a:lnTo>
                <a:lnTo>
                  <a:pt x="91" y="981"/>
                </a:lnTo>
                <a:lnTo>
                  <a:pt x="91" y="982"/>
                </a:lnTo>
                <a:lnTo>
                  <a:pt x="89" y="984"/>
                </a:lnTo>
                <a:lnTo>
                  <a:pt x="89" y="985"/>
                </a:lnTo>
                <a:lnTo>
                  <a:pt x="91" y="983"/>
                </a:lnTo>
                <a:lnTo>
                  <a:pt x="91" y="982"/>
                </a:lnTo>
                <a:lnTo>
                  <a:pt x="88" y="979"/>
                </a:lnTo>
                <a:lnTo>
                  <a:pt x="86" y="984"/>
                </a:lnTo>
                <a:lnTo>
                  <a:pt x="86" y="985"/>
                </a:lnTo>
                <a:lnTo>
                  <a:pt x="86" y="986"/>
                </a:lnTo>
                <a:lnTo>
                  <a:pt x="86" y="987"/>
                </a:lnTo>
                <a:lnTo>
                  <a:pt x="86" y="989"/>
                </a:lnTo>
                <a:lnTo>
                  <a:pt x="85" y="990"/>
                </a:lnTo>
                <a:lnTo>
                  <a:pt x="85" y="991"/>
                </a:lnTo>
                <a:lnTo>
                  <a:pt x="85" y="992"/>
                </a:lnTo>
                <a:lnTo>
                  <a:pt x="85" y="993"/>
                </a:lnTo>
                <a:lnTo>
                  <a:pt x="85" y="994"/>
                </a:lnTo>
                <a:lnTo>
                  <a:pt x="85" y="995"/>
                </a:lnTo>
                <a:lnTo>
                  <a:pt x="85" y="997"/>
                </a:lnTo>
                <a:lnTo>
                  <a:pt x="85" y="998"/>
                </a:lnTo>
                <a:lnTo>
                  <a:pt x="85" y="999"/>
                </a:lnTo>
                <a:lnTo>
                  <a:pt x="85" y="1001"/>
                </a:lnTo>
                <a:lnTo>
                  <a:pt x="85" y="1003"/>
                </a:lnTo>
                <a:lnTo>
                  <a:pt x="86" y="1004"/>
                </a:lnTo>
                <a:lnTo>
                  <a:pt x="86" y="1006"/>
                </a:lnTo>
                <a:lnTo>
                  <a:pt x="86" y="1007"/>
                </a:lnTo>
                <a:lnTo>
                  <a:pt x="87" y="1007"/>
                </a:lnTo>
                <a:lnTo>
                  <a:pt x="89" y="1006"/>
                </a:lnTo>
                <a:lnTo>
                  <a:pt x="87" y="1007"/>
                </a:lnTo>
                <a:lnTo>
                  <a:pt x="87" y="1008"/>
                </a:lnTo>
                <a:lnTo>
                  <a:pt x="87" y="1010"/>
                </a:lnTo>
                <a:lnTo>
                  <a:pt x="94" y="1007"/>
                </a:lnTo>
                <a:lnTo>
                  <a:pt x="88" y="1010"/>
                </a:lnTo>
                <a:lnTo>
                  <a:pt x="89" y="1014"/>
                </a:lnTo>
                <a:lnTo>
                  <a:pt x="96" y="1010"/>
                </a:lnTo>
                <a:lnTo>
                  <a:pt x="93" y="1012"/>
                </a:lnTo>
                <a:lnTo>
                  <a:pt x="94" y="1012"/>
                </a:lnTo>
                <a:lnTo>
                  <a:pt x="92" y="1014"/>
                </a:lnTo>
                <a:lnTo>
                  <a:pt x="92" y="1012"/>
                </a:lnTo>
                <a:lnTo>
                  <a:pt x="91" y="1014"/>
                </a:lnTo>
                <a:lnTo>
                  <a:pt x="92" y="1015"/>
                </a:lnTo>
                <a:lnTo>
                  <a:pt x="93" y="1016"/>
                </a:lnTo>
                <a:lnTo>
                  <a:pt x="93" y="1017"/>
                </a:lnTo>
                <a:lnTo>
                  <a:pt x="94" y="1017"/>
                </a:lnTo>
                <a:lnTo>
                  <a:pt x="95" y="1017"/>
                </a:lnTo>
                <a:lnTo>
                  <a:pt x="95" y="1016"/>
                </a:lnTo>
                <a:lnTo>
                  <a:pt x="96" y="1015"/>
                </a:lnTo>
                <a:lnTo>
                  <a:pt x="97" y="1015"/>
                </a:lnTo>
                <a:lnTo>
                  <a:pt x="98" y="1015"/>
                </a:lnTo>
                <a:lnTo>
                  <a:pt x="98" y="1016"/>
                </a:lnTo>
                <a:lnTo>
                  <a:pt x="97" y="1016"/>
                </a:lnTo>
                <a:lnTo>
                  <a:pt x="97" y="1017"/>
                </a:lnTo>
                <a:lnTo>
                  <a:pt x="95" y="1018"/>
                </a:lnTo>
                <a:lnTo>
                  <a:pt x="94" y="1019"/>
                </a:lnTo>
                <a:lnTo>
                  <a:pt x="92" y="1022"/>
                </a:lnTo>
                <a:lnTo>
                  <a:pt x="89" y="1023"/>
                </a:lnTo>
                <a:lnTo>
                  <a:pt x="89" y="1024"/>
                </a:lnTo>
                <a:lnTo>
                  <a:pt x="88" y="1025"/>
                </a:lnTo>
                <a:lnTo>
                  <a:pt x="88" y="1026"/>
                </a:lnTo>
                <a:lnTo>
                  <a:pt x="88" y="1027"/>
                </a:lnTo>
                <a:lnTo>
                  <a:pt x="87" y="1027"/>
                </a:lnTo>
                <a:lnTo>
                  <a:pt x="87" y="1028"/>
                </a:lnTo>
                <a:lnTo>
                  <a:pt x="88" y="1031"/>
                </a:lnTo>
                <a:lnTo>
                  <a:pt x="88" y="1032"/>
                </a:lnTo>
                <a:lnTo>
                  <a:pt x="88" y="1033"/>
                </a:lnTo>
                <a:lnTo>
                  <a:pt x="88" y="1034"/>
                </a:lnTo>
                <a:lnTo>
                  <a:pt x="88" y="1035"/>
                </a:lnTo>
                <a:lnTo>
                  <a:pt x="88" y="1036"/>
                </a:lnTo>
                <a:lnTo>
                  <a:pt x="89" y="1037"/>
                </a:lnTo>
                <a:lnTo>
                  <a:pt x="89" y="1040"/>
                </a:lnTo>
                <a:lnTo>
                  <a:pt x="91" y="1041"/>
                </a:lnTo>
                <a:lnTo>
                  <a:pt x="91" y="1042"/>
                </a:lnTo>
                <a:lnTo>
                  <a:pt x="91" y="1043"/>
                </a:lnTo>
                <a:lnTo>
                  <a:pt x="91" y="1044"/>
                </a:lnTo>
                <a:lnTo>
                  <a:pt x="91" y="1045"/>
                </a:lnTo>
                <a:lnTo>
                  <a:pt x="91" y="1046"/>
                </a:lnTo>
                <a:lnTo>
                  <a:pt x="92" y="1048"/>
                </a:lnTo>
                <a:lnTo>
                  <a:pt x="92" y="1049"/>
                </a:lnTo>
                <a:lnTo>
                  <a:pt x="92" y="1050"/>
                </a:lnTo>
                <a:lnTo>
                  <a:pt x="92" y="1051"/>
                </a:lnTo>
                <a:lnTo>
                  <a:pt x="92" y="1052"/>
                </a:lnTo>
                <a:lnTo>
                  <a:pt x="91" y="1052"/>
                </a:lnTo>
                <a:lnTo>
                  <a:pt x="89" y="1053"/>
                </a:lnTo>
                <a:lnTo>
                  <a:pt x="89" y="1054"/>
                </a:lnTo>
                <a:lnTo>
                  <a:pt x="89" y="1056"/>
                </a:lnTo>
                <a:lnTo>
                  <a:pt x="89" y="1057"/>
                </a:lnTo>
                <a:lnTo>
                  <a:pt x="91" y="1058"/>
                </a:lnTo>
                <a:lnTo>
                  <a:pt x="89" y="1058"/>
                </a:lnTo>
                <a:lnTo>
                  <a:pt x="89" y="1059"/>
                </a:lnTo>
                <a:lnTo>
                  <a:pt x="89" y="1060"/>
                </a:lnTo>
                <a:lnTo>
                  <a:pt x="88" y="1060"/>
                </a:lnTo>
                <a:lnTo>
                  <a:pt x="88" y="1061"/>
                </a:lnTo>
                <a:lnTo>
                  <a:pt x="87" y="1062"/>
                </a:lnTo>
                <a:lnTo>
                  <a:pt x="86" y="1064"/>
                </a:lnTo>
                <a:lnTo>
                  <a:pt x="85" y="1064"/>
                </a:lnTo>
                <a:lnTo>
                  <a:pt x="84" y="1064"/>
                </a:lnTo>
                <a:lnTo>
                  <a:pt x="84" y="1065"/>
                </a:lnTo>
                <a:lnTo>
                  <a:pt x="83" y="1065"/>
                </a:lnTo>
                <a:lnTo>
                  <a:pt x="81" y="1065"/>
                </a:lnTo>
                <a:lnTo>
                  <a:pt x="80" y="1065"/>
                </a:lnTo>
                <a:lnTo>
                  <a:pt x="79" y="1066"/>
                </a:lnTo>
                <a:lnTo>
                  <a:pt x="78" y="1065"/>
                </a:lnTo>
                <a:lnTo>
                  <a:pt x="77" y="1065"/>
                </a:lnTo>
                <a:lnTo>
                  <a:pt x="77" y="1064"/>
                </a:lnTo>
                <a:lnTo>
                  <a:pt x="76" y="1064"/>
                </a:lnTo>
                <a:lnTo>
                  <a:pt x="76" y="1062"/>
                </a:lnTo>
                <a:lnTo>
                  <a:pt x="75" y="1062"/>
                </a:lnTo>
                <a:lnTo>
                  <a:pt x="75" y="1061"/>
                </a:lnTo>
                <a:lnTo>
                  <a:pt x="75" y="1060"/>
                </a:lnTo>
                <a:lnTo>
                  <a:pt x="75" y="1059"/>
                </a:lnTo>
                <a:lnTo>
                  <a:pt x="74" y="1059"/>
                </a:lnTo>
                <a:lnTo>
                  <a:pt x="75" y="1059"/>
                </a:lnTo>
                <a:lnTo>
                  <a:pt x="75" y="1058"/>
                </a:lnTo>
                <a:lnTo>
                  <a:pt x="75" y="1057"/>
                </a:lnTo>
                <a:lnTo>
                  <a:pt x="75" y="1056"/>
                </a:lnTo>
                <a:lnTo>
                  <a:pt x="74" y="1056"/>
                </a:lnTo>
                <a:lnTo>
                  <a:pt x="74" y="1054"/>
                </a:lnTo>
                <a:lnTo>
                  <a:pt x="74" y="1053"/>
                </a:lnTo>
                <a:lnTo>
                  <a:pt x="74" y="1052"/>
                </a:lnTo>
                <a:lnTo>
                  <a:pt x="74" y="1051"/>
                </a:lnTo>
                <a:lnTo>
                  <a:pt x="75" y="1051"/>
                </a:lnTo>
                <a:lnTo>
                  <a:pt x="74" y="1051"/>
                </a:lnTo>
                <a:lnTo>
                  <a:pt x="74" y="1050"/>
                </a:lnTo>
                <a:lnTo>
                  <a:pt x="74" y="1049"/>
                </a:lnTo>
                <a:lnTo>
                  <a:pt x="74" y="1048"/>
                </a:lnTo>
                <a:lnTo>
                  <a:pt x="74" y="1046"/>
                </a:lnTo>
                <a:lnTo>
                  <a:pt x="74" y="1045"/>
                </a:lnTo>
                <a:lnTo>
                  <a:pt x="74" y="1046"/>
                </a:lnTo>
                <a:lnTo>
                  <a:pt x="72" y="1046"/>
                </a:lnTo>
                <a:lnTo>
                  <a:pt x="74" y="1045"/>
                </a:lnTo>
                <a:lnTo>
                  <a:pt x="74" y="1044"/>
                </a:lnTo>
                <a:lnTo>
                  <a:pt x="72" y="1044"/>
                </a:lnTo>
                <a:lnTo>
                  <a:pt x="71" y="1043"/>
                </a:lnTo>
                <a:lnTo>
                  <a:pt x="71" y="1042"/>
                </a:lnTo>
                <a:lnTo>
                  <a:pt x="71" y="1041"/>
                </a:lnTo>
                <a:lnTo>
                  <a:pt x="70" y="1041"/>
                </a:lnTo>
                <a:lnTo>
                  <a:pt x="70" y="1040"/>
                </a:lnTo>
                <a:lnTo>
                  <a:pt x="70" y="1039"/>
                </a:lnTo>
                <a:lnTo>
                  <a:pt x="70" y="1037"/>
                </a:lnTo>
                <a:lnTo>
                  <a:pt x="70" y="1036"/>
                </a:lnTo>
                <a:lnTo>
                  <a:pt x="69" y="1036"/>
                </a:lnTo>
                <a:lnTo>
                  <a:pt x="69" y="1035"/>
                </a:lnTo>
                <a:lnTo>
                  <a:pt x="69" y="1034"/>
                </a:lnTo>
                <a:lnTo>
                  <a:pt x="68" y="1034"/>
                </a:lnTo>
                <a:lnTo>
                  <a:pt x="68" y="1033"/>
                </a:lnTo>
                <a:lnTo>
                  <a:pt x="68" y="1032"/>
                </a:lnTo>
                <a:lnTo>
                  <a:pt x="68" y="1031"/>
                </a:lnTo>
                <a:lnTo>
                  <a:pt x="67" y="1031"/>
                </a:lnTo>
                <a:lnTo>
                  <a:pt x="67" y="1029"/>
                </a:lnTo>
                <a:lnTo>
                  <a:pt x="68" y="1029"/>
                </a:lnTo>
                <a:lnTo>
                  <a:pt x="68" y="1028"/>
                </a:lnTo>
                <a:lnTo>
                  <a:pt x="68" y="1027"/>
                </a:lnTo>
                <a:lnTo>
                  <a:pt x="67" y="1027"/>
                </a:lnTo>
                <a:lnTo>
                  <a:pt x="67" y="1026"/>
                </a:lnTo>
                <a:lnTo>
                  <a:pt x="68" y="1026"/>
                </a:lnTo>
                <a:lnTo>
                  <a:pt x="68" y="1025"/>
                </a:lnTo>
                <a:lnTo>
                  <a:pt x="68" y="1024"/>
                </a:lnTo>
                <a:lnTo>
                  <a:pt x="67" y="1024"/>
                </a:lnTo>
                <a:lnTo>
                  <a:pt x="66" y="1024"/>
                </a:lnTo>
                <a:lnTo>
                  <a:pt x="66" y="1023"/>
                </a:lnTo>
                <a:lnTo>
                  <a:pt x="64" y="1023"/>
                </a:lnTo>
                <a:lnTo>
                  <a:pt x="64" y="1020"/>
                </a:lnTo>
                <a:lnTo>
                  <a:pt x="64" y="1019"/>
                </a:lnTo>
                <a:lnTo>
                  <a:pt x="66" y="1019"/>
                </a:lnTo>
                <a:lnTo>
                  <a:pt x="64" y="1018"/>
                </a:lnTo>
                <a:lnTo>
                  <a:pt x="64" y="1017"/>
                </a:lnTo>
                <a:lnTo>
                  <a:pt x="64" y="1016"/>
                </a:lnTo>
                <a:lnTo>
                  <a:pt x="63" y="1016"/>
                </a:lnTo>
                <a:lnTo>
                  <a:pt x="63" y="1015"/>
                </a:lnTo>
                <a:lnTo>
                  <a:pt x="63" y="1014"/>
                </a:lnTo>
                <a:lnTo>
                  <a:pt x="63" y="1012"/>
                </a:lnTo>
                <a:lnTo>
                  <a:pt x="63" y="1011"/>
                </a:lnTo>
                <a:lnTo>
                  <a:pt x="64" y="1011"/>
                </a:lnTo>
                <a:lnTo>
                  <a:pt x="64" y="1010"/>
                </a:lnTo>
                <a:lnTo>
                  <a:pt x="64" y="1009"/>
                </a:lnTo>
                <a:lnTo>
                  <a:pt x="64" y="1008"/>
                </a:lnTo>
                <a:lnTo>
                  <a:pt x="63" y="1008"/>
                </a:lnTo>
                <a:lnTo>
                  <a:pt x="63" y="1007"/>
                </a:lnTo>
                <a:lnTo>
                  <a:pt x="62" y="1007"/>
                </a:lnTo>
                <a:lnTo>
                  <a:pt x="62" y="1006"/>
                </a:lnTo>
                <a:lnTo>
                  <a:pt x="61" y="1006"/>
                </a:lnTo>
                <a:lnTo>
                  <a:pt x="61" y="1004"/>
                </a:lnTo>
                <a:lnTo>
                  <a:pt x="61" y="1003"/>
                </a:lnTo>
                <a:lnTo>
                  <a:pt x="60" y="1003"/>
                </a:lnTo>
                <a:lnTo>
                  <a:pt x="60" y="1002"/>
                </a:lnTo>
                <a:lnTo>
                  <a:pt x="59" y="1002"/>
                </a:lnTo>
                <a:lnTo>
                  <a:pt x="59" y="1001"/>
                </a:lnTo>
                <a:lnTo>
                  <a:pt x="58" y="1001"/>
                </a:lnTo>
                <a:lnTo>
                  <a:pt x="59" y="1001"/>
                </a:lnTo>
                <a:lnTo>
                  <a:pt x="58" y="1001"/>
                </a:lnTo>
                <a:lnTo>
                  <a:pt x="58" y="1000"/>
                </a:lnTo>
                <a:lnTo>
                  <a:pt x="59" y="1000"/>
                </a:lnTo>
                <a:lnTo>
                  <a:pt x="59" y="999"/>
                </a:lnTo>
                <a:lnTo>
                  <a:pt x="59" y="998"/>
                </a:lnTo>
                <a:lnTo>
                  <a:pt x="59" y="997"/>
                </a:lnTo>
                <a:lnTo>
                  <a:pt x="58" y="997"/>
                </a:lnTo>
                <a:lnTo>
                  <a:pt x="58" y="995"/>
                </a:lnTo>
                <a:lnTo>
                  <a:pt x="57" y="995"/>
                </a:lnTo>
                <a:lnTo>
                  <a:pt x="57" y="994"/>
                </a:lnTo>
                <a:lnTo>
                  <a:pt x="57" y="993"/>
                </a:lnTo>
                <a:lnTo>
                  <a:pt x="57" y="992"/>
                </a:lnTo>
                <a:lnTo>
                  <a:pt x="57" y="991"/>
                </a:lnTo>
                <a:lnTo>
                  <a:pt x="55" y="991"/>
                </a:lnTo>
                <a:lnTo>
                  <a:pt x="55" y="990"/>
                </a:lnTo>
                <a:lnTo>
                  <a:pt x="57" y="990"/>
                </a:lnTo>
                <a:lnTo>
                  <a:pt x="55" y="989"/>
                </a:lnTo>
                <a:lnTo>
                  <a:pt x="55" y="987"/>
                </a:lnTo>
                <a:lnTo>
                  <a:pt x="55" y="986"/>
                </a:lnTo>
                <a:lnTo>
                  <a:pt x="54" y="985"/>
                </a:lnTo>
                <a:lnTo>
                  <a:pt x="53" y="985"/>
                </a:lnTo>
                <a:lnTo>
                  <a:pt x="53" y="984"/>
                </a:lnTo>
                <a:lnTo>
                  <a:pt x="54" y="984"/>
                </a:lnTo>
                <a:lnTo>
                  <a:pt x="54" y="983"/>
                </a:lnTo>
                <a:lnTo>
                  <a:pt x="53" y="982"/>
                </a:lnTo>
                <a:lnTo>
                  <a:pt x="53" y="981"/>
                </a:lnTo>
                <a:lnTo>
                  <a:pt x="53" y="979"/>
                </a:lnTo>
                <a:lnTo>
                  <a:pt x="54" y="979"/>
                </a:lnTo>
                <a:lnTo>
                  <a:pt x="54" y="978"/>
                </a:lnTo>
                <a:lnTo>
                  <a:pt x="54" y="977"/>
                </a:lnTo>
                <a:lnTo>
                  <a:pt x="54" y="976"/>
                </a:lnTo>
                <a:lnTo>
                  <a:pt x="53" y="975"/>
                </a:lnTo>
                <a:lnTo>
                  <a:pt x="53" y="974"/>
                </a:lnTo>
                <a:lnTo>
                  <a:pt x="53" y="973"/>
                </a:lnTo>
                <a:lnTo>
                  <a:pt x="53" y="972"/>
                </a:lnTo>
                <a:lnTo>
                  <a:pt x="53" y="969"/>
                </a:lnTo>
                <a:lnTo>
                  <a:pt x="53" y="968"/>
                </a:lnTo>
                <a:lnTo>
                  <a:pt x="53" y="967"/>
                </a:lnTo>
                <a:lnTo>
                  <a:pt x="53" y="966"/>
                </a:lnTo>
                <a:lnTo>
                  <a:pt x="53" y="965"/>
                </a:lnTo>
                <a:lnTo>
                  <a:pt x="53" y="964"/>
                </a:lnTo>
                <a:lnTo>
                  <a:pt x="53" y="962"/>
                </a:lnTo>
                <a:lnTo>
                  <a:pt x="54" y="962"/>
                </a:lnTo>
                <a:lnTo>
                  <a:pt x="54" y="961"/>
                </a:lnTo>
                <a:lnTo>
                  <a:pt x="53" y="959"/>
                </a:lnTo>
                <a:lnTo>
                  <a:pt x="53" y="958"/>
                </a:lnTo>
                <a:lnTo>
                  <a:pt x="52" y="958"/>
                </a:lnTo>
                <a:lnTo>
                  <a:pt x="52" y="957"/>
                </a:lnTo>
                <a:lnTo>
                  <a:pt x="52" y="956"/>
                </a:lnTo>
                <a:lnTo>
                  <a:pt x="52" y="955"/>
                </a:lnTo>
                <a:lnTo>
                  <a:pt x="52" y="953"/>
                </a:lnTo>
                <a:lnTo>
                  <a:pt x="52" y="952"/>
                </a:lnTo>
                <a:lnTo>
                  <a:pt x="52" y="951"/>
                </a:lnTo>
                <a:lnTo>
                  <a:pt x="51" y="951"/>
                </a:lnTo>
                <a:lnTo>
                  <a:pt x="52" y="950"/>
                </a:lnTo>
                <a:lnTo>
                  <a:pt x="52" y="949"/>
                </a:lnTo>
                <a:lnTo>
                  <a:pt x="52" y="948"/>
                </a:lnTo>
                <a:lnTo>
                  <a:pt x="51" y="948"/>
                </a:lnTo>
                <a:lnTo>
                  <a:pt x="52" y="948"/>
                </a:lnTo>
                <a:lnTo>
                  <a:pt x="51" y="947"/>
                </a:lnTo>
                <a:lnTo>
                  <a:pt x="52" y="947"/>
                </a:lnTo>
                <a:lnTo>
                  <a:pt x="53" y="945"/>
                </a:lnTo>
                <a:lnTo>
                  <a:pt x="53" y="944"/>
                </a:lnTo>
                <a:lnTo>
                  <a:pt x="53" y="943"/>
                </a:lnTo>
                <a:lnTo>
                  <a:pt x="52" y="942"/>
                </a:lnTo>
                <a:lnTo>
                  <a:pt x="52" y="941"/>
                </a:lnTo>
                <a:lnTo>
                  <a:pt x="52" y="940"/>
                </a:lnTo>
                <a:lnTo>
                  <a:pt x="52" y="939"/>
                </a:lnTo>
                <a:lnTo>
                  <a:pt x="51" y="939"/>
                </a:lnTo>
                <a:lnTo>
                  <a:pt x="51" y="937"/>
                </a:lnTo>
                <a:lnTo>
                  <a:pt x="51" y="936"/>
                </a:lnTo>
                <a:lnTo>
                  <a:pt x="50" y="936"/>
                </a:lnTo>
                <a:lnTo>
                  <a:pt x="50" y="935"/>
                </a:lnTo>
                <a:lnTo>
                  <a:pt x="50" y="934"/>
                </a:lnTo>
                <a:lnTo>
                  <a:pt x="50" y="933"/>
                </a:lnTo>
                <a:lnTo>
                  <a:pt x="50" y="932"/>
                </a:lnTo>
                <a:lnTo>
                  <a:pt x="50" y="931"/>
                </a:lnTo>
                <a:lnTo>
                  <a:pt x="50" y="930"/>
                </a:lnTo>
                <a:lnTo>
                  <a:pt x="50" y="928"/>
                </a:lnTo>
                <a:lnTo>
                  <a:pt x="50" y="927"/>
                </a:lnTo>
                <a:lnTo>
                  <a:pt x="49" y="926"/>
                </a:lnTo>
                <a:lnTo>
                  <a:pt x="50" y="926"/>
                </a:lnTo>
                <a:lnTo>
                  <a:pt x="49" y="925"/>
                </a:lnTo>
                <a:lnTo>
                  <a:pt x="50" y="925"/>
                </a:lnTo>
                <a:lnTo>
                  <a:pt x="50" y="924"/>
                </a:lnTo>
                <a:lnTo>
                  <a:pt x="49" y="924"/>
                </a:lnTo>
                <a:lnTo>
                  <a:pt x="48" y="924"/>
                </a:lnTo>
                <a:lnTo>
                  <a:pt x="48" y="923"/>
                </a:lnTo>
                <a:lnTo>
                  <a:pt x="48" y="922"/>
                </a:lnTo>
                <a:lnTo>
                  <a:pt x="49" y="922"/>
                </a:lnTo>
                <a:lnTo>
                  <a:pt x="50" y="922"/>
                </a:lnTo>
                <a:lnTo>
                  <a:pt x="49" y="922"/>
                </a:lnTo>
                <a:lnTo>
                  <a:pt x="50" y="922"/>
                </a:lnTo>
                <a:lnTo>
                  <a:pt x="51" y="922"/>
                </a:lnTo>
                <a:lnTo>
                  <a:pt x="51" y="920"/>
                </a:lnTo>
                <a:lnTo>
                  <a:pt x="52" y="920"/>
                </a:lnTo>
                <a:lnTo>
                  <a:pt x="52" y="919"/>
                </a:lnTo>
                <a:lnTo>
                  <a:pt x="51" y="919"/>
                </a:lnTo>
                <a:lnTo>
                  <a:pt x="52" y="919"/>
                </a:lnTo>
                <a:lnTo>
                  <a:pt x="52" y="918"/>
                </a:lnTo>
                <a:lnTo>
                  <a:pt x="53" y="918"/>
                </a:lnTo>
                <a:lnTo>
                  <a:pt x="53" y="917"/>
                </a:lnTo>
                <a:lnTo>
                  <a:pt x="53" y="916"/>
                </a:lnTo>
                <a:lnTo>
                  <a:pt x="52" y="916"/>
                </a:lnTo>
                <a:lnTo>
                  <a:pt x="52" y="915"/>
                </a:lnTo>
                <a:lnTo>
                  <a:pt x="52" y="914"/>
                </a:lnTo>
                <a:lnTo>
                  <a:pt x="51" y="914"/>
                </a:lnTo>
                <a:lnTo>
                  <a:pt x="52" y="912"/>
                </a:lnTo>
                <a:lnTo>
                  <a:pt x="51" y="912"/>
                </a:lnTo>
                <a:lnTo>
                  <a:pt x="51" y="911"/>
                </a:lnTo>
                <a:lnTo>
                  <a:pt x="50" y="911"/>
                </a:lnTo>
                <a:lnTo>
                  <a:pt x="50" y="910"/>
                </a:lnTo>
                <a:lnTo>
                  <a:pt x="51" y="910"/>
                </a:lnTo>
                <a:lnTo>
                  <a:pt x="51" y="909"/>
                </a:lnTo>
                <a:lnTo>
                  <a:pt x="50" y="909"/>
                </a:lnTo>
                <a:lnTo>
                  <a:pt x="50" y="908"/>
                </a:lnTo>
                <a:lnTo>
                  <a:pt x="51" y="908"/>
                </a:lnTo>
                <a:lnTo>
                  <a:pt x="51" y="907"/>
                </a:lnTo>
                <a:lnTo>
                  <a:pt x="51" y="906"/>
                </a:lnTo>
                <a:lnTo>
                  <a:pt x="51" y="905"/>
                </a:lnTo>
                <a:lnTo>
                  <a:pt x="51" y="906"/>
                </a:lnTo>
                <a:lnTo>
                  <a:pt x="51" y="905"/>
                </a:lnTo>
                <a:lnTo>
                  <a:pt x="50" y="905"/>
                </a:lnTo>
                <a:lnTo>
                  <a:pt x="50" y="903"/>
                </a:lnTo>
                <a:lnTo>
                  <a:pt x="51" y="903"/>
                </a:lnTo>
                <a:lnTo>
                  <a:pt x="52" y="903"/>
                </a:lnTo>
                <a:lnTo>
                  <a:pt x="52" y="902"/>
                </a:lnTo>
                <a:lnTo>
                  <a:pt x="51" y="902"/>
                </a:lnTo>
                <a:lnTo>
                  <a:pt x="51" y="901"/>
                </a:lnTo>
                <a:lnTo>
                  <a:pt x="51" y="900"/>
                </a:lnTo>
                <a:lnTo>
                  <a:pt x="51" y="901"/>
                </a:lnTo>
                <a:lnTo>
                  <a:pt x="52" y="901"/>
                </a:lnTo>
                <a:lnTo>
                  <a:pt x="52" y="900"/>
                </a:lnTo>
                <a:lnTo>
                  <a:pt x="52" y="899"/>
                </a:lnTo>
                <a:lnTo>
                  <a:pt x="52" y="898"/>
                </a:lnTo>
                <a:lnTo>
                  <a:pt x="52" y="897"/>
                </a:lnTo>
                <a:lnTo>
                  <a:pt x="53" y="897"/>
                </a:lnTo>
                <a:lnTo>
                  <a:pt x="53" y="895"/>
                </a:lnTo>
                <a:lnTo>
                  <a:pt x="53" y="894"/>
                </a:lnTo>
                <a:lnTo>
                  <a:pt x="53" y="893"/>
                </a:lnTo>
                <a:lnTo>
                  <a:pt x="54" y="893"/>
                </a:lnTo>
                <a:lnTo>
                  <a:pt x="54" y="892"/>
                </a:lnTo>
                <a:lnTo>
                  <a:pt x="53" y="892"/>
                </a:lnTo>
                <a:lnTo>
                  <a:pt x="54" y="892"/>
                </a:lnTo>
                <a:lnTo>
                  <a:pt x="53" y="892"/>
                </a:lnTo>
                <a:lnTo>
                  <a:pt x="53" y="891"/>
                </a:lnTo>
                <a:lnTo>
                  <a:pt x="54" y="891"/>
                </a:lnTo>
                <a:lnTo>
                  <a:pt x="54" y="890"/>
                </a:lnTo>
                <a:lnTo>
                  <a:pt x="54" y="889"/>
                </a:lnTo>
                <a:lnTo>
                  <a:pt x="54" y="887"/>
                </a:lnTo>
                <a:lnTo>
                  <a:pt x="54" y="886"/>
                </a:lnTo>
                <a:lnTo>
                  <a:pt x="54" y="885"/>
                </a:lnTo>
                <a:lnTo>
                  <a:pt x="54" y="884"/>
                </a:lnTo>
                <a:lnTo>
                  <a:pt x="54" y="883"/>
                </a:lnTo>
                <a:lnTo>
                  <a:pt x="54" y="882"/>
                </a:lnTo>
                <a:lnTo>
                  <a:pt x="54" y="881"/>
                </a:lnTo>
                <a:lnTo>
                  <a:pt x="54" y="880"/>
                </a:lnTo>
                <a:lnTo>
                  <a:pt x="53" y="880"/>
                </a:lnTo>
                <a:lnTo>
                  <a:pt x="54" y="880"/>
                </a:lnTo>
                <a:lnTo>
                  <a:pt x="54" y="878"/>
                </a:lnTo>
                <a:lnTo>
                  <a:pt x="54" y="880"/>
                </a:lnTo>
                <a:lnTo>
                  <a:pt x="53" y="880"/>
                </a:lnTo>
                <a:lnTo>
                  <a:pt x="53" y="878"/>
                </a:lnTo>
                <a:lnTo>
                  <a:pt x="53" y="877"/>
                </a:lnTo>
                <a:lnTo>
                  <a:pt x="53" y="876"/>
                </a:lnTo>
                <a:lnTo>
                  <a:pt x="53" y="875"/>
                </a:lnTo>
                <a:lnTo>
                  <a:pt x="54" y="875"/>
                </a:lnTo>
                <a:lnTo>
                  <a:pt x="54" y="874"/>
                </a:lnTo>
                <a:lnTo>
                  <a:pt x="54" y="873"/>
                </a:lnTo>
                <a:lnTo>
                  <a:pt x="54" y="872"/>
                </a:lnTo>
                <a:lnTo>
                  <a:pt x="55" y="872"/>
                </a:lnTo>
                <a:lnTo>
                  <a:pt x="57" y="872"/>
                </a:lnTo>
                <a:lnTo>
                  <a:pt x="58" y="870"/>
                </a:lnTo>
                <a:lnTo>
                  <a:pt x="58" y="869"/>
                </a:lnTo>
                <a:lnTo>
                  <a:pt x="58" y="868"/>
                </a:lnTo>
                <a:lnTo>
                  <a:pt x="59" y="867"/>
                </a:lnTo>
                <a:lnTo>
                  <a:pt x="58" y="865"/>
                </a:lnTo>
                <a:lnTo>
                  <a:pt x="59" y="865"/>
                </a:lnTo>
                <a:lnTo>
                  <a:pt x="59" y="860"/>
                </a:lnTo>
                <a:lnTo>
                  <a:pt x="58" y="859"/>
                </a:lnTo>
                <a:lnTo>
                  <a:pt x="59" y="859"/>
                </a:lnTo>
                <a:lnTo>
                  <a:pt x="59" y="857"/>
                </a:lnTo>
                <a:lnTo>
                  <a:pt x="59" y="856"/>
                </a:lnTo>
                <a:lnTo>
                  <a:pt x="59" y="855"/>
                </a:lnTo>
                <a:lnTo>
                  <a:pt x="59" y="853"/>
                </a:lnTo>
                <a:lnTo>
                  <a:pt x="59" y="852"/>
                </a:lnTo>
                <a:lnTo>
                  <a:pt x="59" y="851"/>
                </a:lnTo>
                <a:lnTo>
                  <a:pt x="59" y="850"/>
                </a:lnTo>
                <a:lnTo>
                  <a:pt x="60" y="850"/>
                </a:lnTo>
                <a:lnTo>
                  <a:pt x="60" y="849"/>
                </a:lnTo>
                <a:lnTo>
                  <a:pt x="59" y="848"/>
                </a:lnTo>
                <a:lnTo>
                  <a:pt x="58" y="848"/>
                </a:lnTo>
                <a:lnTo>
                  <a:pt x="61" y="847"/>
                </a:lnTo>
                <a:lnTo>
                  <a:pt x="71" y="845"/>
                </a:lnTo>
                <a:lnTo>
                  <a:pt x="74" y="845"/>
                </a:lnTo>
                <a:lnTo>
                  <a:pt x="75" y="847"/>
                </a:lnTo>
                <a:lnTo>
                  <a:pt x="76" y="845"/>
                </a:lnTo>
                <a:lnTo>
                  <a:pt x="77" y="845"/>
                </a:lnTo>
                <a:lnTo>
                  <a:pt x="78" y="844"/>
                </a:lnTo>
                <a:lnTo>
                  <a:pt x="80" y="843"/>
                </a:lnTo>
                <a:lnTo>
                  <a:pt x="80" y="842"/>
                </a:lnTo>
                <a:lnTo>
                  <a:pt x="80" y="841"/>
                </a:lnTo>
                <a:lnTo>
                  <a:pt x="81" y="840"/>
                </a:lnTo>
                <a:lnTo>
                  <a:pt x="81" y="839"/>
                </a:lnTo>
                <a:lnTo>
                  <a:pt x="81" y="836"/>
                </a:lnTo>
                <a:lnTo>
                  <a:pt x="83" y="836"/>
                </a:lnTo>
                <a:lnTo>
                  <a:pt x="84" y="842"/>
                </a:lnTo>
                <a:lnTo>
                  <a:pt x="85" y="842"/>
                </a:lnTo>
                <a:lnTo>
                  <a:pt x="95" y="841"/>
                </a:lnTo>
                <a:lnTo>
                  <a:pt x="96" y="841"/>
                </a:lnTo>
                <a:lnTo>
                  <a:pt x="96" y="840"/>
                </a:lnTo>
                <a:lnTo>
                  <a:pt x="96" y="838"/>
                </a:lnTo>
                <a:lnTo>
                  <a:pt x="96" y="836"/>
                </a:lnTo>
                <a:lnTo>
                  <a:pt x="95" y="836"/>
                </a:lnTo>
                <a:lnTo>
                  <a:pt x="94" y="835"/>
                </a:lnTo>
                <a:lnTo>
                  <a:pt x="88" y="830"/>
                </a:lnTo>
                <a:lnTo>
                  <a:pt x="87" y="830"/>
                </a:lnTo>
                <a:lnTo>
                  <a:pt x="86" y="830"/>
                </a:lnTo>
                <a:lnTo>
                  <a:pt x="81" y="831"/>
                </a:lnTo>
                <a:lnTo>
                  <a:pt x="81" y="832"/>
                </a:lnTo>
                <a:lnTo>
                  <a:pt x="81" y="833"/>
                </a:lnTo>
                <a:lnTo>
                  <a:pt x="80" y="833"/>
                </a:lnTo>
                <a:lnTo>
                  <a:pt x="80" y="831"/>
                </a:lnTo>
                <a:lnTo>
                  <a:pt x="80" y="830"/>
                </a:lnTo>
                <a:lnTo>
                  <a:pt x="80" y="828"/>
                </a:lnTo>
                <a:lnTo>
                  <a:pt x="81" y="826"/>
                </a:lnTo>
                <a:lnTo>
                  <a:pt x="83" y="825"/>
                </a:lnTo>
                <a:lnTo>
                  <a:pt x="83" y="824"/>
                </a:lnTo>
                <a:lnTo>
                  <a:pt x="84" y="824"/>
                </a:lnTo>
                <a:lnTo>
                  <a:pt x="87" y="824"/>
                </a:lnTo>
                <a:lnTo>
                  <a:pt x="87" y="823"/>
                </a:lnTo>
                <a:lnTo>
                  <a:pt x="88" y="823"/>
                </a:lnTo>
                <a:lnTo>
                  <a:pt x="89" y="823"/>
                </a:lnTo>
                <a:lnTo>
                  <a:pt x="89" y="822"/>
                </a:lnTo>
                <a:lnTo>
                  <a:pt x="91" y="823"/>
                </a:lnTo>
                <a:lnTo>
                  <a:pt x="91" y="824"/>
                </a:lnTo>
                <a:lnTo>
                  <a:pt x="91" y="825"/>
                </a:lnTo>
                <a:lnTo>
                  <a:pt x="92" y="825"/>
                </a:lnTo>
                <a:lnTo>
                  <a:pt x="92" y="826"/>
                </a:lnTo>
                <a:lnTo>
                  <a:pt x="93" y="826"/>
                </a:lnTo>
                <a:lnTo>
                  <a:pt x="94" y="826"/>
                </a:lnTo>
                <a:lnTo>
                  <a:pt x="94" y="825"/>
                </a:lnTo>
                <a:lnTo>
                  <a:pt x="95" y="825"/>
                </a:lnTo>
                <a:lnTo>
                  <a:pt x="95" y="824"/>
                </a:lnTo>
                <a:lnTo>
                  <a:pt x="95" y="823"/>
                </a:lnTo>
                <a:lnTo>
                  <a:pt x="95" y="822"/>
                </a:lnTo>
                <a:lnTo>
                  <a:pt x="94" y="822"/>
                </a:lnTo>
                <a:lnTo>
                  <a:pt x="94" y="820"/>
                </a:lnTo>
                <a:lnTo>
                  <a:pt x="94" y="819"/>
                </a:lnTo>
                <a:lnTo>
                  <a:pt x="96" y="818"/>
                </a:lnTo>
                <a:lnTo>
                  <a:pt x="97" y="818"/>
                </a:lnTo>
                <a:lnTo>
                  <a:pt x="98" y="819"/>
                </a:lnTo>
                <a:lnTo>
                  <a:pt x="100" y="820"/>
                </a:lnTo>
                <a:lnTo>
                  <a:pt x="100" y="822"/>
                </a:lnTo>
                <a:lnTo>
                  <a:pt x="100" y="823"/>
                </a:lnTo>
                <a:lnTo>
                  <a:pt x="100" y="824"/>
                </a:lnTo>
                <a:lnTo>
                  <a:pt x="101" y="825"/>
                </a:lnTo>
                <a:lnTo>
                  <a:pt x="102" y="825"/>
                </a:lnTo>
                <a:lnTo>
                  <a:pt x="103" y="825"/>
                </a:lnTo>
                <a:lnTo>
                  <a:pt x="104" y="825"/>
                </a:lnTo>
                <a:lnTo>
                  <a:pt x="104" y="824"/>
                </a:lnTo>
                <a:lnTo>
                  <a:pt x="105" y="824"/>
                </a:lnTo>
                <a:lnTo>
                  <a:pt x="106" y="825"/>
                </a:lnTo>
                <a:lnTo>
                  <a:pt x="106" y="824"/>
                </a:lnTo>
                <a:lnTo>
                  <a:pt x="106" y="823"/>
                </a:lnTo>
                <a:lnTo>
                  <a:pt x="107" y="823"/>
                </a:lnTo>
                <a:lnTo>
                  <a:pt x="109" y="823"/>
                </a:lnTo>
                <a:lnTo>
                  <a:pt x="110" y="823"/>
                </a:lnTo>
                <a:lnTo>
                  <a:pt x="118" y="825"/>
                </a:lnTo>
                <a:lnTo>
                  <a:pt x="120" y="826"/>
                </a:lnTo>
                <a:lnTo>
                  <a:pt x="124" y="827"/>
                </a:lnTo>
                <a:lnTo>
                  <a:pt x="127" y="827"/>
                </a:lnTo>
                <a:lnTo>
                  <a:pt x="128" y="828"/>
                </a:lnTo>
                <a:lnTo>
                  <a:pt x="128" y="831"/>
                </a:lnTo>
                <a:lnTo>
                  <a:pt x="128" y="832"/>
                </a:lnTo>
                <a:lnTo>
                  <a:pt x="129" y="832"/>
                </a:lnTo>
                <a:lnTo>
                  <a:pt x="130" y="832"/>
                </a:lnTo>
                <a:lnTo>
                  <a:pt x="131" y="832"/>
                </a:lnTo>
                <a:lnTo>
                  <a:pt x="132" y="832"/>
                </a:lnTo>
                <a:lnTo>
                  <a:pt x="133" y="832"/>
                </a:lnTo>
                <a:lnTo>
                  <a:pt x="133" y="831"/>
                </a:lnTo>
                <a:lnTo>
                  <a:pt x="133" y="830"/>
                </a:lnTo>
                <a:lnTo>
                  <a:pt x="133" y="828"/>
                </a:lnTo>
                <a:lnTo>
                  <a:pt x="136" y="828"/>
                </a:lnTo>
                <a:lnTo>
                  <a:pt x="137" y="828"/>
                </a:lnTo>
                <a:lnTo>
                  <a:pt x="138" y="827"/>
                </a:lnTo>
                <a:lnTo>
                  <a:pt x="141" y="826"/>
                </a:lnTo>
                <a:lnTo>
                  <a:pt x="143" y="825"/>
                </a:lnTo>
                <a:lnTo>
                  <a:pt x="144" y="824"/>
                </a:lnTo>
                <a:lnTo>
                  <a:pt x="144" y="823"/>
                </a:lnTo>
                <a:lnTo>
                  <a:pt x="145" y="820"/>
                </a:lnTo>
                <a:lnTo>
                  <a:pt x="144" y="819"/>
                </a:lnTo>
                <a:lnTo>
                  <a:pt x="145" y="819"/>
                </a:lnTo>
                <a:lnTo>
                  <a:pt x="145" y="818"/>
                </a:lnTo>
                <a:lnTo>
                  <a:pt x="146" y="818"/>
                </a:lnTo>
                <a:lnTo>
                  <a:pt x="148" y="817"/>
                </a:lnTo>
                <a:lnTo>
                  <a:pt x="148" y="816"/>
                </a:lnTo>
                <a:lnTo>
                  <a:pt x="148" y="815"/>
                </a:lnTo>
                <a:lnTo>
                  <a:pt x="147" y="815"/>
                </a:lnTo>
                <a:lnTo>
                  <a:pt x="146" y="816"/>
                </a:lnTo>
                <a:lnTo>
                  <a:pt x="145" y="815"/>
                </a:lnTo>
                <a:lnTo>
                  <a:pt x="145" y="814"/>
                </a:lnTo>
                <a:lnTo>
                  <a:pt x="145" y="811"/>
                </a:lnTo>
                <a:lnTo>
                  <a:pt x="144" y="808"/>
                </a:lnTo>
                <a:lnTo>
                  <a:pt x="144" y="806"/>
                </a:lnTo>
                <a:lnTo>
                  <a:pt x="143" y="805"/>
                </a:lnTo>
                <a:lnTo>
                  <a:pt x="143" y="803"/>
                </a:lnTo>
                <a:lnTo>
                  <a:pt x="143" y="802"/>
                </a:lnTo>
                <a:lnTo>
                  <a:pt x="141" y="801"/>
                </a:lnTo>
                <a:lnTo>
                  <a:pt x="141" y="799"/>
                </a:lnTo>
                <a:lnTo>
                  <a:pt x="140" y="798"/>
                </a:lnTo>
                <a:lnTo>
                  <a:pt x="139" y="797"/>
                </a:lnTo>
                <a:lnTo>
                  <a:pt x="139" y="795"/>
                </a:lnTo>
                <a:lnTo>
                  <a:pt x="139" y="794"/>
                </a:lnTo>
                <a:lnTo>
                  <a:pt x="139" y="792"/>
                </a:lnTo>
                <a:lnTo>
                  <a:pt x="139" y="791"/>
                </a:lnTo>
                <a:lnTo>
                  <a:pt x="139" y="789"/>
                </a:lnTo>
                <a:lnTo>
                  <a:pt x="140" y="786"/>
                </a:lnTo>
                <a:lnTo>
                  <a:pt x="140" y="785"/>
                </a:lnTo>
                <a:lnTo>
                  <a:pt x="140" y="784"/>
                </a:lnTo>
                <a:lnTo>
                  <a:pt x="141" y="784"/>
                </a:lnTo>
                <a:lnTo>
                  <a:pt x="141" y="785"/>
                </a:lnTo>
                <a:lnTo>
                  <a:pt x="141" y="786"/>
                </a:lnTo>
                <a:lnTo>
                  <a:pt x="141" y="788"/>
                </a:lnTo>
                <a:lnTo>
                  <a:pt x="141" y="789"/>
                </a:lnTo>
                <a:lnTo>
                  <a:pt x="143" y="789"/>
                </a:lnTo>
                <a:lnTo>
                  <a:pt x="144" y="789"/>
                </a:lnTo>
                <a:lnTo>
                  <a:pt x="144" y="788"/>
                </a:lnTo>
                <a:lnTo>
                  <a:pt x="145" y="788"/>
                </a:lnTo>
                <a:lnTo>
                  <a:pt x="145" y="785"/>
                </a:lnTo>
                <a:lnTo>
                  <a:pt x="146" y="783"/>
                </a:lnTo>
                <a:lnTo>
                  <a:pt x="145" y="781"/>
                </a:lnTo>
                <a:lnTo>
                  <a:pt x="145" y="780"/>
                </a:lnTo>
                <a:lnTo>
                  <a:pt x="144" y="778"/>
                </a:lnTo>
                <a:lnTo>
                  <a:pt x="145" y="778"/>
                </a:lnTo>
                <a:lnTo>
                  <a:pt x="146" y="777"/>
                </a:lnTo>
                <a:lnTo>
                  <a:pt x="147" y="777"/>
                </a:lnTo>
                <a:lnTo>
                  <a:pt x="147" y="775"/>
                </a:lnTo>
                <a:lnTo>
                  <a:pt x="146" y="774"/>
                </a:lnTo>
                <a:lnTo>
                  <a:pt x="145" y="774"/>
                </a:lnTo>
                <a:lnTo>
                  <a:pt x="143" y="772"/>
                </a:lnTo>
                <a:lnTo>
                  <a:pt x="141" y="771"/>
                </a:lnTo>
                <a:lnTo>
                  <a:pt x="141" y="769"/>
                </a:lnTo>
                <a:lnTo>
                  <a:pt x="143" y="769"/>
                </a:lnTo>
                <a:lnTo>
                  <a:pt x="143" y="767"/>
                </a:lnTo>
                <a:lnTo>
                  <a:pt x="144" y="765"/>
                </a:lnTo>
                <a:lnTo>
                  <a:pt x="144" y="764"/>
                </a:lnTo>
                <a:lnTo>
                  <a:pt x="145" y="764"/>
                </a:lnTo>
                <a:lnTo>
                  <a:pt x="145" y="763"/>
                </a:lnTo>
                <a:lnTo>
                  <a:pt x="145" y="761"/>
                </a:lnTo>
                <a:lnTo>
                  <a:pt x="145" y="758"/>
                </a:lnTo>
                <a:lnTo>
                  <a:pt x="145" y="757"/>
                </a:lnTo>
                <a:lnTo>
                  <a:pt x="144" y="756"/>
                </a:lnTo>
                <a:lnTo>
                  <a:pt x="144" y="755"/>
                </a:lnTo>
                <a:lnTo>
                  <a:pt x="143" y="755"/>
                </a:lnTo>
                <a:lnTo>
                  <a:pt x="141" y="753"/>
                </a:lnTo>
                <a:lnTo>
                  <a:pt x="140" y="753"/>
                </a:lnTo>
                <a:lnTo>
                  <a:pt x="138" y="753"/>
                </a:lnTo>
                <a:lnTo>
                  <a:pt x="136" y="753"/>
                </a:lnTo>
                <a:lnTo>
                  <a:pt x="133" y="753"/>
                </a:lnTo>
                <a:lnTo>
                  <a:pt x="132" y="755"/>
                </a:lnTo>
                <a:lnTo>
                  <a:pt x="131" y="755"/>
                </a:lnTo>
                <a:lnTo>
                  <a:pt x="131" y="756"/>
                </a:lnTo>
                <a:lnTo>
                  <a:pt x="131" y="757"/>
                </a:lnTo>
                <a:lnTo>
                  <a:pt x="131" y="758"/>
                </a:lnTo>
                <a:lnTo>
                  <a:pt x="132" y="758"/>
                </a:lnTo>
                <a:lnTo>
                  <a:pt x="132" y="759"/>
                </a:lnTo>
                <a:lnTo>
                  <a:pt x="133" y="759"/>
                </a:lnTo>
                <a:lnTo>
                  <a:pt x="135" y="759"/>
                </a:lnTo>
                <a:lnTo>
                  <a:pt x="137" y="758"/>
                </a:lnTo>
                <a:lnTo>
                  <a:pt x="138" y="758"/>
                </a:lnTo>
                <a:lnTo>
                  <a:pt x="139" y="758"/>
                </a:lnTo>
                <a:lnTo>
                  <a:pt x="140" y="758"/>
                </a:lnTo>
                <a:lnTo>
                  <a:pt x="140" y="759"/>
                </a:lnTo>
                <a:lnTo>
                  <a:pt x="141" y="760"/>
                </a:lnTo>
                <a:lnTo>
                  <a:pt x="140" y="760"/>
                </a:lnTo>
                <a:lnTo>
                  <a:pt x="140" y="761"/>
                </a:lnTo>
                <a:lnTo>
                  <a:pt x="139" y="761"/>
                </a:lnTo>
                <a:lnTo>
                  <a:pt x="138" y="763"/>
                </a:lnTo>
                <a:lnTo>
                  <a:pt x="136" y="763"/>
                </a:lnTo>
                <a:lnTo>
                  <a:pt x="131" y="764"/>
                </a:lnTo>
                <a:lnTo>
                  <a:pt x="130" y="764"/>
                </a:lnTo>
                <a:lnTo>
                  <a:pt x="129" y="764"/>
                </a:lnTo>
                <a:lnTo>
                  <a:pt x="128" y="764"/>
                </a:lnTo>
                <a:lnTo>
                  <a:pt x="127" y="763"/>
                </a:lnTo>
                <a:lnTo>
                  <a:pt x="126" y="761"/>
                </a:lnTo>
                <a:lnTo>
                  <a:pt x="124" y="760"/>
                </a:lnTo>
                <a:lnTo>
                  <a:pt x="124" y="759"/>
                </a:lnTo>
                <a:lnTo>
                  <a:pt x="124" y="757"/>
                </a:lnTo>
                <a:lnTo>
                  <a:pt x="123" y="753"/>
                </a:lnTo>
                <a:lnTo>
                  <a:pt x="123" y="752"/>
                </a:lnTo>
                <a:lnTo>
                  <a:pt x="123" y="751"/>
                </a:lnTo>
                <a:lnTo>
                  <a:pt x="123" y="750"/>
                </a:lnTo>
                <a:lnTo>
                  <a:pt x="123" y="749"/>
                </a:lnTo>
                <a:lnTo>
                  <a:pt x="122" y="748"/>
                </a:lnTo>
                <a:lnTo>
                  <a:pt x="122" y="747"/>
                </a:lnTo>
                <a:lnTo>
                  <a:pt x="120" y="742"/>
                </a:lnTo>
                <a:lnTo>
                  <a:pt x="120" y="743"/>
                </a:lnTo>
                <a:lnTo>
                  <a:pt x="121" y="747"/>
                </a:lnTo>
                <a:lnTo>
                  <a:pt x="121" y="749"/>
                </a:lnTo>
                <a:lnTo>
                  <a:pt x="121" y="750"/>
                </a:lnTo>
                <a:lnTo>
                  <a:pt x="121" y="751"/>
                </a:lnTo>
                <a:lnTo>
                  <a:pt x="122" y="756"/>
                </a:lnTo>
                <a:lnTo>
                  <a:pt x="122" y="757"/>
                </a:lnTo>
                <a:lnTo>
                  <a:pt x="122" y="758"/>
                </a:lnTo>
                <a:lnTo>
                  <a:pt x="119" y="758"/>
                </a:lnTo>
                <a:lnTo>
                  <a:pt x="118" y="759"/>
                </a:lnTo>
                <a:lnTo>
                  <a:pt x="117" y="759"/>
                </a:lnTo>
                <a:lnTo>
                  <a:pt x="117" y="760"/>
                </a:lnTo>
                <a:lnTo>
                  <a:pt x="117" y="761"/>
                </a:lnTo>
                <a:lnTo>
                  <a:pt x="117" y="763"/>
                </a:lnTo>
                <a:lnTo>
                  <a:pt x="115" y="758"/>
                </a:lnTo>
                <a:lnTo>
                  <a:pt x="112" y="758"/>
                </a:lnTo>
                <a:lnTo>
                  <a:pt x="112" y="759"/>
                </a:lnTo>
                <a:lnTo>
                  <a:pt x="111" y="759"/>
                </a:lnTo>
                <a:lnTo>
                  <a:pt x="110" y="759"/>
                </a:lnTo>
                <a:lnTo>
                  <a:pt x="110" y="760"/>
                </a:lnTo>
                <a:lnTo>
                  <a:pt x="109" y="759"/>
                </a:lnTo>
                <a:lnTo>
                  <a:pt x="109" y="758"/>
                </a:lnTo>
                <a:lnTo>
                  <a:pt x="107" y="758"/>
                </a:lnTo>
                <a:lnTo>
                  <a:pt x="106" y="758"/>
                </a:lnTo>
                <a:lnTo>
                  <a:pt x="106" y="757"/>
                </a:lnTo>
                <a:lnTo>
                  <a:pt x="104" y="757"/>
                </a:lnTo>
                <a:lnTo>
                  <a:pt x="104" y="758"/>
                </a:lnTo>
                <a:lnTo>
                  <a:pt x="104" y="757"/>
                </a:lnTo>
                <a:lnTo>
                  <a:pt x="104" y="758"/>
                </a:lnTo>
                <a:lnTo>
                  <a:pt x="104" y="761"/>
                </a:lnTo>
                <a:lnTo>
                  <a:pt x="103" y="763"/>
                </a:lnTo>
                <a:lnTo>
                  <a:pt x="102" y="764"/>
                </a:lnTo>
                <a:lnTo>
                  <a:pt x="102" y="765"/>
                </a:lnTo>
                <a:lnTo>
                  <a:pt x="103" y="765"/>
                </a:lnTo>
                <a:lnTo>
                  <a:pt x="102" y="765"/>
                </a:lnTo>
                <a:lnTo>
                  <a:pt x="101" y="765"/>
                </a:lnTo>
                <a:lnTo>
                  <a:pt x="102" y="766"/>
                </a:lnTo>
                <a:lnTo>
                  <a:pt x="101" y="766"/>
                </a:lnTo>
                <a:lnTo>
                  <a:pt x="101" y="767"/>
                </a:lnTo>
                <a:lnTo>
                  <a:pt x="100" y="771"/>
                </a:lnTo>
                <a:lnTo>
                  <a:pt x="101" y="771"/>
                </a:lnTo>
                <a:lnTo>
                  <a:pt x="103" y="769"/>
                </a:lnTo>
                <a:lnTo>
                  <a:pt x="102" y="769"/>
                </a:lnTo>
                <a:lnTo>
                  <a:pt x="103" y="768"/>
                </a:lnTo>
                <a:lnTo>
                  <a:pt x="104" y="768"/>
                </a:lnTo>
                <a:lnTo>
                  <a:pt x="104" y="767"/>
                </a:lnTo>
                <a:lnTo>
                  <a:pt x="105" y="767"/>
                </a:lnTo>
                <a:lnTo>
                  <a:pt x="105" y="768"/>
                </a:lnTo>
                <a:lnTo>
                  <a:pt x="104" y="768"/>
                </a:lnTo>
                <a:lnTo>
                  <a:pt x="104" y="769"/>
                </a:lnTo>
                <a:lnTo>
                  <a:pt x="103" y="769"/>
                </a:lnTo>
                <a:lnTo>
                  <a:pt x="102" y="771"/>
                </a:lnTo>
                <a:lnTo>
                  <a:pt x="101" y="772"/>
                </a:lnTo>
                <a:lnTo>
                  <a:pt x="101" y="774"/>
                </a:lnTo>
                <a:lnTo>
                  <a:pt x="101" y="778"/>
                </a:lnTo>
                <a:lnTo>
                  <a:pt x="101" y="781"/>
                </a:lnTo>
                <a:lnTo>
                  <a:pt x="101" y="782"/>
                </a:lnTo>
                <a:lnTo>
                  <a:pt x="100" y="783"/>
                </a:lnTo>
                <a:lnTo>
                  <a:pt x="98" y="788"/>
                </a:lnTo>
                <a:lnTo>
                  <a:pt x="96" y="792"/>
                </a:lnTo>
                <a:lnTo>
                  <a:pt x="96" y="793"/>
                </a:lnTo>
                <a:lnTo>
                  <a:pt x="95" y="793"/>
                </a:lnTo>
                <a:lnTo>
                  <a:pt x="94" y="794"/>
                </a:lnTo>
                <a:lnTo>
                  <a:pt x="93" y="797"/>
                </a:lnTo>
                <a:lnTo>
                  <a:pt x="88" y="793"/>
                </a:lnTo>
                <a:lnTo>
                  <a:pt x="87" y="792"/>
                </a:lnTo>
                <a:lnTo>
                  <a:pt x="87" y="791"/>
                </a:lnTo>
                <a:lnTo>
                  <a:pt x="86" y="790"/>
                </a:lnTo>
                <a:lnTo>
                  <a:pt x="86" y="789"/>
                </a:lnTo>
                <a:lnTo>
                  <a:pt x="85" y="785"/>
                </a:lnTo>
                <a:lnTo>
                  <a:pt x="84" y="782"/>
                </a:lnTo>
                <a:lnTo>
                  <a:pt x="84" y="780"/>
                </a:lnTo>
                <a:lnTo>
                  <a:pt x="84" y="777"/>
                </a:lnTo>
                <a:lnTo>
                  <a:pt x="83" y="774"/>
                </a:lnTo>
                <a:lnTo>
                  <a:pt x="81" y="772"/>
                </a:lnTo>
                <a:lnTo>
                  <a:pt x="81" y="771"/>
                </a:lnTo>
                <a:lnTo>
                  <a:pt x="80" y="771"/>
                </a:lnTo>
                <a:lnTo>
                  <a:pt x="79" y="769"/>
                </a:lnTo>
                <a:lnTo>
                  <a:pt x="79" y="768"/>
                </a:lnTo>
                <a:lnTo>
                  <a:pt x="78" y="768"/>
                </a:lnTo>
                <a:lnTo>
                  <a:pt x="77" y="767"/>
                </a:lnTo>
                <a:lnTo>
                  <a:pt x="76" y="767"/>
                </a:lnTo>
                <a:lnTo>
                  <a:pt x="75" y="767"/>
                </a:lnTo>
                <a:lnTo>
                  <a:pt x="72" y="766"/>
                </a:lnTo>
                <a:lnTo>
                  <a:pt x="71" y="766"/>
                </a:lnTo>
                <a:lnTo>
                  <a:pt x="70" y="766"/>
                </a:lnTo>
                <a:lnTo>
                  <a:pt x="69" y="766"/>
                </a:lnTo>
                <a:lnTo>
                  <a:pt x="68" y="766"/>
                </a:lnTo>
                <a:lnTo>
                  <a:pt x="68" y="767"/>
                </a:lnTo>
                <a:lnTo>
                  <a:pt x="67" y="767"/>
                </a:lnTo>
                <a:lnTo>
                  <a:pt x="66" y="767"/>
                </a:lnTo>
                <a:lnTo>
                  <a:pt x="64" y="767"/>
                </a:lnTo>
                <a:lnTo>
                  <a:pt x="64" y="768"/>
                </a:lnTo>
                <a:lnTo>
                  <a:pt x="63" y="769"/>
                </a:lnTo>
                <a:lnTo>
                  <a:pt x="62" y="771"/>
                </a:lnTo>
                <a:lnTo>
                  <a:pt x="61" y="772"/>
                </a:lnTo>
                <a:lnTo>
                  <a:pt x="60" y="772"/>
                </a:lnTo>
                <a:lnTo>
                  <a:pt x="60" y="773"/>
                </a:lnTo>
                <a:lnTo>
                  <a:pt x="60" y="774"/>
                </a:lnTo>
                <a:lnTo>
                  <a:pt x="60" y="775"/>
                </a:lnTo>
                <a:lnTo>
                  <a:pt x="60" y="776"/>
                </a:lnTo>
                <a:lnTo>
                  <a:pt x="60" y="777"/>
                </a:lnTo>
                <a:lnTo>
                  <a:pt x="60" y="780"/>
                </a:lnTo>
                <a:lnTo>
                  <a:pt x="61" y="781"/>
                </a:lnTo>
                <a:lnTo>
                  <a:pt x="62" y="782"/>
                </a:lnTo>
                <a:lnTo>
                  <a:pt x="62" y="783"/>
                </a:lnTo>
                <a:lnTo>
                  <a:pt x="62" y="784"/>
                </a:lnTo>
                <a:lnTo>
                  <a:pt x="62" y="785"/>
                </a:lnTo>
                <a:lnTo>
                  <a:pt x="63" y="786"/>
                </a:lnTo>
                <a:lnTo>
                  <a:pt x="64" y="786"/>
                </a:lnTo>
                <a:lnTo>
                  <a:pt x="64" y="785"/>
                </a:lnTo>
                <a:lnTo>
                  <a:pt x="64" y="784"/>
                </a:lnTo>
                <a:lnTo>
                  <a:pt x="64" y="783"/>
                </a:lnTo>
                <a:lnTo>
                  <a:pt x="64" y="782"/>
                </a:lnTo>
                <a:lnTo>
                  <a:pt x="64" y="781"/>
                </a:lnTo>
                <a:lnTo>
                  <a:pt x="66" y="781"/>
                </a:lnTo>
                <a:lnTo>
                  <a:pt x="67" y="781"/>
                </a:lnTo>
                <a:lnTo>
                  <a:pt x="68" y="782"/>
                </a:lnTo>
                <a:lnTo>
                  <a:pt x="68" y="783"/>
                </a:lnTo>
                <a:lnTo>
                  <a:pt x="67" y="785"/>
                </a:lnTo>
                <a:lnTo>
                  <a:pt x="68" y="786"/>
                </a:lnTo>
                <a:lnTo>
                  <a:pt x="68" y="788"/>
                </a:lnTo>
                <a:lnTo>
                  <a:pt x="68" y="790"/>
                </a:lnTo>
                <a:lnTo>
                  <a:pt x="67" y="790"/>
                </a:lnTo>
                <a:lnTo>
                  <a:pt x="66" y="790"/>
                </a:lnTo>
                <a:lnTo>
                  <a:pt x="66" y="789"/>
                </a:lnTo>
                <a:lnTo>
                  <a:pt x="64" y="788"/>
                </a:lnTo>
                <a:lnTo>
                  <a:pt x="63" y="788"/>
                </a:lnTo>
                <a:lnTo>
                  <a:pt x="63" y="789"/>
                </a:lnTo>
                <a:lnTo>
                  <a:pt x="62" y="791"/>
                </a:lnTo>
                <a:lnTo>
                  <a:pt x="62" y="792"/>
                </a:lnTo>
                <a:lnTo>
                  <a:pt x="62" y="797"/>
                </a:lnTo>
                <a:lnTo>
                  <a:pt x="64" y="797"/>
                </a:lnTo>
                <a:lnTo>
                  <a:pt x="66" y="797"/>
                </a:lnTo>
                <a:lnTo>
                  <a:pt x="67" y="797"/>
                </a:lnTo>
                <a:lnTo>
                  <a:pt x="67" y="795"/>
                </a:lnTo>
                <a:lnTo>
                  <a:pt x="67" y="793"/>
                </a:lnTo>
                <a:lnTo>
                  <a:pt x="68" y="793"/>
                </a:lnTo>
                <a:lnTo>
                  <a:pt x="69" y="793"/>
                </a:lnTo>
                <a:lnTo>
                  <a:pt x="69" y="794"/>
                </a:lnTo>
                <a:lnTo>
                  <a:pt x="70" y="795"/>
                </a:lnTo>
                <a:lnTo>
                  <a:pt x="70" y="797"/>
                </a:lnTo>
                <a:lnTo>
                  <a:pt x="70" y="798"/>
                </a:lnTo>
                <a:lnTo>
                  <a:pt x="70" y="799"/>
                </a:lnTo>
                <a:lnTo>
                  <a:pt x="69" y="799"/>
                </a:lnTo>
                <a:lnTo>
                  <a:pt x="68" y="799"/>
                </a:lnTo>
                <a:lnTo>
                  <a:pt x="68" y="798"/>
                </a:lnTo>
                <a:lnTo>
                  <a:pt x="67" y="798"/>
                </a:lnTo>
                <a:lnTo>
                  <a:pt x="64" y="798"/>
                </a:lnTo>
                <a:lnTo>
                  <a:pt x="63" y="798"/>
                </a:lnTo>
                <a:lnTo>
                  <a:pt x="62" y="798"/>
                </a:lnTo>
                <a:lnTo>
                  <a:pt x="62" y="800"/>
                </a:lnTo>
                <a:lnTo>
                  <a:pt x="63" y="803"/>
                </a:lnTo>
                <a:lnTo>
                  <a:pt x="63" y="806"/>
                </a:lnTo>
                <a:lnTo>
                  <a:pt x="64" y="807"/>
                </a:lnTo>
                <a:lnTo>
                  <a:pt x="66" y="809"/>
                </a:lnTo>
                <a:lnTo>
                  <a:pt x="66" y="811"/>
                </a:lnTo>
                <a:lnTo>
                  <a:pt x="67" y="811"/>
                </a:lnTo>
                <a:lnTo>
                  <a:pt x="68" y="811"/>
                </a:lnTo>
                <a:lnTo>
                  <a:pt x="69" y="811"/>
                </a:lnTo>
                <a:lnTo>
                  <a:pt x="70" y="811"/>
                </a:lnTo>
                <a:lnTo>
                  <a:pt x="71" y="810"/>
                </a:lnTo>
                <a:lnTo>
                  <a:pt x="71" y="808"/>
                </a:lnTo>
                <a:lnTo>
                  <a:pt x="70" y="806"/>
                </a:lnTo>
                <a:lnTo>
                  <a:pt x="70" y="805"/>
                </a:lnTo>
                <a:lnTo>
                  <a:pt x="70" y="803"/>
                </a:lnTo>
                <a:lnTo>
                  <a:pt x="71" y="803"/>
                </a:lnTo>
                <a:lnTo>
                  <a:pt x="72" y="803"/>
                </a:lnTo>
                <a:lnTo>
                  <a:pt x="74" y="805"/>
                </a:lnTo>
                <a:lnTo>
                  <a:pt x="75" y="806"/>
                </a:lnTo>
                <a:lnTo>
                  <a:pt x="75" y="807"/>
                </a:lnTo>
                <a:lnTo>
                  <a:pt x="75" y="808"/>
                </a:lnTo>
                <a:lnTo>
                  <a:pt x="75" y="809"/>
                </a:lnTo>
                <a:lnTo>
                  <a:pt x="75" y="810"/>
                </a:lnTo>
                <a:lnTo>
                  <a:pt x="74" y="811"/>
                </a:lnTo>
                <a:lnTo>
                  <a:pt x="72" y="813"/>
                </a:lnTo>
                <a:lnTo>
                  <a:pt x="72" y="814"/>
                </a:lnTo>
                <a:lnTo>
                  <a:pt x="74" y="814"/>
                </a:lnTo>
                <a:lnTo>
                  <a:pt x="74" y="815"/>
                </a:lnTo>
                <a:lnTo>
                  <a:pt x="76" y="816"/>
                </a:lnTo>
                <a:lnTo>
                  <a:pt x="77" y="816"/>
                </a:lnTo>
                <a:lnTo>
                  <a:pt x="77" y="815"/>
                </a:lnTo>
                <a:lnTo>
                  <a:pt x="78" y="815"/>
                </a:lnTo>
                <a:lnTo>
                  <a:pt x="78" y="816"/>
                </a:lnTo>
                <a:lnTo>
                  <a:pt x="79" y="816"/>
                </a:lnTo>
                <a:lnTo>
                  <a:pt x="79" y="817"/>
                </a:lnTo>
                <a:lnTo>
                  <a:pt x="79" y="818"/>
                </a:lnTo>
                <a:lnTo>
                  <a:pt x="78" y="819"/>
                </a:lnTo>
                <a:lnTo>
                  <a:pt x="78" y="820"/>
                </a:lnTo>
                <a:lnTo>
                  <a:pt x="77" y="820"/>
                </a:lnTo>
                <a:lnTo>
                  <a:pt x="76" y="823"/>
                </a:lnTo>
                <a:lnTo>
                  <a:pt x="76" y="824"/>
                </a:lnTo>
                <a:lnTo>
                  <a:pt x="75" y="825"/>
                </a:lnTo>
                <a:lnTo>
                  <a:pt x="74" y="827"/>
                </a:lnTo>
                <a:lnTo>
                  <a:pt x="74" y="831"/>
                </a:lnTo>
                <a:lnTo>
                  <a:pt x="72" y="832"/>
                </a:lnTo>
                <a:lnTo>
                  <a:pt x="71" y="832"/>
                </a:lnTo>
                <a:lnTo>
                  <a:pt x="70" y="831"/>
                </a:lnTo>
                <a:lnTo>
                  <a:pt x="71" y="831"/>
                </a:lnTo>
                <a:lnTo>
                  <a:pt x="72" y="831"/>
                </a:lnTo>
                <a:lnTo>
                  <a:pt x="72" y="830"/>
                </a:lnTo>
                <a:lnTo>
                  <a:pt x="72" y="828"/>
                </a:lnTo>
                <a:lnTo>
                  <a:pt x="71" y="827"/>
                </a:lnTo>
                <a:lnTo>
                  <a:pt x="71" y="826"/>
                </a:lnTo>
                <a:lnTo>
                  <a:pt x="71" y="825"/>
                </a:lnTo>
                <a:lnTo>
                  <a:pt x="72" y="824"/>
                </a:lnTo>
                <a:lnTo>
                  <a:pt x="74" y="822"/>
                </a:lnTo>
                <a:lnTo>
                  <a:pt x="72" y="820"/>
                </a:lnTo>
                <a:lnTo>
                  <a:pt x="71" y="819"/>
                </a:lnTo>
                <a:lnTo>
                  <a:pt x="70" y="818"/>
                </a:lnTo>
                <a:lnTo>
                  <a:pt x="69" y="817"/>
                </a:lnTo>
                <a:lnTo>
                  <a:pt x="68" y="817"/>
                </a:lnTo>
                <a:lnTo>
                  <a:pt x="67" y="817"/>
                </a:lnTo>
                <a:lnTo>
                  <a:pt x="66" y="818"/>
                </a:lnTo>
                <a:lnTo>
                  <a:pt x="66" y="819"/>
                </a:lnTo>
                <a:lnTo>
                  <a:pt x="67" y="819"/>
                </a:lnTo>
                <a:lnTo>
                  <a:pt x="68" y="819"/>
                </a:lnTo>
                <a:lnTo>
                  <a:pt x="68" y="820"/>
                </a:lnTo>
                <a:lnTo>
                  <a:pt x="67" y="822"/>
                </a:lnTo>
                <a:lnTo>
                  <a:pt x="67" y="823"/>
                </a:lnTo>
                <a:lnTo>
                  <a:pt x="66" y="824"/>
                </a:lnTo>
                <a:lnTo>
                  <a:pt x="66" y="826"/>
                </a:lnTo>
                <a:lnTo>
                  <a:pt x="66" y="827"/>
                </a:lnTo>
                <a:lnTo>
                  <a:pt x="66" y="828"/>
                </a:lnTo>
                <a:lnTo>
                  <a:pt x="64" y="828"/>
                </a:lnTo>
                <a:lnTo>
                  <a:pt x="64" y="832"/>
                </a:lnTo>
                <a:lnTo>
                  <a:pt x="66" y="834"/>
                </a:lnTo>
                <a:lnTo>
                  <a:pt x="67" y="835"/>
                </a:lnTo>
                <a:lnTo>
                  <a:pt x="68" y="838"/>
                </a:lnTo>
                <a:lnTo>
                  <a:pt x="68" y="839"/>
                </a:lnTo>
                <a:lnTo>
                  <a:pt x="69" y="840"/>
                </a:lnTo>
                <a:lnTo>
                  <a:pt x="70" y="840"/>
                </a:lnTo>
                <a:lnTo>
                  <a:pt x="71" y="839"/>
                </a:lnTo>
                <a:lnTo>
                  <a:pt x="71" y="838"/>
                </a:lnTo>
                <a:lnTo>
                  <a:pt x="71" y="836"/>
                </a:lnTo>
                <a:lnTo>
                  <a:pt x="72" y="836"/>
                </a:lnTo>
                <a:lnTo>
                  <a:pt x="74" y="836"/>
                </a:lnTo>
                <a:lnTo>
                  <a:pt x="74" y="838"/>
                </a:lnTo>
                <a:lnTo>
                  <a:pt x="74" y="839"/>
                </a:lnTo>
                <a:lnTo>
                  <a:pt x="74" y="840"/>
                </a:lnTo>
                <a:lnTo>
                  <a:pt x="72" y="841"/>
                </a:lnTo>
                <a:lnTo>
                  <a:pt x="71" y="841"/>
                </a:lnTo>
                <a:lnTo>
                  <a:pt x="69" y="841"/>
                </a:lnTo>
                <a:lnTo>
                  <a:pt x="67" y="842"/>
                </a:lnTo>
                <a:lnTo>
                  <a:pt x="64" y="842"/>
                </a:lnTo>
                <a:lnTo>
                  <a:pt x="59" y="843"/>
                </a:lnTo>
                <a:lnTo>
                  <a:pt x="57" y="843"/>
                </a:lnTo>
                <a:lnTo>
                  <a:pt x="57" y="842"/>
                </a:lnTo>
                <a:lnTo>
                  <a:pt x="57" y="840"/>
                </a:lnTo>
                <a:lnTo>
                  <a:pt x="57" y="839"/>
                </a:lnTo>
                <a:lnTo>
                  <a:pt x="58" y="834"/>
                </a:lnTo>
                <a:lnTo>
                  <a:pt x="58" y="833"/>
                </a:lnTo>
                <a:lnTo>
                  <a:pt x="58" y="831"/>
                </a:lnTo>
                <a:lnTo>
                  <a:pt x="58" y="826"/>
                </a:lnTo>
                <a:lnTo>
                  <a:pt x="58" y="825"/>
                </a:lnTo>
                <a:lnTo>
                  <a:pt x="58" y="823"/>
                </a:lnTo>
                <a:lnTo>
                  <a:pt x="58" y="818"/>
                </a:lnTo>
                <a:lnTo>
                  <a:pt x="58" y="817"/>
                </a:lnTo>
                <a:lnTo>
                  <a:pt x="58" y="814"/>
                </a:lnTo>
                <a:lnTo>
                  <a:pt x="58" y="809"/>
                </a:lnTo>
                <a:lnTo>
                  <a:pt x="58" y="802"/>
                </a:lnTo>
                <a:lnTo>
                  <a:pt x="58" y="799"/>
                </a:lnTo>
                <a:lnTo>
                  <a:pt x="58" y="798"/>
                </a:lnTo>
                <a:lnTo>
                  <a:pt x="58" y="795"/>
                </a:lnTo>
                <a:lnTo>
                  <a:pt x="57" y="792"/>
                </a:lnTo>
                <a:lnTo>
                  <a:pt x="57" y="791"/>
                </a:lnTo>
                <a:lnTo>
                  <a:pt x="57" y="789"/>
                </a:lnTo>
                <a:lnTo>
                  <a:pt x="57" y="788"/>
                </a:lnTo>
                <a:lnTo>
                  <a:pt x="57" y="785"/>
                </a:lnTo>
                <a:lnTo>
                  <a:pt x="57" y="784"/>
                </a:lnTo>
                <a:lnTo>
                  <a:pt x="57" y="783"/>
                </a:lnTo>
                <a:lnTo>
                  <a:pt x="55" y="782"/>
                </a:lnTo>
                <a:lnTo>
                  <a:pt x="55" y="778"/>
                </a:lnTo>
                <a:lnTo>
                  <a:pt x="55" y="777"/>
                </a:lnTo>
                <a:lnTo>
                  <a:pt x="55" y="776"/>
                </a:lnTo>
                <a:lnTo>
                  <a:pt x="54" y="771"/>
                </a:lnTo>
                <a:lnTo>
                  <a:pt x="53" y="768"/>
                </a:lnTo>
                <a:lnTo>
                  <a:pt x="53" y="767"/>
                </a:lnTo>
                <a:lnTo>
                  <a:pt x="52" y="764"/>
                </a:lnTo>
                <a:lnTo>
                  <a:pt x="52" y="763"/>
                </a:lnTo>
                <a:lnTo>
                  <a:pt x="52" y="761"/>
                </a:lnTo>
                <a:lnTo>
                  <a:pt x="52" y="759"/>
                </a:lnTo>
                <a:lnTo>
                  <a:pt x="51" y="759"/>
                </a:lnTo>
                <a:lnTo>
                  <a:pt x="50" y="755"/>
                </a:lnTo>
                <a:lnTo>
                  <a:pt x="50" y="753"/>
                </a:lnTo>
                <a:lnTo>
                  <a:pt x="50" y="752"/>
                </a:lnTo>
                <a:lnTo>
                  <a:pt x="49" y="751"/>
                </a:lnTo>
                <a:lnTo>
                  <a:pt x="48" y="748"/>
                </a:lnTo>
                <a:lnTo>
                  <a:pt x="48" y="747"/>
                </a:lnTo>
                <a:lnTo>
                  <a:pt x="48" y="746"/>
                </a:lnTo>
                <a:lnTo>
                  <a:pt x="46" y="746"/>
                </a:lnTo>
                <a:lnTo>
                  <a:pt x="46" y="744"/>
                </a:lnTo>
                <a:lnTo>
                  <a:pt x="45" y="742"/>
                </a:lnTo>
                <a:lnTo>
                  <a:pt x="45" y="741"/>
                </a:lnTo>
                <a:lnTo>
                  <a:pt x="44" y="740"/>
                </a:lnTo>
                <a:lnTo>
                  <a:pt x="43" y="738"/>
                </a:lnTo>
                <a:lnTo>
                  <a:pt x="42" y="736"/>
                </a:lnTo>
                <a:lnTo>
                  <a:pt x="42" y="735"/>
                </a:lnTo>
                <a:lnTo>
                  <a:pt x="41" y="735"/>
                </a:lnTo>
                <a:lnTo>
                  <a:pt x="41" y="734"/>
                </a:lnTo>
                <a:lnTo>
                  <a:pt x="40" y="734"/>
                </a:lnTo>
                <a:lnTo>
                  <a:pt x="40" y="733"/>
                </a:lnTo>
                <a:lnTo>
                  <a:pt x="38" y="732"/>
                </a:lnTo>
                <a:lnTo>
                  <a:pt x="37" y="731"/>
                </a:lnTo>
                <a:lnTo>
                  <a:pt x="36" y="730"/>
                </a:lnTo>
                <a:lnTo>
                  <a:pt x="35" y="728"/>
                </a:lnTo>
                <a:lnTo>
                  <a:pt x="35" y="727"/>
                </a:lnTo>
                <a:lnTo>
                  <a:pt x="34" y="727"/>
                </a:lnTo>
                <a:lnTo>
                  <a:pt x="33" y="727"/>
                </a:lnTo>
                <a:lnTo>
                  <a:pt x="32" y="727"/>
                </a:lnTo>
                <a:lnTo>
                  <a:pt x="32" y="728"/>
                </a:lnTo>
                <a:lnTo>
                  <a:pt x="31" y="728"/>
                </a:lnTo>
                <a:lnTo>
                  <a:pt x="29" y="727"/>
                </a:lnTo>
                <a:lnTo>
                  <a:pt x="28" y="726"/>
                </a:lnTo>
                <a:lnTo>
                  <a:pt x="27" y="725"/>
                </a:lnTo>
                <a:lnTo>
                  <a:pt x="27" y="724"/>
                </a:lnTo>
                <a:lnTo>
                  <a:pt x="26" y="723"/>
                </a:lnTo>
                <a:lnTo>
                  <a:pt x="26" y="722"/>
                </a:lnTo>
                <a:lnTo>
                  <a:pt x="26" y="721"/>
                </a:lnTo>
                <a:lnTo>
                  <a:pt x="25" y="719"/>
                </a:lnTo>
                <a:lnTo>
                  <a:pt x="25" y="718"/>
                </a:lnTo>
                <a:lnTo>
                  <a:pt x="24" y="718"/>
                </a:lnTo>
                <a:lnTo>
                  <a:pt x="24" y="717"/>
                </a:lnTo>
                <a:lnTo>
                  <a:pt x="23" y="716"/>
                </a:lnTo>
                <a:lnTo>
                  <a:pt x="23" y="715"/>
                </a:lnTo>
                <a:lnTo>
                  <a:pt x="22" y="715"/>
                </a:lnTo>
                <a:lnTo>
                  <a:pt x="20" y="714"/>
                </a:lnTo>
                <a:lnTo>
                  <a:pt x="19" y="713"/>
                </a:lnTo>
                <a:lnTo>
                  <a:pt x="18" y="713"/>
                </a:lnTo>
                <a:lnTo>
                  <a:pt x="18" y="711"/>
                </a:lnTo>
                <a:lnTo>
                  <a:pt x="18" y="710"/>
                </a:lnTo>
                <a:lnTo>
                  <a:pt x="17" y="709"/>
                </a:lnTo>
                <a:lnTo>
                  <a:pt x="17" y="708"/>
                </a:lnTo>
                <a:lnTo>
                  <a:pt x="18" y="708"/>
                </a:lnTo>
                <a:lnTo>
                  <a:pt x="18" y="707"/>
                </a:lnTo>
                <a:lnTo>
                  <a:pt x="19" y="707"/>
                </a:lnTo>
                <a:lnTo>
                  <a:pt x="18" y="706"/>
                </a:lnTo>
                <a:lnTo>
                  <a:pt x="18" y="705"/>
                </a:lnTo>
                <a:lnTo>
                  <a:pt x="17" y="704"/>
                </a:lnTo>
                <a:lnTo>
                  <a:pt x="16" y="702"/>
                </a:lnTo>
                <a:lnTo>
                  <a:pt x="15" y="702"/>
                </a:lnTo>
                <a:lnTo>
                  <a:pt x="14" y="704"/>
                </a:lnTo>
                <a:lnTo>
                  <a:pt x="14" y="702"/>
                </a:lnTo>
                <a:lnTo>
                  <a:pt x="12" y="702"/>
                </a:lnTo>
                <a:lnTo>
                  <a:pt x="12" y="701"/>
                </a:lnTo>
                <a:lnTo>
                  <a:pt x="11" y="701"/>
                </a:lnTo>
                <a:lnTo>
                  <a:pt x="11" y="700"/>
                </a:lnTo>
                <a:lnTo>
                  <a:pt x="10" y="700"/>
                </a:lnTo>
                <a:lnTo>
                  <a:pt x="10" y="699"/>
                </a:lnTo>
                <a:lnTo>
                  <a:pt x="9" y="699"/>
                </a:lnTo>
                <a:lnTo>
                  <a:pt x="8" y="699"/>
                </a:lnTo>
                <a:lnTo>
                  <a:pt x="8" y="698"/>
                </a:lnTo>
                <a:lnTo>
                  <a:pt x="7" y="697"/>
                </a:lnTo>
                <a:lnTo>
                  <a:pt x="6" y="697"/>
                </a:lnTo>
                <a:lnTo>
                  <a:pt x="6" y="696"/>
                </a:lnTo>
                <a:lnTo>
                  <a:pt x="5" y="696"/>
                </a:lnTo>
                <a:lnTo>
                  <a:pt x="5" y="694"/>
                </a:lnTo>
                <a:lnTo>
                  <a:pt x="3" y="694"/>
                </a:lnTo>
                <a:lnTo>
                  <a:pt x="3" y="693"/>
                </a:lnTo>
                <a:lnTo>
                  <a:pt x="3" y="692"/>
                </a:lnTo>
                <a:lnTo>
                  <a:pt x="5" y="691"/>
                </a:lnTo>
                <a:lnTo>
                  <a:pt x="5" y="689"/>
                </a:lnTo>
                <a:lnTo>
                  <a:pt x="5" y="688"/>
                </a:lnTo>
                <a:lnTo>
                  <a:pt x="5" y="686"/>
                </a:lnTo>
                <a:lnTo>
                  <a:pt x="5" y="685"/>
                </a:lnTo>
                <a:lnTo>
                  <a:pt x="6" y="684"/>
                </a:lnTo>
                <a:lnTo>
                  <a:pt x="6" y="683"/>
                </a:lnTo>
                <a:lnTo>
                  <a:pt x="5" y="683"/>
                </a:lnTo>
                <a:lnTo>
                  <a:pt x="5" y="681"/>
                </a:lnTo>
                <a:lnTo>
                  <a:pt x="3" y="679"/>
                </a:lnTo>
                <a:lnTo>
                  <a:pt x="3" y="676"/>
                </a:lnTo>
                <a:lnTo>
                  <a:pt x="2" y="674"/>
                </a:lnTo>
                <a:lnTo>
                  <a:pt x="2" y="673"/>
                </a:lnTo>
                <a:lnTo>
                  <a:pt x="2" y="672"/>
                </a:lnTo>
                <a:lnTo>
                  <a:pt x="2" y="671"/>
                </a:lnTo>
                <a:lnTo>
                  <a:pt x="1" y="669"/>
                </a:lnTo>
                <a:lnTo>
                  <a:pt x="0" y="668"/>
                </a:lnTo>
                <a:lnTo>
                  <a:pt x="1" y="667"/>
                </a:lnTo>
                <a:lnTo>
                  <a:pt x="1" y="666"/>
                </a:lnTo>
                <a:lnTo>
                  <a:pt x="1" y="665"/>
                </a:lnTo>
                <a:lnTo>
                  <a:pt x="1" y="664"/>
                </a:lnTo>
                <a:lnTo>
                  <a:pt x="2" y="664"/>
                </a:lnTo>
                <a:lnTo>
                  <a:pt x="2" y="663"/>
                </a:lnTo>
                <a:lnTo>
                  <a:pt x="2" y="661"/>
                </a:lnTo>
                <a:lnTo>
                  <a:pt x="1" y="659"/>
                </a:lnTo>
                <a:lnTo>
                  <a:pt x="2" y="659"/>
                </a:lnTo>
                <a:lnTo>
                  <a:pt x="1" y="659"/>
                </a:lnTo>
                <a:lnTo>
                  <a:pt x="1" y="658"/>
                </a:lnTo>
                <a:lnTo>
                  <a:pt x="1" y="655"/>
                </a:lnTo>
                <a:lnTo>
                  <a:pt x="1" y="654"/>
                </a:lnTo>
                <a:lnTo>
                  <a:pt x="1" y="652"/>
                </a:lnTo>
                <a:lnTo>
                  <a:pt x="1" y="651"/>
                </a:lnTo>
                <a:lnTo>
                  <a:pt x="1" y="650"/>
                </a:lnTo>
                <a:lnTo>
                  <a:pt x="1" y="649"/>
                </a:lnTo>
                <a:lnTo>
                  <a:pt x="1" y="648"/>
                </a:lnTo>
                <a:lnTo>
                  <a:pt x="2" y="647"/>
                </a:lnTo>
                <a:lnTo>
                  <a:pt x="2" y="646"/>
                </a:lnTo>
                <a:lnTo>
                  <a:pt x="2" y="644"/>
                </a:lnTo>
                <a:lnTo>
                  <a:pt x="2" y="643"/>
                </a:lnTo>
                <a:lnTo>
                  <a:pt x="3" y="643"/>
                </a:lnTo>
                <a:lnTo>
                  <a:pt x="3" y="642"/>
                </a:lnTo>
                <a:lnTo>
                  <a:pt x="5" y="642"/>
                </a:lnTo>
                <a:lnTo>
                  <a:pt x="6" y="641"/>
                </a:lnTo>
                <a:lnTo>
                  <a:pt x="7" y="641"/>
                </a:lnTo>
                <a:lnTo>
                  <a:pt x="7" y="640"/>
                </a:lnTo>
                <a:lnTo>
                  <a:pt x="7" y="639"/>
                </a:lnTo>
                <a:lnTo>
                  <a:pt x="8" y="638"/>
                </a:lnTo>
                <a:lnTo>
                  <a:pt x="7" y="638"/>
                </a:lnTo>
                <a:lnTo>
                  <a:pt x="7" y="636"/>
                </a:lnTo>
                <a:lnTo>
                  <a:pt x="7" y="635"/>
                </a:lnTo>
                <a:lnTo>
                  <a:pt x="7" y="634"/>
                </a:lnTo>
                <a:lnTo>
                  <a:pt x="7" y="633"/>
                </a:lnTo>
                <a:lnTo>
                  <a:pt x="8" y="633"/>
                </a:lnTo>
                <a:lnTo>
                  <a:pt x="9" y="633"/>
                </a:lnTo>
                <a:lnTo>
                  <a:pt x="10" y="633"/>
                </a:lnTo>
                <a:lnTo>
                  <a:pt x="10" y="632"/>
                </a:lnTo>
                <a:lnTo>
                  <a:pt x="11" y="632"/>
                </a:lnTo>
                <a:lnTo>
                  <a:pt x="11" y="631"/>
                </a:lnTo>
                <a:lnTo>
                  <a:pt x="12" y="631"/>
                </a:lnTo>
                <a:lnTo>
                  <a:pt x="12" y="630"/>
                </a:lnTo>
                <a:lnTo>
                  <a:pt x="12" y="629"/>
                </a:lnTo>
                <a:lnTo>
                  <a:pt x="14" y="629"/>
                </a:lnTo>
                <a:lnTo>
                  <a:pt x="15" y="627"/>
                </a:lnTo>
                <a:lnTo>
                  <a:pt x="16" y="626"/>
                </a:lnTo>
                <a:lnTo>
                  <a:pt x="17" y="625"/>
                </a:lnTo>
                <a:lnTo>
                  <a:pt x="17" y="624"/>
                </a:lnTo>
                <a:lnTo>
                  <a:pt x="18" y="624"/>
                </a:lnTo>
                <a:lnTo>
                  <a:pt x="19" y="625"/>
                </a:lnTo>
                <a:lnTo>
                  <a:pt x="19" y="626"/>
                </a:lnTo>
                <a:lnTo>
                  <a:pt x="20" y="626"/>
                </a:lnTo>
                <a:lnTo>
                  <a:pt x="22" y="627"/>
                </a:lnTo>
                <a:lnTo>
                  <a:pt x="22" y="626"/>
                </a:lnTo>
                <a:lnTo>
                  <a:pt x="23" y="626"/>
                </a:lnTo>
                <a:lnTo>
                  <a:pt x="24" y="627"/>
                </a:lnTo>
                <a:lnTo>
                  <a:pt x="24" y="629"/>
                </a:lnTo>
                <a:lnTo>
                  <a:pt x="24" y="627"/>
                </a:lnTo>
                <a:lnTo>
                  <a:pt x="24" y="626"/>
                </a:lnTo>
                <a:lnTo>
                  <a:pt x="24" y="627"/>
                </a:lnTo>
                <a:lnTo>
                  <a:pt x="25" y="627"/>
                </a:lnTo>
                <a:lnTo>
                  <a:pt x="25" y="629"/>
                </a:lnTo>
                <a:lnTo>
                  <a:pt x="26" y="629"/>
                </a:lnTo>
                <a:lnTo>
                  <a:pt x="27" y="629"/>
                </a:lnTo>
                <a:lnTo>
                  <a:pt x="27" y="630"/>
                </a:lnTo>
                <a:lnTo>
                  <a:pt x="28" y="630"/>
                </a:lnTo>
                <a:lnTo>
                  <a:pt x="29" y="631"/>
                </a:lnTo>
                <a:lnTo>
                  <a:pt x="31" y="631"/>
                </a:lnTo>
                <a:lnTo>
                  <a:pt x="31" y="630"/>
                </a:lnTo>
                <a:lnTo>
                  <a:pt x="32" y="630"/>
                </a:lnTo>
                <a:lnTo>
                  <a:pt x="33" y="631"/>
                </a:lnTo>
                <a:lnTo>
                  <a:pt x="34" y="631"/>
                </a:lnTo>
                <a:lnTo>
                  <a:pt x="35" y="630"/>
                </a:lnTo>
                <a:lnTo>
                  <a:pt x="36" y="630"/>
                </a:lnTo>
                <a:lnTo>
                  <a:pt x="36" y="629"/>
                </a:lnTo>
                <a:lnTo>
                  <a:pt x="37" y="629"/>
                </a:lnTo>
                <a:lnTo>
                  <a:pt x="37" y="627"/>
                </a:lnTo>
                <a:lnTo>
                  <a:pt x="37" y="626"/>
                </a:lnTo>
                <a:lnTo>
                  <a:pt x="38" y="626"/>
                </a:lnTo>
                <a:lnTo>
                  <a:pt x="38" y="625"/>
                </a:lnTo>
                <a:lnTo>
                  <a:pt x="40" y="624"/>
                </a:lnTo>
                <a:lnTo>
                  <a:pt x="41" y="624"/>
                </a:lnTo>
                <a:lnTo>
                  <a:pt x="41" y="623"/>
                </a:lnTo>
                <a:lnTo>
                  <a:pt x="42" y="623"/>
                </a:lnTo>
                <a:lnTo>
                  <a:pt x="43" y="622"/>
                </a:lnTo>
                <a:lnTo>
                  <a:pt x="44" y="619"/>
                </a:lnTo>
                <a:lnTo>
                  <a:pt x="45" y="618"/>
                </a:lnTo>
                <a:lnTo>
                  <a:pt x="46" y="616"/>
                </a:lnTo>
                <a:lnTo>
                  <a:pt x="48" y="614"/>
                </a:lnTo>
                <a:lnTo>
                  <a:pt x="49" y="613"/>
                </a:lnTo>
                <a:lnTo>
                  <a:pt x="50" y="610"/>
                </a:lnTo>
                <a:lnTo>
                  <a:pt x="50" y="609"/>
                </a:lnTo>
                <a:lnTo>
                  <a:pt x="51" y="607"/>
                </a:lnTo>
                <a:lnTo>
                  <a:pt x="52" y="605"/>
                </a:lnTo>
                <a:lnTo>
                  <a:pt x="53" y="602"/>
                </a:lnTo>
                <a:lnTo>
                  <a:pt x="53" y="601"/>
                </a:lnTo>
                <a:lnTo>
                  <a:pt x="54" y="597"/>
                </a:lnTo>
                <a:lnTo>
                  <a:pt x="54" y="596"/>
                </a:lnTo>
                <a:lnTo>
                  <a:pt x="55" y="592"/>
                </a:lnTo>
                <a:lnTo>
                  <a:pt x="55" y="590"/>
                </a:lnTo>
                <a:lnTo>
                  <a:pt x="57" y="589"/>
                </a:lnTo>
                <a:lnTo>
                  <a:pt x="57" y="588"/>
                </a:lnTo>
                <a:lnTo>
                  <a:pt x="57" y="587"/>
                </a:lnTo>
                <a:lnTo>
                  <a:pt x="57" y="585"/>
                </a:lnTo>
                <a:lnTo>
                  <a:pt x="57" y="584"/>
                </a:lnTo>
                <a:lnTo>
                  <a:pt x="57" y="583"/>
                </a:lnTo>
                <a:lnTo>
                  <a:pt x="58" y="583"/>
                </a:lnTo>
                <a:lnTo>
                  <a:pt x="58" y="580"/>
                </a:lnTo>
                <a:lnTo>
                  <a:pt x="58" y="579"/>
                </a:lnTo>
                <a:lnTo>
                  <a:pt x="58" y="577"/>
                </a:lnTo>
                <a:lnTo>
                  <a:pt x="59" y="577"/>
                </a:lnTo>
                <a:lnTo>
                  <a:pt x="58" y="577"/>
                </a:lnTo>
                <a:lnTo>
                  <a:pt x="58" y="576"/>
                </a:lnTo>
                <a:lnTo>
                  <a:pt x="59" y="576"/>
                </a:lnTo>
                <a:lnTo>
                  <a:pt x="60" y="575"/>
                </a:lnTo>
                <a:lnTo>
                  <a:pt x="60" y="574"/>
                </a:lnTo>
                <a:lnTo>
                  <a:pt x="61" y="573"/>
                </a:lnTo>
                <a:lnTo>
                  <a:pt x="61" y="572"/>
                </a:lnTo>
                <a:lnTo>
                  <a:pt x="61" y="571"/>
                </a:lnTo>
                <a:lnTo>
                  <a:pt x="61" y="568"/>
                </a:lnTo>
                <a:lnTo>
                  <a:pt x="62" y="568"/>
                </a:lnTo>
                <a:lnTo>
                  <a:pt x="62" y="567"/>
                </a:lnTo>
                <a:lnTo>
                  <a:pt x="62" y="565"/>
                </a:lnTo>
                <a:lnTo>
                  <a:pt x="62" y="563"/>
                </a:lnTo>
                <a:lnTo>
                  <a:pt x="62" y="559"/>
                </a:lnTo>
                <a:lnTo>
                  <a:pt x="61" y="557"/>
                </a:lnTo>
                <a:lnTo>
                  <a:pt x="61" y="555"/>
                </a:lnTo>
                <a:lnTo>
                  <a:pt x="60" y="552"/>
                </a:lnTo>
                <a:lnTo>
                  <a:pt x="60" y="550"/>
                </a:lnTo>
                <a:lnTo>
                  <a:pt x="59" y="549"/>
                </a:lnTo>
                <a:lnTo>
                  <a:pt x="59" y="547"/>
                </a:lnTo>
                <a:lnTo>
                  <a:pt x="59" y="546"/>
                </a:lnTo>
                <a:lnTo>
                  <a:pt x="59" y="542"/>
                </a:lnTo>
                <a:lnTo>
                  <a:pt x="58" y="541"/>
                </a:lnTo>
                <a:lnTo>
                  <a:pt x="58" y="535"/>
                </a:lnTo>
                <a:lnTo>
                  <a:pt x="58" y="534"/>
                </a:lnTo>
                <a:lnTo>
                  <a:pt x="58" y="531"/>
                </a:lnTo>
                <a:lnTo>
                  <a:pt x="58" y="530"/>
                </a:lnTo>
                <a:lnTo>
                  <a:pt x="58" y="529"/>
                </a:lnTo>
                <a:lnTo>
                  <a:pt x="58" y="527"/>
                </a:lnTo>
                <a:lnTo>
                  <a:pt x="58" y="525"/>
                </a:lnTo>
                <a:lnTo>
                  <a:pt x="58" y="522"/>
                </a:lnTo>
                <a:lnTo>
                  <a:pt x="58" y="518"/>
                </a:lnTo>
                <a:lnTo>
                  <a:pt x="58" y="516"/>
                </a:lnTo>
                <a:lnTo>
                  <a:pt x="57" y="510"/>
                </a:lnTo>
                <a:lnTo>
                  <a:pt x="57" y="507"/>
                </a:lnTo>
                <a:lnTo>
                  <a:pt x="57" y="506"/>
                </a:lnTo>
                <a:lnTo>
                  <a:pt x="55" y="499"/>
                </a:lnTo>
                <a:lnTo>
                  <a:pt x="55" y="498"/>
                </a:lnTo>
                <a:lnTo>
                  <a:pt x="54" y="495"/>
                </a:lnTo>
                <a:lnTo>
                  <a:pt x="53" y="493"/>
                </a:lnTo>
                <a:lnTo>
                  <a:pt x="53" y="489"/>
                </a:lnTo>
                <a:lnTo>
                  <a:pt x="52" y="488"/>
                </a:lnTo>
                <a:lnTo>
                  <a:pt x="52" y="485"/>
                </a:lnTo>
                <a:lnTo>
                  <a:pt x="51" y="483"/>
                </a:lnTo>
                <a:lnTo>
                  <a:pt x="50" y="481"/>
                </a:lnTo>
                <a:lnTo>
                  <a:pt x="49" y="476"/>
                </a:lnTo>
                <a:lnTo>
                  <a:pt x="48" y="476"/>
                </a:lnTo>
                <a:lnTo>
                  <a:pt x="48" y="475"/>
                </a:lnTo>
                <a:lnTo>
                  <a:pt x="48" y="474"/>
                </a:lnTo>
                <a:lnTo>
                  <a:pt x="48" y="471"/>
                </a:lnTo>
                <a:lnTo>
                  <a:pt x="46" y="468"/>
                </a:lnTo>
                <a:lnTo>
                  <a:pt x="46" y="467"/>
                </a:lnTo>
                <a:lnTo>
                  <a:pt x="46" y="465"/>
                </a:lnTo>
                <a:lnTo>
                  <a:pt x="46" y="460"/>
                </a:lnTo>
                <a:lnTo>
                  <a:pt x="46" y="458"/>
                </a:lnTo>
                <a:lnTo>
                  <a:pt x="46" y="457"/>
                </a:lnTo>
                <a:lnTo>
                  <a:pt x="45" y="454"/>
                </a:lnTo>
                <a:lnTo>
                  <a:pt x="45" y="449"/>
                </a:lnTo>
                <a:lnTo>
                  <a:pt x="45" y="447"/>
                </a:lnTo>
                <a:lnTo>
                  <a:pt x="45" y="445"/>
                </a:lnTo>
                <a:lnTo>
                  <a:pt x="45" y="443"/>
                </a:lnTo>
                <a:lnTo>
                  <a:pt x="44" y="443"/>
                </a:lnTo>
                <a:lnTo>
                  <a:pt x="44" y="442"/>
                </a:lnTo>
                <a:lnTo>
                  <a:pt x="44" y="437"/>
                </a:lnTo>
                <a:lnTo>
                  <a:pt x="44" y="433"/>
                </a:lnTo>
                <a:lnTo>
                  <a:pt x="43" y="432"/>
                </a:lnTo>
                <a:lnTo>
                  <a:pt x="43" y="431"/>
                </a:lnTo>
                <a:lnTo>
                  <a:pt x="43" y="430"/>
                </a:lnTo>
                <a:lnTo>
                  <a:pt x="43" y="429"/>
                </a:lnTo>
                <a:lnTo>
                  <a:pt x="43" y="428"/>
                </a:lnTo>
                <a:lnTo>
                  <a:pt x="42" y="426"/>
                </a:lnTo>
                <a:lnTo>
                  <a:pt x="41" y="422"/>
                </a:lnTo>
                <a:lnTo>
                  <a:pt x="41" y="421"/>
                </a:lnTo>
                <a:lnTo>
                  <a:pt x="40" y="416"/>
                </a:lnTo>
                <a:lnTo>
                  <a:pt x="40" y="415"/>
                </a:lnTo>
                <a:lnTo>
                  <a:pt x="40" y="414"/>
                </a:lnTo>
                <a:lnTo>
                  <a:pt x="40" y="415"/>
                </a:lnTo>
                <a:lnTo>
                  <a:pt x="41" y="415"/>
                </a:lnTo>
                <a:lnTo>
                  <a:pt x="42" y="416"/>
                </a:lnTo>
                <a:lnTo>
                  <a:pt x="42" y="417"/>
                </a:lnTo>
                <a:lnTo>
                  <a:pt x="45" y="421"/>
                </a:lnTo>
                <a:lnTo>
                  <a:pt x="48" y="418"/>
                </a:lnTo>
                <a:lnTo>
                  <a:pt x="49" y="418"/>
                </a:lnTo>
                <a:lnTo>
                  <a:pt x="49" y="416"/>
                </a:lnTo>
                <a:lnTo>
                  <a:pt x="49" y="409"/>
                </a:lnTo>
                <a:lnTo>
                  <a:pt x="53" y="409"/>
                </a:lnTo>
                <a:lnTo>
                  <a:pt x="53" y="400"/>
                </a:lnTo>
                <a:lnTo>
                  <a:pt x="52" y="400"/>
                </a:lnTo>
                <a:lnTo>
                  <a:pt x="50" y="400"/>
                </a:lnTo>
                <a:lnTo>
                  <a:pt x="48" y="400"/>
                </a:lnTo>
                <a:lnTo>
                  <a:pt x="46" y="400"/>
                </a:lnTo>
                <a:lnTo>
                  <a:pt x="45" y="400"/>
                </a:lnTo>
                <a:lnTo>
                  <a:pt x="44" y="400"/>
                </a:lnTo>
                <a:lnTo>
                  <a:pt x="44" y="399"/>
                </a:lnTo>
                <a:lnTo>
                  <a:pt x="44" y="398"/>
                </a:lnTo>
                <a:lnTo>
                  <a:pt x="44" y="397"/>
                </a:lnTo>
                <a:lnTo>
                  <a:pt x="43" y="397"/>
                </a:lnTo>
                <a:lnTo>
                  <a:pt x="43" y="396"/>
                </a:lnTo>
                <a:lnTo>
                  <a:pt x="43" y="395"/>
                </a:lnTo>
                <a:lnTo>
                  <a:pt x="44" y="395"/>
                </a:lnTo>
                <a:lnTo>
                  <a:pt x="45" y="395"/>
                </a:lnTo>
                <a:lnTo>
                  <a:pt x="45" y="393"/>
                </a:lnTo>
                <a:lnTo>
                  <a:pt x="45" y="392"/>
                </a:lnTo>
                <a:lnTo>
                  <a:pt x="44" y="392"/>
                </a:lnTo>
                <a:lnTo>
                  <a:pt x="44" y="391"/>
                </a:lnTo>
                <a:lnTo>
                  <a:pt x="44" y="390"/>
                </a:lnTo>
                <a:lnTo>
                  <a:pt x="44" y="389"/>
                </a:lnTo>
                <a:lnTo>
                  <a:pt x="43" y="389"/>
                </a:lnTo>
                <a:lnTo>
                  <a:pt x="43" y="388"/>
                </a:lnTo>
                <a:lnTo>
                  <a:pt x="44" y="388"/>
                </a:lnTo>
                <a:lnTo>
                  <a:pt x="44" y="387"/>
                </a:lnTo>
                <a:lnTo>
                  <a:pt x="44" y="383"/>
                </a:lnTo>
                <a:lnTo>
                  <a:pt x="45" y="383"/>
                </a:lnTo>
                <a:lnTo>
                  <a:pt x="46" y="383"/>
                </a:lnTo>
                <a:lnTo>
                  <a:pt x="48" y="383"/>
                </a:lnTo>
                <a:lnTo>
                  <a:pt x="51" y="383"/>
                </a:lnTo>
                <a:lnTo>
                  <a:pt x="52" y="383"/>
                </a:lnTo>
                <a:lnTo>
                  <a:pt x="53" y="383"/>
                </a:lnTo>
                <a:lnTo>
                  <a:pt x="53" y="380"/>
                </a:lnTo>
                <a:lnTo>
                  <a:pt x="53" y="379"/>
                </a:lnTo>
                <a:lnTo>
                  <a:pt x="53" y="373"/>
                </a:lnTo>
                <a:lnTo>
                  <a:pt x="53" y="372"/>
                </a:lnTo>
                <a:lnTo>
                  <a:pt x="53" y="370"/>
                </a:lnTo>
                <a:lnTo>
                  <a:pt x="53" y="368"/>
                </a:lnTo>
                <a:lnTo>
                  <a:pt x="53" y="367"/>
                </a:lnTo>
                <a:lnTo>
                  <a:pt x="53" y="366"/>
                </a:lnTo>
                <a:lnTo>
                  <a:pt x="53" y="364"/>
                </a:lnTo>
                <a:lnTo>
                  <a:pt x="53" y="359"/>
                </a:lnTo>
                <a:lnTo>
                  <a:pt x="53" y="358"/>
                </a:lnTo>
                <a:lnTo>
                  <a:pt x="53" y="357"/>
                </a:lnTo>
                <a:lnTo>
                  <a:pt x="53" y="353"/>
                </a:lnTo>
                <a:lnTo>
                  <a:pt x="53" y="348"/>
                </a:lnTo>
                <a:lnTo>
                  <a:pt x="52" y="339"/>
                </a:lnTo>
                <a:lnTo>
                  <a:pt x="52" y="338"/>
                </a:lnTo>
                <a:lnTo>
                  <a:pt x="52" y="333"/>
                </a:lnTo>
                <a:lnTo>
                  <a:pt x="52" y="332"/>
                </a:lnTo>
                <a:lnTo>
                  <a:pt x="52" y="329"/>
                </a:lnTo>
                <a:lnTo>
                  <a:pt x="52" y="328"/>
                </a:lnTo>
                <a:lnTo>
                  <a:pt x="52" y="325"/>
                </a:lnTo>
                <a:lnTo>
                  <a:pt x="52" y="324"/>
                </a:lnTo>
                <a:lnTo>
                  <a:pt x="52" y="323"/>
                </a:lnTo>
                <a:lnTo>
                  <a:pt x="52" y="321"/>
                </a:lnTo>
                <a:lnTo>
                  <a:pt x="52" y="314"/>
                </a:lnTo>
                <a:lnTo>
                  <a:pt x="53" y="314"/>
                </a:lnTo>
                <a:lnTo>
                  <a:pt x="54" y="314"/>
                </a:lnTo>
                <a:lnTo>
                  <a:pt x="55" y="314"/>
                </a:lnTo>
                <a:lnTo>
                  <a:pt x="57" y="314"/>
                </a:lnTo>
                <a:lnTo>
                  <a:pt x="58" y="314"/>
                </a:lnTo>
                <a:lnTo>
                  <a:pt x="60" y="314"/>
                </a:lnTo>
                <a:lnTo>
                  <a:pt x="61" y="314"/>
                </a:lnTo>
                <a:lnTo>
                  <a:pt x="62" y="314"/>
                </a:lnTo>
                <a:lnTo>
                  <a:pt x="66" y="314"/>
                </a:lnTo>
                <a:lnTo>
                  <a:pt x="66" y="313"/>
                </a:lnTo>
                <a:lnTo>
                  <a:pt x="66" y="312"/>
                </a:lnTo>
                <a:lnTo>
                  <a:pt x="66" y="311"/>
                </a:lnTo>
                <a:lnTo>
                  <a:pt x="66" y="308"/>
                </a:lnTo>
                <a:lnTo>
                  <a:pt x="66" y="307"/>
                </a:lnTo>
                <a:lnTo>
                  <a:pt x="66" y="306"/>
                </a:lnTo>
                <a:lnTo>
                  <a:pt x="72" y="306"/>
                </a:lnTo>
                <a:lnTo>
                  <a:pt x="74" y="306"/>
                </a:lnTo>
                <a:lnTo>
                  <a:pt x="79" y="306"/>
                </a:lnTo>
                <a:lnTo>
                  <a:pt x="85" y="306"/>
                </a:lnTo>
                <a:lnTo>
                  <a:pt x="87" y="306"/>
                </a:lnTo>
                <a:lnTo>
                  <a:pt x="87" y="307"/>
                </a:lnTo>
                <a:lnTo>
                  <a:pt x="87" y="311"/>
                </a:lnTo>
                <a:lnTo>
                  <a:pt x="87" y="313"/>
                </a:lnTo>
                <a:lnTo>
                  <a:pt x="87" y="314"/>
                </a:lnTo>
                <a:lnTo>
                  <a:pt x="88" y="315"/>
                </a:lnTo>
                <a:lnTo>
                  <a:pt x="96" y="315"/>
                </a:lnTo>
                <a:lnTo>
                  <a:pt x="97" y="315"/>
                </a:lnTo>
                <a:lnTo>
                  <a:pt x="98" y="315"/>
                </a:lnTo>
                <a:lnTo>
                  <a:pt x="100" y="314"/>
                </a:lnTo>
                <a:lnTo>
                  <a:pt x="101" y="314"/>
                </a:lnTo>
                <a:lnTo>
                  <a:pt x="101" y="313"/>
                </a:lnTo>
                <a:lnTo>
                  <a:pt x="102" y="313"/>
                </a:lnTo>
                <a:lnTo>
                  <a:pt x="103" y="313"/>
                </a:lnTo>
                <a:lnTo>
                  <a:pt x="104" y="313"/>
                </a:lnTo>
                <a:lnTo>
                  <a:pt x="105" y="313"/>
                </a:lnTo>
                <a:lnTo>
                  <a:pt x="106" y="313"/>
                </a:lnTo>
                <a:lnTo>
                  <a:pt x="106" y="312"/>
                </a:lnTo>
                <a:lnTo>
                  <a:pt x="107" y="312"/>
                </a:lnTo>
                <a:lnTo>
                  <a:pt x="110" y="309"/>
                </a:lnTo>
                <a:lnTo>
                  <a:pt x="111" y="308"/>
                </a:lnTo>
                <a:lnTo>
                  <a:pt x="111" y="307"/>
                </a:lnTo>
                <a:lnTo>
                  <a:pt x="112" y="309"/>
                </a:lnTo>
                <a:lnTo>
                  <a:pt x="114" y="311"/>
                </a:lnTo>
                <a:lnTo>
                  <a:pt x="115" y="311"/>
                </a:lnTo>
                <a:lnTo>
                  <a:pt x="117" y="311"/>
                </a:lnTo>
                <a:lnTo>
                  <a:pt x="119" y="313"/>
                </a:lnTo>
                <a:lnTo>
                  <a:pt x="120" y="313"/>
                </a:lnTo>
                <a:lnTo>
                  <a:pt x="121" y="314"/>
                </a:lnTo>
                <a:lnTo>
                  <a:pt x="121" y="311"/>
                </a:lnTo>
                <a:lnTo>
                  <a:pt x="122" y="311"/>
                </a:lnTo>
                <a:lnTo>
                  <a:pt x="123" y="311"/>
                </a:lnTo>
                <a:lnTo>
                  <a:pt x="124" y="311"/>
                </a:lnTo>
                <a:lnTo>
                  <a:pt x="126" y="309"/>
                </a:lnTo>
                <a:lnTo>
                  <a:pt x="127" y="309"/>
                </a:lnTo>
                <a:lnTo>
                  <a:pt x="128" y="309"/>
                </a:lnTo>
                <a:lnTo>
                  <a:pt x="128" y="308"/>
                </a:lnTo>
                <a:lnTo>
                  <a:pt x="129" y="308"/>
                </a:lnTo>
                <a:lnTo>
                  <a:pt x="129" y="307"/>
                </a:lnTo>
                <a:lnTo>
                  <a:pt x="130" y="307"/>
                </a:lnTo>
                <a:lnTo>
                  <a:pt x="130" y="306"/>
                </a:lnTo>
                <a:lnTo>
                  <a:pt x="141" y="306"/>
                </a:lnTo>
                <a:lnTo>
                  <a:pt x="147" y="307"/>
                </a:lnTo>
                <a:lnTo>
                  <a:pt x="164" y="307"/>
                </a:lnTo>
                <a:lnTo>
                  <a:pt x="166" y="307"/>
                </a:lnTo>
                <a:lnTo>
                  <a:pt x="170" y="307"/>
                </a:lnTo>
                <a:lnTo>
                  <a:pt x="171" y="307"/>
                </a:lnTo>
                <a:lnTo>
                  <a:pt x="158" y="318"/>
                </a:lnTo>
                <a:lnTo>
                  <a:pt x="157" y="320"/>
                </a:lnTo>
                <a:lnTo>
                  <a:pt x="155" y="321"/>
                </a:lnTo>
                <a:lnTo>
                  <a:pt x="155" y="322"/>
                </a:lnTo>
                <a:lnTo>
                  <a:pt x="157" y="325"/>
                </a:lnTo>
                <a:lnTo>
                  <a:pt x="160" y="325"/>
                </a:lnTo>
                <a:lnTo>
                  <a:pt x="163" y="325"/>
                </a:lnTo>
                <a:lnTo>
                  <a:pt x="163" y="328"/>
                </a:lnTo>
                <a:lnTo>
                  <a:pt x="163" y="333"/>
                </a:lnTo>
                <a:lnTo>
                  <a:pt x="165" y="333"/>
                </a:lnTo>
                <a:lnTo>
                  <a:pt x="167" y="333"/>
                </a:lnTo>
                <a:lnTo>
                  <a:pt x="188" y="333"/>
                </a:lnTo>
                <a:lnTo>
                  <a:pt x="199" y="333"/>
                </a:lnTo>
                <a:lnTo>
                  <a:pt x="201" y="333"/>
                </a:lnTo>
                <a:lnTo>
                  <a:pt x="206" y="333"/>
                </a:lnTo>
                <a:lnTo>
                  <a:pt x="206" y="334"/>
                </a:lnTo>
                <a:lnTo>
                  <a:pt x="206" y="336"/>
                </a:lnTo>
                <a:lnTo>
                  <a:pt x="206" y="338"/>
                </a:lnTo>
                <a:lnTo>
                  <a:pt x="206" y="340"/>
                </a:lnTo>
                <a:lnTo>
                  <a:pt x="206" y="341"/>
                </a:lnTo>
                <a:lnTo>
                  <a:pt x="206" y="342"/>
                </a:lnTo>
                <a:lnTo>
                  <a:pt x="207" y="342"/>
                </a:lnTo>
                <a:lnTo>
                  <a:pt x="208" y="342"/>
                </a:lnTo>
                <a:lnTo>
                  <a:pt x="209" y="342"/>
                </a:lnTo>
                <a:lnTo>
                  <a:pt x="210" y="342"/>
                </a:lnTo>
                <a:lnTo>
                  <a:pt x="213" y="342"/>
                </a:lnTo>
                <a:lnTo>
                  <a:pt x="214" y="342"/>
                </a:lnTo>
                <a:lnTo>
                  <a:pt x="215" y="343"/>
                </a:lnTo>
                <a:lnTo>
                  <a:pt x="215" y="342"/>
                </a:lnTo>
                <a:lnTo>
                  <a:pt x="216" y="342"/>
                </a:lnTo>
                <a:lnTo>
                  <a:pt x="217" y="342"/>
                </a:lnTo>
                <a:lnTo>
                  <a:pt x="218" y="342"/>
                </a:lnTo>
                <a:lnTo>
                  <a:pt x="219" y="342"/>
                </a:lnTo>
                <a:lnTo>
                  <a:pt x="223" y="342"/>
                </a:lnTo>
                <a:lnTo>
                  <a:pt x="224" y="342"/>
                </a:lnTo>
                <a:lnTo>
                  <a:pt x="224" y="341"/>
                </a:lnTo>
                <a:lnTo>
                  <a:pt x="224" y="339"/>
                </a:lnTo>
                <a:lnTo>
                  <a:pt x="224" y="338"/>
                </a:lnTo>
                <a:lnTo>
                  <a:pt x="224" y="337"/>
                </a:lnTo>
                <a:lnTo>
                  <a:pt x="224" y="334"/>
                </a:lnTo>
                <a:lnTo>
                  <a:pt x="224" y="333"/>
                </a:lnTo>
                <a:lnTo>
                  <a:pt x="224" y="325"/>
                </a:lnTo>
                <a:lnTo>
                  <a:pt x="224" y="318"/>
                </a:lnTo>
                <a:lnTo>
                  <a:pt x="224" y="316"/>
                </a:lnTo>
                <a:lnTo>
                  <a:pt x="224" y="306"/>
                </a:lnTo>
                <a:lnTo>
                  <a:pt x="224" y="304"/>
                </a:lnTo>
                <a:lnTo>
                  <a:pt x="224" y="296"/>
                </a:lnTo>
                <a:lnTo>
                  <a:pt x="224" y="289"/>
                </a:lnTo>
                <a:lnTo>
                  <a:pt x="224" y="262"/>
                </a:lnTo>
                <a:lnTo>
                  <a:pt x="224" y="255"/>
                </a:lnTo>
                <a:lnTo>
                  <a:pt x="229" y="255"/>
                </a:lnTo>
                <a:lnTo>
                  <a:pt x="241" y="255"/>
                </a:lnTo>
                <a:lnTo>
                  <a:pt x="257" y="254"/>
                </a:lnTo>
                <a:lnTo>
                  <a:pt x="258" y="254"/>
                </a:lnTo>
                <a:lnTo>
                  <a:pt x="258" y="246"/>
                </a:lnTo>
                <a:lnTo>
                  <a:pt x="258" y="245"/>
                </a:lnTo>
                <a:lnTo>
                  <a:pt x="258" y="242"/>
                </a:lnTo>
                <a:lnTo>
                  <a:pt x="258" y="241"/>
                </a:lnTo>
                <a:lnTo>
                  <a:pt x="258" y="240"/>
                </a:lnTo>
                <a:lnTo>
                  <a:pt x="258" y="239"/>
                </a:lnTo>
                <a:lnTo>
                  <a:pt x="258" y="238"/>
                </a:lnTo>
                <a:lnTo>
                  <a:pt x="258" y="237"/>
                </a:lnTo>
                <a:lnTo>
                  <a:pt x="258" y="234"/>
                </a:lnTo>
                <a:lnTo>
                  <a:pt x="258" y="233"/>
                </a:lnTo>
                <a:lnTo>
                  <a:pt x="258" y="232"/>
                </a:lnTo>
                <a:lnTo>
                  <a:pt x="258" y="231"/>
                </a:lnTo>
                <a:lnTo>
                  <a:pt x="258" y="230"/>
                </a:lnTo>
                <a:lnTo>
                  <a:pt x="258" y="229"/>
                </a:lnTo>
                <a:lnTo>
                  <a:pt x="258" y="226"/>
                </a:lnTo>
                <a:lnTo>
                  <a:pt x="258" y="225"/>
                </a:lnTo>
                <a:lnTo>
                  <a:pt x="258" y="223"/>
                </a:lnTo>
                <a:lnTo>
                  <a:pt x="258" y="221"/>
                </a:lnTo>
                <a:lnTo>
                  <a:pt x="258" y="220"/>
                </a:lnTo>
                <a:lnTo>
                  <a:pt x="259" y="220"/>
                </a:lnTo>
                <a:lnTo>
                  <a:pt x="260" y="220"/>
                </a:lnTo>
                <a:lnTo>
                  <a:pt x="261" y="220"/>
                </a:lnTo>
                <a:lnTo>
                  <a:pt x="270" y="220"/>
                </a:lnTo>
                <a:lnTo>
                  <a:pt x="281" y="220"/>
                </a:lnTo>
                <a:lnTo>
                  <a:pt x="283" y="220"/>
                </a:lnTo>
                <a:lnTo>
                  <a:pt x="285" y="220"/>
                </a:lnTo>
                <a:lnTo>
                  <a:pt x="286" y="220"/>
                </a:lnTo>
                <a:lnTo>
                  <a:pt x="287" y="220"/>
                </a:lnTo>
                <a:lnTo>
                  <a:pt x="288" y="220"/>
                </a:lnTo>
                <a:lnTo>
                  <a:pt x="290" y="220"/>
                </a:lnTo>
                <a:lnTo>
                  <a:pt x="291" y="220"/>
                </a:lnTo>
                <a:lnTo>
                  <a:pt x="292" y="220"/>
                </a:lnTo>
                <a:lnTo>
                  <a:pt x="293" y="220"/>
                </a:lnTo>
                <a:lnTo>
                  <a:pt x="295" y="220"/>
                </a:lnTo>
                <a:lnTo>
                  <a:pt x="296" y="220"/>
                </a:lnTo>
                <a:lnTo>
                  <a:pt x="298" y="220"/>
                </a:lnTo>
                <a:lnTo>
                  <a:pt x="299" y="220"/>
                </a:lnTo>
                <a:lnTo>
                  <a:pt x="301" y="220"/>
                </a:lnTo>
                <a:lnTo>
                  <a:pt x="305" y="220"/>
                </a:lnTo>
                <a:lnTo>
                  <a:pt x="313" y="220"/>
                </a:lnTo>
                <a:lnTo>
                  <a:pt x="316" y="220"/>
                </a:lnTo>
                <a:lnTo>
                  <a:pt x="317" y="220"/>
                </a:lnTo>
                <a:lnTo>
                  <a:pt x="318" y="220"/>
                </a:lnTo>
                <a:lnTo>
                  <a:pt x="319" y="220"/>
                </a:lnTo>
                <a:lnTo>
                  <a:pt x="324" y="220"/>
                </a:lnTo>
                <a:lnTo>
                  <a:pt x="324" y="221"/>
                </a:lnTo>
                <a:lnTo>
                  <a:pt x="322" y="224"/>
                </a:lnTo>
                <a:lnTo>
                  <a:pt x="322" y="225"/>
                </a:lnTo>
                <a:lnTo>
                  <a:pt x="322" y="226"/>
                </a:lnTo>
                <a:lnTo>
                  <a:pt x="322" y="228"/>
                </a:lnTo>
                <a:lnTo>
                  <a:pt x="321" y="228"/>
                </a:lnTo>
                <a:lnTo>
                  <a:pt x="321" y="229"/>
                </a:lnTo>
                <a:lnTo>
                  <a:pt x="321" y="232"/>
                </a:lnTo>
                <a:lnTo>
                  <a:pt x="321" y="233"/>
                </a:lnTo>
                <a:lnTo>
                  <a:pt x="320" y="234"/>
                </a:lnTo>
                <a:lnTo>
                  <a:pt x="320" y="238"/>
                </a:lnTo>
                <a:lnTo>
                  <a:pt x="319" y="239"/>
                </a:lnTo>
                <a:lnTo>
                  <a:pt x="319" y="240"/>
                </a:lnTo>
                <a:lnTo>
                  <a:pt x="319" y="241"/>
                </a:lnTo>
                <a:lnTo>
                  <a:pt x="319" y="242"/>
                </a:lnTo>
                <a:lnTo>
                  <a:pt x="319" y="244"/>
                </a:lnTo>
                <a:lnTo>
                  <a:pt x="319" y="246"/>
                </a:lnTo>
                <a:lnTo>
                  <a:pt x="318" y="247"/>
                </a:lnTo>
                <a:lnTo>
                  <a:pt x="318" y="248"/>
                </a:lnTo>
                <a:lnTo>
                  <a:pt x="317" y="255"/>
                </a:lnTo>
                <a:lnTo>
                  <a:pt x="316" y="256"/>
                </a:lnTo>
                <a:lnTo>
                  <a:pt x="316" y="257"/>
                </a:lnTo>
                <a:lnTo>
                  <a:pt x="316" y="258"/>
                </a:lnTo>
                <a:lnTo>
                  <a:pt x="314" y="265"/>
                </a:lnTo>
                <a:lnTo>
                  <a:pt x="314" y="266"/>
                </a:lnTo>
                <a:lnTo>
                  <a:pt x="313" y="272"/>
                </a:lnTo>
                <a:lnTo>
                  <a:pt x="326" y="273"/>
                </a:lnTo>
                <a:lnTo>
                  <a:pt x="340" y="274"/>
                </a:lnTo>
                <a:lnTo>
                  <a:pt x="343" y="274"/>
                </a:lnTo>
                <a:lnTo>
                  <a:pt x="344" y="274"/>
                </a:lnTo>
                <a:lnTo>
                  <a:pt x="352" y="275"/>
                </a:lnTo>
                <a:lnTo>
                  <a:pt x="354" y="275"/>
                </a:lnTo>
                <a:lnTo>
                  <a:pt x="363" y="276"/>
                </a:lnTo>
                <a:lnTo>
                  <a:pt x="363" y="275"/>
                </a:lnTo>
                <a:lnTo>
                  <a:pt x="363" y="274"/>
                </a:lnTo>
                <a:lnTo>
                  <a:pt x="363" y="273"/>
                </a:lnTo>
                <a:lnTo>
                  <a:pt x="365" y="264"/>
                </a:lnTo>
                <a:lnTo>
                  <a:pt x="369" y="249"/>
                </a:lnTo>
                <a:lnTo>
                  <a:pt x="370" y="242"/>
                </a:lnTo>
                <a:lnTo>
                  <a:pt x="366" y="242"/>
                </a:lnTo>
                <a:lnTo>
                  <a:pt x="364" y="242"/>
                </a:lnTo>
                <a:lnTo>
                  <a:pt x="369" y="220"/>
                </a:lnTo>
                <a:lnTo>
                  <a:pt x="377" y="180"/>
                </a:lnTo>
                <a:lnTo>
                  <a:pt x="378" y="178"/>
                </a:lnTo>
                <a:lnTo>
                  <a:pt x="378" y="174"/>
                </a:lnTo>
                <a:lnTo>
                  <a:pt x="380" y="167"/>
                </a:lnTo>
                <a:lnTo>
                  <a:pt x="380" y="164"/>
                </a:lnTo>
                <a:lnTo>
                  <a:pt x="382" y="155"/>
                </a:lnTo>
                <a:lnTo>
                  <a:pt x="379" y="150"/>
                </a:lnTo>
                <a:lnTo>
                  <a:pt x="372" y="141"/>
                </a:lnTo>
                <a:lnTo>
                  <a:pt x="359" y="131"/>
                </a:lnTo>
                <a:lnTo>
                  <a:pt x="355" y="131"/>
                </a:lnTo>
                <a:lnTo>
                  <a:pt x="343" y="131"/>
                </a:lnTo>
                <a:lnTo>
                  <a:pt x="342" y="131"/>
                </a:lnTo>
                <a:lnTo>
                  <a:pt x="343" y="127"/>
                </a:lnTo>
                <a:lnTo>
                  <a:pt x="342" y="125"/>
                </a:lnTo>
                <a:lnTo>
                  <a:pt x="340" y="125"/>
                </a:lnTo>
                <a:lnTo>
                  <a:pt x="340" y="127"/>
                </a:lnTo>
                <a:lnTo>
                  <a:pt x="340" y="125"/>
                </a:lnTo>
                <a:lnTo>
                  <a:pt x="339" y="125"/>
                </a:lnTo>
                <a:lnTo>
                  <a:pt x="338" y="124"/>
                </a:lnTo>
                <a:lnTo>
                  <a:pt x="338" y="123"/>
                </a:lnTo>
                <a:lnTo>
                  <a:pt x="337" y="122"/>
                </a:lnTo>
                <a:lnTo>
                  <a:pt x="337" y="121"/>
                </a:lnTo>
                <a:lnTo>
                  <a:pt x="337" y="120"/>
                </a:lnTo>
                <a:lnTo>
                  <a:pt x="337" y="119"/>
                </a:lnTo>
                <a:lnTo>
                  <a:pt x="337" y="117"/>
                </a:lnTo>
                <a:lnTo>
                  <a:pt x="337" y="116"/>
                </a:lnTo>
                <a:lnTo>
                  <a:pt x="338" y="116"/>
                </a:lnTo>
                <a:lnTo>
                  <a:pt x="338" y="115"/>
                </a:lnTo>
                <a:lnTo>
                  <a:pt x="338" y="114"/>
                </a:lnTo>
                <a:lnTo>
                  <a:pt x="339" y="114"/>
                </a:lnTo>
                <a:lnTo>
                  <a:pt x="338" y="114"/>
                </a:lnTo>
                <a:lnTo>
                  <a:pt x="338" y="113"/>
                </a:lnTo>
                <a:lnTo>
                  <a:pt x="338" y="112"/>
                </a:lnTo>
                <a:lnTo>
                  <a:pt x="337" y="111"/>
                </a:lnTo>
                <a:lnTo>
                  <a:pt x="336" y="111"/>
                </a:lnTo>
                <a:lnTo>
                  <a:pt x="335" y="111"/>
                </a:lnTo>
                <a:lnTo>
                  <a:pt x="333" y="112"/>
                </a:lnTo>
                <a:lnTo>
                  <a:pt x="333" y="113"/>
                </a:lnTo>
                <a:lnTo>
                  <a:pt x="333" y="114"/>
                </a:lnTo>
                <a:lnTo>
                  <a:pt x="331" y="114"/>
                </a:lnTo>
                <a:lnTo>
                  <a:pt x="333" y="115"/>
                </a:lnTo>
                <a:lnTo>
                  <a:pt x="333" y="116"/>
                </a:lnTo>
                <a:lnTo>
                  <a:pt x="333" y="117"/>
                </a:lnTo>
                <a:lnTo>
                  <a:pt x="333" y="119"/>
                </a:lnTo>
                <a:lnTo>
                  <a:pt x="333" y="120"/>
                </a:lnTo>
                <a:lnTo>
                  <a:pt x="334" y="120"/>
                </a:lnTo>
                <a:lnTo>
                  <a:pt x="333" y="120"/>
                </a:lnTo>
                <a:lnTo>
                  <a:pt x="333" y="121"/>
                </a:lnTo>
                <a:lnTo>
                  <a:pt x="334" y="122"/>
                </a:lnTo>
                <a:lnTo>
                  <a:pt x="334" y="123"/>
                </a:lnTo>
                <a:lnTo>
                  <a:pt x="334" y="124"/>
                </a:lnTo>
                <a:lnTo>
                  <a:pt x="335" y="125"/>
                </a:lnTo>
                <a:lnTo>
                  <a:pt x="335" y="127"/>
                </a:lnTo>
                <a:lnTo>
                  <a:pt x="335" y="128"/>
                </a:lnTo>
                <a:lnTo>
                  <a:pt x="335" y="130"/>
                </a:lnTo>
                <a:lnTo>
                  <a:pt x="336" y="133"/>
                </a:lnTo>
                <a:lnTo>
                  <a:pt x="335" y="136"/>
                </a:lnTo>
                <a:lnTo>
                  <a:pt x="335" y="138"/>
                </a:lnTo>
                <a:lnTo>
                  <a:pt x="335" y="139"/>
                </a:lnTo>
                <a:lnTo>
                  <a:pt x="334" y="142"/>
                </a:lnTo>
                <a:lnTo>
                  <a:pt x="335" y="142"/>
                </a:lnTo>
                <a:lnTo>
                  <a:pt x="335" y="144"/>
                </a:lnTo>
                <a:lnTo>
                  <a:pt x="335" y="145"/>
                </a:lnTo>
                <a:lnTo>
                  <a:pt x="334" y="144"/>
                </a:lnTo>
                <a:lnTo>
                  <a:pt x="334" y="145"/>
                </a:lnTo>
                <a:lnTo>
                  <a:pt x="333" y="145"/>
                </a:lnTo>
                <a:lnTo>
                  <a:pt x="333" y="146"/>
                </a:lnTo>
                <a:lnTo>
                  <a:pt x="333" y="147"/>
                </a:lnTo>
                <a:lnTo>
                  <a:pt x="333" y="148"/>
                </a:lnTo>
                <a:lnTo>
                  <a:pt x="333" y="149"/>
                </a:lnTo>
                <a:lnTo>
                  <a:pt x="331" y="149"/>
                </a:lnTo>
                <a:lnTo>
                  <a:pt x="328" y="153"/>
                </a:lnTo>
                <a:lnTo>
                  <a:pt x="327" y="154"/>
                </a:lnTo>
                <a:lnTo>
                  <a:pt x="327" y="155"/>
                </a:lnTo>
                <a:lnTo>
                  <a:pt x="326" y="156"/>
                </a:lnTo>
                <a:lnTo>
                  <a:pt x="327" y="157"/>
                </a:lnTo>
                <a:lnTo>
                  <a:pt x="327" y="158"/>
                </a:lnTo>
                <a:lnTo>
                  <a:pt x="327" y="159"/>
                </a:lnTo>
                <a:lnTo>
                  <a:pt x="327" y="161"/>
                </a:lnTo>
                <a:lnTo>
                  <a:pt x="328" y="161"/>
                </a:lnTo>
                <a:lnTo>
                  <a:pt x="327" y="162"/>
                </a:lnTo>
                <a:lnTo>
                  <a:pt x="326" y="159"/>
                </a:lnTo>
                <a:lnTo>
                  <a:pt x="326" y="162"/>
                </a:lnTo>
                <a:lnTo>
                  <a:pt x="326" y="167"/>
                </a:lnTo>
                <a:lnTo>
                  <a:pt x="302" y="167"/>
                </a:lnTo>
                <a:lnTo>
                  <a:pt x="301" y="167"/>
                </a:lnTo>
                <a:lnTo>
                  <a:pt x="299" y="167"/>
                </a:lnTo>
                <a:lnTo>
                  <a:pt x="296" y="167"/>
                </a:lnTo>
                <a:lnTo>
                  <a:pt x="298" y="166"/>
                </a:lnTo>
                <a:lnTo>
                  <a:pt x="301" y="164"/>
                </a:lnTo>
                <a:lnTo>
                  <a:pt x="302" y="163"/>
                </a:lnTo>
                <a:lnTo>
                  <a:pt x="302" y="162"/>
                </a:lnTo>
                <a:lnTo>
                  <a:pt x="303" y="161"/>
                </a:lnTo>
                <a:lnTo>
                  <a:pt x="304" y="161"/>
                </a:lnTo>
                <a:lnTo>
                  <a:pt x="305" y="159"/>
                </a:lnTo>
                <a:lnTo>
                  <a:pt x="307" y="159"/>
                </a:lnTo>
                <a:lnTo>
                  <a:pt x="308" y="159"/>
                </a:lnTo>
                <a:lnTo>
                  <a:pt x="308" y="158"/>
                </a:lnTo>
                <a:lnTo>
                  <a:pt x="310" y="156"/>
                </a:lnTo>
                <a:lnTo>
                  <a:pt x="311" y="156"/>
                </a:lnTo>
                <a:lnTo>
                  <a:pt x="311" y="155"/>
                </a:lnTo>
                <a:lnTo>
                  <a:pt x="312" y="155"/>
                </a:lnTo>
                <a:lnTo>
                  <a:pt x="313" y="155"/>
                </a:lnTo>
                <a:lnTo>
                  <a:pt x="314" y="155"/>
                </a:lnTo>
                <a:lnTo>
                  <a:pt x="314" y="154"/>
                </a:lnTo>
                <a:lnTo>
                  <a:pt x="316" y="154"/>
                </a:lnTo>
                <a:lnTo>
                  <a:pt x="317" y="153"/>
                </a:lnTo>
                <a:lnTo>
                  <a:pt x="317" y="152"/>
                </a:lnTo>
                <a:lnTo>
                  <a:pt x="318" y="150"/>
                </a:lnTo>
                <a:lnTo>
                  <a:pt x="318" y="148"/>
                </a:lnTo>
                <a:lnTo>
                  <a:pt x="319" y="145"/>
                </a:lnTo>
                <a:lnTo>
                  <a:pt x="319" y="144"/>
                </a:lnTo>
                <a:lnTo>
                  <a:pt x="319" y="142"/>
                </a:lnTo>
                <a:lnTo>
                  <a:pt x="318" y="142"/>
                </a:lnTo>
                <a:lnTo>
                  <a:pt x="318" y="141"/>
                </a:lnTo>
                <a:lnTo>
                  <a:pt x="320" y="141"/>
                </a:lnTo>
                <a:lnTo>
                  <a:pt x="325" y="140"/>
                </a:lnTo>
                <a:lnTo>
                  <a:pt x="326" y="140"/>
                </a:lnTo>
                <a:lnTo>
                  <a:pt x="326" y="139"/>
                </a:lnTo>
                <a:lnTo>
                  <a:pt x="327" y="139"/>
                </a:lnTo>
                <a:lnTo>
                  <a:pt x="327" y="138"/>
                </a:lnTo>
                <a:lnTo>
                  <a:pt x="327" y="137"/>
                </a:lnTo>
                <a:lnTo>
                  <a:pt x="326" y="137"/>
                </a:lnTo>
                <a:lnTo>
                  <a:pt x="326" y="136"/>
                </a:lnTo>
                <a:lnTo>
                  <a:pt x="326" y="135"/>
                </a:lnTo>
                <a:lnTo>
                  <a:pt x="326" y="131"/>
                </a:lnTo>
                <a:lnTo>
                  <a:pt x="326" y="129"/>
                </a:lnTo>
                <a:lnTo>
                  <a:pt x="326" y="128"/>
                </a:lnTo>
                <a:lnTo>
                  <a:pt x="325" y="128"/>
                </a:lnTo>
                <a:lnTo>
                  <a:pt x="325" y="127"/>
                </a:lnTo>
                <a:lnTo>
                  <a:pt x="325" y="125"/>
                </a:lnTo>
                <a:lnTo>
                  <a:pt x="325" y="124"/>
                </a:lnTo>
                <a:lnTo>
                  <a:pt x="324" y="124"/>
                </a:lnTo>
                <a:lnTo>
                  <a:pt x="322" y="124"/>
                </a:lnTo>
                <a:lnTo>
                  <a:pt x="322" y="123"/>
                </a:lnTo>
                <a:lnTo>
                  <a:pt x="322" y="122"/>
                </a:lnTo>
                <a:lnTo>
                  <a:pt x="324" y="121"/>
                </a:lnTo>
                <a:lnTo>
                  <a:pt x="324" y="120"/>
                </a:lnTo>
                <a:lnTo>
                  <a:pt x="324" y="119"/>
                </a:lnTo>
                <a:lnTo>
                  <a:pt x="324" y="117"/>
                </a:lnTo>
                <a:lnTo>
                  <a:pt x="322" y="117"/>
                </a:lnTo>
                <a:lnTo>
                  <a:pt x="322" y="116"/>
                </a:lnTo>
                <a:lnTo>
                  <a:pt x="322" y="115"/>
                </a:lnTo>
                <a:lnTo>
                  <a:pt x="322" y="114"/>
                </a:lnTo>
                <a:lnTo>
                  <a:pt x="322" y="113"/>
                </a:lnTo>
                <a:lnTo>
                  <a:pt x="322" y="112"/>
                </a:lnTo>
                <a:lnTo>
                  <a:pt x="324" y="112"/>
                </a:lnTo>
                <a:lnTo>
                  <a:pt x="324" y="111"/>
                </a:lnTo>
                <a:lnTo>
                  <a:pt x="325" y="108"/>
                </a:lnTo>
                <a:lnTo>
                  <a:pt x="325" y="107"/>
                </a:lnTo>
                <a:lnTo>
                  <a:pt x="325" y="106"/>
                </a:lnTo>
                <a:lnTo>
                  <a:pt x="325" y="105"/>
                </a:lnTo>
                <a:lnTo>
                  <a:pt x="326" y="105"/>
                </a:lnTo>
                <a:lnTo>
                  <a:pt x="326" y="104"/>
                </a:lnTo>
                <a:lnTo>
                  <a:pt x="326" y="103"/>
                </a:lnTo>
                <a:lnTo>
                  <a:pt x="326" y="102"/>
                </a:lnTo>
                <a:lnTo>
                  <a:pt x="326" y="100"/>
                </a:lnTo>
                <a:lnTo>
                  <a:pt x="326" y="99"/>
                </a:lnTo>
                <a:lnTo>
                  <a:pt x="326" y="98"/>
                </a:lnTo>
                <a:lnTo>
                  <a:pt x="326" y="97"/>
                </a:lnTo>
                <a:lnTo>
                  <a:pt x="326" y="96"/>
                </a:lnTo>
                <a:lnTo>
                  <a:pt x="326" y="95"/>
                </a:lnTo>
                <a:lnTo>
                  <a:pt x="326" y="94"/>
                </a:lnTo>
                <a:lnTo>
                  <a:pt x="326" y="92"/>
                </a:lnTo>
                <a:lnTo>
                  <a:pt x="326" y="91"/>
                </a:lnTo>
                <a:lnTo>
                  <a:pt x="326" y="90"/>
                </a:lnTo>
                <a:lnTo>
                  <a:pt x="326" y="89"/>
                </a:lnTo>
                <a:lnTo>
                  <a:pt x="326" y="88"/>
                </a:lnTo>
                <a:lnTo>
                  <a:pt x="327" y="88"/>
                </a:lnTo>
                <a:lnTo>
                  <a:pt x="328" y="87"/>
                </a:lnTo>
                <a:lnTo>
                  <a:pt x="329" y="87"/>
                </a:lnTo>
                <a:lnTo>
                  <a:pt x="330" y="87"/>
                </a:lnTo>
                <a:lnTo>
                  <a:pt x="330" y="86"/>
                </a:lnTo>
                <a:lnTo>
                  <a:pt x="331" y="85"/>
                </a:lnTo>
                <a:lnTo>
                  <a:pt x="331" y="83"/>
                </a:lnTo>
                <a:lnTo>
                  <a:pt x="331" y="85"/>
                </a:lnTo>
                <a:lnTo>
                  <a:pt x="333" y="85"/>
                </a:lnTo>
                <a:lnTo>
                  <a:pt x="333" y="83"/>
                </a:lnTo>
                <a:lnTo>
                  <a:pt x="334" y="83"/>
                </a:lnTo>
                <a:lnTo>
                  <a:pt x="334" y="82"/>
                </a:lnTo>
                <a:lnTo>
                  <a:pt x="348" y="98"/>
                </a:lnTo>
                <a:lnTo>
                  <a:pt x="350" y="97"/>
                </a:lnTo>
                <a:lnTo>
                  <a:pt x="350" y="96"/>
                </a:lnTo>
                <a:lnTo>
                  <a:pt x="351" y="96"/>
                </a:lnTo>
                <a:lnTo>
                  <a:pt x="351" y="97"/>
                </a:lnTo>
                <a:lnTo>
                  <a:pt x="351" y="98"/>
                </a:lnTo>
                <a:lnTo>
                  <a:pt x="351" y="99"/>
                </a:lnTo>
                <a:lnTo>
                  <a:pt x="351" y="100"/>
                </a:lnTo>
                <a:lnTo>
                  <a:pt x="351" y="102"/>
                </a:lnTo>
                <a:lnTo>
                  <a:pt x="352" y="102"/>
                </a:lnTo>
                <a:lnTo>
                  <a:pt x="352" y="103"/>
                </a:lnTo>
                <a:lnTo>
                  <a:pt x="353" y="103"/>
                </a:lnTo>
                <a:lnTo>
                  <a:pt x="353" y="104"/>
                </a:lnTo>
                <a:lnTo>
                  <a:pt x="354" y="104"/>
                </a:lnTo>
                <a:lnTo>
                  <a:pt x="354" y="105"/>
                </a:lnTo>
                <a:lnTo>
                  <a:pt x="355" y="106"/>
                </a:lnTo>
                <a:lnTo>
                  <a:pt x="356" y="106"/>
                </a:lnTo>
                <a:lnTo>
                  <a:pt x="357" y="107"/>
                </a:lnTo>
                <a:lnTo>
                  <a:pt x="359" y="107"/>
                </a:lnTo>
                <a:lnTo>
                  <a:pt x="360" y="110"/>
                </a:lnTo>
                <a:lnTo>
                  <a:pt x="361" y="110"/>
                </a:lnTo>
                <a:lnTo>
                  <a:pt x="362" y="110"/>
                </a:lnTo>
                <a:lnTo>
                  <a:pt x="362" y="111"/>
                </a:lnTo>
                <a:lnTo>
                  <a:pt x="363" y="111"/>
                </a:lnTo>
                <a:lnTo>
                  <a:pt x="364" y="111"/>
                </a:lnTo>
                <a:lnTo>
                  <a:pt x="364" y="112"/>
                </a:lnTo>
                <a:lnTo>
                  <a:pt x="365" y="112"/>
                </a:lnTo>
                <a:lnTo>
                  <a:pt x="364" y="112"/>
                </a:lnTo>
                <a:lnTo>
                  <a:pt x="364" y="113"/>
                </a:lnTo>
                <a:lnTo>
                  <a:pt x="364" y="114"/>
                </a:lnTo>
                <a:lnTo>
                  <a:pt x="364" y="115"/>
                </a:lnTo>
                <a:lnTo>
                  <a:pt x="364" y="116"/>
                </a:lnTo>
                <a:lnTo>
                  <a:pt x="364" y="117"/>
                </a:lnTo>
                <a:lnTo>
                  <a:pt x="365" y="117"/>
                </a:lnTo>
                <a:lnTo>
                  <a:pt x="365" y="119"/>
                </a:lnTo>
                <a:lnTo>
                  <a:pt x="366" y="119"/>
                </a:lnTo>
                <a:lnTo>
                  <a:pt x="366" y="120"/>
                </a:lnTo>
                <a:lnTo>
                  <a:pt x="368" y="119"/>
                </a:lnTo>
                <a:lnTo>
                  <a:pt x="368" y="120"/>
                </a:lnTo>
                <a:lnTo>
                  <a:pt x="368" y="121"/>
                </a:lnTo>
                <a:lnTo>
                  <a:pt x="369" y="121"/>
                </a:lnTo>
                <a:lnTo>
                  <a:pt x="370" y="121"/>
                </a:lnTo>
                <a:lnTo>
                  <a:pt x="371" y="121"/>
                </a:lnTo>
                <a:lnTo>
                  <a:pt x="372" y="121"/>
                </a:lnTo>
                <a:lnTo>
                  <a:pt x="372" y="122"/>
                </a:lnTo>
                <a:lnTo>
                  <a:pt x="371" y="122"/>
                </a:lnTo>
                <a:lnTo>
                  <a:pt x="371" y="123"/>
                </a:lnTo>
                <a:lnTo>
                  <a:pt x="371" y="124"/>
                </a:lnTo>
                <a:lnTo>
                  <a:pt x="371" y="125"/>
                </a:lnTo>
                <a:lnTo>
                  <a:pt x="370" y="125"/>
                </a:lnTo>
                <a:lnTo>
                  <a:pt x="371" y="127"/>
                </a:lnTo>
                <a:lnTo>
                  <a:pt x="372" y="127"/>
                </a:lnTo>
                <a:lnTo>
                  <a:pt x="372" y="128"/>
                </a:lnTo>
                <a:lnTo>
                  <a:pt x="373" y="128"/>
                </a:lnTo>
                <a:lnTo>
                  <a:pt x="374" y="128"/>
                </a:lnTo>
                <a:lnTo>
                  <a:pt x="376" y="128"/>
                </a:lnTo>
                <a:lnTo>
                  <a:pt x="377" y="129"/>
                </a:lnTo>
                <a:lnTo>
                  <a:pt x="378" y="129"/>
                </a:lnTo>
                <a:lnTo>
                  <a:pt x="378" y="130"/>
                </a:lnTo>
                <a:lnTo>
                  <a:pt x="379" y="130"/>
                </a:lnTo>
                <a:lnTo>
                  <a:pt x="379" y="131"/>
                </a:lnTo>
                <a:lnTo>
                  <a:pt x="381" y="135"/>
                </a:lnTo>
                <a:lnTo>
                  <a:pt x="383" y="135"/>
                </a:lnTo>
                <a:lnTo>
                  <a:pt x="386" y="135"/>
                </a:lnTo>
                <a:lnTo>
                  <a:pt x="387" y="135"/>
                </a:lnTo>
                <a:lnTo>
                  <a:pt x="388" y="133"/>
                </a:lnTo>
                <a:lnTo>
                  <a:pt x="389" y="132"/>
                </a:lnTo>
                <a:lnTo>
                  <a:pt x="390" y="132"/>
                </a:lnTo>
                <a:lnTo>
                  <a:pt x="391" y="130"/>
                </a:lnTo>
                <a:lnTo>
                  <a:pt x="393" y="129"/>
                </a:lnTo>
                <a:lnTo>
                  <a:pt x="395" y="128"/>
                </a:lnTo>
                <a:lnTo>
                  <a:pt x="395" y="125"/>
                </a:lnTo>
                <a:lnTo>
                  <a:pt x="396" y="124"/>
                </a:lnTo>
                <a:lnTo>
                  <a:pt x="397" y="123"/>
                </a:lnTo>
                <a:lnTo>
                  <a:pt x="398" y="122"/>
                </a:lnTo>
                <a:lnTo>
                  <a:pt x="399" y="121"/>
                </a:lnTo>
                <a:lnTo>
                  <a:pt x="398" y="120"/>
                </a:lnTo>
                <a:lnTo>
                  <a:pt x="397" y="119"/>
                </a:lnTo>
                <a:lnTo>
                  <a:pt x="397" y="117"/>
                </a:lnTo>
                <a:lnTo>
                  <a:pt x="397" y="119"/>
                </a:lnTo>
                <a:lnTo>
                  <a:pt x="398" y="119"/>
                </a:lnTo>
                <a:lnTo>
                  <a:pt x="399" y="119"/>
                </a:lnTo>
                <a:lnTo>
                  <a:pt x="400" y="119"/>
                </a:lnTo>
                <a:lnTo>
                  <a:pt x="400" y="120"/>
                </a:lnTo>
                <a:lnTo>
                  <a:pt x="402" y="120"/>
                </a:lnTo>
                <a:lnTo>
                  <a:pt x="403" y="120"/>
                </a:lnTo>
                <a:lnTo>
                  <a:pt x="403" y="121"/>
                </a:lnTo>
                <a:lnTo>
                  <a:pt x="404" y="121"/>
                </a:lnTo>
                <a:lnTo>
                  <a:pt x="403" y="121"/>
                </a:lnTo>
                <a:lnTo>
                  <a:pt x="403" y="122"/>
                </a:lnTo>
                <a:lnTo>
                  <a:pt x="404" y="122"/>
                </a:lnTo>
                <a:lnTo>
                  <a:pt x="404" y="123"/>
                </a:lnTo>
                <a:lnTo>
                  <a:pt x="404" y="124"/>
                </a:lnTo>
                <a:lnTo>
                  <a:pt x="405" y="124"/>
                </a:lnTo>
                <a:lnTo>
                  <a:pt x="405" y="125"/>
                </a:lnTo>
                <a:lnTo>
                  <a:pt x="406" y="124"/>
                </a:lnTo>
                <a:lnTo>
                  <a:pt x="406" y="125"/>
                </a:lnTo>
                <a:lnTo>
                  <a:pt x="405" y="125"/>
                </a:lnTo>
                <a:lnTo>
                  <a:pt x="405" y="127"/>
                </a:lnTo>
                <a:lnTo>
                  <a:pt x="405" y="128"/>
                </a:lnTo>
                <a:lnTo>
                  <a:pt x="406" y="128"/>
                </a:lnTo>
                <a:lnTo>
                  <a:pt x="408" y="127"/>
                </a:lnTo>
                <a:lnTo>
                  <a:pt x="408" y="128"/>
                </a:lnTo>
                <a:lnTo>
                  <a:pt x="411" y="128"/>
                </a:lnTo>
                <a:lnTo>
                  <a:pt x="413" y="128"/>
                </a:lnTo>
                <a:lnTo>
                  <a:pt x="414" y="127"/>
                </a:lnTo>
                <a:lnTo>
                  <a:pt x="415" y="127"/>
                </a:lnTo>
                <a:lnTo>
                  <a:pt x="415" y="125"/>
                </a:lnTo>
                <a:lnTo>
                  <a:pt x="417" y="125"/>
                </a:lnTo>
                <a:lnTo>
                  <a:pt x="420" y="124"/>
                </a:lnTo>
                <a:lnTo>
                  <a:pt x="421" y="123"/>
                </a:lnTo>
                <a:lnTo>
                  <a:pt x="422" y="122"/>
                </a:lnTo>
                <a:lnTo>
                  <a:pt x="421" y="121"/>
                </a:lnTo>
                <a:lnTo>
                  <a:pt x="422" y="121"/>
                </a:lnTo>
                <a:lnTo>
                  <a:pt x="422" y="120"/>
                </a:lnTo>
                <a:lnTo>
                  <a:pt x="422" y="119"/>
                </a:lnTo>
                <a:lnTo>
                  <a:pt x="422" y="117"/>
                </a:lnTo>
                <a:lnTo>
                  <a:pt x="421" y="116"/>
                </a:lnTo>
                <a:lnTo>
                  <a:pt x="423" y="116"/>
                </a:lnTo>
                <a:lnTo>
                  <a:pt x="424" y="116"/>
                </a:lnTo>
                <a:lnTo>
                  <a:pt x="425" y="116"/>
                </a:lnTo>
                <a:lnTo>
                  <a:pt x="425" y="114"/>
                </a:lnTo>
                <a:lnTo>
                  <a:pt x="428" y="112"/>
                </a:lnTo>
                <a:lnTo>
                  <a:pt x="428" y="111"/>
                </a:lnTo>
                <a:lnTo>
                  <a:pt x="429" y="111"/>
                </a:lnTo>
                <a:lnTo>
                  <a:pt x="430" y="111"/>
                </a:lnTo>
                <a:lnTo>
                  <a:pt x="431" y="111"/>
                </a:lnTo>
                <a:lnTo>
                  <a:pt x="432" y="111"/>
                </a:lnTo>
                <a:lnTo>
                  <a:pt x="438" y="111"/>
                </a:lnTo>
                <a:lnTo>
                  <a:pt x="438" y="110"/>
                </a:lnTo>
                <a:lnTo>
                  <a:pt x="439" y="110"/>
                </a:lnTo>
                <a:lnTo>
                  <a:pt x="441" y="112"/>
                </a:lnTo>
                <a:lnTo>
                  <a:pt x="442" y="113"/>
                </a:lnTo>
                <a:lnTo>
                  <a:pt x="443" y="114"/>
                </a:lnTo>
                <a:lnTo>
                  <a:pt x="445" y="115"/>
                </a:lnTo>
                <a:lnTo>
                  <a:pt x="446" y="115"/>
                </a:lnTo>
                <a:lnTo>
                  <a:pt x="447" y="116"/>
                </a:lnTo>
                <a:lnTo>
                  <a:pt x="447" y="120"/>
                </a:lnTo>
                <a:lnTo>
                  <a:pt x="446" y="121"/>
                </a:lnTo>
                <a:lnTo>
                  <a:pt x="446" y="122"/>
                </a:lnTo>
                <a:lnTo>
                  <a:pt x="445" y="123"/>
                </a:lnTo>
                <a:lnTo>
                  <a:pt x="446" y="124"/>
                </a:lnTo>
                <a:lnTo>
                  <a:pt x="448" y="124"/>
                </a:lnTo>
                <a:lnTo>
                  <a:pt x="449" y="124"/>
                </a:lnTo>
                <a:lnTo>
                  <a:pt x="452" y="125"/>
                </a:lnTo>
                <a:lnTo>
                  <a:pt x="454" y="125"/>
                </a:lnTo>
                <a:lnTo>
                  <a:pt x="455" y="125"/>
                </a:lnTo>
                <a:lnTo>
                  <a:pt x="454" y="127"/>
                </a:lnTo>
                <a:lnTo>
                  <a:pt x="452" y="129"/>
                </a:lnTo>
                <a:lnTo>
                  <a:pt x="458" y="130"/>
                </a:lnTo>
                <a:lnTo>
                  <a:pt x="459" y="131"/>
                </a:lnTo>
                <a:lnTo>
                  <a:pt x="460" y="131"/>
                </a:lnTo>
                <a:lnTo>
                  <a:pt x="462" y="131"/>
                </a:lnTo>
                <a:lnTo>
                  <a:pt x="463" y="131"/>
                </a:lnTo>
                <a:lnTo>
                  <a:pt x="464" y="131"/>
                </a:lnTo>
                <a:lnTo>
                  <a:pt x="465" y="131"/>
                </a:lnTo>
                <a:lnTo>
                  <a:pt x="466" y="131"/>
                </a:lnTo>
                <a:lnTo>
                  <a:pt x="466" y="130"/>
                </a:lnTo>
                <a:lnTo>
                  <a:pt x="467" y="130"/>
                </a:lnTo>
                <a:lnTo>
                  <a:pt x="468" y="130"/>
                </a:lnTo>
                <a:lnTo>
                  <a:pt x="469" y="130"/>
                </a:lnTo>
                <a:lnTo>
                  <a:pt x="469" y="131"/>
                </a:lnTo>
                <a:lnTo>
                  <a:pt x="471" y="131"/>
                </a:lnTo>
                <a:lnTo>
                  <a:pt x="472" y="130"/>
                </a:lnTo>
                <a:lnTo>
                  <a:pt x="473" y="130"/>
                </a:lnTo>
                <a:lnTo>
                  <a:pt x="474" y="129"/>
                </a:lnTo>
                <a:lnTo>
                  <a:pt x="475" y="129"/>
                </a:lnTo>
                <a:lnTo>
                  <a:pt x="475" y="127"/>
                </a:lnTo>
                <a:lnTo>
                  <a:pt x="476" y="127"/>
                </a:lnTo>
                <a:lnTo>
                  <a:pt x="477" y="127"/>
                </a:lnTo>
                <a:lnTo>
                  <a:pt x="478" y="127"/>
                </a:lnTo>
                <a:lnTo>
                  <a:pt x="480" y="127"/>
                </a:lnTo>
                <a:lnTo>
                  <a:pt x="480" y="125"/>
                </a:lnTo>
                <a:lnTo>
                  <a:pt x="481" y="125"/>
                </a:lnTo>
                <a:lnTo>
                  <a:pt x="481" y="124"/>
                </a:lnTo>
                <a:lnTo>
                  <a:pt x="482" y="123"/>
                </a:lnTo>
                <a:lnTo>
                  <a:pt x="481" y="123"/>
                </a:lnTo>
                <a:lnTo>
                  <a:pt x="483" y="123"/>
                </a:lnTo>
                <a:lnTo>
                  <a:pt x="483" y="122"/>
                </a:lnTo>
                <a:lnTo>
                  <a:pt x="484" y="121"/>
                </a:lnTo>
                <a:lnTo>
                  <a:pt x="484" y="120"/>
                </a:lnTo>
                <a:lnTo>
                  <a:pt x="484" y="119"/>
                </a:lnTo>
                <a:lnTo>
                  <a:pt x="485" y="117"/>
                </a:lnTo>
                <a:lnTo>
                  <a:pt x="484" y="117"/>
                </a:lnTo>
                <a:lnTo>
                  <a:pt x="484" y="116"/>
                </a:lnTo>
                <a:lnTo>
                  <a:pt x="483" y="116"/>
                </a:lnTo>
                <a:lnTo>
                  <a:pt x="482" y="115"/>
                </a:lnTo>
                <a:lnTo>
                  <a:pt x="483" y="115"/>
                </a:lnTo>
                <a:lnTo>
                  <a:pt x="483" y="114"/>
                </a:lnTo>
                <a:lnTo>
                  <a:pt x="482" y="114"/>
                </a:lnTo>
                <a:lnTo>
                  <a:pt x="478" y="112"/>
                </a:lnTo>
                <a:lnTo>
                  <a:pt x="477" y="112"/>
                </a:lnTo>
                <a:lnTo>
                  <a:pt x="476" y="112"/>
                </a:lnTo>
                <a:lnTo>
                  <a:pt x="476" y="111"/>
                </a:lnTo>
                <a:lnTo>
                  <a:pt x="473" y="111"/>
                </a:lnTo>
                <a:lnTo>
                  <a:pt x="467" y="111"/>
                </a:lnTo>
                <a:lnTo>
                  <a:pt x="467" y="110"/>
                </a:lnTo>
                <a:lnTo>
                  <a:pt x="467" y="107"/>
                </a:lnTo>
                <a:lnTo>
                  <a:pt x="468" y="106"/>
                </a:lnTo>
                <a:lnTo>
                  <a:pt x="468" y="103"/>
                </a:lnTo>
                <a:lnTo>
                  <a:pt x="469" y="103"/>
                </a:lnTo>
                <a:lnTo>
                  <a:pt x="469" y="102"/>
                </a:lnTo>
                <a:lnTo>
                  <a:pt x="471" y="102"/>
                </a:lnTo>
                <a:lnTo>
                  <a:pt x="472" y="102"/>
                </a:lnTo>
                <a:lnTo>
                  <a:pt x="473" y="102"/>
                </a:lnTo>
                <a:lnTo>
                  <a:pt x="475" y="100"/>
                </a:lnTo>
                <a:lnTo>
                  <a:pt x="476" y="100"/>
                </a:lnTo>
                <a:lnTo>
                  <a:pt x="477" y="100"/>
                </a:lnTo>
                <a:lnTo>
                  <a:pt x="477" y="99"/>
                </a:lnTo>
                <a:lnTo>
                  <a:pt x="480" y="99"/>
                </a:lnTo>
                <a:lnTo>
                  <a:pt x="481" y="98"/>
                </a:lnTo>
                <a:lnTo>
                  <a:pt x="482" y="97"/>
                </a:lnTo>
                <a:lnTo>
                  <a:pt x="483" y="97"/>
                </a:lnTo>
                <a:lnTo>
                  <a:pt x="484" y="97"/>
                </a:lnTo>
                <a:lnTo>
                  <a:pt x="484" y="96"/>
                </a:lnTo>
                <a:lnTo>
                  <a:pt x="485" y="96"/>
                </a:lnTo>
                <a:lnTo>
                  <a:pt x="485" y="95"/>
                </a:lnTo>
                <a:lnTo>
                  <a:pt x="485" y="94"/>
                </a:lnTo>
                <a:lnTo>
                  <a:pt x="486" y="94"/>
                </a:lnTo>
                <a:lnTo>
                  <a:pt x="486" y="92"/>
                </a:lnTo>
                <a:lnTo>
                  <a:pt x="486" y="91"/>
                </a:lnTo>
                <a:lnTo>
                  <a:pt x="485" y="91"/>
                </a:lnTo>
                <a:lnTo>
                  <a:pt x="486" y="91"/>
                </a:lnTo>
                <a:lnTo>
                  <a:pt x="488" y="91"/>
                </a:lnTo>
                <a:lnTo>
                  <a:pt x="488" y="92"/>
                </a:lnTo>
                <a:lnTo>
                  <a:pt x="489" y="92"/>
                </a:lnTo>
                <a:lnTo>
                  <a:pt x="489" y="91"/>
                </a:lnTo>
                <a:lnTo>
                  <a:pt x="489" y="90"/>
                </a:lnTo>
                <a:lnTo>
                  <a:pt x="489" y="89"/>
                </a:lnTo>
                <a:lnTo>
                  <a:pt x="490" y="89"/>
                </a:lnTo>
                <a:lnTo>
                  <a:pt x="490" y="88"/>
                </a:lnTo>
                <a:lnTo>
                  <a:pt x="490" y="87"/>
                </a:lnTo>
                <a:lnTo>
                  <a:pt x="491" y="87"/>
                </a:lnTo>
                <a:lnTo>
                  <a:pt x="491" y="86"/>
                </a:lnTo>
                <a:lnTo>
                  <a:pt x="491" y="85"/>
                </a:lnTo>
                <a:lnTo>
                  <a:pt x="490" y="85"/>
                </a:lnTo>
                <a:lnTo>
                  <a:pt x="490" y="83"/>
                </a:lnTo>
                <a:lnTo>
                  <a:pt x="489" y="83"/>
                </a:lnTo>
                <a:lnTo>
                  <a:pt x="488" y="83"/>
                </a:lnTo>
                <a:lnTo>
                  <a:pt x="488" y="82"/>
                </a:lnTo>
                <a:lnTo>
                  <a:pt x="489" y="82"/>
                </a:lnTo>
                <a:lnTo>
                  <a:pt x="489" y="81"/>
                </a:lnTo>
                <a:lnTo>
                  <a:pt x="489" y="80"/>
                </a:lnTo>
                <a:lnTo>
                  <a:pt x="489" y="79"/>
                </a:lnTo>
                <a:lnTo>
                  <a:pt x="489" y="78"/>
                </a:lnTo>
                <a:lnTo>
                  <a:pt x="489" y="77"/>
                </a:lnTo>
                <a:lnTo>
                  <a:pt x="489" y="78"/>
                </a:lnTo>
                <a:lnTo>
                  <a:pt x="489" y="77"/>
                </a:lnTo>
                <a:lnTo>
                  <a:pt x="490" y="77"/>
                </a:lnTo>
                <a:lnTo>
                  <a:pt x="490" y="75"/>
                </a:lnTo>
                <a:lnTo>
                  <a:pt x="490" y="74"/>
                </a:lnTo>
                <a:lnTo>
                  <a:pt x="491" y="74"/>
                </a:lnTo>
                <a:lnTo>
                  <a:pt x="491" y="73"/>
                </a:lnTo>
                <a:lnTo>
                  <a:pt x="492" y="74"/>
                </a:lnTo>
                <a:lnTo>
                  <a:pt x="493" y="74"/>
                </a:lnTo>
                <a:lnTo>
                  <a:pt x="494" y="74"/>
                </a:lnTo>
                <a:lnTo>
                  <a:pt x="495" y="74"/>
                </a:lnTo>
                <a:lnTo>
                  <a:pt x="495" y="73"/>
                </a:lnTo>
                <a:lnTo>
                  <a:pt x="497" y="73"/>
                </a:lnTo>
                <a:lnTo>
                  <a:pt x="498" y="71"/>
                </a:lnTo>
                <a:lnTo>
                  <a:pt x="498" y="70"/>
                </a:lnTo>
                <a:lnTo>
                  <a:pt x="499" y="70"/>
                </a:lnTo>
                <a:lnTo>
                  <a:pt x="499" y="69"/>
                </a:lnTo>
                <a:lnTo>
                  <a:pt x="499" y="67"/>
                </a:lnTo>
                <a:lnTo>
                  <a:pt x="500" y="67"/>
                </a:lnTo>
                <a:lnTo>
                  <a:pt x="500" y="66"/>
                </a:lnTo>
                <a:lnTo>
                  <a:pt x="500" y="65"/>
                </a:lnTo>
                <a:lnTo>
                  <a:pt x="500" y="64"/>
                </a:lnTo>
                <a:lnTo>
                  <a:pt x="500" y="63"/>
                </a:lnTo>
                <a:lnTo>
                  <a:pt x="501" y="63"/>
                </a:lnTo>
                <a:lnTo>
                  <a:pt x="501" y="64"/>
                </a:lnTo>
                <a:lnTo>
                  <a:pt x="501" y="65"/>
                </a:lnTo>
                <a:lnTo>
                  <a:pt x="502" y="65"/>
                </a:lnTo>
                <a:lnTo>
                  <a:pt x="503" y="66"/>
                </a:lnTo>
                <a:lnTo>
                  <a:pt x="503" y="67"/>
                </a:lnTo>
                <a:lnTo>
                  <a:pt x="504" y="69"/>
                </a:lnTo>
                <a:lnTo>
                  <a:pt x="507" y="69"/>
                </a:lnTo>
                <a:lnTo>
                  <a:pt x="508" y="69"/>
                </a:lnTo>
                <a:lnTo>
                  <a:pt x="508" y="70"/>
                </a:lnTo>
                <a:lnTo>
                  <a:pt x="509" y="71"/>
                </a:lnTo>
                <a:lnTo>
                  <a:pt x="508" y="71"/>
                </a:lnTo>
                <a:lnTo>
                  <a:pt x="508" y="72"/>
                </a:lnTo>
                <a:lnTo>
                  <a:pt x="509" y="72"/>
                </a:lnTo>
                <a:lnTo>
                  <a:pt x="510" y="71"/>
                </a:lnTo>
                <a:lnTo>
                  <a:pt x="510" y="70"/>
                </a:lnTo>
                <a:lnTo>
                  <a:pt x="509" y="74"/>
                </a:lnTo>
                <a:lnTo>
                  <a:pt x="509" y="75"/>
                </a:lnTo>
                <a:lnTo>
                  <a:pt x="509" y="74"/>
                </a:lnTo>
                <a:lnTo>
                  <a:pt x="510" y="74"/>
                </a:lnTo>
                <a:lnTo>
                  <a:pt x="510" y="73"/>
                </a:lnTo>
                <a:lnTo>
                  <a:pt x="511" y="72"/>
                </a:lnTo>
                <a:lnTo>
                  <a:pt x="516" y="66"/>
                </a:lnTo>
                <a:lnTo>
                  <a:pt x="517" y="64"/>
                </a:lnTo>
                <a:lnTo>
                  <a:pt x="518" y="64"/>
                </a:lnTo>
                <a:lnTo>
                  <a:pt x="515" y="64"/>
                </a:lnTo>
                <a:lnTo>
                  <a:pt x="515" y="63"/>
                </a:lnTo>
                <a:lnTo>
                  <a:pt x="516" y="63"/>
                </a:lnTo>
                <a:lnTo>
                  <a:pt x="516" y="62"/>
                </a:lnTo>
                <a:lnTo>
                  <a:pt x="516" y="61"/>
                </a:lnTo>
                <a:lnTo>
                  <a:pt x="517" y="61"/>
                </a:lnTo>
                <a:lnTo>
                  <a:pt x="517" y="60"/>
                </a:lnTo>
                <a:lnTo>
                  <a:pt x="518" y="60"/>
                </a:lnTo>
                <a:lnTo>
                  <a:pt x="518" y="58"/>
                </a:lnTo>
                <a:lnTo>
                  <a:pt x="519" y="58"/>
                </a:lnTo>
                <a:lnTo>
                  <a:pt x="519" y="57"/>
                </a:lnTo>
                <a:lnTo>
                  <a:pt x="519" y="56"/>
                </a:lnTo>
                <a:lnTo>
                  <a:pt x="518" y="56"/>
                </a:lnTo>
                <a:lnTo>
                  <a:pt x="516" y="56"/>
                </a:lnTo>
                <a:lnTo>
                  <a:pt x="515" y="56"/>
                </a:lnTo>
                <a:lnTo>
                  <a:pt x="512" y="56"/>
                </a:lnTo>
                <a:lnTo>
                  <a:pt x="512" y="54"/>
                </a:lnTo>
                <a:lnTo>
                  <a:pt x="512" y="52"/>
                </a:lnTo>
                <a:lnTo>
                  <a:pt x="514" y="53"/>
                </a:lnTo>
                <a:lnTo>
                  <a:pt x="519" y="53"/>
                </a:lnTo>
                <a:lnTo>
                  <a:pt x="519" y="52"/>
                </a:lnTo>
                <a:lnTo>
                  <a:pt x="519" y="49"/>
                </a:lnTo>
                <a:lnTo>
                  <a:pt x="519" y="47"/>
                </a:lnTo>
                <a:lnTo>
                  <a:pt x="519" y="41"/>
                </a:lnTo>
                <a:lnTo>
                  <a:pt x="518" y="40"/>
                </a:lnTo>
                <a:lnTo>
                  <a:pt x="518" y="41"/>
                </a:lnTo>
                <a:lnTo>
                  <a:pt x="517" y="41"/>
                </a:lnTo>
                <a:lnTo>
                  <a:pt x="516" y="41"/>
                </a:lnTo>
                <a:lnTo>
                  <a:pt x="514" y="41"/>
                </a:lnTo>
                <a:lnTo>
                  <a:pt x="512" y="40"/>
                </a:lnTo>
                <a:lnTo>
                  <a:pt x="511" y="40"/>
                </a:lnTo>
                <a:lnTo>
                  <a:pt x="509" y="39"/>
                </a:lnTo>
                <a:lnTo>
                  <a:pt x="508" y="39"/>
                </a:lnTo>
                <a:lnTo>
                  <a:pt x="508" y="38"/>
                </a:lnTo>
                <a:lnTo>
                  <a:pt x="512" y="38"/>
                </a:lnTo>
                <a:lnTo>
                  <a:pt x="512" y="37"/>
                </a:lnTo>
                <a:lnTo>
                  <a:pt x="512" y="36"/>
                </a:lnTo>
                <a:lnTo>
                  <a:pt x="511" y="32"/>
                </a:lnTo>
                <a:lnTo>
                  <a:pt x="511" y="22"/>
                </a:lnTo>
                <a:lnTo>
                  <a:pt x="512" y="22"/>
                </a:lnTo>
                <a:lnTo>
                  <a:pt x="514" y="22"/>
                </a:lnTo>
                <a:lnTo>
                  <a:pt x="518" y="21"/>
                </a:lnTo>
                <a:lnTo>
                  <a:pt x="519" y="21"/>
                </a:lnTo>
                <a:lnTo>
                  <a:pt x="520" y="21"/>
                </a:lnTo>
                <a:lnTo>
                  <a:pt x="520" y="20"/>
                </a:lnTo>
                <a:lnTo>
                  <a:pt x="520" y="19"/>
                </a:lnTo>
                <a:lnTo>
                  <a:pt x="520" y="16"/>
                </a:lnTo>
                <a:lnTo>
                  <a:pt x="520" y="13"/>
                </a:lnTo>
                <a:lnTo>
                  <a:pt x="520" y="12"/>
                </a:lnTo>
                <a:lnTo>
                  <a:pt x="524" y="10"/>
                </a:lnTo>
                <a:lnTo>
                  <a:pt x="528" y="6"/>
                </a:lnTo>
                <a:lnTo>
                  <a:pt x="529" y="6"/>
                </a:lnTo>
                <a:lnTo>
                  <a:pt x="529" y="5"/>
                </a:lnTo>
                <a:lnTo>
                  <a:pt x="531" y="5"/>
                </a:lnTo>
                <a:lnTo>
                  <a:pt x="532" y="4"/>
                </a:lnTo>
                <a:lnTo>
                  <a:pt x="533" y="4"/>
                </a:lnTo>
                <a:lnTo>
                  <a:pt x="535" y="3"/>
                </a:lnTo>
                <a:lnTo>
                  <a:pt x="535" y="2"/>
                </a:lnTo>
                <a:lnTo>
                  <a:pt x="535" y="0"/>
                </a:lnTo>
                <a:lnTo>
                  <a:pt x="536" y="0"/>
                </a:lnTo>
                <a:lnTo>
                  <a:pt x="537" y="0"/>
                </a:lnTo>
                <a:lnTo>
                  <a:pt x="538" y="0"/>
                </a:lnTo>
                <a:lnTo>
                  <a:pt x="540" y="0"/>
                </a:lnTo>
                <a:lnTo>
                  <a:pt x="542" y="0"/>
                </a:lnTo>
                <a:close/>
                <a:moveTo>
                  <a:pt x="329" y="514"/>
                </a:moveTo>
                <a:lnTo>
                  <a:pt x="329" y="521"/>
                </a:lnTo>
                <a:lnTo>
                  <a:pt x="329" y="523"/>
                </a:lnTo>
                <a:lnTo>
                  <a:pt x="329" y="524"/>
                </a:lnTo>
                <a:lnTo>
                  <a:pt x="329" y="525"/>
                </a:lnTo>
                <a:lnTo>
                  <a:pt x="329" y="526"/>
                </a:lnTo>
                <a:lnTo>
                  <a:pt x="330" y="526"/>
                </a:lnTo>
                <a:lnTo>
                  <a:pt x="331" y="526"/>
                </a:lnTo>
                <a:lnTo>
                  <a:pt x="333" y="526"/>
                </a:lnTo>
                <a:lnTo>
                  <a:pt x="333" y="525"/>
                </a:lnTo>
                <a:lnTo>
                  <a:pt x="334" y="525"/>
                </a:lnTo>
                <a:lnTo>
                  <a:pt x="335" y="525"/>
                </a:lnTo>
                <a:lnTo>
                  <a:pt x="335" y="524"/>
                </a:lnTo>
                <a:lnTo>
                  <a:pt x="339" y="523"/>
                </a:lnTo>
                <a:lnTo>
                  <a:pt x="342" y="523"/>
                </a:lnTo>
                <a:lnTo>
                  <a:pt x="343" y="523"/>
                </a:lnTo>
                <a:lnTo>
                  <a:pt x="344" y="522"/>
                </a:lnTo>
                <a:lnTo>
                  <a:pt x="345" y="522"/>
                </a:lnTo>
                <a:lnTo>
                  <a:pt x="345" y="521"/>
                </a:lnTo>
                <a:lnTo>
                  <a:pt x="346" y="521"/>
                </a:lnTo>
                <a:lnTo>
                  <a:pt x="346" y="520"/>
                </a:lnTo>
                <a:lnTo>
                  <a:pt x="347" y="520"/>
                </a:lnTo>
                <a:lnTo>
                  <a:pt x="347" y="517"/>
                </a:lnTo>
                <a:lnTo>
                  <a:pt x="347" y="516"/>
                </a:lnTo>
                <a:lnTo>
                  <a:pt x="347" y="515"/>
                </a:lnTo>
                <a:lnTo>
                  <a:pt x="347" y="514"/>
                </a:lnTo>
                <a:lnTo>
                  <a:pt x="337" y="514"/>
                </a:lnTo>
                <a:lnTo>
                  <a:pt x="336" y="514"/>
                </a:lnTo>
                <a:lnTo>
                  <a:pt x="331" y="514"/>
                </a:lnTo>
                <a:lnTo>
                  <a:pt x="330" y="514"/>
                </a:lnTo>
                <a:lnTo>
                  <a:pt x="329" y="514"/>
                </a:lnTo>
                <a:lnTo>
                  <a:pt x="329" y="513"/>
                </a:lnTo>
                <a:lnTo>
                  <a:pt x="329" y="514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317E8710-41E8-4276-3B2B-9EBA0BD5DE5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11226" y="212787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7" name="肘形连接符 164">
            <a:extLst>
              <a:ext uri="{FF2B5EF4-FFF2-40B4-BE49-F238E27FC236}">
                <a16:creationId xmlns:a16="http://schemas.microsoft.com/office/drawing/2014/main" id="{7D174C7F-6B2C-C140-34C9-8DDA9CF20E2C}"/>
              </a:ext>
            </a:extLst>
          </p:cNvPr>
          <p:cNvCxnSpPr>
            <a:cxnSpLocks/>
            <a:stCxn id="8" idx="3"/>
            <a:endCxn id="6" idx="0"/>
          </p:cNvCxnSpPr>
          <p:nvPr/>
        </p:nvCxnSpPr>
        <p:spPr>
          <a:xfrm>
            <a:off x="1694841" y="1971883"/>
            <a:ext cx="558593" cy="15598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8" name="圆角矩形 45">
            <a:extLst>
              <a:ext uri="{FF2B5EF4-FFF2-40B4-BE49-F238E27FC236}">
                <a16:creationId xmlns:a16="http://schemas.microsoft.com/office/drawing/2014/main" id="{CAE14747-1637-F576-C4E6-0BE51A5DA218}"/>
              </a:ext>
            </a:extLst>
          </p:cNvPr>
          <p:cNvSpPr/>
          <p:nvPr/>
        </p:nvSpPr>
        <p:spPr>
          <a:xfrm>
            <a:off x="363551" y="180790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683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Oceanside</a:t>
            </a:r>
          </a:p>
        </p:txBody>
      </p:sp>
      <p:sp>
        <p:nvSpPr>
          <p:cNvPr id="16" name="Oval 25">
            <a:extLst>
              <a:ext uri="{FF2B5EF4-FFF2-40B4-BE49-F238E27FC236}">
                <a16:creationId xmlns:a16="http://schemas.microsoft.com/office/drawing/2014/main" id="{83F43830-F908-A6E8-F1BA-9FC5C694C54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85876" y="339152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41EAA058-2C15-760F-8B5C-1C3C7EB207F5}"/>
              </a:ext>
            </a:extLst>
          </p:cNvPr>
          <p:cNvCxnSpPr>
            <a:cxnSpLocks/>
            <a:stCxn id="19" idx="3"/>
            <a:endCxn id="16" idx="0"/>
          </p:cNvCxnSpPr>
          <p:nvPr/>
        </p:nvCxnSpPr>
        <p:spPr>
          <a:xfrm>
            <a:off x="2069491" y="3235533"/>
            <a:ext cx="558593" cy="15598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4D058A4F-88AF-F8A3-533E-6394EDDEA377}"/>
              </a:ext>
            </a:extLst>
          </p:cNvPr>
          <p:cNvSpPr/>
          <p:nvPr/>
        </p:nvSpPr>
        <p:spPr>
          <a:xfrm>
            <a:off x="738201" y="307155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683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 Diego</a:t>
            </a:r>
          </a:p>
        </p:txBody>
      </p:sp>
      <p:sp>
        <p:nvSpPr>
          <p:cNvPr id="20" name="Oval 25">
            <a:extLst>
              <a:ext uri="{FF2B5EF4-FFF2-40B4-BE49-F238E27FC236}">
                <a16:creationId xmlns:a16="http://schemas.microsoft.com/office/drawing/2014/main" id="{B4CF904C-69A3-70D6-B031-E75B2BD19F5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49426" y="442657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1" name="肘形连接符 164">
            <a:extLst>
              <a:ext uri="{FF2B5EF4-FFF2-40B4-BE49-F238E27FC236}">
                <a16:creationId xmlns:a16="http://schemas.microsoft.com/office/drawing/2014/main" id="{067E162B-BE91-67A2-A7F2-DB0D2A3E6A79}"/>
              </a:ext>
            </a:extLst>
          </p:cNvPr>
          <p:cNvCxnSpPr>
            <a:cxnSpLocks/>
            <a:stCxn id="27" idx="3"/>
            <a:endCxn id="20" idx="0"/>
          </p:cNvCxnSpPr>
          <p:nvPr/>
        </p:nvCxnSpPr>
        <p:spPr>
          <a:xfrm>
            <a:off x="2319066" y="4327530"/>
            <a:ext cx="772568" cy="9904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7" name="圆角矩形 45">
            <a:extLst>
              <a:ext uri="{FF2B5EF4-FFF2-40B4-BE49-F238E27FC236}">
                <a16:creationId xmlns:a16="http://schemas.microsoft.com/office/drawing/2014/main" id="{1D40B57B-F7F7-D2C1-3734-8A6B169CC844}"/>
              </a:ext>
            </a:extLst>
          </p:cNvPr>
          <p:cNvSpPr/>
          <p:nvPr/>
        </p:nvSpPr>
        <p:spPr>
          <a:xfrm>
            <a:off x="987776" y="416354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683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Chula Vista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67D598D-24AA-367B-36AD-2B55DC0CCA2C}"/>
              </a:ext>
            </a:extLst>
          </p:cNvPr>
          <p:cNvGrpSpPr/>
          <p:nvPr/>
        </p:nvGrpSpPr>
        <p:grpSpPr>
          <a:xfrm>
            <a:off x="5800086" y="1791114"/>
            <a:ext cx="2779948" cy="2752988"/>
            <a:chOff x="5295263" y="1471052"/>
            <a:chExt cx="2779948" cy="2752988"/>
          </a:xfrm>
        </p:grpSpPr>
        <p:sp>
          <p:nvSpPr>
            <p:cNvPr id="30" name="Puzzle3">
              <a:extLst>
                <a:ext uri="{FF2B5EF4-FFF2-40B4-BE49-F238E27FC236}">
                  <a16:creationId xmlns:a16="http://schemas.microsoft.com/office/drawing/2014/main" id="{25E3CA12-0F47-0635-A59C-1BD1E9CC89CC}"/>
                </a:ext>
              </a:extLst>
            </p:cNvPr>
            <p:cNvSpPr>
              <a:spLocks noEditPoints="1" noChangeArrowheads="1"/>
            </p:cNvSpPr>
            <p:nvPr/>
          </p:nvSpPr>
          <p:spPr bwMode="gray">
            <a:xfrm>
              <a:off x="6648943" y="1471052"/>
              <a:ext cx="1092753" cy="1462978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25400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Puzzle2">
              <a:extLst>
                <a:ext uri="{FF2B5EF4-FFF2-40B4-BE49-F238E27FC236}">
                  <a16:creationId xmlns:a16="http://schemas.microsoft.com/office/drawing/2014/main" id="{CD040D6E-828A-E0DE-ACC7-829B29D8131E}"/>
                </a:ext>
              </a:extLst>
            </p:cNvPr>
            <p:cNvSpPr>
              <a:spLocks noEditPoints="1" noChangeArrowheads="1"/>
            </p:cNvSpPr>
            <p:nvPr/>
          </p:nvSpPr>
          <p:spPr bwMode="gray">
            <a:xfrm>
              <a:off x="6331122" y="2536881"/>
              <a:ext cx="1744089" cy="1332527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25400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Puzzle4">
              <a:extLst>
                <a:ext uri="{FF2B5EF4-FFF2-40B4-BE49-F238E27FC236}">
                  <a16:creationId xmlns:a16="http://schemas.microsoft.com/office/drawing/2014/main" id="{DA61267A-5181-7499-4E2C-2792660D4A6A}"/>
                </a:ext>
              </a:extLst>
            </p:cNvPr>
            <p:cNvSpPr>
              <a:spLocks noEditPoints="1" noChangeArrowheads="1"/>
            </p:cNvSpPr>
            <p:nvPr/>
          </p:nvSpPr>
          <p:spPr bwMode="gray">
            <a:xfrm>
              <a:off x="5656244" y="2520454"/>
              <a:ext cx="1051554" cy="1703586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25400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Puzzle1">
              <a:extLst>
                <a:ext uri="{FF2B5EF4-FFF2-40B4-BE49-F238E27FC236}">
                  <a16:creationId xmlns:a16="http://schemas.microsoft.com/office/drawing/2014/main" id="{48A5C2FF-0671-F8FA-6715-5FAFE4A014B8}"/>
                </a:ext>
              </a:extLst>
            </p:cNvPr>
            <p:cNvSpPr>
              <a:spLocks noEditPoints="1" noChangeArrowheads="1"/>
            </p:cNvSpPr>
            <p:nvPr/>
          </p:nvSpPr>
          <p:spPr bwMode="gray">
            <a:xfrm>
              <a:off x="5295263" y="1913617"/>
              <a:ext cx="1765669" cy="101558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chemeClr val="accent5"/>
            </a:soli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25400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6" name="Text Box 18">
            <a:extLst>
              <a:ext uri="{FF2B5EF4-FFF2-40B4-BE49-F238E27FC236}">
                <a16:creationId xmlns:a16="http://schemas.microsoft.com/office/drawing/2014/main" id="{946AB521-4701-D6A5-C8F1-360CB5BBB12B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6006645" y="4617223"/>
            <a:ext cx="12691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20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39" name="Text Box 18">
            <a:extLst>
              <a:ext uri="{FF2B5EF4-FFF2-40B4-BE49-F238E27FC236}">
                <a16:creationId xmlns:a16="http://schemas.microsoft.com/office/drawing/2014/main" id="{274C974D-BDEE-EF8B-2A56-95C1EE67D8AB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7530645" y="4331473"/>
            <a:ext cx="12691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200" b="1" dirty="0">
                <a:solidFill>
                  <a:schemeClr val="accent6"/>
                </a:solidFill>
                <a:latin typeface="+mn-lt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40" name="Text Box 18">
            <a:extLst>
              <a:ext uri="{FF2B5EF4-FFF2-40B4-BE49-F238E27FC236}">
                <a16:creationId xmlns:a16="http://schemas.microsoft.com/office/drawing/2014/main" id="{969C80D6-3ED6-CDA4-BDAB-CE111320D1AC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7044870" y="1464448"/>
            <a:ext cx="12691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200" b="1" dirty="0">
                <a:solidFill>
                  <a:schemeClr val="bg2">
                    <a:lumMod val="25000"/>
                  </a:schemeClr>
                </a:solidFill>
                <a:latin typeface="+mn-lt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41" name="Text Box 18">
            <a:extLst>
              <a:ext uri="{FF2B5EF4-FFF2-40B4-BE49-F238E27FC236}">
                <a16:creationId xmlns:a16="http://schemas.microsoft.com/office/drawing/2014/main" id="{4CD3FD4B-FB46-3963-34EF-B64B82238F74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6073320" y="1912123"/>
            <a:ext cx="12691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宋体" charset="-122"/>
                <a:cs typeface="Arial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005421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Orange County: </a:t>
            </a:r>
            <a:br>
              <a:rPr lang="en-US" altLang="zh-CN" dirty="0"/>
            </a:br>
            <a:r>
              <a:rPr lang="en-US" altLang="zh-CN" dirty="0"/>
              <a:t>The "Gold Standard" of the Million-Pop Club</a:t>
            </a:r>
          </a:p>
        </p:txBody>
      </p:sp>
      <p:sp>
        <p:nvSpPr>
          <p:cNvPr id="2061" name="Freeform 17">
            <a:extLst>
              <a:ext uri="{FF2B5EF4-FFF2-40B4-BE49-F238E27FC236}">
                <a16:creationId xmlns:a16="http://schemas.microsoft.com/office/drawing/2014/main" id="{09BAD67E-1F3D-9007-ADF2-E88FC32A56F8}"/>
              </a:ext>
            </a:extLst>
          </p:cNvPr>
          <p:cNvSpPr>
            <a:spLocks noEditPoints="1"/>
          </p:cNvSpPr>
          <p:nvPr/>
        </p:nvSpPr>
        <p:spPr bwMode="auto">
          <a:xfrm>
            <a:off x="1475656" y="959370"/>
            <a:ext cx="4149725" cy="3994150"/>
          </a:xfrm>
          <a:custGeom>
            <a:avLst/>
            <a:gdLst>
              <a:gd name="T0" fmla="*/ 806 w 2614"/>
              <a:gd name="T1" fmla="*/ 1523 h 2516"/>
              <a:gd name="T2" fmla="*/ 800 w 2614"/>
              <a:gd name="T3" fmla="*/ 1501 h 2516"/>
              <a:gd name="T4" fmla="*/ 752 w 2614"/>
              <a:gd name="T5" fmla="*/ 1507 h 2516"/>
              <a:gd name="T6" fmla="*/ 712 w 2614"/>
              <a:gd name="T7" fmla="*/ 1487 h 2516"/>
              <a:gd name="T8" fmla="*/ 893 w 2614"/>
              <a:gd name="T9" fmla="*/ 9 h 2516"/>
              <a:gd name="T10" fmla="*/ 1241 w 2614"/>
              <a:gd name="T11" fmla="*/ 10 h 2516"/>
              <a:gd name="T12" fmla="*/ 1426 w 2614"/>
              <a:gd name="T13" fmla="*/ 168 h 2516"/>
              <a:gd name="T14" fmla="*/ 1642 w 2614"/>
              <a:gd name="T15" fmla="*/ 385 h 2516"/>
              <a:gd name="T16" fmla="*/ 1971 w 2614"/>
              <a:gd name="T17" fmla="*/ 778 h 2516"/>
              <a:gd name="T18" fmla="*/ 2157 w 2614"/>
              <a:gd name="T19" fmla="*/ 905 h 2516"/>
              <a:gd name="T20" fmla="*/ 2445 w 2614"/>
              <a:gd name="T21" fmla="*/ 1156 h 2516"/>
              <a:gd name="T22" fmla="*/ 2558 w 2614"/>
              <a:gd name="T23" fmla="*/ 1383 h 2516"/>
              <a:gd name="T24" fmla="*/ 2253 w 2614"/>
              <a:gd name="T25" fmla="*/ 1891 h 2516"/>
              <a:gd name="T26" fmla="*/ 2234 w 2614"/>
              <a:gd name="T27" fmla="*/ 2155 h 2516"/>
              <a:gd name="T28" fmla="*/ 1999 w 2614"/>
              <a:gd name="T29" fmla="*/ 2216 h 2516"/>
              <a:gd name="T30" fmla="*/ 1906 w 2614"/>
              <a:gd name="T31" fmla="*/ 2455 h 2516"/>
              <a:gd name="T32" fmla="*/ 1819 w 2614"/>
              <a:gd name="T33" fmla="*/ 2344 h 2516"/>
              <a:gd name="T34" fmla="*/ 1725 w 2614"/>
              <a:gd name="T35" fmla="*/ 2253 h 2516"/>
              <a:gd name="T36" fmla="*/ 1602 w 2614"/>
              <a:gd name="T37" fmla="*/ 2181 h 2516"/>
              <a:gd name="T38" fmla="*/ 1531 w 2614"/>
              <a:gd name="T39" fmla="*/ 2184 h 2516"/>
              <a:gd name="T40" fmla="*/ 1489 w 2614"/>
              <a:gd name="T41" fmla="*/ 2183 h 2516"/>
              <a:gd name="T42" fmla="*/ 1462 w 2614"/>
              <a:gd name="T43" fmla="*/ 2111 h 2516"/>
              <a:gd name="T44" fmla="*/ 1421 w 2614"/>
              <a:gd name="T45" fmla="*/ 2072 h 2516"/>
              <a:gd name="T46" fmla="*/ 1402 w 2614"/>
              <a:gd name="T47" fmla="*/ 2039 h 2516"/>
              <a:gd name="T48" fmla="*/ 1373 w 2614"/>
              <a:gd name="T49" fmla="*/ 1999 h 2516"/>
              <a:gd name="T50" fmla="*/ 1322 w 2614"/>
              <a:gd name="T51" fmla="*/ 1948 h 2516"/>
              <a:gd name="T52" fmla="*/ 1277 w 2614"/>
              <a:gd name="T53" fmla="*/ 1885 h 2516"/>
              <a:gd name="T54" fmla="*/ 1215 w 2614"/>
              <a:gd name="T55" fmla="*/ 1819 h 2516"/>
              <a:gd name="T56" fmla="*/ 1160 w 2614"/>
              <a:gd name="T57" fmla="*/ 1804 h 2516"/>
              <a:gd name="T58" fmla="*/ 1108 w 2614"/>
              <a:gd name="T59" fmla="*/ 1767 h 2516"/>
              <a:gd name="T60" fmla="*/ 1050 w 2614"/>
              <a:gd name="T61" fmla="*/ 1712 h 2516"/>
              <a:gd name="T62" fmla="*/ 954 w 2614"/>
              <a:gd name="T63" fmla="*/ 1637 h 2516"/>
              <a:gd name="T64" fmla="*/ 883 w 2614"/>
              <a:gd name="T65" fmla="*/ 1588 h 2516"/>
              <a:gd name="T66" fmla="*/ 826 w 2614"/>
              <a:gd name="T67" fmla="*/ 1518 h 2516"/>
              <a:gd name="T68" fmla="*/ 779 w 2614"/>
              <a:gd name="T69" fmla="*/ 1495 h 2516"/>
              <a:gd name="T70" fmla="*/ 712 w 2614"/>
              <a:gd name="T71" fmla="*/ 1515 h 2516"/>
              <a:gd name="T72" fmla="*/ 702 w 2614"/>
              <a:gd name="T73" fmla="*/ 1516 h 2516"/>
              <a:gd name="T74" fmla="*/ 778 w 2614"/>
              <a:gd name="T75" fmla="*/ 1534 h 2516"/>
              <a:gd name="T76" fmla="*/ 818 w 2614"/>
              <a:gd name="T77" fmla="*/ 1557 h 2516"/>
              <a:gd name="T78" fmla="*/ 870 w 2614"/>
              <a:gd name="T79" fmla="*/ 1578 h 2516"/>
              <a:gd name="T80" fmla="*/ 770 w 2614"/>
              <a:gd name="T81" fmla="*/ 1553 h 2516"/>
              <a:gd name="T82" fmla="*/ 647 w 2614"/>
              <a:gd name="T83" fmla="*/ 1467 h 2516"/>
              <a:gd name="T84" fmla="*/ 582 w 2614"/>
              <a:gd name="T85" fmla="*/ 1429 h 2516"/>
              <a:gd name="T86" fmla="*/ 477 w 2614"/>
              <a:gd name="T87" fmla="*/ 1353 h 2516"/>
              <a:gd name="T88" fmla="*/ 384 w 2614"/>
              <a:gd name="T89" fmla="*/ 1277 h 2516"/>
              <a:gd name="T90" fmla="*/ 300 w 2614"/>
              <a:gd name="T91" fmla="*/ 1194 h 2516"/>
              <a:gd name="T92" fmla="*/ 207 w 2614"/>
              <a:gd name="T93" fmla="*/ 1081 h 2516"/>
              <a:gd name="T94" fmla="*/ 89 w 2614"/>
              <a:gd name="T95" fmla="*/ 979 h 2516"/>
              <a:gd name="T96" fmla="*/ 98 w 2614"/>
              <a:gd name="T97" fmla="*/ 955 h 2516"/>
              <a:gd name="T98" fmla="*/ 31 w 2614"/>
              <a:gd name="T99" fmla="*/ 940 h 2516"/>
              <a:gd name="T100" fmla="*/ 65 w 2614"/>
              <a:gd name="T101" fmla="*/ 868 h 2516"/>
              <a:gd name="T102" fmla="*/ 88 w 2614"/>
              <a:gd name="T103" fmla="*/ 721 h 2516"/>
              <a:gd name="T104" fmla="*/ 162 w 2614"/>
              <a:gd name="T105" fmla="*/ 596 h 2516"/>
              <a:gd name="T106" fmla="*/ 196 w 2614"/>
              <a:gd name="T107" fmla="*/ 530 h 2516"/>
              <a:gd name="T108" fmla="*/ 228 w 2614"/>
              <a:gd name="T109" fmla="*/ 444 h 2516"/>
              <a:gd name="T110" fmla="*/ 282 w 2614"/>
              <a:gd name="T111" fmla="*/ 384 h 2516"/>
              <a:gd name="T112" fmla="*/ 386 w 2614"/>
              <a:gd name="T113" fmla="*/ 334 h 2516"/>
              <a:gd name="T114" fmla="*/ 428 w 2614"/>
              <a:gd name="T115" fmla="*/ 268 h 2516"/>
              <a:gd name="T116" fmla="*/ 486 w 2614"/>
              <a:gd name="T117" fmla="*/ 218 h 2516"/>
              <a:gd name="T118" fmla="*/ 519 w 2614"/>
              <a:gd name="T119" fmla="*/ 118 h 2516"/>
              <a:gd name="T120" fmla="*/ 519 w 2614"/>
              <a:gd name="T121" fmla="*/ 32 h 2516"/>
              <a:gd name="T122" fmla="*/ 629 w 2614"/>
              <a:gd name="T123" fmla="*/ 8 h 2516"/>
              <a:gd name="T124" fmla="*/ 729 w 2614"/>
              <a:gd name="T125" fmla="*/ 8 h 2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14" h="2516">
                <a:moveTo>
                  <a:pt x="831" y="1523"/>
                </a:moveTo>
                <a:lnTo>
                  <a:pt x="840" y="1523"/>
                </a:lnTo>
                <a:lnTo>
                  <a:pt x="841" y="1523"/>
                </a:lnTo>
                <a:lnTo>
                  <a:pt x="842" y="1523"/>
                </a:lnTo>
                <a:lnTo>
                  <a:pt x="843" y="1523"/>
                </a:lnTo>
                <a:lnTo>
                  <a:pt x="844" y="1523"/>
                </a:lnTo>
                <a:lnTo>
                  <a:pt x="844" y="1522"/>
                </a:lnTo>
                <a:lnTo>
                  <a:pt x="845" y="1522"/>
                </a:lnTo>
                <a:lnTo>
                  <a:pt x="845" y="1523"/>
                </a:lnTo>
                <a:lnTo>
                  <a:pt x="849" y="1526"/>
                </a:lnTo>
                <a:lnTo>
                  <a:pt x="851" y="1531"/>
                </a:lnTo>
                <a:lnTo>
                  <a:pt x="853" y="1533"/>
                </a:lnTo>
                <a:lnTo>
                  <a:pt x="854" y="1536"/>
                </a:lnTo>
                <a:lnTo>
                  <a:pt x="854" y="1538"/>
                </a:lnTo>
                <a:lnTo>
                  <a:pt x="856" y="1539"/>
                </a:lnTo>
                <a:lnTo>
                  <a:pt x="857" y="1542"/>
                </a:lnTo>
                <a:lnTo>
                  <a:pt x="849" y="1543"/>
                </a:lnTo>
                <a:lnTo>
                  <a:pt x="849" y="1542"/>
                </a:lnTo>
                <a:lnTo>
                  <a:pt x="848" y="1542"/>
                </a:lnTo>
                <a:lnTo>
                  <a:pt x="847" y="1542"/>
                </a:lnTo>
                <a:lnTo>
                  <a:pt x="845" y="1542"/>
                </a:lnTo>
                <a:lnTo>
                  <a:pt x="844" y="1542"/>
                </a:lnTo>
                <a:lnTo>
                  <a:pt x="843" y="1542"/>
                </a:lnTo>
                <a:lnTo>
                  <a:pt x="840" y="1542"/>
                </a:lnTo>
                <a:lnTo>
                  <a:pt x="838" y="1542"/>
                </a:lnTo>
                <a:lnTo>
                  <a:pt x="833" y="1542"/>
                </a:lnTo>
                <a:lnTo>
                  <a:pt x="831" y="1542"/>
                </a:lnTo>
                <a:lnTo>
                  <a:pt x="827" y="1542"/>
                </a:lnTo>
                <a:lnTo>
                  <a:pt x="824" y="1542"/>
                </a:lnTo>
                <a:lnTo>
                  <a:pt x="819" y="1542"/>
                </a:lnTo>
                <a:lnTo>
                  <a:pt x="816" y="1542"/>
                </a:lnTo>
                <a:lnTo>
                  <a:pt x="814" y="1542"/>
                </a:lnTo>
                <a:lnTo>
                  <a:pt x="813" y="1542"/>
                </a:lnTo>
                <a:lnTo>
                  <a:pt x="811" y="1540"/>
                </a:lnTo>
                <a:lnTo>
                  <a:pt x="810" y="1539"/>
                </a:lnTo>
                <a:lnTo>
                  <a:pt x="809" y="1538"/>
                </a:lnTo>
                <a:lnTo>
                  <a:pt x="807" y="1536"/>
                </a:lnTo>
                <a:lnTo>
                  <a:pt x="806" y="1534"/>
                </a:lnTo>
                <a:lnTo>
                  <a:pt x="805" y="1533"/>
                </a:lnTo>
                <a:lnTo>
                  <a:pt x="805" y="1532"/>
                </a:lnTo>
                <a:lnTo>
                  <a:pt x="805" y="1531"/>
                </a:lnTo>
                <a:lnTo>
                  <a:pt x="804" y="1531"/>
                </a:lnTo>
                <a:lnTo>
                  <a:pt x="804" y="1530"/>
                </a:lnTo>
                <a:lnTo>
                  <a:pt x="802" y="1529"/>
                </a:lnTo>
                <a:lnTo>
                  <a:pt x="802" y="1528"/>
                </a:lnTo>
                <a:lnTo>
                  <a:pt x="802" y="1526"/>
                </a:lnTo>
                <a:lnTo>
                  <a:pt x="804" y="1525"/>
                </a:lnTo>
                <a:lnTo>
                  <a:pt x="804" y="1524"/>
                </a:lnTo>
                <a:lnTo>
                  <a:pt x="805" y="1523"/>
                </a:lnTo>
                <a:lnTo>
                  <a:pt x="806" y="1523"/>
                </a:lnTo>
                <a:lnTo>
                  <a:pt x="809" y="1522"/>
                </a:lnTo>
                <a:lnTo>
                  <a:pt x="814" y="1523"/>
                </a:lnTo>
                <a:lnTo>
                  <a:pt x="814" y="1524"/>
                </a:lnTo>
                <a:lnTo>
                  <a:pt x="817" y="1524"/>
                </a:lnTo>
                <a:lnTo>
                  <a:pt x="819" y="1525"/>
                </a:lnTo>
                <a:lnTo>
                  <a:pt x="821" y="1524"/>
                </a:lnTo>
                <a:lnTo>
                  <a:pt x="824" y="1524"/>
                </a:lnTo>
                <a:lnTo>
                  <a:pt x="825" y="1524"/>
                </a:lnTo>
                <a:lnTo>
                  <a:pt x="827" y="1523"/>
                </a:lnTo>
                <a:lnTo>
                  <a:pt x="828" y="1523"/>
                </a:lnTo>
                <a:lnTo>
                  <a:pt x="830" y="1523"/>
                </a:lnTo>
                <a:lnTo>
                  <a:pt x="831" y="1523"/>
                </a:lnTo>
                <a:close/>
                <a:moveTo>
                  <a:pt x="802" y="1525"/>
                </a:moveTo>
                <a:lnTo>
                  <a:pt x="801" y="1525"/>
                </a:lnTo>
                <a:lnTo>
                  <a:pt x="801" y="1524"/>
                </a:lnTo>
                <a:lnTo>
                  <a:pt x="801" y="1523"/>
                </a:lnTo>
                <a:lnTo>
                  <a:pt x="801" y="1522"/>
                </a:lnTo>
                <a:lnTo>
                  <a:pt x="802" y="1522"/>
                </a:lnTo>
                <a:lnTo>
                  <a:pt x="804" y="1522"/>
                </a:lnTo>
                <a:lnTo>
                  <a:pt x="805" y="1522"/>
                </a:lnTo>
                <a:lnTo>
                  <a:pt x="805" y="1523"/>
                </a:lnTo>
                <a:lnTo>
                  <a:pt x="804" y="1523"/>
                </a:lnTo>
                <a:lnTo>
                  <a:pt x="804" y="1524"/>
                </a:lnTo>
                <a:lnTo>
                  <a:pt x="802" y="1524"/>
                </a:lnTo>
                <a:lnTo>
                  <a:pt x="802" y="1525"/>
                </a:lnTo>
                <a:close/>
                <a:moveTo>
                  <a:pt x="800" y="1518"/>
                </a:moveTo>
                <a:lnTo>
                  <a:pt x="799" y="1518"/>
                </a:lnTo>
                <a:lnTo>
                  <a:pt x="798" y="1518"/>
                </a:lnTo>
                <a:lnTo>
                  <a:pt x="797" y="1518"/>
                </a:lnTo>
                <a:lnTo>
                  <a:pt x="796" y="1518"/>
                </a:lnTo>
                <a:lnTo>
                  <a:pt x="791" y="1515"/>
                </a:lnTo>
                <a:lnTo>
                  <a:pt x="789" y="1514"/>
                </a:lnTo>
                <a:lnTo>
                  <a:pt x="788" y="1514"/>
                </a:lnTo>
                <a:lnTo>
                  <a:pt x="788" y="1513"/>
                </a:lnTo>
                <a:lnTo>
                  <a:pt x="788" y="1511"/>
                </a:lnTo>
                <a:lnTo>
                  <a:pt x="789" y="1511"/>
                </a:lnTo>
                <a:lnTo>
                  <a:pt x="791" y="1511"/>
                </a:lnTo>
                <a:lnTo>
                  <a:pt x="795" y="1513"/>
                </a:lnTo>
                <a:lnTo>
                  <a:pt x="797" y="1514"/>
                </a:lnTo>
                <a:lnTo>
                  <a:pt x="799" y="1516"/>
                </a:lnTo>
                <a:lnTo>
                  <a:pt x="799" y="1517"/>
                </a:lnTo>
                <a:lnTo>
                  <a:pt x="800" y="1517"/>
                </a:lnTo>
                <a:lnTo>
                  <a:pt x="800" y="1518"/>
                </a:lnTo>
                <a:close/>
                <a:moveTo>
                  <a:pt x="798" y="1495"/>
                </a:moveTo>
                <a:lnTo>
                  <a:pt x="799" y="1496"/>
                </a:lnTo>
                <a:lnTo>
                  <a:pt x="799" y="1497"/>
                </a:lnTo>
                <a:lnTo>
                  <a:pt x="800" y="1497"/>
                </a:lnTo>
                <a:lnTo>
                  <a:pt x="799" y="1498"/>
                </a:lnTo>
                <a:lnTo>
                  <a:pt x="800" y="1499"/>
                </a:lnTo>
                <a:lnTo>
                  <a:pt x="800" y="1501"/>
                </a:lnTo>
                <a:lnTo>
                  <a:pt x="800" y="1503"/>
                </a:lnTo>
                <a:lnTo>
                  <a:pt x="798" y="1508"/>
                </a:lnTo>
                <a:lnTo>
                  <a:pt x="798" y="1509"/>
                </a:lnTo>
                <a:lnTo>
                  <a:pt x="797" y="1509"/>
                </a:lnTo>
                <a:lnTo>
                  <a:pt x="796" y="1508"/>
                </a:lnTo>
                <a:lnTo>
                  <a:pt x="795" y="1508"/>
                </a:lnTo>
                <a:lnTo>
                  <a:pt x="793" y="1508"/>
                </a:lnTo>
                <a:lnTo>
                  <a:pt x="790" y="1507"/>
                </a:lnTo>
                <a:lnTo>
                  <a:pt x="787" y="1505"/>
                </a:lnTo>
                <a:lnTo>
                  <a:pt x="785" y="1503"/>
                </a:lnTo>
                <a:lnTo>
                  <a:pt x="784" y="1501"/>
                </a:lnTo>
                <a:lnTo>
                  <a:pt x="784" y="1500"/>
                </a:lnTo>
                <a:lnTo>
                  <a:pt x="785" y="1500"/>
                </a:lnTo>
                <a:lnTo>
                  <a:pt x="787" y="1500"/>
                </a:lnTo>
                <a:lnTo>
                  <a:pt x="788" y="1500"/>
                </a:lnTo>
                <a:lnTo>
                  <a:pt x="789" y="1501"/>
                </a:lnTo>
                <a:lnTo>
                  <a:pt x="789" y="1503"/>
                </a:lnTo>
                <a:lnTo>
                  <a:pt x="792" y="1504"/>
                </a:lnTo>
                <a:lnTo>
                  <a:pt x="793" y="1505"/>
                </a:lnTo>
                <a:lnTo>
                  <a:pt x="795" y="1505"/>
                </a:lnTo>
                <a:lnTo>
                  <a:pt x="796" y="1505"/>
                </a:lnTo>
                <a:lnTo>
                  <a:pt x="796" y="1504"/>
                </a:lnTo>
                <a:lnTo>
                  <a:pt x="797" y="1503"/>
                </a:lnTo>
                <a:lnTo>
                  <a:pt x="797" y="1501"/>
                </a:lnTo>
                <a:lnTo>
                  <a:pt x="797" y="1500"/>
                </a:lnTo>
                <a:lnTo>
                  <a:pt x="796" y="1498"/>
                </a:lnTo>
                <a:lnTo>
                  <a:pt x="795" y="1498"/>
                </a:lnTo>
                <a:lnTo>
                  <a:pt x="791" y="1498"/>
                </a:lnTo>
                <a:lnTo>
                  <a:pt x="791" y="1499"/>
                </a:lnTo>
                <a:lnTo>
                  <a:pt x="790" y="1499"/>
                </a:lnTo>
                <a:lnTo>
                  <a:pt x="789" y="1499"/>
                </a:lnTo>
                <a:lnTo>
                  <a:pt x="788" y="1498"/>
                </a:lnTo>
                <a:lnTo>
                  <a:pt x="787" y="1498"/>
                </a:lnTo>
                <a:lnTo>
                  <a:pt x="787" y="1497"/>
                </a:lnTo>
                <a:lnTo>
                  <a:pt x="787" y="1496"/>
                </a:lnTo>
                <a:lnTo>
                  <a:pt x="788" y="1495"/>
                </a:lnTo>
                <a:lnTo>
                  <a:pt x="793" y="1495"/>
                </a:lnTo>
                <a:lnTo>
                  <a:pt x="796" y="1495"/>
                </a:lnTo>
                <a:lnTo>
                  <a:pt x="797" y="1495"/>
                </a:lnTo>
                <a:lnTo>
                  <a:pt x="798" y="1495"/>
                </a:lnTo>
                <a:close/>
                <a:moveTo>
                  <a:pt x="716" y="1487"/>
                </a:moveTo>
                <a:lnTo>
                  <a:pt x="726" y="1492"/>
                </a:lnTo>
                <a:lnTo>
                  <a:pt x="727" y="1494"/>
                </a:lnTo>
                <a:lnTo>
                  <a:pt x="728" y="1494"/>
                </a:lnTo>
                <a:lnTo>
                  <a:pt x="731" y="1495"/>
                </a:lnTo>
                <a:lnTo>
                  <a:pt x="736" y="1498"/>
                </a:lnTo>
                <a:lnTo>
                  <a:pt x="737" y="1498"/>
                </a:lnTo>
                <a:lnTo>
                  <a:pt x="738" y="1499"/>
                </a:lnTo>
                <a:lnTo>
                  <a:pt x="739" y="1499"/>
                </a:lnTo>
                <a:lnTo>
                  <a:pt x="752" y="1507"/>
                </a:lnTo>
                <a:lnTo>
                  <a:pt x="759" y="1511"/>
                </a:lnTo>
                <a:lnTo>
                  <a:pt x="759" y="1512"/>
                </a:lnTo>
                <a:lnTo>
                  <a:pt x="762" y="1513"/>
                </a:lnTo>
                <a:lnTo>
                  <a:pt x="766" y="1515"/>
                </a:lnTo>
                <a:lnTo>
                  <a:pt x="767" y="1515"/>
                </a:lnTo>
                <a:lnTo>
                  <a:pt x="769" y="1516"/>
                </a:lnTo>
                <a:lnTo>
                  <a:pt x="770" y="1517"/>
                </a:lnTo>
                <a:lnTo>
                  <a:pt x="770" y="1518"/>
                </a:lnTo>
                <a:lnTo>
                  <a:pt x="769" y="1520"/>
                </a:lnTo>
                <a:lnTo>
                  <a:pt x="769" y="1522"/>
                </a:lnTo>
                <a:lnTo>
                  <a:pt x="767" y="1522"/>
                </a:lnTo>
                <a:lnTo>
                  <a:pt x="766" y="1523"/>
                </a:lnTo>
                <a:lnTo>
                  <a:pt x="764" y="1523"/>
                </a:lnTo>
                <a:lnTo>
                  <a:pt x="762" y="1523"/>
                </a:lnTo>
                <a:lnTo>
                  <a:pt x="761" y="1522"/>
                </a:lnTo>
                <a:lnTo>
                  <a:pt x="759" y="1522"/>
                </a:lnTo>
                <a:lnTo>
                  <a:pt x="755" y="1520"/>
                </a:lnTo>
                <a:lnTo>
                  <a:pt x="750" y="1518"/>
                </a:lnTo>
                <a:lnTo>
                  <a:pt x="749" y="1518"/>
                </a:lnTo>
                <a:lnTo>
                  <a:pt x="749" y="1517"/>
                </a:lnTo>
                <a:lnTo>
                  <a:pt x="747" y="1517"/>
                </a:lnTo>
                <a:lnTo>
                  <a:pt x="744" y="1516"/>
                </a:lnTo>
                <a:lnTo>
                  <a:pt x="742" y="1516"/>
                </a:lnTo>
                <a:lnTo>
                  <a:pt x="740" y="1515"/>
                </a:lnTo>
                <a:lnTo>
                  <a:pt x="739" y="1515"/>
                </a:lnTo>
                <a:lnTo>
                  <a:pt x="738" y="1514"/>
                </a:lnTo>
                <a:lnTo>
                  <a:pt x="737" y="1514"/>
                </a:lnTo>
                <a:lnTo>
                  <a:pt x="736" y="1514"/>
                </a:lnTo>
                <a:lnTo>
                  <a:pt x="735" y="1513"/>
                </a:lnTo>
                <a:lnTo>
                  <a:pt x="732" y="1513"/>
                </a:lnTo>
                <a:lnTo>
                  <a:pt x="727" y="1512"/>
                </a:lnTo>
                <a:lnTo>
                  <a:pt x="724" y="1511"/>
                </a:lnTo>
                <a:lnTo>
                  <a:pt x="723" y="1511"/>
                </a:lnTo>
                <a:lnTo>
                  <a:pt x="723" y="1509"/>
                </a:lnTo>
                <a:lnTo>
                  <a:pt x="722" y="1508"/>
                </a:lnTo>
                <a:lnTo>
                  <a:pt x="722" y="1506"/>
                </a:lnTo>
                <a:lnTo>
                  <a:pt x="721" y="1506"/>
                </a:lnTo>
                <a:lnTo>
                  <a:pt x="721" y="1505"/>
                </a:lnTo>
                <a:lnTo>
                  <a:pt x="720" y="1503"/>
                </a:lnTo>
                <a:lnTo>
                  <a:pt x="716" y="1496"/>
                </a:lnTo>
                <a:lnTo>
                  <a:pt x="715" y="1494"/>
                </a:lnTo>
                <a:lnTo>
                  <a:pt x="714" y="1494"/>
                </a:lnTo>
                <a:lnTo>
                  <a:pt x="713" y="1492"/>
                </a:lnTo>
                <a:lnTo>
                  <a:pt x="711" y="1492"/>
                </a:lnTo>
                <a:lnTo>
                  <a:pt x="710" y="1491"/>
                </a:lnTo>
                <a:lnTo>
                  <a:pt x="709" y="1491"/>
                </a:lnTo>
                <a:lnTo>
                  <a:pt x="709" y="1490"/>
                </a:lnTo>
                <a:lnTo>
                  <a:pt x="710" y="1490"/>
                </a:lnTo>
                <a:lnTo>
                  <a:pt x="712" y="1489"/>
                </a:lnTo>
                <a:lnTo>
                  <a:pt x="712" y="1487"/>
                </a:lnTo>
                <a:lnTo>
                  <a:pt x="713" y="1486"/>
                </a:lnTo>
                <a:lnTo>
                  <a:pt x="716" y="1487"/>
                </a:lnTo>
                <a:close/>
                <a:moveTo>
                  <a:pt x="730" y="8"/>
                </a:moveTo>
                <a:lnTo>
                  <a:pt x="730" y="6"/>
                </a:lnTo>
                <a:lnTo>
                  <a:pt x="730" y="5"/>
                </a:lnTo>
                <a:lnTo>
                  <a:pt x="730" y="3"/>
                </a:lnTo>
                <a:lnTo>
                  <a:pt x="730" y="2"/>
                </a:lnTo>
                <a:lnTo>
                  <a:pt x="730" y="1"/>
                </a:lnTo>
                <a:lnTo>
                  <a:pt x="730" y="0"/>
                </a:lnTo>
                <a:lnTo>
                  <a:pt x="731" y="1"/>
                </a:lnTo>
                <a:lnTo>
                  <a:pt x="733" y="1"/>
                </a:lnTo>
                <a:lnTo>
                  <a:pt x="735" y="1"/>
                </a:lnTo>
                <a:lnTo>
                  <a:pt x="737" y="2"/>
                </a:lnTo>
                <a:lnTo>
                  <a:pt x="738" y="2"/>
                </a:lnTo>
                <a:lnTo>
                  <a:pt x="739" y="2"/>
                </a:lnTo>
                <a:lnTo>
                  <a:pt x="740" y="2"/>
                </a:lnTo>
                <a:lnTo>
                  <a:pt x="741" y="3"/>
                </a:lnTo>
                <a:lnTo>
                  <a:pt x="742" y="3"/>
                </a:lnTo>
                <a:lnTo>
                  <a:pt x="744" y="3"/>
                </a:lnTo>
                <a:lnTo>
                  <a:pt x="745" y="3"/>
                </a:lnTo>
                <a:lnTo>
                  <a:pt x="748" y="3"/>
                </a:lnTo>
                <a:lnTo>
                  <a:pt x="752" y="5"/>
                </a:lnTo>
                <a:lnTo>
                  <a:pt x="753" y="5"/>
                </a:lnTo>
                <a:lnTo>
                  <a:pt x="754" y="5"/>
                </a:lnTo>
                <a:lnTo>
                  <a:pt x="759" y="6"/>
                </a:lnTo>
                <a:lnTo>
                  <a:pt x="759" y="7"/>
                </a:lnTo>
                <a:lnTo>
                  <a:pt x="759" y="8"/>
                </a:lnTo>
                <a:lnTo>
                  <a:pt x="761" y="8"/>
                </a:lnTo>
                <a:lnTo>
                  <a:pt x="764" y="8"/>
                </a:lnTo>
                <a:lnTo>
                  <a:pt x="767" y="8"/>
                </a:lnTo>
                <a:lnTo>
                  <a:pt x="769" y="8"/>
                </a:lnTo>
                <a:lnTo>
                  <a:pt x="772" y="8"/>
                </a:lnTo>
                <a:lnTo>
                  <a:pt x="775" y="8"/>
                </a:lnTo>
                <a:lnTo>
                  <a:pt x="780" y="8"/>
                </a:lnTo>
                <a:lnTo>
                  <a:pt x="787" y="8"/>
                </a:lnTo>
                <a:lnTo>
                  <a:pt x="795" y="8"/>
                </a:lnTo>
                <a:lnTo>
                  <a:pt x="797" y="8"/>
                </a:lnTo>
                <a:lnTo>
                  <a:pt x="800" y="8"/>
                </a:lnTo>
                <a:lnTo>
                  <a:pt x="801" y="8"/>
                </a:lnTo>
                <a:lnTo>
                  <a:pt x="809" y="8"/>
                </a:lnTo>
                <a:lnTo>
                  <a:pt x="824" y="8"/>
                </a:lnTo>
                <a:lnTo>
                  <a:pt x="826" y="8"/>
                </a:lnTo>
                <a:lnTo>
                  <a:pt x="839" y="8"/>
                </a:lnTo>
                <a:lnTo>
                  <a:pt x="848" y="8"/>
                </a:lnTo>
                <a:lnTo>
                  <a:pt x="852" y="8"/>
                </a:lnTo>
                <a:lnTo>
                  <a:pt x="861" y="8"/>
                </a:lnTo>
                <a:lnTo>
                  <a:pt x="869" y="8"/>
                </a:lnTo>
                <a:lnTo>
                  <a:pt x="877" y="8"/>
                </a:lnTo>
                <a:lnTo>
                  <a:pt x="887" y="8"/>
                </a:lnTo>
                <a:lnTo>
                  <a:pt x="893" y="9"/>
                </a:lnTo>
                <a:lnTo>
                  <a:pt x="904" y="9"/>
                </a:lnTo>
                <a:lnTo>
                  <a:pt x="908" y="9"/>
                </a:lnTo>
                <a:lnTo>
                  <a:pt x="914" y="9"/>
                </a:lnTo>
                <a:lnTo>
                  <a:pt x="917" y="8"/>
                </a:lnTo>
                <a:lnTo>
                  <a:pt x="919" y="8"/>
                </a:lnTo>
                <a:lnTo>
                  <a:pt x="921" y="8"/>
                </a:lnTo>
                <a:lnTo>
                  <a:pt x="930" y="8"/>
                </a:lnTo>
                <a:lnTo>
                  <a:pt x="940" y="7"/>
                </a:lnTo>
                <a:lnTo>
                  <a:pt x="945" y="7"/>
                </a:lnTo>
                <a:lnTo>
                  <a:pt x="951" y="6"/>
                </a:lnTo>
                <a:lnTo>
                  <a:pt x="960" y="6"/>
                </a:lnTo>
                <a:lnTo>
                  <a:pt x="968" y="5"/>
                </a:lnTo>
                <a:lnTo>
                  <a:pt x="977" y="5"/>
                </a:lnTo>
                <a:lnTo>
                  <a:pt x="981" y="3"/>
                </a:lnTo>
                <a:lnTo>
                  <a:pt x="987" y="3"/>
                </a:lnTo>
                <a:lnTo>
                  <a:pt x="990" y="3"/>
                </a:lnTo>
                <a:lnTo>
                  <a:pt x="994" y="3"/>
                </a:lnTo>
                <a:lnTo>
                  <a:pt x="1004" y="3"/>
                </a:lnTo>
                <a:lnTo>
                  <a:pt x="1007" y="3"/>
                </a:lnTo>
                <a:lnTo>
                  <a:pt x="1014" y="3"/>
                </a:lnTo>
                <a:lnTo>
                  <a:pt x="1015" y="3"/>
                </a:lnTo>
                <a:lnTo>
                  <a:pt x="1020" y="3"/>
                </a:lnTo>
                <a:lnTo>
                  <a:pt x="1031" y="5"/>
                </a:lnTo>
                <a:lnTo>
                  <a:pt x="1037" y="5"/>
                </a:lnTo>
                <a:lnTo>
                  <a:pt x="1043" y="5"/>
                </a:lnTo>
                <a:lnTo>
                  <a:pt x="1060" y="5"/>
                </a:lnTo>
                <a:lnTo>
                  <a:pt x="1063" y="5"/>
                </a:lnTo>
                <a:lnTo>
                  <a:pt x="1084" y="5"/>
                </a:lnTo>
                <a:lnTo>
                  <a:pt x="1101" y="5"/>
                </a:lnTo>
                <a:lnTo>
                  <a:pt x="1104" y="5"/>
                </a:lnTo>
                <a:lnTo>
                  <a:pt x="1111" y="5"/>
                </a:lnTo>
                <a:lnTo>
                  <a:pt x="1119" y="5"/>
                </a:lnTo>
                <a:lnTo>
                  <a:pt x="1123" y="5"/>
                </a:lnTo>
                <a:lnTo>
                  <a:pt x="1143" y="5"/>
                </a:lnTo>
                <a:lnTo>
                  <a:pt x="1160" y="5"/>
                </a:lnTo>
                <a:lnTo>
                  <a:pt x="1173" y="5"/>
                </a:lnTo>
                <a:lnTo>
                  <a:pt x="1187" y="5"/>
                </a:lnTo>
                <a:lnTo>
                  <a:pt x="1193" y="5"/>
                </a:lnTo>
                <a:lnTo>
                  <a:pt x="1194" y="5"/>
                </a:lnTo>
                <a:lnTo>
                  <a:pt x="1197" y="5"/>
                </a:lnTo>
                <a:lnTo>
                  <a:pt x="1202" y="5"/>
                </a:lnTo>
                <a:lnTo>
                  <a:pt x="1205" y="5"/>
                </a:lnTo>
                <a:lnTo>
                  <a:pt x="1206" y="5"/>
                </a:lnTo>
                <a:lnTo>
                  <a:pt x="1212" y="6"/>
                </a:lnTo>
                <a:lnTo>
                  <a:pt x="1214" y="6"/>
                </a:lnTo>
                <a:lnTo>
                  <a:pt x="1230" y="7"/>
                </a:lnTo>
                <a:lnTo>
                  <a:pt x="1237" y="7"/>
                </a:lnTo>
                <a:lnTo>
                  <a:pt x="1238" y="7"/>
                </a:lnTo>
                <a:lnTo>
                  <a:pt x="1239" y="8"/>
                </a:lnTo>
                <a:lnTo>
                  <a:pt x="1241" y="10"/>
                </a:lnTo>
                <a:lnTo>
                  <a:pt x="1242" y="10"/>
                </a:lnTo>
                <a:lnTo>
                  <a:pt x="1245" y="13"/>
                </a:lnTo>
                <a:lnTo>
                  <a:pt x="1246" y="14"/>
                </a:lnTo>
                <a:lnTo>
                  <a:pt x="1257" y="24"/>
                </a:lnTo>
                <a:lnTo>
                  <a:pt x="1258" y="25"/>
                </a:lnTo>
                <a:lnTo>
                  <a:pt x="1259" y="25"/>
                </a:lnTo>
                <a:lnTo>
                  <a:pt x="1270" y="34"/>
                </a:lnTo>
                <a:lnTo>
                  <a:pt x="1270" y="33"/>
                </a:lnTo>
                <a:lnTo>
                  <a:pt x="1271" y="34"/>
                </a:lnTo>
                <a:lnTo>
                  <a:pt x="1275" y="39"/>
                </a:lnTo>
                <a:lnTo>
                  <a:pt x="1277" y="40"/>
                </a:lnTo>
                <a:lnTo>
                  <a:pt x="1288" y="49"/>
                </a:lnTo>
                <a:lnTo>
                  <a:pt x="1289" y="50"/>
                </a:lnTo>
                <a:lnTo>
                  <a:pt x="1292" y="53"/>
                </a:lnTo>
                <a:lnTo>
                  <a:pt x="1293" y="53"/>
                </a:lnTo>
                <a:lnTo>
                  <a:pt x="1293" y="55"/>
                </a:lnTo>
                <a:lnTo>
                  <a:pt x="1294" y="56"/>
                </a:lnTo>
                <a:lnTo>
                  <a:pt x="1297" y="57"/>
                </a:lnTo>
                <a:lnTo>
                  <a:pt x="1301" y="61"/>
                </a:lnTo>
                <a:lnTo>
                  <a:pt x="1304" y="62"/>
                </a:lnTo>
                <a:lnTo>
                  <a:pt x="1306" y="65"/>
                </a:lnTo>
                <a:lnTo>
                  <a:pt x="1309" y="68"/>
                </a:lnTo>
                <a:lnTo>
                  <a:pt x="1316" y="75"/>
                </a:lnTo>
                <a:lnTo>
                  <a:pt x="1322" y="78"/>
                </a:lnTo>
                <a:lnTo>
                  <a:pt x="1326" y="83"/>
                </a:lnTo>
                <a:lnTo>
                  <a:pt x="1332" y="87"/>
                </a:lnTo>
                <a:lnTo>
                  <a:pt x="1335" y="91"/>
                </a:lnTo>
                <a:lnTo>
                  <a:pt x="1339" y="93"/>
                </a:lnTo>
                <a:lnTo>
                  <a:pt x="1358" y="110"/>
                </a:lnTo>
                <a:lnTo>
                  <a:pt x="1359" y="111"/>
                </a:lnTo>
                <a:lnTo>
                  <a:pt x="1362" y="114"/>
                </a:lnTo>
                <a:lnTo>
                  <a:pt x="1366" y="117"/>
                </a:lnTo>
                <a:lnTo>
                  <a:pt x="1368" y="118"/>
                </a:lnTo>
                <a:lnTo>
                  <a:pt x="1369" y="119"/>
                </a:lnTo>
                <a:lnTo>
                  <a:pt x="1380" y="128"/>
                </a:lnTo>
                <a:lnTo>
                  <a:pt x="1384" y="131"/>
                </a:lnTo>
                <a:lnTo>
                  <a:pt x="1388" y="134"/>
                </a:lnTo>
                <a:lnTo>
                  <a:pt x="1394" y="139"/>
                </a:lnTo>
                <a:lnTo>
                  <a:pt x="1400" y="143"/>
                </a:lnTo>
                <a:lnTo>
                  <a:pt x="1402" y="145"/>
                </a:lnTo>
                <a:lnTo>
                  <a:pt x="1406" y="149"/>
                </a:lnTo>
                <a:lnTo>
                  <a:pt x="1408" y="150"/>
                </a:lnTo>
                <a:lnTo>
                  <a:pt x="1410" y="151"/>
                </a:lnTo>
                <a:lnTo>
                  <a:pt x="1412" y="153"/>
                </a:lnTo>
                <a:lnTo>
                  <a:pt x="1413" y="154"/>
                </a:lnTo>
                <a:lnTo>
                  <a:pt x="1414" y="154"/>
                </a:lnTo>
                <a:lnTo>
                  <a:pt x="1414" y="156"/>
                </a:lnTo>
                <a:lnTo>
                  <a:pt x="1418" y="158"/>
                </a:lnTo>
                <a:lnTo>
                  <a:pt x="1426" y="164"/>
                </a:lnTo>
                <a:lnTo>
                  <a:pt x="1426" y="168"/>
                </a:lnTo>
                <a:lnTo>
                  <a:pt x="1434" y="174"/>
                </a:lnTo>
                <a:lnTo>
                  <a:pt x="1447" y="184"/>
                </a:lnTo>
                <a:lnTo>
                  <a:pt x="1453" y="189"/>
                </a:lnTo>
                <a:lnTo>
                  <a:pt x="1457" y="192"/>
                </a:lnTo>
                <a:lnTo>
                  <a:pt x="1460" y="193"/>
                </a:lnTo>
                <a:lnTo>
                  <a:pt x="1462" y="195"/>
                </a:lnTo>
                <a:lnTo>
                  <a:pt x="1465" y="198"/>
                </a:lnTo>
                <a:lnTo>
                  <a:pt x="1470" y="201"/>
                </a:lnTo>
                <a:lnTo>
                  <a:pt x="1479" y="208"/>
                </a:lnTo>
                <a:lnTo>
                  <a:pt x="1483" y="211"/>
                </a:lnTo>
                <a:lnTo>
                  <a:pt x="1489" y="216"/>
                </a:lnTo>
                <a:lnTo>
                  <a:pt x="1490" y="216"/>
                </a:lnTo>
                <a:lnTo>
                  <a:pt x="1508" y="229"/>
                </a:lnTo>
                <a:lnTo>
                  <a:pt x="1517" y="236"/>
                </a:lnTo>
                <a:lnTo>
                  <a:pt x="1520" y="239"/>
                </a:lnTo>
                <a:lnTo>
                  <a:pt x="1521" y="239"/>
                </a:lnTo>
                <a:lnTo>
                  <a:pt x="1530" y="245"/>
                </a:lnTo>
                <a:lnTo>
                  <a:pt x="1552" y="262"/>
                </a:lnTo>
                <a:lnTo>
                  <a:pt x="1558" y="267"/>
                </a:lnTo>
                <a:lnTo>
                  <a:pt x="1592" y="292"/>
                </a:lnTo>
                <a:lnTo>
                  <a:pt x="1610" y="306"/>
                </a:lnTo>
                <a:lnTo>
                  <a:pt x="1624" y="315"/>
                </a:lnTo>
                <a:lnTo>
                  <a:pt x="1624" y="316"/>
                </a:lnTo>
                <a:lnTo>
                  <a:pt x="1626" y="318"/>
                </a:lnTo>
                <a:lnTo>
                  <a:pt x="1632" y="326"/>
                </a:lnTo>
                <a:lnTo>
                  <a:pt x="1636" y="331"/>
                </a:lnTo>
                <a:lnTo>
                  <a:pt x="1637" y="332"/>
                </a:lnTo>
                <a:lnTo>
                  <a:pt x="1641" y="336"/>
                </a:lnTo>
                <a:lnTo>
                  <a:pt x="1647" y="345"/>
                </a:lnTo>
                <a:lnTo>
                  <a:pt x="1646" y="345"/>
                </a:lnTo>
                <a:lnTo>
                  <a:pt x="1647" y="346"/>
                </a:lnTo>
                <a:lnTo>
                  <a:pt x="1649" y="348"/>
                </a:lnTo>
                <a:lnTo>
                  <a:pt x="1650" y="349"/>
                </a:lnTo>
                <a:lnTo>
                  <a:pt x="1650" y="350"/>
                </a:lnTo>
                <a:lnTo>
                  <a:pt x="1651" y="350"/>
                </a:lnTo>
                <a:lnTo>
                  <a:pt x="1651" y="351"/>
                </a:lnTo>
                <a:lnTo>
                  <a:pt x="1652" y="351"/>
                </a:lnTo>
                <a:lnTo>
                  <a:pt x="1652" y="352"/>
                </a:lnTo>
                <a:lnTo>
                  <a:pt x="1652" y="353"/>
                </a:lnTo>
                <a:lnTo>
                  <a:pt x="1651" y="353"/>
                </a:lnTo>
                <a:lnTo>
                  <a:pt x="1649" y="352"/>
                </a:lnTo>
                <a:lnTo>
                  <a:pt x="1645" y="354"/>
                </a:lnTo>
                <a:lnTo>
                  <a:pt x="1644" y="354"/>
                </a:lnTo>
                <a:lnTo>
                  <a:pt x="1639" y="356"/>
                </a:lnTo>
                <a:lnTo>
                  <a:pt x="1639" y="358"/>
                </a:lnTo>
                <a:lnTo>
                  <a:pt x="1641" y="363"/>
                </a:lnTo>
                <a:lnTo>
                  <a:pt x="1641" y="376"/>
                </a:lnTo>
                <a:lnTo>
                  <a:pt x="1641" y="377"/>
                </a:lnTo>
                <a:lnTo>
                  <a:pt x="1642" y="382"/>
                </a:lnTo>
                <a:lnTo>
                  <a:pt x="1642" y="385"/>
                </a:lnTo>
                <a:lnTo>
                  <a:pt x="1642" y="386"/>
                </a:lnTo>
                <a:lnTo>
                  <a:pt x="1642" y="387"/>
                </a:lnTo>
                <a:lnTo>
                  <a:pt x="1642" y="395"/>
                </a:lnTo>
                <a:lnTo>
                  <a:pt x="1642" y="400"/>
                </a:lnTo>
                <a:lnTo>
                  <a:pt x="1643" y="404"/>
                </a:lnTo>
                <a:lnTo>
                  <a:pt x="1651" y="404"/>
                </a:lnTo>
                <a:lnTo>
                  <a:pt x="1675" y="405"/>
                </a:lnTo>
                <a:lnTo>
                  <a:pt x="1682" y="405"/>
                </a:lnTo>
                <a:lnTo>
                  <a:pt x="1684" y="405"/>
                </a:lnTo>
                <a:lnTo>
                  <a:pt x="1687" y="405"/>
                </a:lnTo>
                <a:lnTo>
                  <a:pt x="1688" y="405"/>
                </a:lnTo>
                <a:lnTo>
                  <a:pt x="1694" y="413"/>
                </a:lnTo>
                <a:lnTo>
                  <a:pt x="1706" y="430"/>
                </a:lnTo>
                <a:lnTo>
                  <a:pt x="1711" y="435"/>
                </a:lnTo>
                <a:lnTo>
                  <a:pt x="1714" y="441"/>
                </a:lnTo>
                <a:lnTo>
                  <a:pt x="1715" y="442"/>
                </a:lnTo>
                <a:lnTo>
                  <a:pt x="1716" y="443"/>
                </a:lnTo>
                <a:lnTo>
                  <a:pt x="1716" y="444"/>
                </a:lnTo>
                <a:lnTo>
                  <a:pt x="1724" y="453"/>
                </a:lnTo>
                <a:lnTo>
                  <a:pt x="1727" y="457"/>
                </a:lnTo>
                <a:lnTo>
                  <a:pt x="1745" y="480"/>
                </a:lnTo>
                <a:lnTo>
                  <a:pt x="1751" y="490"/>
                </a:lnTo>
                <a:lnTo>
                  <a:pt x="1757" y="497"/>
                </a:lnTo>
                <a:lnTo>
                  <a:pt x="1773" y="518"/>
                </a:lnTo>
                <a:lnTo>
                  <a:pt x="1776" y="521"/>
                </a:lnTo>
                <a:lnTo>
                  <a:pt x="1780" y="526"/>
                </a:lnTo>
                <a:lnTo>
                  <a:pt x="1782" y="529"/>
                </a:lnTo>
                <a:lnTo>
                  <a:pt x="1790" y="541"/>
                </a:lnTo>
                <a:lnTo>
                  <a:pt x="1797" y="549"/>
                </a:lnTo>
                <a:lnTo>
                  <a:pt x="1808" y="564"/>
                </a:lnTo>
                <a:lnTo>
                  <a:pt x="1815" y="572"/>
                </a:lnTo>
                <a:lnTo>
                  <a:pt x="1823" y="584"/>
                </a:lnTo>
                <a:lnTo>
                  <a:pt x="1827" y="591"/>
                </a:lnTo>
                <a:lnTo>
                  <a:pt x="1836" y="602"/>
                </a:lnTo>
                <a:lnTo>
                  <a:pt x="1861" y="636"/>
                </a:lnTo>
                <a:lnTo>
                  <a:pt x="1878" y="658"/>
                </a:lnTo>
                <a:lnTo>
                  <a:pt x="1891" y="675"/>
                </a:lnTo>
                <a:lnTo>
                  <a:pt x="1892" y="676"/>
                </a:lnTo>
                <a:lnTo>
                  <a:pt x="1898" y="685"/>
                </a:lnTo>
                <a:lnTo>
                  <a:pt x="1900" y="687"/>
                </a:lnTo>
                <a:lnTo>
                  <a:pt x="1912" y="703"/>
                </a:lnTo>
                <a:lnTo>
                  <a:pt x="1914" y="704"/>
                </a:lnTo>
                <a:lnTo>
                  <a:pt x="1926" y="719"/>
                </a:lnTo>
                <a:lnTo>
                  <a:pt x="1934" y="730"/>
                </a:lnTo>
                <a:lnTo>
                  <a:pt x="1939" y="737"/>
                </a:lnTo>
                <a:lnTo>
                  <a:pt x="1956" y="759"/>
                </a:lnTo>
                <a:lnTo>
                  <a:pt x="1962" y="766"/>
                </a:lnTo>
                <a:lnTo>
                  <a:pt x="1964" y="768"/>
                </a:lnTo>
                <a:lnTo>
                  <a:pt x="1970" y="776"/>
                </a:lnTo>
                <a:lnTo>
                  <a:pt x="1971" y="778"/>
                </a:lnTo>
                <a:lnTo>
                  <a:pt x="1974" y="781"/>
                </a:lnTo>
                <a:lnTo>
                  <a:pt x="1980" y="788"/>
                </a:lnTo>
                <a:lnTo>
                  <a:pt x="1983" y="793"/>
                </a:lnTo>
                <a:lnTo>
                  <a:pt x="1986" y="796"/>
                </a:lnTo>
                <a:lnTo>
                  <a:pt x="1987" y="797"/>
                </a:lnTo>
                <a:lnTo>
                  <a:pt x="1990" y="802"/>
                </a:lnTo>
                <a:lnTo>
                  <a:pt x="1991" y="804"/>
                </a:lnTo>
                <a:lnTo>
                  <a:pt x="1992" y="809"/>
                </a:lnTo>
                <a:lnTo>
                  <a:pt x="1995" y="809"/>
                </a:lnTo>
                <a:lnTo>
                  <a:pt x="1996" y="809"/>
                </a:lnTo>
                <a:lnTo>
                  <a:pt x="2004" y="812"/>
                </a:lnTo>
                <a:lnTo>
                  <a:pt x="2005" y="812"/>
                </a:lnTo>
                <a:lnTo>
                  <a:pt x="2012" y="814"/>
                </a:lnTo>
                <a:lnTo>
                  <a:pt x="2013" y="815"/>
                </a:lnTo>
                <a:lnTo>
                  <a:pt x="2018" y="818"/>
                </a:lnTo>
                <a:lnTo>
                  <a:pt x="2022" y="819"/>
                </a:lnTo>
                <a:lnTo>
                  <a:pt x="2031" y="822"/>
                </a:lnTo>
                <a:lnTo>
                  <a:pt x="2033" y="823"/>
                </a:lnTo>
                <a:lnTo>
                  <a:pt x="2043" y="826"/>
                </a:lnTo>
                <a:lnTo>
                  <a:pt x="2073" y="834"/>
                </a:lnTo>
                <a:lnTo>
                  <a:pt x="2082" y="836"/>
                </a:lnTo>
                <a:lnTo>
                  <a:pt x="2083" y="836"/>
                </a:lnTo>
                <a:lnTo>
                  <a:pt x="2093" y="839"/>
                </a:lnTo>
                <a:lnTo>
                  <a:pt x="2108" y="843"/>
                </a:lnTo>
                <a:lnTo>
                  <a:pt x="2111" y="844"/>
                </a:lnTo>
                <a:lnTo>
                  <a:pt x="2112" y="844"/>
                </a:lnTo>
                <a:lnTo>
                  <a:pt x="2124" y="847"/>
                </a:lnTo>
                <a:lnTo>
                  <a:pt x="2134" y="850"/>
                </a:lnTo>
                <a:lnTo>
                  <a:pt x="2137" y="851"/>
                </a:lnTo>
                <a:lnTo>
                  <a:pt x="2144" y="852"/>
                </a:lnTo>
                <a:lnTo>
                  <a:pt x="2145" y="853"/>
                </a:lnTo>
                <a:lnTo>
                  <a:pt x="2148" y="853"/>
                </a:lnTo>
                <a:lnTo>
                  <a:pt x="2151" y="853"/>
                </a:lnTo>
                <a:lnTo>
                  <a:pt x="2155" y="854"/>
                </a:lnTo>
                <a:lnTo>
                  <a:pt x="2155" y="861"/>
                </a:lnTo>
                <a:lnTo>
                  <a:pt x="2155" y="863"/>
                </a:lnTo>
                <a:lnTo>
                  <a:pt x="2155" y="875"/>
                </a:lnTo>
                <a:lnTo>
                  <a:pt x="2156" y="880"/>
                </a:lnTo>
                <a:lnTo>
                  <a:pt x="2156" y="881"/>
                </a:lnTo>
                <a:lnTo>
                  <a:pt x="2156" y="884"/>
                </a:lnTo>
                <a:lnTo>
                  <a:pt x="2156" y="885"/>
                </a:lnTo>
                <a:lnTo>
                  <a:pt x="2157" y="888"/>
                </a:lnTo>
                <a:lnTo>
                  <a:pt x="2157" y="889"/>
                </a:lnTo>
                <a:lnTo>
                  <a:pt x="2157" y="890"/>
                </a:lnTo>
                <a:lnTo>
                  <a:pt x="2157" y="894"/>
                </a:lnTo>
                <a:lnTo>
                  <a:pt x="2157" y="895"/>
                </a:lnTo>
                <a:lnTo>
                  <a:pt x="2157" y="897"/>
                </a:lnTo>
                <a:lnTo>
                  <a:pt x="2157" y="903"/>
                </a:lnTo>
                <a:lnTo>
                  <a:pt x="2157" y="904"/>
                </a:lnTo>
                <a:lnTo>
                  <a:pt x="2157" y="905"/>
                </a:lnTo>
                <a:lnTo>
                  <a:pt x="2157" y="914"/>
                </a:lnTo>
                <a:lnTo>
                  <a:pt x="2159" y="943"/>
                </a:lnTo>
                <a:lnTo>
                  <a:pt x="2159" y="952"/>
                </a:lnTo>
                <a:lnTo>
                  <a:pt x="2160" y="959"/>
                </a:lnTo>
                <a:lnTo>
                  <a:pt x="2160" y="978"/>
                </a:lnTo>
                <a:lnTo>
                  <a:pt x="2160" y="980"/>
                </a:lnTo>
                <a:lnTo>
                  <a:pt x="2160" y="988"/>
                </a:lnTo>
                <a:lnTo>
                  <a:pt x="2160" y="989"/>
                </a:lnTo>
                <a:lnTo>
                  <a:pt x="2160" y="993"/>
                </a:lnTo>
                <a:lnTo>
                  <a:pt x="2161" y="1004"/>
                </a:lnTo>
                <a:lnTo>
                  <a:pt x="2161" y="1006"/>
                </a:lnTo>
                <a:lnTo>
                  <a:pt x="2161" y="1012"/>
                </a:lnTo>
                <a:lnTo>
                  <a:pt x="2161" y="1019"/>
                </a:lnTo>
                <a:lnTo>
                  <a:pt x="2162" y="1039"/>
                </a:lnTo>
                <a:lnTo>
                  <a:pt x="2163" y="1047"/>
                </a:lnTo>
                <a:lnTo>
                  <a:pt x="2163" y="1049"/>
                </a:lnTo>
                <a:lnTo>
                  <a:pt x="2162" y="1055"/>
                </a:lnTo>
                <a:lnTo>
                  <a:pt x="2162" y="1056"/>
                </a:lnTo>
                <a:lnTo>
                  <a:pt x="2163" y="1057"/>
                </a:lnTo>
                <a:lnTo>
                  <a:pt x="2163" y="1059"/>
                </a:lnTo>
                <a:lnTo>
                  <a:pt x="2163" y="1060"/>
                </a:lnTo>
                <a:lnTo>
                  <a:pt x="2163" y="1061"/>
                </a:lnTo>
                <a:lnTo>
                  <a:pt x="2163" y="1063"/>
                </a:lnTo>
                <a:lnTo>
                  <a:pt x="2164" y="1063"/>
                </a:lnTo>
                <a:lnTo>
                  <a:pt x="2164" y="1064"/>
                </a:lnTo>
                <a:lnTo>
                  <a:pt x="2164" y="1065"/>
                </a:lnTo>
                <a:lnTo>
                  <a:pt x="2164" y="1066"/>
                </a:lnTo>
                <a:lnTo>
                  <a:pt x="2173" y="1069"/>
                </a:lnTo>
                <a:lnTo>
                  <a:pt x="2203" y="1073"/>
                </a:lnTo>
                <a:lnTo>
                  <a:pt x="2213" y="1074"/>
                </a:lnTo>
                <a:lnTo>
                  <a:pt x="2215" y="1076"/>
                </a:lnTo>
                <a:lnTo>
                  <a:pt x="2220" y="1076"/>
                </a:lnTo>
                <a:lnTo>
                  <a:pt x="2221" y="1076"/>
                </a:lnTo>
                <a:lnTo>
                  <a:pt x="2222" y="1077"/>
                </a:lnTo>
                <a:lnTo>
                  <a:pt x="2226" y="1077"/>
                </a:lnTo>
                <a:lnTo>
                  <a:pt x="2228" y="1077"/>
                </a:lnTo>
                <a:lnTo>
                  <a:pt x="2229" y="1078"/>
                </a:lnTo>
                <a:lnTo>
                  <a:pt x="2234" y="1078"/>
                </a:lnTo>
                <a:lnTo>
                  <a:pt x="2237" y="1079"/>
                </a:lnTo>
                <a:lnTo>
                  <a:pt x="2249" y="1080"/>
                </a:lnTo>
                <a:lnTo>
                  <a:pt x="2286" y="1087"/>
                </a:lnTo>
                <a:lnTo>
                  <a:pt x="2299" y="1088"/>
                </a:lnTo>
                <a:lnTo>
                  <a:pt x="2301" y="1089"/>
                </a:lnTo>
                <a:lnTo>
                  <a:pt x="2331" y="1091"/>
                </a:lnTo>
                <a:lnTo>
                  <a:pt x="2385" y="1096"/>
                </a:lnTo>
                <a:lnTo>
                  <a:pt x="2404" y="1114"/>
                </a:lnTo>
                <a:lnTo>
                  <a:pt x="2415" y="1127"/>
                </a:lnTo>
                <a:lnTo>
                  <a:pt x="2440" y="1151"/>
                </a:lnTo>
                <a:lnTo>
                  <a:pt x="2441" y="1152"/>
                </a:lnTo>
                <a:lnTo>
                  <a:pt x="2445" y="1156"/>
                </a:lnTo>
                <a:lnTo>
                  <a:pt x="2447" y="1157"/>
                </a:lnTo>
                <a:lnTo>
                  <a:pt x="2448" y="1158"/>
                </a:lnTo>
                <a:lnTo>
                  <a:pt x="2453" y="1161"/>
                </a:lnTo>
                <a:lnTo>
                  <a:pt x="2454" y="1162"/>
                </a:lnTo>
                <a:lnTo>
                  <a:pt x="2454" y="1163"/>
                </a:lnTo>
                <a:lnTo>
                  <a:pt x="2455" y="1163"/>
                </a:lnTo>
                <a:lnTo>
                  <a:pt x="2455" y="1164"/>
                </a:lnTo>
                <a:lnTo>
                  <a:pt x="2458" y="1166"/>
                </a:lnTo>
                <a:lnTo>
                  <a:pt x="2459" y="1168"/>
                </a:lnTo>
                <a:lnTo>
                  <a:pt x="2464" y="1171"/>
                </a:lnTo>
                <a:lnTo>
                  <a:pt x="2469" y="1174"/>
                </a:lnTo>
                <a:lnTo>
                  <a:pt x="2479" y="1183"/>
                </a:lnTo>
                <a:lnTo>
                  <a:pt x="2483" y="1187"/>
                </a:lnTo>
                <a:lnTo>
                  <a:pt x="2493" y="1196"/>
                </a:lnTo>
                <a:lnTo>
                  <a:pt x="2501" y="1202"/>
                </a:lnTo>
                <a:lnTo>
                  <a:pt x="2519" y="1216"/>
                </a:lnTo>
                <a:lnTo>
                  <a:pt x="2555" y="1246"/>
                </a:lnTo>
                <a:lnTo>
                  <a:pt x="2573" y="1262"/>
                </a:lnTo>
                <a:lnTo>
                  <a:pt x="2577" y="1264"/>
                </a:lnTo>
                <a:lnTo>
                  <a:pt x="2587" y="1273"/>
                </a:lnTo>
                <a:lnTo>
                  <a:pt x="2592" y="1277"/>
                </a:lnTo>
                <a:lnTo>
                  <a:pt x="2596" y="1280"/>
                </a:lnTo>
                <a:lnTo>
                  <a:pt x="2602" y="1287"/>
                </a:lnTo>
                <a:lnTo>
                  <a:pt x="2609" y="1292"/>
                </a:lnTo>
                <a:lnTo>
                  <a:pt x="2610" y="1294"/>
                </a:lnTo>
                <a:lnTo>
                  <a:pt x="2612" y="1296"/>
                </a:lnTo>
                <a:lnTo>
                  <a:pt x="2613" y="1297"/>
                </a:lnTo>
                <a:lnTo>
                  <a:pt x="2614" y="1297"/>
                </a:lnTo>
                <a:lnTo>
                  <a:pt x="2612" y="1302"/>
                </a:lnTo>
                <a:lnTo>
                  <a:pt x="2611" y="1303"/>
                </a:lnTo>
                <a:lnTo>
                  <a:pt x="2611" y="1304"/>
                </a:lnTo>
                <a:lnTo>
                  <a:pt x="2610" y="1304"/>
                </a:lnTo>
                <a:lnTo>
                  <a:pt x="2608" y="1307"/>
                </a:lnTo>
                <a:lnTo>
                  <a:pt x="2607" y="1310"/>
                </a:lnTo>
                <a:lnTo>
                  <a:pt x="2604" y="1313"/>
                </a:lnTo>
                <a:lnTo>
                  <a:pt x="2603" y="1314"/>
                </a:lnTo>
                <a:lnTo>
                  <a:pt x="2596" y="1324"/>
                </a:lnTo>
                <a:lnTo>
                  <a:pt x="2593" y="1330"/>
                </a:lnTo>
                <a:lnTo>
                  <a:pt x="2590" y="1335"/>
                </a:lnTo>
                <a:lnTo>
                  <a:pt x="2587" y="1338"/>
                </a:lnTo>
                <a:lnTo>
                  <a:pt x="2585" y="1341"/>
                </a:lnTo>
                <a:lnTo>
                  <a:pt x="2584" y="1344"/>
                </a:lnTo>
                <a:lnTo>
                  <a:pt x="2584" y="1345"/>
                </a:lnTo>
                <a:lnTo>
                  <a:pt x="2583" y="1345"/>
                </a:lnTo>
                <a:lnTo>
                  <a:pt x="2579" y="1350"/>
                </a:lnTo>
                <a:lnTo>
                  <a:pt x="2578" y="1352"/>
                </a:lnTo>
                <a:lnTo>
                  <a:pt x="2570" y="1365"/>
                </a:lnTo>
                <a:lnTo>
                  <a:pt x="2567" y="1370"/>
                </a:lnTo>
                <a:lnTo>
                  <a:pt x="2565" y="1373"/>
                </a:lnTo>
                <a:lnTo>
                  <a:pt x="2558" y="1383"/>
                </a:lnTo>
                <a:lnTo>
                  <a:pt x="2556" y="1387"/>
                </a:lnTo>
                <a:lnTo>
                  <a:pt x="2548" y="1399"/>
                </a:lnTo>
                <a:lnTo>
                  <a:pt x="2521" y="1440"/>
                </a:lnTo>
                <a:lnTo>
                  <a:pt x="2516" y="1446"/>
                </a:lnTo>
                <a:lnTo>
                  <a:pt x="2448" y="1549"/>
                </a:lnTo>
                <a:lnTo>
                  <a:pt x="2447" y="1553"/>
                </a:lnTo>
                <a:lnTo>
                  <a:pt x="2446" y="1553"/>
                </a:lnTo>
                <a:lnTo>
                  <a:pt x="2436" y="1571"/>
                </a:lnTo>
                <a:lnTo>
                  <a:pt x="2435" y="1572"/>
                </a:lnTo>
                <a:lnTo>
                  <a:pt x="2435" y="1573"/>
                </a:lnTo>
                <a:lnTo>
                  <a:pt x="2433" y="1575"/>
                </a:lnTo>
                <a:lnTo>
                  <a:pt x="2432" y="1575"/>
                </a:lnTo>
                <a:lnTo>
                  <a:pt x="2429" y="1581"/>
                </a:lnTo>
                <a:lnTo>
                  <a:pt x="2423" y="1589"/>
                </a:lnTo>
                <a:lnTo>
                  <a:pt x="2419" y="1597"/>
                </a:lnTo>
                <a:lnTo>
                  <a:pt x="2415" y="1601"/>
                </a:lnTo>
                <a:lnTo>
                  <a:pt x="2409" y="1613"/>
                </a:lnTo>
                <a:lnTo>
                  <a:pt x="2398" y="1629"/>
                </a:lnTo>
                <a:lnTo>
                  <a:pt x="2388" y="1645"/>
                </a:lnTo>
                <a:lnTo>
                  <a:pt x="2381" y="1655"/>
                </a:lnTo>
                <a:lnTo>
                  <a:pt x="2371" y="1670"/>
                </a:lnTo>
                <a:lnTo>
                  <a:pt x="2359" y="1688"/>
                </a:lnTo>
                <a:lnTo>
                  <a:pt x="2343" y="1712"/>
                </a:lnTo>
                <a:lnTo>
                  <a:pt x="2336" y="1722"/>
                </a:lnTo>
                <a:lnTo>
                  <a:pt x="2334" y="1726"/>
                </a:lnTo>
                <a:lnTo>
                  <a:pt x="2331" y="1731"/>
                </a:lnTo>
                <a:lnTo>
                  <a:pt x="2320" y="1747"/>
                </a:lnTo>
                <a:lnTo>
                  <a:pt x="2318" y="1751"/>
                </a:lnTo>
                <a:lnTo>
                  <a:pt x="2315" y="1756"/>
                </a:lnTo>
                <a:lnTo>
                  <a:pt x="2306" y="1769"/>
                </a:lnTo>
                <a:lnTo>
                  <a:pt x="2302" y="1774"/>
                </a:lnTo>
                <a:lnTo>
                  <a:pt x="2301" y="1776"/>
                </a:lnTo>
                <a:lnTo>
                  <a:pt x="2298" y="1784"/>
                </a:lnTo>
                <a:lnTo>
                  <a:pt x="2297" y="1787"/>
                </a:lnTo>
                <a:lnTo>
                  <a:pt x="2295" y="1787"/>
                </a:lnTo>
                <a:lnTo>
                  <a:pt x="2294" y="1790"/>
                </a:lnTo>
                <a:lnTo>
                  <a:pt x="2288" y="1801"/>
                </a:lnTo>
                <a:lnTo>
                  <a:pt x="2286" y="1805"/>
                </a:lnTo>
                <a:lnTo>
                  <a:pt x="2285" y="1805"/>
                </a:lnTo>
                <a:lnTo>
                  <a:pt x="2284" y="1808"/>
                </a:lnTo>
                <a:lnTo>
                  <a:pt x="2280" y="1815"/>
                </a:lnTo>
                <a:lnTo>
                  <a:pt x="2279" y="1817"/>
                </a:lnTo>
                <a:lnTo>
                  <a:pt x="2277" y="1818"/>
                </a:lnTo>
                <a:lnTo>
                  <a:pt x="2276" y="1821"/>
                </a:lnTo>
                <a:lnTo>
                  <a:pt x="2269" y="1830"/>
                </a:lnTo>
                <a:lnTo>
                  <a:pt x="2267" y="1833"/>
                </a:lnTo>
                <a:lnTo>
                  <a:pt x="2266" y="1835"/>
                </a:lnTo>
                <a:lnTo>
                  <a:pt x="2259" y="1846"/>
                </a:lnTo>
                <a:lnTo>
                  <a:pt x="2253" y="1858"/>
                </a:lnTo>
                <a:lnTo>
                  <a:pt x="2253" y="1891"/>
                </a:lnTo>
                <a:lnTo>
                  <a:pt x="2253" y="1892"/>
                </a:lnTo>
                <a:lnTo>
                  <a:pt x="2254" y="1906"/>
                </a:lnTo>
                <a:lnTo>
                  <a:pt x="2254" y="1907"/>
                </a:lnTo>
                <a:lnTo>
                  <a:pt x="2254" y="1908"/>
                </a:lnTo>
                <a:lnTo>
                  <a:pt x="2254" y="1909"/>
                </a:lnTo>
                <a:lnTo>
                  <a:pt x="2254" y="1916"/>
                </a:lnTo>
                <a:lnTo>
                  <a:pt x="2254" y="1918"/>
                </a:lnTo>
                <a:lnTo>
                  <a:pt x="2255" y="1918"/>
                </a:lnTo>
                <a:lnTo>
                  <a:pt x="2256" y="1918"/>
                </a:lnTo>
                <a:lnTo>
                  <a:pt x="2257" y="1918"/>
                </a:lnTo>
                <a:lnTo>
                  <a:pt x="2259" y="1917"/>
                </a:lnTo>
                <a:lnTo>
                  <a:pt x="2260" y="1917"/>
                </a:lnTo>
                <a:lnTo>
                  <a:pt x="2263" y="1917"/>
                </a:lnTo>
                <a:lnTo>
                  <a:pt x="2266" y="1918"/>
                </a:lnTo>
                <a:lnTo>
                  <a:pt x="2267" y="1918"/>
                </a:lnTo>
                <a:lnTo>
                  <a:pt x="2279" y="1918"/>
                </a:lnTo>
                <a:lnTo>
                  <a:pt x="2279" y="1931"/>
                </a:lnTo>
                <a:lnTo>
                  <a:pt x="2277" y="1940"/>
                </a:lnTo>
                <a:lnTo>
                  <a:pt x="2277" y="1941"/>
                </a:lnTo>
                <a:lnTo>
                  <a:pt x="2277" y="1949"/>
                </a:lnTo>
                <a:lnTo>
                  <a:pt x="2277" y="1951"/>
                </a:lnTo>
                <a:lnTo>
                  <a:pt x="2276" y="1969"/>
                </a:lnTo>
                <a:lnTo>
                  <a:pt x="2264" y="1969"/>
                </a:lnTo>
                <a:lnTo>
                  <a:pt x="2255" y="1969"/>
                </a:lnTo>
                <a:lnTo>
                  <a:pt x="2255" y="1972"/>
                </a:lnTo>
                <a:lnTo>
                  <a:pt x="2255" y="1978"/>
                </a:lnTo>
                <a:lnTo>
                  <a:pt x="2255" y="1981"/>
                </a:lnTo>
                <a:lnTo>
                  <a:pt x="2255" y="1982"/>
                </a:lnTo>
                <a:lnTo>
                  <a:pt x="2255" y="1986"/>
                </a:lnTo>
                <a:lnTo>
                  <a:pt x="2255" y="1988"/>
                </a:lnTo>
                <a:lnTo>
                  <a:pt x="2255" y="2010"/>
                </a:lnTo>
                <a:lnTo>
                  <a:pt x="2255" y="2018"/>
                </a:lnTo>
                <a:lnTo>
                  <a:pt x="2255" y="2031"/>
                </a:lnTo>
                <a:lnTo>
                  <a:pt x="2256" y="2047"/>
                </a:lnTo>
                <a:lnTo>
                  <a:pt x="2256" y="2049"/>
                </a:lnTo>
                <a:lnTo>
                  <a:pt x="2255" y="2082"/>
                </a:lnTo>
                <a:lnTo>
                  <a:pt x="2255" y="2106"/>
                </a:lnTo>
                <a:lnTo>
                  <a:pt x="2255" y="2116"/>
                </a:lnTo>
                <a:lnTo>
                  <a:pt x="2255" y="2136"/>
                </a:lnTo>
                <a:lnTo>
                  <a:pt x="2256" y="2139"/>
                </a:lnTo>
                <a:lnTo>
                  <a:pt x="2258" y="2142"/>
                </a:lnTo>
                <a:lnTo>
                  <a:pt x="2258" y="2143"/>
                </a:lnTo>
                <a:lnTo>
                  <a:pt x="2258" y="2145"/>
                </a:lnTo>
                <a:lnTo>
                  <a:pt x="2258" y="2147"/>
                </a:lnTo>
                <a:lnTo>
                  <a:pt x="2241" y="2152"/>
                </a:lnTo>
                <a:lnTo>
                  <a:pt x="2239" y="2152"/>
                </a:lnTo>
                <a:lnTo>
                  <a:pt x="2238" y="2153"/>
                </a:lnTo>
                <a:lnTo>
                  <a:pt x="2238" y="2155"/>
                </a:lnTo>
                <a:lnTo>
                  <a:pt x="2237" y="2155"/>
                </a:lnTo>
                <a:lnTo>
                  <a:pt x="2234" y="2155"/>
                </a:lnTo>
                <a:lnTo>
                  <a:pt x="2233" y="2156"/>
                </a:lnTo>
                <a:lnTo>
                  <a:pt x="2190" y="2181"/>
                </a:lnTo>
                <a:lnTo>
                  <a:pt x="2189" y="2182"/>
                </a:lnTo>
                <a:lnTo>
                  <a:pt x="2188" y="2184"/>
                </a:lnTo>
                <a:lnTo>
                  <a:pt x="2150" y="2207"/>
                </a:lnTo>
                <a:lnTo>
                  <a:pt x="2147" y="2208"/>
                </a:lnTo>
                <a:lnTo>
                  <a:pt x="2145" y="2208"/>
                </a:lnTo>
                <a:lnTo>
                  <a:pt x="2144" y="2208"/>
                </a:lnTo>
                <a:lnTo>
                  <a:pt x="2144" y="2209"/>
                </a:lnTo>
                <a:lnTo>
                  <a:pt x="2142" y="2209"/>
                </a:lnTo>
                <a:lnTo>
                  <a:pt x="2134" y="2211"/>
                </a:lnTo>
                <a:lnTo>
                  <a:pt x="2131" y="2211"/>
                </a:lnTo>
                <a:lnTo>
                  <a:pt x="2121" y="2215"/>
                </a:lnTo>
                <a:lnTo>
                  <a:pt x="2111" y="2217"/>
                </a:lnTo>
                <a:lnTo>
                  <a:pt x="2098" y="2219"/>
                </a:lnTo>
                <a:lnTo>
                  <a:pt x="2092" y="2222"/>
                </a:lnTo>
                <a:lnTo>
                  <a:pt x="2091" y="2222"/>
                </a:lnTo>
                <a:lnTo>
                  <a:pt x="2090" y="2223"/>
                </a:lnTo>
                <a:lnTo>
                  <a:pt x="2084" y="2225"/>
                </a:lnTo>
                <a:lnTo>
                  <a:pt x="2083" y="2225"/>
                </a:lnTo>
                <a:lnTo>
                  <a:pt x="2082" y="2226"/>
                </a:lnTo>
                <a:lnTo>
                  <a:pt x="2082" y="2227"/>
                </a:lnTo>
                <a:lnTo>
                  <a:pt x="2079" y="2227"/>
                </a:lnTo>
                <a:lnTo>
                  <a:pt x="2077" y="2228"/>
                </a:lnTo>
                <a:lnTo>
                  <a:pt x="2075" y="2227"/>
                </a:lnTo>
                <a:lnTo>
                  <a:pt x="2075" y="2226"/>
                </a:lnTo>
                <a:lnTo>
                  <a:pt x="2070" y="2226"/>
                </a:lnTo>
                <a:lnTo>
                  <a:pt x="2060" y="2224"/>
                </a:lnTo>
                <a:lnTo>
                  <a:pt x="2057" y="2224"/>
                </a:lnTo>
                <a:lnTo>
                  <a:pt x="2051" y="2223"/>
                </a:lnTo>
                <a:lnTo>
                  <a:pt x="2050" y="2223"/>
                </a:lnTo>
                <a:lnTo>
                  <a:pt x="2049" y="2223"/>
                </a:lnTo>
                <a:lnTo>
                  <a:pt x="2048" y="2223"/>
                </a:lnTo>
                <a:lnTo>
                  <a:pt x="2041" y="2222"/>
                </a:lnTo>
                <a:lnTo>
                  <a:pt x="2040" y="2222"/>
                </a:lnTo>
                <a:lnTo>
                  <a:pt x="2039" y="2220"/>
                </a:lnTo>
                <a:lnTo>
                  <a:pt x="2038" y="2220"/>
                </a:lnTo>
                <a:lnTo>
                  <a:pt x="2036" y="2220"/>
                </a:lnTo>
                <a:lnTo>
                  <a:pt x="2033" y="2220"/>
                </a:lnTo>
                <a:lnTo>
                  <a:pt x="2027" y="2219"/>
                </a:lnTo>
                <a:lnTo>
                  <a:pt x="2023" y="2219"/>
                </a:lnTo>
                <a:lnTo>
                  <a:pt x="2021" y="2219"/>
                </a:lnTo>
                <a:lnTo>
                  <a:pt x="2020" y="2219"/>
                </a:lnTo>
                <a:lnTo>
                  <a:pt x="2017" y="2219"/>
                </a:lnTo>
                <a:lnTo>
                  <a:pt x="2017" y="2218"/>
                </a:lnTo>
                <a:lnTo>
                  <a:pt x="2016" y="2218"/>
                </a:lnTo>
                <a:lnTo>
                  <a:pt x="2015" y="2218"/>
                </a:lnTo>
                <a:lnTo>
                  <a:pt x="2014" y="2218"/>
                </a:lnTo>
                <a:lnTo>
                  <a:pt x="2003" y="2217"/>
                </a:lnTo>
                <a:lnTo>
                  <a:pt x="1999" y="2216"/>
                </a:lnTo>
                <a:lnTo>
                  <a:pt x="1995" y="2234"/>
                </a:lnTo>
                <a:lnTo>
                  <a:pt x="1990" y="2252"/>
                </a:lnTo>
                <a:lnTo>
                  <a:pt x="1980" y="2299"/>
                </a:lnTo>
                <a:lnTo>
                  <a:pt x="1962" y="2383"/>
                </a:lnTo>
                <a:lnTo>
                  <a:pt x="1961" y="2390"/>
                </a:lnTo>
                <a:lnTo>
                  <a:pt x="1960" y="2393"/>
                </a:lnTo>
                <a:lnTo>
                  <a:pt x="1957" y="2403"/>
                </a:lnTo>
                <a:lnTo>
                  <a:pt x="1955" y="2412"/>
                </a:lnTo>
                <a:lnTo>
                  <a:pt x="1955" y="2415"/>
                </a:lnTo>
                <a:lnTo>
                  <a:pt x="1954" y="2420"/>
                </a:lnTo>
                <a:lnTo>
                  <a:pt x="1953" y="2424"/>
                </a:lnTo>
                <a:lnTo>
                  <a:pt x="1944" y="2467"/>
                </a:lnTo>
                <a:lnTo>
                  <a:pt x="1943" y="2470"/>
                </a:lnTo>
                <a:lnTo>
                  <a:pt x="1943" y="2471"/>
                </a:lnTo>
                <a:lnTo>
                  <a:pt x="1943" y="2473"/>
                </a:lnTo>
                <a:lnTo>
                  <a:pt x="1941" y="2474"/>
                </a:lnTo>
                <a:lnTo>
                  <a:pt x="1941" y="2476"/>
                </a:lnTo>
                <a:lnTo>
                  <a:pt x="1941" y="2477"/>
                </a:lnTo>
                <a:lnTo>
                  <a:pt x="1941" y="2478"/>
                </a:lnTo>
                <a:lnTo>
                  <a:pt x="1941" y="2479"/>
                </a:lnTo>
                <a:lnTo>
                  <a:pt x="1940" y="2480"/>
                </a:lnTo>
                <a:lnTo>
                  <a:pt x="1940" y="2482"/>
                </a:lnTo>
                <a:lnTo>
                  <a:pt x="1940" y="2483"/>
                </a:lnTo>
                <a:lnTo>
                  <a:pt x="1940" y="2484"/>
                </a:lnTo>
                <a:lnTo>
                  <a:pt x="1939" y="2485"/>
                </a:lnTo>
                <a:lnTo>
                  <a:pt x="1939" y="2487"/>
                </a:lnTo>
                <a:lnTo>
                  <a:pt x="1938" y="2490"/>
                </a:lnTo>
                <a:lnTo>
                  <a:pt x="1938" y="2491"/>
                </a:lnTo>
                <a:lnTo>
                  <a:pt x="1937" y="2496"/>
                </a:lnTo>
                <a:lnTo>
                  <a:pt x="1937" y="2499"/>
                </a:lnTo>
                <a:lnTo>
                  <a:pt x="1934" y="2510"/>
                </a:lnTo>
                <a:lnTo>
                  <a:pt x="1934" y="2513"/>
                </a:lnTo>
                <a:lnTo>
                  <a:pt x="1932" y="2516"/>
                </a:lnTo>
                <a:lnTo>
                  <a:pt x="1932" y="2515"/>
                </a:lnTo>
                <a:lnTo>
                  <a:pt x="1930" y="2510"/>
                </a:lnTo>
                <a:lnTo>
                  <a:pt x="1928" y="2505"/>
                </a:lnTo>
                <a:lnTo>
                  <a:pt x="1928" y="2504"/>
                </a:lnTo>
                <a:lnTo>
                  <a:pt x="1926" y="2499"/>
                </a:lnTo>
                <a:lnTo>
                  <a:pt x="1924" y="2496"/>
                </a:lnTo>
                <a:lnTo>
                  <a:pt x="1924" y="2495"/>
                </a:lnTo>
                <a:lnTo>
                  <a:pt x="1924" y="2494"/>
                </a:lnTo>
                <a:lnTo>
                  <a:pt x="1923" y="2492"/>
                </a:lnTo>
                <a:lnTo>
                  <a:pt x="1922" y="2487"/>
                </a:lnTo>
                <a:lnTo>
                  <a:pt x="1919" y="2478"/>
                </a:lnTo>
                <a:lnTo>
                  <a:pt x="1918" y="2476"/>
                </a:lnTo>
                <a:lnTo>
                  <a:pt x="1917" y="2474"/>
                </a:lnTo>
                <a:lnTo>
                  <a:pt x="1914" y="2468"/>
                </a:lnTo>
                <a:lnTo>
                  <a:pt x="1913" y="2467"/>
                </a:lnTo>
                <a:lnTo>
                  <a:pt x="1910" y="2459"/>
                </a:lnTo>
                <a:lnTo>
                  <a:pt x="1906" y="2455"/>
                </a:lnTo>
                <a:lnTo>
                  <a:pt x="1905" y="2454"/>
                </a:lnTo>
                <a:lnTo>
                  <a:pt x="1903" y="2451"/>
                </a:lnTo>
                <a:lnTo>
                  <a:pt x="1902" y="2448"/>
                </a:lnTo>
                <a:lnTo>
                  <a:pt x="1901" y="2446"/>
                </a:lnTo>
                <a:lnTo>
                  <a:pt x="1897" y="2442"/>
                </a:lnTo>
                <a:lnTo>
                  <a:pt x="1895" y="2437"/>
                </a:lnTo>
                <a:lnTo>
                  <a:pt x="1894" y="2436"/>
                </a:lnTo>
                <a:lnTo>
                  <a:pt x="1894" y="2435"/>
                </a:lnTo>
                <a:lnTo>
                  <a:pt x="1892" y="2433"/>
                </a:lnTo>
                <a:lnTo>
                  <a:pt x="1887" y="2427"/>
                </a:lnTo>
                <a:lnTo>
                  <a:pt x="1885" y="2425"/>
                </a:lnTo>
                <a:lnTo>
                  <a:pt x="1884" y="2423"/>
                </a:lnTo>
                <a:lnTo>
                  <a:pt x="1882" y="2420"/>
                </a:lnTo>
                <a:lnTo>
                  <a:pt x="1880" y="2419"/>
                </a:lnTo>
                <a:lnTo>
                  <a:pt x="1879" y="2417"/>
                </a:lnTo>
                <a:lnTo>
                  <a:pt x="1878" y="2415"/>
                </a:lnTo>
                <a:lnTo>
                  <a:pt x="1876" y="2411"/>
                </a:lnTo>
                <a:lnTo>
                  <a:pt x="1874" y="2409"/>
                </a:lnTo>
                <a:lnTo>
                  <a:pt x="1872" y="2407"/>
                </a:lnTo>
                <a:lnTo>
                  <a:pt x="1870" y="2404"/>
                </a:lnTo>
                <a:lnTo>
                  <a:pt x="1869" y="2403"/>
                </a:lnTo>
                <a:lnTo>
                  <a:pt x="1866" y="2399"/>
                </a:lnTo>
                <a:lnTo>
                  <a:pt x="1863" y="2396"/>
                </a:lnTo>
                <a:lnTo>
                  <a:pt x="1859" y="2393"/>
                </a:lnTo>
                <a:lnTo>
                  <a:pt x="1857" y="2391"/>
                </a:lnTo>
                <a:lnTo>
                  <a:pt x="1852" y="2386"/>
                </a:lnTo>
                <a:lnTo>
                  <a:pt x="1852" y="2385"/>
                </a:lnTo>
                <a:lnTo>
                  <a:pt x="1850" y="2382"/>
                </a:lnTo>
                <a:lnTo>
                  <a:pt x="1849" y="2379"/>
                </a:lnTo>
                <a:lnTo>
                  <a:pt x="1848" y="2378"/>
                </a:lnTo>
                <a:lnTo>
                  <a:pt x="1848" y="2377"/>
                </a:lnTo>
                <a:lnTo>
                  <a:pt x="1844" y="2373"/>
                </a:lnTo>
                <a:lnTo>
                  <a:pt x="1843" y="2371"/>
                </a:lnTo>
                <a:lnTo>
                  <a:pt x="1843" y="2370"/>
                </a:lnTo>
                <a:lnTo>
                  <a:pt x="1842" y="2370"/>
                </a:lnTo>
                <a:lnTo>
                  <a:pt x="1840" y="2367"/>
                </a:lnTo>
                <a:lnTo>
                  <a:pt x="1837" y="2365"/>
                </a:lnTo>
                <a:lnTo>
                  <a:pt x="1836" y="2362"/>
                </a:lnTo>
                <a:lnTo>
                  <a:pt x="1835" y="2360"/>
                </a:lnTo>
                <a:lnTo>
                  <a:pt x="1833" y="2358"/>
                </a:lnTo>
                <a:lnTo>
                  <a:pt x="1832" y="2357"/>
                </a:lnTo>
                <a:lnTo>
                  <a:pt x="1828" y="2354"/>
                </a:lnTo>
                <a:lnTo>
                  <a:pt x="1826" y="2352"/>
                </a:lnTo>
                <a:lnTo>
                  <a:pt x="1824" y="2351"/>
                </a:lnTo>
                <a:lnTo>
                  <a:pt x="1824" y="2350"/>
                </a:lnTo>
                <a:lnTo>
                  <a:pt x="1823" y="2349"/>
                </a:lnTo>
                <a:lnTo>
                  <a:pt x="1823" y="2348"/>
                </a:lnTo>
                <a:lnTo>
                  <a:pt x="1820" y="2346"/>
                </a:lnTo>
                <a:lnTo>
                  <a:pt x="1820" y="2345"/>
                </a:lnTo>
                <a:lnTo>
                  <a:pt x="1819" y="2344"/>
                </a:lnTo>
                <a:lnTo>
                  <a:pt x="1818" y="2344"/>
                </a:lnTo>
                <a:lnTo>
                  <a:pt x="1817" y="2343"/>
                </a:lnTo>
                <a:lnTo>
                  <a:pt x="1814" y="2338"/>
                </a:lnTo>
                <a:lnTo>
                  <a:pt x="1811" y="2335"/>
                </a:lnTo>
                <a:lnTo>
                  <a:pt x="1810" y="2334"/>
                </a:lnTo>
                <a:lnTo>
                  <a:pt x="1809" y="2332"/>
                </a:lnTo>
                <a:lnTo>
                  <a:pt x="1808" y="2329"/>
                </a:lnTo>
                <a:lnTo>
                  <a:pt x="1802" y="2324"/>
                </a:lnTo>
                <a:lnTo>
                  <a:pt x="1800" y="2321"/>
                </a:lnTo>
                <a:lnTo>
                  <a:pt x="1798" y="2319"/>
                </a:lnTo>
                <a:lnTo>
                  <a:pt x="1797" y="2319"/>
                </a:lnTo>
                <a:lnTo>
                  <a:pt x="1797" y="2317"/>
                </a:lnTo>
                <a:lnTo>
                  <a:pt x="1796" y="2316"/>
                </a:lnTo>
                <a:lnTo>
                  <a:pt x="1793" y="2315"/>
                </a:lnTo>
                <a:lnTo>
                  <a:pt x="1792" y="2314"/>
                </a:lnTo>
                <a:lnTo>
                  <a:pt x="1791" y="2312"/>
                </a:lnTo>
                <a:lnTo>
                  <a:pt x="1790" y="2312"/>
                </a:lnTo>
                <a:lnTo>
                  <a:pt x="1789" y="2311"/>
                </a:lnTo>
                <a:lnTo>
                  <a:pt x="1788" y="2310"/>
                </a:lnTo>
                <a:lnTo>
                  <a:pt x="1785" y="2309"/>
                </a:lnTo>
                <a:lnTo>
                  <a:pt x="1784" y="2308"/>
                </a:lnTo>
                <a:lnTo>
                  <a:pt x="1783" y="2307"/>
                </a:lnTo>
                <a:lnTo>
                  <a:pt x="1783" y="2306"/>
                </a:lnTo>
                <a:lnTo>
                  <a:pt x="1782" y="2304"/>
                </a:lnTo>
                <a:lnTo>
                  <a:pt x="1781" y="2304"/>
                </a:lnTo>
                <a:lnTo>
                  <a:pt x="1781" y="2303"/>
                </a:lnTo>
                <a:lnTo>
                  <a:pt x="1779" y="2301"/>
                </a:lnTo>
                <a:lnTo>
                  <a:pt x="1777" y="2301"/>
                </a:lnTo>
                <a:lnTo>
                  <a:pt x="1776" y="2299"/>
                </a:lnTo>
                <a:lnTo>
                  <a:pt x="1774" y="2296"/>
                </a:lnTo>
                <a:lnTo>
                  <a:pt x="1773" y="2295"/>
                </a:lnTo>
                <a:lnTo>
                  <a:pt x="1768" y="2291"/>
                </a:lnTo>
                <a:lnTo>
                  <a:pt x="1763" y="2286"/>
                </a:lnTo>
                <a:lnTo>
                  <a:pt x="1760" y="2284"/>
                </a:lnTo>
                <a:lnTo>
                  <a:pt x="1760" y="2283"/>
                </a:lnTo>
                <a:lnTo>
                  <a:pt x="1757" y="2282"/>
                </a:lnTo>
                <a:lnTo>
                  <a:pt x="1755" y="2279"/>
                </a:lnTo>
                <a:lnTo>
                  <a:pt x="1751" y="2277"/>
                </a:lnTo>
                <a:lnTo>
                  <a:pt x="1750" y="2276"/>
                </a:lnTo>
                <a:lnTo>
                  <a:pt x="1749" y="2276"/>
                </a:lnTo>
                <a:lnTo>
                  <a:pt x="1746" y="2274"/>
                </a:lnTo>
                <a:lnTo>
                  <a:pt x="1745" y="2273"/>
                </a:lnTo>
                <a:lnTo>
                  <a:pt x="1744" y="2273"/>
                </a:lnTo>
                <a:lnTo>
                  <a:pt x="1742" y="2271"/>
                </a:lnTo>
                <a:lnTo>
                  <a:pt x="1740" y="2269"/>
                </a:lnTo>
                <a:lnTo>
                  <a:pt x="1740" y="2268"/>
                </a:lnTo>
                <a:lnTo>
                  <a:pt x="1737" y="2265"/>
                </a:lnTo>
                <a:lnTo>
                  <a:pt x="1730" y="2258"/>
                </a:lnTo>
                <a:lnTo>
                  <a:pt x="1727" y="2256"/>
                </a:lnTo>
                <a:lnTo>
                  <a:pt x="1725" y="2253"/>
                </a:lnTo>
                <a:lnTo>
                  <a:pt x="1724" y="2252"/>
                </a:lnTo>
                <a:lnTo>
                  <a:pt x="1723" y="2252"/>
                </a:lnTo>
                <a:lnTo>
                  <a:pt x="1722" y="2251"/>
                </a:lnTo>
                <a:lnTo>
                  <a:pt x="1717" y="2248"/>
                </a:lnTo>
                <a:lnTo>
                  <a:pt x="1713" y="2244"/>
                </a:lnTo>
                <a:lnTo>
                  <a:pt x="1712" y="2243"/>
                </a:lnTo>
                <a:lnTo>
                  <a:pt x="1708" y="2240"/>
                </a:lnTo>
                <a:lnTo>
                  <a:pt x="1704" y="2237"/>
                </a:lnTo>
                <a:lnTo>
                  <a:pt x="1702" y="2236"/>
                </a:lnTo>
                <a:lnTo>
                  <a:pt x="1697" y="2233"/>
                </a:lnTo>
                <a:lnTo>
                  <a:pt x="1695" y="2232"/>
                </a:lnTo>
                <a:lnTo>
                  <a:pt x="1693" y="2231"/>
                </a:lnTo>
                <a:lnTo>
                  <a:pt x="1689" y="2229"/>
                </a:lnTo>
                <a:lnTo>
                  <a:pt x="1686" y="2227"/>
                </a:lnTo>
                <a:lnTo>
                  <a:pt x="1682" y="2226"/>
                </a:lnTo>
                <a:lnTo>
                  <a:pt x="1681" y="2225"/>
                </a:lnTo>
                <a:lnTo>
                  <a:pt x="1679" y="2225"/>
                </a:lnTo>
                <a:lnTo>
                  <a:pt x="1678" y="2224"/>
                </a:lnTo>
                <a:lnTo>
                  <a:pt x="1673" y="2222"/>
                </a:lnTo>
                <a:lnTo>
                  <a:pt x="1672" y="2220"/>
                </a:lnTo>
                <a:lnTo>
                  <a:pt x="1672" y="2219"/>
                </a:lnTo>
                <a:lnTo>
                  <a:pt x="1669" y="2217"/>
                </a:lnTo>
                <a:lnTo>
                  <a:pt x="1663" y="2214"/>
                </a:lnTo>
                <a:lnTo>
                  <a:pt x="1660" y="2210"/>
                </a:lnTo>
                <a:lnTo>
                  <a:pt x="1658" y="2209"/>
                </a:lnTo>
                <a:lnTo>
                  <a:pt x="1658" y="2208"/>
                </a:lnTo>
                <a:lnTo>
                  <a:pt x="1655" y="2207"/>
                </a:lnTo>
                <a:lnTo>
                  <a:pt x="1653" y="2207"/>
                </a:lnTo>
                <a:lnTo>
                  <a:pt x="1650" y="2204"/>
                </a:lnTo>
                <a:lnTo>
                  <a:pt x="1646" y="2201"/>
                </a:lnTo>
                <a:lnTo>
                  <a:pt x="1644" y="2199"/>
                </a:lnTo>
                <a:lnTo>
                  <a:pt x="1641" y="2195"/>
                </a:lnTo>
                <a:lnTo>
                  <a:pt x="1639" y="2195"/>
                </a:lnTo>
                <a:lnTo>
                  <a:pt x="1639" y="2194"/>
                </a:lnTo>
                <a:lnTo>
                  <a:pt x="1637" y="2193"/>
                </a:lnTo>
                <a:lnTo>
                  <a:pt x="1634" y="2191"/>
                </a:lnTo>
                <a:lnTo>
                  <a:pt x="1628" y="2187"/>
                </a:lnTo>
                <a:lnTo>
                  <a:pt x="1626" y="2186"/>
                </a:lnTo>
                <a:lnTo>
                  <a:pt x="1625" y="2185"/>
                </a:lnTo>
                <a:lnTo>
                  <a:pt x="1620" y="2184"/>
                </a:lnTo>
                <a:lnTo>
                  <a:pt x="1619" y="2183"/>
                </a:lnTo>
                <a:lnTo>
                  <a:pt x="1615" y="2182"/>
                </a:lnTo>
                <a:lnTo>
                  <a:pt x="1612" y="2182"/>
                </a:lnTo>
                <a:lnTo>
                  <a:pt x="1609" y="2182"/>
                </a:lnTo>
                <a:lnTo>
                  <a:pt x="1608" y="2181"/>
                </a:lnTo>
                <a:lnTo>
                  <a:pt x="1607" y="2181"/>
                </a:lnTo>
                <a:lnTo>
                  <a:pt x="1606" y="2181"/>
                </a:lnTo>
                <a:lnTo>
                  <a:pt x="1606" y="2179"/>
                </a:lnTo>
                <a:lnTo>
                  <a:pt x="1604" y="2182"/>
                </a:lnTo>
                <a:lnTo>
                  <a:pt x="1602" y="2181"/>
                </a:lnTo>
                <a:lnTo>
                  <a:pt x="1600" y="2181"/>
                </a:lnTo>
                <a:lnTo>
                  <a:pt x="1598" y="2181"/>
                </a:lnTo>
                <a:lnTo>
                  <a:pt x="1595" y="2182"/>
                </a:lnTo>
                <a:lnTo>
                  <a:pt x="1592" y="2183"/>
                </a:lnTo>
                <a:lnTo>
                  <a:pt x="1591" y="2183"/>
                </a:lnTo>
                <a:lnTo>
                  <a:pt x="1589" y="2183"/>
                </a:lnTo>
                <a:lnTo>
                  <a:pt x="1587" y="2183"/>
                </a:lnTo>
                <a:lnTo>
                  <a:pt x="1586" y="2184"/>
                </a:lnTo>
                <a:lnTo>
                  <a:pt x="1585" y="2186"/>
                </a:lnTo>
                <a:lnTo>
                  <a:pt x="1585" y="2192"/>
                </a:lnTo>
                <a:lnTo>
                  <a:pt x="1584" y="2192"/>
                </a:lnTo>
                <a:lnTo>
                  <a:pt x="1581" y="2191"/>
                </a:lnTo>
                <a:lnTo>
                  <a:pt x="1581" y="2189"/>
                </a:lnTo>
                <a:lnTo>
                  <a:pt x="1581" y="2184"/>
                </a:lnTo>
                <a:lnTo>
                  <a:pt x="1577" y="2183"/>
                </a:lnTo>
                <a:lnTo>
                  <a:pt x="1576" y="2184"/>
                </a:lnTo>
                <a:lnTo>
                  <a:pt x="1577" y="2184"/>
                </a:lnTo>
                <a:lnTo>
                  <a:pt x="1576" y="2186"/>
                </a:lnTo>
                <a:lnTo>
                  <a:pt x="1578" y="2187"/>
                </a:lnTo>
                <a:lnTo>
                  <a:pt x="1577" y="2190"/>
                </a:lnTo>
                <a:lnTo>
                  <a:pt x="1576" y="2190"/>
                </a:lnTo>
                <a:lnTo>
                  <a:pt x="1575" y="2194"/>
                </a:lnTo>
                <a:lnTo>
                  <a:pt x="1573" y="2193"/>
                </a:lnTo>
                <a:lnTo>
                  <a:pt x="1574" y="2189"/>
                </a:lnTo>
                <a:lnTo>
                  <a:pt x="1551" y="2183"/>
                </a:lnTo>
                <a:lnTo>
                  <a:pt x="1549" y="2190"/>
                </a:lnTo>
                <a:lnTo>
                  <a:pt x="1548" y="2194"/>
                </a:lnTo>
                <a:lnTo>
                  <a:pt x="1569" y="2200"/>
                </a:lnTo>
                <a:lnTo>
                  <a:pt x="1570" y="2198"/>
                </a:lnTo>
                <a:lnTo>
                  <a:pt x="1573" y="2199"/>
                </a:lnTo>
                <a:lnTo>
                  <a:pt x="1573" y="2195"/>
                </a:lnTo>
                <a:lnTo>
                  <a:pt x="1575" y="2197"/>
                </a:lnTo>
                <a:lnTo>
                  <a:pt x="1575" y="2198"/>
                </a:lnTo>
                <a:lnTo>
                  <a:pt x="1575" y="2199"/>
                </a:lnTo>
                <a:lnTo>
                  <a:pt x="1574" y="2200"/>
                </a:lnTo>
                <a:lnTo>
                  <a:pt x="1570" y="2202"/>
                </a:lnTo>
                <a:lnTo>
                  <a:pt x="1569" y="2202"/>
                </a:lnTo>
                <a:lnTo>
                  <a:pt x="1568" y="2203"/>
                </a:lnTo>
                <a:lnTo>
                  <a:pt x="1567" y="2203"/>
                </a:lnTo>
                <a:lnTo>
                  <a:pt x="1543" y="2197"/>
                </a:lnTo>
                <a:lnTo>
                  <a:pt x="1533" y="2193"/>
                </a:lnTo>
                <a:lnTo>
                  <a:pt x="1532" y="2193"/>
                </a:lnTo>
                <a:lnTo>
                  <a:pt x="1531" y="2191"/>
                </a:lnTo>
                <a:lnTo>
                  <a:pt x="1530" y="2187"/>
                </a:lnTo>
                <a:lnTo>
                  <a:pt x="1530" y="2186"/>
                </a:lnTo>
                <a:lnTo>
                  <a:pt x="1530" y="2189"/>
                </a:lnTo>
                <a:lnTo>
                  <a:pt x="1530" y="2186"/>
                </a:lnTo>
                <a:lnTo>
                  <a:pt x="1530" y="2185"/>
                </a:lnTo>
                <a:lnTo>
                  <a:pt x="1530" y="2184"/>
                </a:lnTo>
                <a:lnTo>
                  <a:pt x="1531" y="2184"/>
                </a:lnTo>
                <a:lnTo>
                  <a:pt x="1532" y="2184"/>
                </a:lnTo>
                <a:lnTo>
                  <a:pt x="1531" y="2186"/>
                </a:lnTo>
                <a:lnTo>
                  <a:pt x="1533" y="2187"/>
                </a:lnTo>
                <a:lnTo>
                  <a:pt x="1532" y="2190"/>
                </a:lnTo>
                <a:lnTo>
                  <a:pt x="1547" y="2194"/>
                </a:lnTo>
                <a:lnTo>
                  <a:pt x="1548" y="2189"/>
                </a:lnTo>
                <a:lnTo>
                  <a:pt x="1549" y="2187"/>
                </a:lnTo>
                <a:lnTo>
                  <a:pt x="1550" y="2182"/>
                </a:lnTo>
                <a:lnTo>
                  <a:pt x="1534" y="2177"/>
                </a:lnTo>
                <a:lnTo>
                  <a:pt x="1532" y="2182"/>
                </a:lnTo>
                <a:lnTo>
                  <a:pt x="1532" y="2178"/>
                </a:lnTo>
                <a:lnTo>
                  <a:pt x="1532" y="2177"/>
                </a:lnTo>
                <a:lnTo>
                  <a:pt x="1532" y="2176"/>
                </a:lnTo>
                <a:lnTo>
                  <a:pt x="1531" y="2176"/>
                </a:lnTo>
                <a:lnTo>
                  <a:pt x="1530" y="2176"/>
                </a:lnTo>
                <a:lnTo>
                  <a:pt x="1529" y="2176"/>
                </a:lnTo>
                <a:lnTo>
                  <a:pt x="1527" y="2176"/>
                </a:lnTo>
                <a:lnTo>
                  <a:pt x="1525" y="2175"/>
                </a:lnTo>
                <a:lnTo>
                  <a:pt x="1525" y="2176"/>
                </a:lnTo>
                <a:lnTo>
                  <a:pt x="1524" y="2178"/>
                </a:lnTo>
                <a:lnTo>
                  <a:pt x="1523" y="2179"/>
                </a:lnTo>
                <a:lnTo>
                  <a:pt x="1524" y="2181"/>
                </a:lnTo>
                <a:lnTo>
                  <a:pt x="1524" y="2182"/>
                </a:lnTo>
                <a:lnTo>
                  <a:pt x="1524" y="2183"/>
                </a:lnTo>
                <a:lnTo>
                  <a:pt x="1523" y="2184"/>
                </a:lnTo>
                <a:lnTo>
                  <a:pt x="1523" y="2186"/>
                </a:lnTo>
                <a:lnTo>
                  <a:pt x="1521" y="2187"/>
                </a:lnTo>
                <a:lnTo>
                  <a:pt x="1520" y="2187"/>
                </a:lnTo>
                <a:lnTo>
                  <a:pt x="1518" y="2187"/>
                </a:lnTo>
                <a:lnTo>
                  <a:pt x="1517" y="2186"/>
                </a:lnTo>
                <a:lnTo>
                  <a:pt x="1515" y="2186"/>
                </a:lnTo>
                <a:lnTo>
                  <a:pt x="1512" y="2187"/>
                </a:lnTo>
                <a:lnTo>
                  <a:pt x="1509" y="2187"/>
                </a:lnTo>
                <a:lnTo>
                  <a:pt x="1506" y="2189"/>
                </a:lnTo>
                <a:lnTo>
                  <a:pt x="1505" y="2189"/>
                </a:lnTo>
                <a:lnTo>
                  <a:pt x="1503" y="2189"/>
                </a:lnTo>
                <a:lnTo>
                  <a:pt x="1500" y="2189"/>
                </a:lnTo>
                <a:lnTo>
                  <a:pt x="1499" y="2189"/>
                </a:lnTo>
                <a:lnTo>
                  <a:pt x="1498" y="2189"/>
                </a:lnTo>
                <a:lnTo>
                  <a:pt x="1497" y="2189"/>
                </a:lnTo>
                <a:lnTo>
                  <a:pt x="1494" y="2190"/>
                </a:lnTo>
                <a:lnTo>
                  <a:pt x="1492" y="2190"/>
                </a:lnTo>
                <a:lnTo>
                  <a:pt x="1492" y="2189"/>
                </a:lnTo>
                <a:lnTo>
                  <a:pt x="1490" y="2187"/>
                </a:lnTo>
                <a:lnTo>
                  <a:pt x="1490" y="2186"/>
                </a:lnTo>
                <a:lnTo>
                  <a:pt x="1489" y="2186"/>
                </a:lnTo>
                <a:lnTo>
                  <a:pt x="1489" y="2185"/>
                </a:lnTo>
                <a:lnTo>
                  <a:pt x="1488" y="2184"/>
                </a:lnTo>
                <a:lnTo>
                  <a:pt x="1488" y="2183"/>
                </a:lnTo>
                <a:lnTo>
                  <a:pt x="1489" y="2183"/>
                </a:lnTo>
                <a:lnTo>
                  <a:pt x="1488" y="2182"/>
                </a:lnTo>
                <a:lnTo>
                  <a:pt x="1489" y="2181"/>
                </a:lnTo>
                <a:lnTo>
                  <a:pt x="1489" y="2179"/>
                </a:lnTo>
                <a:lnTo>
                  <a:pt x="1489" y="2178"/>
                </a:lnTo>
                <a:lnTo>
                  <a:pt x="1488" y="2177"/>
                </a:lnTo>
                <a:lnTo>
                  <a:pt x="1489" y="2176"/>
                </a:lnTo>
                <a:lnTo>
                  <a:pt x="1490" y="2176"/>
                </a:lnTo>
                <a:lnTo>
                  <a:pt x="1490" y="2175"/>
                </a:lnTo>
                <a:lnTo>
                  <a:pt x="1491" y="2176"/>
                </a:lnTo>
                <a:lnTo>
                  <a:pt x="1491" y="2175"/>
                </a:lnTo>
                <a:lnTo>
                  <a:pt x="1491" y="2174"/>
                </a:lnTo>
                <a:lnTo>
                  <a:pt x="1491" y="2173"/>
                </a:lnTo>
                <a:lnTo>
                  <a:pt x="1491" y="2170"/>
                </a:lnTo>
                <a:lnTo>
                  <a:pt x="1490" y="2169"/>
                </a:lnTo>
                <a:lnTo>
                  <a:pt x="1490" y="2168"/>
                </a:lnTo>
                <a:lnTo>
                  <a:pt x="1489" y="2166"/>
                </a:lnTo>
                <a:lnTo>
                  <a:pt x="1488" y="2164"/>
                </a:lnTo>
                <a:lnTo>
                  <a:pt x="1487" y="2162"/>
                </a:lnTo>
                <a:lnTo>
                  <a:pt x="1487" y="2161"/>
                </a:lnTo>
                <a:lnTo>
                  <a:pt x="1486" y="2159"/>
                </a:lnTo>
                <a:lnTo>
                  <a:pt x="1483" y="2156"/>
                </a:lnTo>
                <a:lnTo>
                  <a:pt x="1483" y="2155"/>
                </a:lnTo>
                <a:lnTo>
                  <a:pt x="1483" y="2153"/>
                </a:lnTo>
                <a:lnTo>
                  <a:pt x="1482" y="2152"/>
                </a:lnTo>
                <a:lnTo>
                  <a:pt x="1482" y="2151"/>
                </a:lnTo>
                <a:lnTo>
                  <a:pt x="1481" y="2150"/>
                </a:lnTo>
                <a:lnTo>
                  <a:pt x="1480" y="2149"/>
                </a:lnTo>
                <a:lnTo>
                  <a:pt x="1480" y="2148"/>
                </a:lnTo>
                <a:lnTo>
                  <a:pt x="1479" y="2147"/>
                </a:lnTo>
                <a:lnTo>
                  <a:pt x="1479" y="2145"/>
                </a:lnTo>
                <a:lnTo>
                  <a:pt x="1478" y="2144"/>
                </a:lnTo>
                <a:lnTo>
                  <a:pt x="1478" y="2143"/>
                </a:lnTo>
                <a:lnTo>
                  <a:pt x="1477" y="2140"/>
                </a:lnTo>
                <a:lnTo>
                  <a:pt x="1475" y="2137"/>
                </a:lnTo>
                <a:lnTo>
                  <a:pt x="1473" y="2135"/>
                </a:lnTo>
                <a:lnTo>
                  <a:pt x="1473" y="2134"/>
                </a:lnTo>
                <a:lnTo>
                  <a:pt x="1472" y="2132"/>
                </a:lnTo>
                <a:lnTo>
                  <a:pt x="1471" y="2131"/>
                </a:lnTo>
                <a:lnTo>
                  <a:pt x="1468" y="2130"/>
                </a:lnTo>
                <a:lnTo>
                  <a:pt x="1468" y="2128"/>
                </a:lnTo>
                <a:lnTo>
                  <a:pt x="1466" y="2128"/>
                </a:lnTo>
                <a:lnTo>
                  <a:pt x="1466" y="2127"/>
                </a:lnTo>
                <a:lnTo>
                  <a:pt x="1466" y="2126"/>
                </a:lnTo>
                <a:lnTo>
                  <a:pt x="1466" y="2125"/>
                </a:lnTo>
                <a:lnTo>
                  <a:pt x="1465" y="2123"/>
                </a:lnTo>
                <a:lnTo>
                  <a:pt x="1465" y="2120"/>
                </a:lnTo>
                <a:lnTo>
                  <a:pt x="1464" y="2118"/>
                </a:lnTo>
                <a:lnTo>
                  <a:pt x="1463" y="2117"/>
                </a:lnTo>
                <a:lnTo>
                  <a:pt x="1463" y="2114"/>
                </a:lnTo>
                <a:lnTo>
                  <a:pt x="1462" y="2111"/>
                </a:lnTo>
                <a:lnTo>
                  <a:pt x="1461" y="2108"/>
                </a:lnTo>
                <a:lnTo>
                  <a:pt x="1460" y="2106"/>
                </a:lnTo>
                <a:lnTo>
                  <a:pt x="1457" y="2102"/>
                </a:lnTo>
                <a:lnTo>
                  <a:pt x="1455" y="2097"/>
                </a:lnTo>
                <a:lnTo>
                  <a:pt x="1455" y="2095"/>
                </a:lnTo>
                <a:lnTo>
                  <a:pt x="1455" y="2094"/>
                </a:lnTo>
                <a:lnTo>
                  <a:pt x="1454" y="2094"/>
                </a:lnTo>
                <a:lnTo>
                  <a:pt x="1454" y="2093"/>
                </a:lnTo>
                <a:lnTo>
                  <a:pt x="1454" y="2092"/>
                </a:lnTo>
                <a:lnTo>
                  <a:pt x="1453" y="2092"/>
                </a:lnTo>
                <a:lnTo>
                  <a:pt x="1453" y="2091"/>
                </a:lnTo>
                <a:lnTo>
                  <a:pt x="1453" y="2090"/>
                </a:lnTo>
                <a:lnTo>
                  <a:pt x="1452" y="2089"/>
                </a:lnTo>
                <a:lnTo>
                  <a:pt x="1449" y="2085"/>
                </a:lnTo>
                <a:lnTo>
                  <a:pt x="1448" y="2084"/>
                </a:lnTo>
                <a:lnTo>
                  <a:pt x="1447" y="2084"/>
                </a:lnTo>
                <a:lnTo>
                  <a:pt x="1447" y="2083"/>
                </a:lnTo>
                <a:lnTo>
                  <a:pt x="1446" y="2083"/>
                </a:lnTo>
                <a:lnTo>
                  <a:pt x="1445" y="2083"/>
                </a:lnTo>
                <a:lnTo>
                  <a:pt x="1444" y="2083"/>
                </a:lnTo>
                <a:lnTo>
                  <a:pt x="1443" y="2083"/>
                </a:lnTo>
                <a:lnTo>
                  <a:pt x="1442" y="2083"/>
                </a:lnTo>
                <a:lnTo>
                  <a:pt x="1439" y="2082"/>
                </a:lnTo>
                <a:lnTo>
                  <a:pt x="1436" y="2082"/>
                </a:lnTo>
                <a:lnTo>
                  <a:pt x="1435" y="2082"/>
                </a:lnTo>
                <a:lnTo>
                  <a:pt x="1434" y="2081"/>
                </a:lnTo>
                <a:lnTo>
                  <a:pt x="1432" y="2081"/>
                </a:lnTo>
                <a:lnTo>
                  <a:pt x="1430" y="2080"/>
                </a:lnTo>
                <a:lnTo>
                  <a:pt x="1429" y="2080"/>
                </a:lnTo>
                <a:lnTo>
                  <a:pt x="1428" y="2078"/>
                </a:lnTo>
                <a:lnTo>
                  <a:pt x="1427" y="2078"/>
                </a:lnTo>
                <a:lnTo>
                  <a:pt x="1427" y="2077"/>
                </a:lnTo>
                <a:lnTo>
                  <a:pt x="1426" y="2077"/>
                </a:lnTo>
                <a:lnTo>
                  <a:pt x="1425" y="2077"/>
                </a:lnTo>
                <a:lnTo>
                  <a:pt x="1423" y="2077"/>
                </a:lnTo>
                <a:lnTo>
                  <a:pt x="1422" y="2077"/>
                </a:lnTo>
                <a:lnTo>
                  <a:pt x="1422" y="2078"/>
                </a:lnTo>
                <a:lnTo>
                  <a:pt x="1422" y="2080"/>
                </a:lnTo>
                <a:lnTo>
                  <a:pt x="1422" y="2081"/>
                </a:lnTo>
                <a:lnTo>
                  <a:pt x="1421" y="2081"/>
                </a:lnTo>
                <a:lnTo>
                  <a:pt x="1421" y="2080"/>
                </a:lnTo>
                <a:lnTo>
                  <a:pt x="1420" y="2078"/>
                </a:lnTo>
                <a:lnTo>
                  <a:pt x="1420" y="2080"/>
                </a:lnTo>
                <a:lnTo>
                  <a:pt x="1419" y="2078"/>
                </a:lnTo>
                <a:lnTo>
                  <a:pt x="1419" y="2077"/>
                </a:lnTo>
                <a:lnTo>
                  <a:pt x="1419" y="2075"/>
                </a:lnTo>
                <a:lnTo>
                  <a:pt x="1419" y="2074"/>
                </a:lnTo>
                <a:lnTo>
                  <a:pt x="1420" y="2073"/>
                </a:lnTo>
                <a:lnTo>
                  <a:pt x="1421" y="2073"/>
                </a:lnTo>
                <a:lnTo>
                  <a:pt x="1421" y="2072"/>
                </a:lnTo>
                <a:lnTo>
                  <a:pt x="1421" y="2070"/>
                </a:lnTo>
                <a:lnTo>
                  <a:pt x="1422" y="2070"/>
                </a:lnTo>
                <a:lnTo>
                  <a:pt x="1422" y="2069"/>
                </a:lnTo>
                <a:lnTo>
                  <a:pt x="1421" y="2068"/>
                </a:lnTo>
                <a:lnTo>
                  <a:pt x="1421" y="2067"/>
                </a:lnTo>
                <a:lnTo>
                  <a:pt x="1420" y="2066"/>
                </a:lnTo>
                <a:lnTo>
                  <a:pt x="1418" y="2063"/>
                </a:lnTo>
                <a:lnTo>
                  <a:pt x="1418" y="2061"/>
                </a:lnTo>
                <a:lnTo>
                  <a:pt x="1417" y="2061"/>
                </a:lnTo>
                <a:lnTo>
                  <a:pt x="1415" y="2060"/>
                </a:lnTo>
                <a:lnTo>
                  <a:pt x="1414" y="2060"/>
                </a:lnTo>
                <a:lnTo>
                  <a:pt x="1412" y="2059"/>
                </a:lnTo>
                <a:lnTo>
                  <a:pt x="1411" y="2059"/>
                </a:lnTo>
                <a:lnTo>
                  <a:pt x="1410" y="2059"/>
                </a:lnTo>
                <a:lnTo>
                  <a:pt x="1409" y="2061"/>
                </a:lnTo>
                <a:lnTo>
                  <a:pt x="1408" y="2063"/>
                </a:lnTo>
                <a:lnTo>
                  <a:pt x="1406" y="2063"/>
                </a:lnTo>
                <a:lnTo>
                  <a:pt x="1406" y="2061"/>
                </a:lnTo>
                <a:lnTo>
                  <a:pt x="1406" y="2060"/>
                </a:lnTo>
                <a:lnTo>
                  <a:pt x="1408" y="2059"/>
                </a:lnTo>
                <a:lnTo>
                  <a:pt x="1409" y="2059"/>
                </a:lnTo>
                <a:lnTo>
                  <a:pt x="1410" y="2058"/>
                </a:lnTo>
                <a:lnTo>
                  <a:pt x="1409" y="2057"/>
                </a:lnTo>
                <a:lnTo>
                  <a:pt x="1408" y="2056"/>
                </a:lnTo>
                <a:lnTo>
                  <a:pt x="1406" y="2057"/>
                </a:lnTo>
                <a:lnTo>
                  <a:pt x="1405" y="2057"/>
                </a:lnTo>
                <a:lnTo>
                  <a:pt x="1404" y="2057"/>
                </a:lnTo>
                <a:lnTo>
                  <a:pt x="1405" y="2056"/>
                </a:lnTo>
                <a:lnTo>
                  <a:pt x="1404" y="2055"/>
                </a:lnTo>
                <a:lnTo>
                  <a:pt x="1404" y="2053"/>
                </a:lnTo>
                <a:lnTo>
                  <a:pt x="1403" y="2053"/>
                </a:lnTo>
                <a:lnTo>
                  <a:pt x="1403" y="2052"/>
                </a:lnTo>
                <a:lnTo>
                  <a:pt x="1402" y="2052"/>
                </a:lnTo>
                <a:lnTo>
                  <a:pt x="1402" y="2051"/>
                </a:lnTo>
                <a:lnTo>
                  <a:pt x="1403" y="2051"/>
                </a:lnTo>
                <a:lnTo>
                  <a:pt x="1403" y="2050"/>
                </a:lnTo>
                <a:lnTo>
                  <a:pt x="1402" y="2049"/>
                </a:lnTo>
                <a:lnTo>
                  <a:pt x="1402" y="2048"/>
                </a:lnTo>
                <a:lnTo>
                  <a:pt x="1403" y="2048"/>
                </a:lnTo>
                <a:lnTo>
                  <a:pt x="1403" y="2047"/>
                </a:lnTo>
                <a:lnTo>
                  <a:pt x="1404" y="2045"/>
                </a:lnTo>
                <a:lnTo>
                  <a:pt x="1403" y="2044"/>
                </a:lnTo>
                <a:lnTo>
                  <a:pt x="1402" y="2045"/>
                </a:lnTo>
                <a:lnTo>
                  <a:pt x="1402" y="2044"/>
                </a:lnTo>
                <a:lnTo>
                  <a:pt x="1402" y="2042"/>
                </a:lnTo>
                <a:lnTo>
                  <a:pt x="1402" y="2041"/>
                </a:lnTo>
                <a:lnTo>
                  <a:pt x="1401" y="2041"/>
                </a:lnTo>
                <a:lnTo>
                  <a:pt x="1401" y="2040"/>
                </a:lnTo>
                <a:lnTo>
                  <a:pt x="1402" y="2040"/>
                </a:lnTo>
                <a:lnTo>
                  <a:pt x="1402" y="2039"/>
                </a:lnTo>
                <a:lnTo>
                  <a:pt x="1402" y="2036"/>
                </a:lnTo>
                <a:lnTo>
                  <a:pt x="1402" y="2034"/>
                </a:lnTo>
                <a:lnTo>
                  <a:pt x="1402" y="2033"/>
                </a:lnTo>
                <a:lnTo>
                  <a:pt x="1401" y="2032"/>
                </a:lnTo>
                <a:lnTo>
                  <a:pt x="1400" y="2031"/>
                </a:lnTo>
                <a:lnTo>
                  <a:pt x="1400" y="2030"/>
                </a:lnTo>
                <a:lnTo>
                  <a:pt x="1399" y="2028"/>
                </a:lnTo>
                <a:lnTo>
                  <a:pt x="1397" y="2027"/>
                </a:lnTo>
                <a:lnTo>
                  <a:pt x="1396" y="2027"/>
                </a:lnTo>
                <a:lnTo>
                  <a:pt x="1396" y="2026"/>
                </a:lnTo>
                <a:lnTo>
                  <a:pt x="1395" y="2026"/>
                </a:lnTo>
                <a:lnTo>
                  <a:pt x="1395" y="2025"/>
                </a:lnTo>
                <a:lnTo>
                  <a:pt x="1395" y="2023"/>
                </a:lnTo>
                <a:lnTo>
                  <a:pt x="1393" y="2022"/>
                </a:lnTo>
                <a:lnTo>
                  <a:pt x="1393" y="2020"/>
                </a:lnTo>
                <a:lnTo>
                  <a:pt x="1393" y="2019"/>
                </a:lnTo>
                <a:lnTo>
                  <a:pt x="1392" y="2019"/>
                </a:lnTo>
                <a:lnTo>
                  <a:pt x="1389" y="2017"/>
                </a:lnTo>
                <a:lnTo>
                  <a:pt x="1388" y="2017"/>
                </a:lnTo>
                <a:lnTo>
                  <a:pt x="1387" y="2017"/>
                </a:lnTo>
                <a:lnTo>
                  <a:pt x="1387" y="2016"/>
                </a:lnTo>
                <a:lnTo>
                  <a:pt x="1386" y="2016"/>
                </a:lnTo>
                <a:lnTo>
                  <a:pt x="1385" y="2016"/>
                </a:lnTo>
                <a:lnTo>
                  <a:pt x="1385" y="2015"/>
                </a:lnTo>
                <a:lnTo>
                  <a:pt x="1385" y="2014"/>
                </a:lnTo>
                <a:lnTo>
                  <a:pt x="1384" y="2014"/>
                </a:lnTo>
                <a:lnTo>
                  <a:pt x="1384" y="2013"/>
                </a:lnTo>
                <a:lnTo>
                  <a:pt x="1383" y="2011"/>
                </a:lnTo>
                <a:lnTo>
                  <a:pt x="1382" y="2010"/>
                </a:lnTo>
                <a:lnTo>
                  <a:pt x="1380" y="2010"/>
                </a:lnTo>
                <a:lnTo>
                  <a:pt x="1379" y="2008"/>
                </a:lnTo>
                <a:lnTo>
                  <a:pt x="1378" y="2006"/>
                </a:lnTo>
                <a:lnTo>
                  <a:pt x="1378" y="2007"/>
                </a:lnTo>
                <a:lnTo>
                  <a:pt x="1377" y="2007"/>
                </a:lnTo>
                <a:lnTo>
                  <a:pt x="1376" y="2008"/>
                </a:lnTo>
                <a:lnTo>
                  <a:pt x="1375" y="2008"/>
                </a:lnTo>
                <a:lnTo>
                  <a:pt x="1375" y="2007"/>
                </a:lnTo>
                <a:lnTo>
                  <a:pt x="1375" y="2006"/>
                </a:lnTo>
                <a:lnTo>
                  <a:pt x="1376" y="2006"/>
                </a:lnTo>
                <a:lnTo>
                  <a:pt x="1376" y="2005"/>
                </a:lnTo>
                <a:lnTo>
                  <a:pt x="1377" y="2005"/>
                </a:lnTo>
                <a:lnTo>
                  <a:pt x="1376" y="2005"/>
                </a:lnTo>
                <a:lnTo>
                  <a:pt x="1375" y="2005"/>
                </a:lnTo>
                <a:lnTo>
                  <a:pt x="1376" y="2003"/>
                </a:lnTo>
                <a:lnTo>
                  <a:pt x="1375" y="2003"/>
                </a:lnTo>
                <a:lnTo>
                  <a:pt x="1375" y="2002"/>
                </a:lnTo>
                <a:lnTo>
                  <a:pt x="1374" y="2001"/>
                </a:lnTo>
                <a:lnTo>
                  <a:pt x="1374" y="2000"/>
                </a:lnTo>
                <a:lnTo>
                  <a:pt x="1374" y="1999"/>
                </a:lnTo>
                <a:lnTo>
                  <a:pt x="1373" y="1999"/>
                </a:lnTo>
                <a:lnTo>
                  <a:pt x="1371" y="2000"/>
                </a:lnTo>
                <a:lnTo>
                  <a:pt x="1370" y="1999"/>
                </a:lnTo>
                <a:lnTo>
                  <a:pt x="1370" y="1998"/>
                </a:lnTo>
                <a:lnTo>
                  <a:pt x="1371" y="1996"/>
                </a:lnTo>
                <a:lnTo>
                  <a:pt x="1371" y="1994"/>
                </a:lnTo>
                <a:lnTo>
                  <a:pt x="1370" y="1993"/>
                </a:lnTo>
                <a:lnTo>
                  <a:pt x="1369" y="1993"/>
                </a:lnTo>
                <a:lnTo>
                  <a:pt x="1368" y="1992"/>
                </a:lnTo>
                <a:lnTo>
                  <a:pt x="1366" y="1988"/>
                </a:lnTo>
                <a:lnTo>
                  <a:pt x="1363" y="1985"/>
                </a:lnTo>
                <a:lnTo>
                  <a:pt x="1362" y="1983"/>
                </a:lnTo>
                <a:lnTo>
                  <a:pt x="1360" y="1981"/>
                </a:lnTo>
                <a:lnTo>
                  <a:pt x="1359" y="1980"/>
                </a:lnTo>
                <a:lnTo>
                  <a:pt x="1358" y="1980"/>
                </a:lnTo>
                <a:lnTo>
                  <a:pt x="1358" y="1978"/>
                </a:lnTo>
                <a:lnTo>
                  <a:pt x="1357" y="1978"/>
                </a:lnTo>
                <a:lnTo>
                  <a:pt x="1357" y="1976"/>
                </a:lnTo>
                <a:lnTo>
                  <a:pt x="1356" y="1975"/>
                </a:lnTo>
                <a:lnTo>
                  <a:pt x="1356" y="1974"/>
                </a:lnTo>
                <a:lnTo>
                  <a:pt x="1356" y="1972"/>
                </a:lnTo>
                <a:lnTo>
                  <a:pt x="1353" y="1968"/>
                </a:lnTo>
                <a:lnTo>
                  <a:pt x="1352" y="1967"/>
                </a:lnTo>
                <a:lnTo>
                  <a:pt x="1351" y="1966"/>
                </a:lnTo>
                <a:lnTo>
                  <a:pt x="1349" y="1963"/>
                </a:lnTo>
                <a:lnTo>
                  <a:pt x="1348" y="1961"/>
                </a:lnTo>
                <a:lnTo>
                  <a:pt x="1345" y="1959"/>
                </a:lnTo>
                <a:lnTo>
                  <a:pt x="1344" y="1958"/>
                </a:lnTo>
                <a:lnTo>
                  <a:pt x="1343" y="1958"/>
                </a:lnTo>
                <a:lnTo>
                  <a:pt x="1343" y="1956"/>
                </a:lnTo>
                <a:lnTo>
                  <a:pt x="1342" y="1955"/>
                </a:lnTo>
                <a:lnTo>
                  <a:pt x="1340" y="1952"/>
                </a:lnTo>
                <a:lnTo>
                  <a:pt x="1339" y="1951"/>
                </a:lnTo>
                <a:lnTo>
                  <a:pt x="1337" y="1950"/>
                </a:lnTo>
                <a:lnTo>
                  <a:pt x="1335" y="1950"/>
                </a:lnTo>
                <a:lnTo>
                  <a:pt x="1334" y="1949"/>
                </a:lnTo>
                <a:lnTo>
                  <a:pt x="1332" y="1950"/>
                </a:lnTo>
                <a:lnTo>
                  <a:pt x="1331" y="1949"/>
                </a:lnTo>
                <a:lnTo>
                  <a:pt x="1330" y="1948"/>
                </a:lnTo>
                <a:lnTo>
                  <a:pt x="1330" y="1947"/>
                </a:lnTo>
                <a:lnTo>
                  <a:pt x="1328" y="1946"/>
                </a:lnTo>
                <a:lnTo>
                  <a:pt x="1327" y="1946"/>
                </a:lnTo>
                <a:lnTo>
                  <a:pt x="1327" y="1947"/>
                </a:lnTo>
                <a:lnTo>
                  <a:pt x="1326" y="1947"/>
                </a:lnTo>
                <a:lnTo>
                  <a:pt x="1326" y="1946"/>
                </a:lnTo>
                <a:lnTo>
                  <a:pt x="1325" y="1946"/>
                </a:lnTo>
                <a:lnTo>
                  <a:pt x="1324" y="1947"/>
                </a:lnTo>
                <a:lnTo>
                  <a:pt x="1324" y="1946"/>
                </a:lnTo>
                <a:lnTo>
                  <a:pt x="1323" y="1946"/>
                </a:lnTo>
                <a:lnTo>
                  <a:pt x="1323" y="1947"/>
                </a:lnTo>
                <a:lnTo>
                  <a:pt x="1322" y="1948"/>
                </a:lnTo>
                <a:lnTo>
                  <a:pt x="1322" y="1949"/>
                </a:lnTo>
                <a:lnTo>
                  <a:pt x="1322" y="1948"/>
                </a:lnTo>
                <a:lnTo>
                  <a:pt x="1319" y="1947"/>
                </a:lnTo>
                <a:lnTo>
                  <a:pt x="1322" y="1944"/>
                </a:lnTo>
                <a:lnTo>
                  <a:pt x="1322" y="1943"/>
                </a:lnTo>
                <a:lnTo>
                  <a:pt x="1322" y="1942"/>
                </a:lnTo>
                <a:lnTo>
                  <a:pt x="1320" y="1941"/>
                </a:lnTo>
                <a:lnTo>
                  <a:pt x="1319" y="1939"/>
                </a:lnTo>
                <a:lnTo>
                  <a:pt x="1318" y="1933"/>
                </a:lnTo>
                <a:lnTo>
                  <a:pt x="1317" y="1931"/>
                </a:lnTo>
                <a:lnTo>
                  <a:pt x="1315" y="1928"/>
                </a:lnTo>
                <a:lnTo>
                  <a:pt x="1315" y="1927"/>
                </a:lnTo>
                <a:lnTo>
                  <a:pt x="1314" y="1925"/>
                </a:lnTo>
                <a:lnTo>
                  <a:pt x="1313" y="1924"/>
                </a:lnTo>
                <a:lnTo>
                  <a:pt x="1311" y="1923"/>
                </a:lnTo>
                <a:lnTo>
                  <a:pt x="1310" y="1922"/>
                </a:lnTo>
                <a:lnTo>
                  <a:pt x="1309" y="1922"/>
                </a:lnTo>
                <a:lnTo>
                  <a:pt x="1307" y="1919"/>
                </a:lnTo>
                <a:lnTo>
                  <a:pt x="1306" y="1917"/>
                </a:lnTo>
                <a:lnTo>
                  <a:pt x="1305" y="1913"/>
                </a:lnTo>
                <a:lnTo>
                  <a:pt x="1302" y="1910"/>
                </a:lnTo>
                <a:lnTo>
                  <a:pt x="1301" y="1910"/>
                </a:lnTo>
                <a:lnTo>
                  <a:pt x="1301" y="1907"/>
                </a:lnTo>
                <a:lnTo>
                  <a:pt x="1301" y="1906"/>
                </a:lnTo>
                <a:lnTo>
                  <a:pt x="1300" y="1904"/>
                </a:lnTo>
                <a:lnTo>
                  <a:pt x="1299" y="1902"/>
                </a:lnTo>
                <a:lnTo>
                  <a:pt x="1296" y="1900"/>
                </a:lnTo>
                <a:lnTo>
                  <a:pt x="1296" y="1899"/>
                </a:lnTo>
                <a:lnTo>
                  <a:pt x="1294" y="1899"/>
                </a:lnTo>
                <a:lnTo>
                  <a:pt x="1293" y="1898"/>
                </a:lnTo>
                <a:lnTo>
                  <a:pt x="1291" y="1899"/>
                </a:lnTo>
                <a:lnTo>
                  <a:pt x="1290" y="1899"/>
                </a:lnTo>
                <a:lnTo>
                  <a:pt x="1289" y="1899"/>
                </a:lnTo>
                <a:lnTo>
                  <a:pt x="1289" y="1898"/>
                </a:lnTo>
                <a:lnTo>
                  <a:pt x="1290" y="1898"/>
                </a:lnTo>
                <a:lnTo>
                  <a:pt x="1290" y="1897"/>
                </a:lnTo>
                <a:lnTo>
                  <a:pt x="1288" y="1894"/>
                </a:lnTo>
                <a:lnTo>
                  <a:pt x="1287" y="1893"/>
                </a:lnTo>
                <a:lnTo>
                  <a:pt x="1287" y="1892"/>
                </a:lnTo>
                <a:lnTo>
                  <a:pt x="1284" y="1892"/>
                </a:lnTo>
                <a:lnTo>
                  <a:pt x="1284" y="1891"/>
                </a:lnTo>
                <a:lnTo>
                  <a:pt x="1283" y="1890"/>
                </a:lnTo>
                <a:lnTo>
                  <a:pt x="1282" y="1889"/>
                </a:lnTo>
                <a:lnTo>
                  <a:pt x="1281" y="1889"/>
                </a:lnTo>
                <a:lnTo>
                  <a:pt x="1280" y="1890"/>
                </a:lnTo>
                <a:lnTo>
                  <a:pt x="1279" y="1890"/>
                </a:lnTo>
                <a:lnTo>
                  <a:pt x="1279" y="1889"/>
                </a:lnTo>
                <a:lnTo>
                  <a:pt x="1279" y="1888"/>
                </a:lnTo>
                <a:lnTo>
                  <a:pt x="1279" y="1886"/>
                </a:lnTo>
                <a:lnTo>
                  <a:pt x="1277" y="1885"/>
                </a:lnTo>
                <a:lnTo>
                  <a:pt x="1277" y="1884"/>
                </a:lnTo>
                <a:lnTo>
                  <a:pt x="1275" y="1882"/>
                </a:lnTo>
                <a:lnTo>
                  <a:pt x="1275" y="1881"/>
                </a:lnTo>
                <a:lnTo>
                  <a:pt x="1273" y="1879"/>
                </a:lnTo>
                <a:lnTo>
                  <a:pt x="1273" y="1877"/>
                </a:lnTo>
                <a:lnTo>
                  <a:pt x="1272" y="1877"/>
                </a:lnTo>
                <a:lnTo>
                  <a:pt x="1271" y="1876"/>
                </a:lnTo>
                <a:lnTo>
                  <a:pt x="1270" y="1875"/>
                </a:lnTo>
                <a:lnTo>
                  <a:pt x="1270" y="1874"/>
                </a:lnTo>
                <a:lnTo>
                  <a:pt x="1268" y="1873"/>
                </a:lnTo>
                <a:lnTo>
                  <a:pt x="1266" y="1871"/>
                </a:lnTo>
                <a:lnTo>
                  <a:pt x="1265" y="1871"/>
                </a:lnTo>
                <a:lnTo>
                  <a:pt x="1263" y="1868"/>
                </a:lnTo>
                <a:lnTo>
                  <a:pt x="1262" y="1868"/>
                </a:lnTo>
                <a:lnTo>
                  <a:pt x="1262" y="1867"/>
                </a:lnTo>
                <a:lnTo>
                  <a:pt x="1261" y="1867"/>
                </a:lnTo>
                <a:lnTo>
                  <a:pt x="1259" y="1866"/>
                </a:lnTo>
                <a:lnTo>
                  <a:pt x="1259" y="1865"/>
                </a:lnTo>
                <a:lnTo>
                  <a:pt x="1258" y="1864"/>
                </a:lnTo>
                <a:lnTo>
                  <a:pt x="1258" y="1863"/>
                </a:lnTo>
                <a:lnTo>
                  <a:pt x="1257" y="1860"/>
                </a:lnTo>
                <a:lnTo>
                  <a:pt x="1256" y="1859"/>
                </a:lnTo>
                <a:lnTo>
                  <a:pt x="1256" y="1858"/>
                </a:lnTo>
                <a:lnTo>
                  <a:pt x="1255" y="1857"/>
                </a:lnTo>
                <a:lnTo>
                  <a:pt x="1255" y="1856"/>
                </a:lnTo>
                <a:lnTo>
                  <a:pt x="1254" y="1856"/>
                </a:lnTo>
                <a:lnTo>
                  <a:pt x="1254" y="1855"/>
                </a:lnTo>
                <a:lnTo>
                  <a:pt x="1253" y="1852"/>
                </a:lnTo>
                <a:lnTo>
                  <a:pt x="1251" y="1851"/>
                </a:lnTo>
                <a:lnTo>
                  <a:pt x="1250" y="1849"/>
                </a:lnTo>
                <a:lnTo>
                  <a:pt x="1249" y="1849"/>
                </a:lnTo>
                <a:lnTo>
                  <a:pt x="1249" y="1848"/>
                </a:lnTo>
                <a:lnTo>
                  <a:pt x="1249" y="1847"/>
                </a:lnTo>
                <a:lnTo>
                  <a:pt x="1247" y="1844"/>
                </a:lnTo>
                <a:lnTo>
                  <a:pt x="1247" y="1843"/>
                </a:lnTo>
                <a:lnTo>
                  <a:pt x="1246" y="1842"/>
                </a:lnTo>
                <a:lnTo>
                  <a:pt x="1245" y="1841"/>
                </a:lnTo>
                <a:lnTo>
                  <a:pt x="1242" y="1837"/>
                </a:lnTo>
                <a:lnTo>
                  <a:pt x="1241" y="1834"/>
                </a:lnTo>
                <a:lnTo>
                  <a:pt x="1240" y="1833"/>
                </a:lnTo>
                <a:lnTo>
                  <a:pt x="1238" y="1830"/>
                </a:lnTo>
                <a:lnTo>
                  <a:pt x="1235" y="1826"/>
                </a:lnTo>
                <a:lnTo>
                  <a:pt x="1233" y="1825"/>
                </a:lnTo>
                <a:lnTo>
                  <a:pt x="1231" y="1823"/>
                </a:lnTo>
                <a:lnTo>
                  <a:pt x="1228" y="1821"/>
                </a:lnTo>
                <a:lnTo>
                  <a:pt x="1227" y="1821"/>
                </a:lnTo>
                <a:lnTo>
                  <a:pt x="1224" y="1819"/>
                </a:lnTo>
                <a:lnTo>
                  <a:pt x="1220" y="1818"/>
                </a:lnTo>
                <a:lnTo>
                  <a:pt x="1219" y="1818"/>
                </a:lnTo>
                <a:lnTo>
                  <a:pt x="1215" y="1819"/>
                </a:lnTo>
                <a:lnTo>
                  <a:pt x="1214" y="1818"/>
                </a:lnTo>
                <a:lnTo>
                  <a:pt x="1213" y="1817"/>
                </a:lnTo>
                <a:lnTo>
                  <a:pt x="1212" y="1816"/>
                </a:lnTo>
                <a:lnTo>
                  <a:pt x="1209" y="1816"/>
                </a:lnTo>
                <a:lnTo>
                  <a:pt x="1207" y="1816"/>
                </a:lnTo>
                <a:lnTo>
                  <a:pt x="1206" y="1816"/>
                </a:lnTo>
                <a:lnTo>
                  <a:pt x="1204" y="1817"/>
                </a:lnTo>
                <a:lnTo>
                  <a:pt x="1204" y="1818"/>
                </a:lnTo>
                <a:lnTo>
                  <a:pt x="1203" y="1817"/>
                </a:lnTo>
                <a:lnTo>
                  <a:pt x="1201" y="1815"/>
                </a:lnTo>
                <a:lnTo>
                  <a:pt x="1201" y="1814"/>
                </a:lnTo>
                <a:lnTo>
                  <a:pt x="1199" y="1813"/>
                </a:lnTo>
                <a:lnTo>
                  <a:pt x="1197" y="1810"/>
                </a:lnTo>
                <a:lnTo>
                  <a:pt x="1196" y="1809"/>
                </a:lnTo>
                <a:lnTo>
                  <a:pt x="1195" y="1809"/>
                </a:lnTo>
                <a:lnTo>
                  <a:pt x="1194" y="1810"/>
                </a:lnTo>
                <a:lnTo>
                  <a:pt x="1194" y="1809"/>
                </a:lnTo>
                <a:lnTo>
                  <a:pt x="1194" y="1808"/>
                </a:lnTo>
                <a:lnTo>
                  <a:pt x="1192" y="1807"/>
                </a:lnTo>
                <a:lnTo>
                  <a:pt x="1190" y="1807"/>
                </a:lnTo>
                <a:lnTo>
                  <a:pt x="1189" y="1807"/>
                </a:lnTo>
                <a:lnTo>
                  <a:pt x="1188" y="1807"/>
                </a:lnTo>
                <a:lnTo>
                  <a:pt x="1186" y="1808"/>
                </a:lnTo>
                <a:lnTo>
                  <a:pt x="1184" y="1806"/>
                </a:lnTo>
                <a:lnTo>
                  <a:pt x="1182" y="1806"/>
                </a:lnTo>
                <a:lnTo>
                  <a:pt x="1180" y="1806"/>
                </a:lnTo>
                <a:lnTo>
                  <a:pt x="1179" y="1806"/>
                </a:lnTo>
                <a:lnTo>
                  <a:pt x="1178" y="1807"/>
                </a:lnTo>
                <a:lnTo>
                  <a:pt x="1177" y="1807"/>
                </a:lnTo>
                <a:lnTo>
                  <a:pt x="1177" y="1808"/>
                </a:lnTo>
                <a:lnTo>
                  <a:pt x="1177" y="1809"/>
                </a:lnTo>
                <a:lnTo>
                  <a:pt x="1176" y="1809"/>
                </a:lnTo>
                <a:lnTo>
                  <a:pt x="1175" y="1809"/>
                </a:lnTo>
                <a:lnTo>
                  <a:pt x="1175" y="1808"/>
                </a:lnTo>
                <a:lnTo>
                  <a:pt x="1173" y="1808"/>
                </a:lnTo>
                <a:lnTo>
                  <a:pt x="1172" y="1808"/>
                </a:lnTo>
                <a:lnTo>
                  <a:pt x="1172" y="1807"/>
                </a:lnTo>
                <a:lnTo>
                  <a:pt x="1173" y="1806"/>
                </a:lnTo>
                <a:lnTo>
                  <a:pt x="1173" y="1805"/>
                </a:lnTo>
                <a:lnTo>
                  <a:pt x="1172" y="1805"/>
                </a:lnTo>
                <a:lnTo>
                  <a:pt x="1171" y="1802"/>
                </a:lnTo>
                <a:lnTo>
                  <a:pt x="1170" y="1802"/>
                </a:lnTo>
                <a:lnTo>
                  <a:pt x="1169" y="1801"/>
                </a:lnTo>
                <a:lnTo>
                  <a:pt x="1168" y="1801"/>
                </a:lnTo>
                <a:lnTo>
                  <a:pt x="1167" y="1800"/>
                </a:lnTo>
                <a:lnTo>
                  <a:pt x="1164" y="1800"/>
                </a:lnTo>
                <a:lnTo>
                  <a:pt x="1163" y="1800"/>
                </a:lnTo>
                <a:lnTo>
                  <a:pt x="1162" y="1801"/>
                </a:lnTo>
                <a:lnTo>
                  <a:pt x="1161" y="1802"/>
                </a:lnTo>
                <a:lnTo>
                  <a:pt x="1160" y="1804"/>
                </a:lnTo>
                <a:lnTo>
                  <a:pt x="1159" y="1802"/>
                </a:lnTo>
                <a:lnTo>
                  <a:pt x="1159" y="1801"/>
                </a:lnTo>
                <a:lnTo>
                  <a:pt x="1158" y="1801"/>
                </a:lnTo>
                <a:lnTo>
                  <a:pt x="1156" y="1800"/>
                </a:lnTo>
                <a:lnTo>
                  <a:pt x="1154" y="1800"/>
                </a:lnTo>
                <a:lnTo>
                  <a:pt x="1154" y="1799"/>
                </a:lnTo>
                <a:lnTo>
                  <a:pt x="1153" y="1799"/>
                </a:lnTo>
                <a:lnTo>
                  <a:pt x="1153" y="1794"/>
                </a:lnTo>
                <a:lnTo>
                  <a:pt x="1153" y="1793"/>
                </a:lnTo>
                <a:lnTo>
                  <a:pt x="1152" y="1793"/>
                </a:lnTo>
                <a:lnTo>
                  <a:pt x="1150" y="1793"/>
                </a:lnTo>
                <a:lnTo>
                  <a:pt x="1149" y="1793"/>
                </a:lnTo>
                <a:lnTo>
                  <a:pt x="1149" y="1792"/>
                </a:lnTo>
                <a:lnTo>
                  <a:pt x="1147" y="1791"/>
                </a:lnTo>
                <a:lnTo>
                  <a:pt x="1149" y="1789"/>
                </a:lnTo>
                <a:lnTo>
                  <a:pt x="1149" y="1788"/>
                </a:lnTo>
                <a:lnTo>
                  <a:pt x="1146" y="1784"/>
                </a:lnTo>
                <a:lnTo>
                  <a:pt x="1145" y="1783"/>
                </a:lnTo>
                <a:lnTo>
                  <a:pt x="1143" y="1781"/>
                </a:lnTo>
                <a:lnTo>
                  <a:pt x="1142" y="1781"/>
                </a:lnTo>
                <a:lnTo>
                  <a:pt x="1136" y="1776"/>
                </a:lnTo>
                <a:lnTo>
                  <a:pt x="1133" y="1775"/>
                </a:lnTo>
                <a:lnTo>
                  <a:pt x="1132" y="1775"/>
                </a:lnTo>
                <a:lnTo>
                  <a:pt x="1130" y="1775"/>
                </a:lnTo>
                <a:lnTo>
                  <a:pt x="1129" y="1775"/>
                </a:lnTo>
                <a:lnTo>
                  <a:pt x="1128" y="1775"/>
                </a:lnTo>
                <a:lnTo>
                  <a:pt x="1128" y="1776"/>
                </a:lnTo>
                <a:lnTo>
                  <a:pt x="1127" y="1776"/>
                </a:lnTo>
                <a:lnTo>
                  <a:pt x="1126" y="1779"/>
                </a:lnTo>
                <a:lnTo>
                  <a:pt x="1125" y="1781"/>
                </a:lnTo>
                <a:lnTo>
                  <a:pt x="1124" y="1782"/>
                </a:lnTo>
                <a:lnTo>
                  <a:pt x="1124" y="1783"/>
                </a:lnTo>
                <a:lnTo>
                  <a:pt x="1123" y="1783"/>
                </a:lnTo>
                <a:lnTo>
                  <a:pt x="1121" y="1783"/>
                </a:lnTo>
                <a:lnTo>
                  <a:pt x="1120" y="1783"/>
                </a:lnTo>
                <a:lnTo>
                  <a:pt x="1119" y="1783"/>
                </a:lnTo>
                <a:lnTo>
                  <a:pt x="1119" y="1782"/>
                </a:lnTo>
                <a:lnTo>
                  <a:pt x="1119" y="1779"/>
                </a:lnTo>
                <a:lnTo>
                  <a:pt x="1119" y="1777"/>
                </a:lnTo>
                <a:lnTo>
                  <a:pt x="1120" y="1776"/>
                </a:lnTo>
                <a:lnTo>
                  <a:pt x="1121" y="1775"/>
                </a:lnTo>
                <a:lnTo>
                  <a:pt x="1120" y="1774"/>
                </a:lnTo>
                <a:lnTo>
                  <a:pt x="1119" y="1773"/>
                </a:lnTo>
                <a:lnTo>
                  <a:pt x="1116" y="1769"/>
                </a:lnTo>
                <a:lnTo>
                  <a:pt x="1115" y="1769"/>
                </a:lnTo>
                <a:lnTo>
                  <a:pt x="1113" y="1769"/>
                </a:lnTo>
                <a:lnTo>
                  <a:pt x="1112" y="1769"/>
                </a:lnTo>
                <a:lnTo>
                  <a:pt x="1111" y="1768"/>
                </a:lnTo>
                <a:lnTo>
                  <a:pt x="1110" y="1768"/>
                </a:lnTo>
                <a:lnTo>
                  <a:pt x="1108" y="1767"/>
                </a:lnTo>
                <a:lnTo>
                  <a:pt x="1107" y="1767"/>
                </a:lnTo>
                <a:lnTo>
                  <a:pt x="1106" y="1768"/>
                </a:lnTo>
                <a:lnTo>
                  <a:pt x="1104" y="1768"/>
                </a:lnTo>
                <a:lnTo>
                  <a:pt x="1103" y="1769"/>
                </a:lnTo>
                <a:lnTo>
                  <a:pt x="1102" y="1769"/>
                </a:lnTo>
                <a:lnTo>
                  <a:pt x="1101" y="1769"/>
                </a:lnTo>
                <a:lnTo>
                  <a:pt x="1101" y="1767"/>
                </a:lnTo>
                <a:lnTo>
                  <a:pt x="1101" y="1765"/>
                </a:lnTo>
                <a:lnTo>
                  <a:pt x="1102" y="1763"/>
                </a:lnTo>
                <a:lnTo>
                  <a:pt x="1102" y="1762"/>
                </a:lnTo>
                <a:lnTo>
                  <a:pt x="1101" y="1760"/>
                </a:lnTo>
                <a:lnTo>
                  <a:pt x="1101" y="1759"/>
                </a:lnTo>
                <a:lnTo>
                  <a:pt x="1101" y="1760"/>
                </a:lnTo>
                <a:lnTo>
                  <a:pt x="1100" y="1760"/>
                </a:lnTo>
                <a:lnTo>
                  <a:pt x="1100" y="1759"/>
                </a:lnTo>
                <a:lnTo>
                  <a:pt x="1100" y="1758"/>
                </a:lnTo>
                <a:lnTo>
                  <a:pt x="1101" y="1758"/>
                </a:lnTo>
                <a:lnTo>
                  <a:pt x="1101" y="1757"/>
                </a:lnTo>
                <a:lnTo>
                  <a:pt x="1101" y="1756"/>
                </a:lnTo>
                <a:lnTo>
                  <a:pt x="1102" y="1756"/>
                </a:lnTo>
                <a:lnTo>
                  <a:pt x="1102" y="1755"/>
                </a:lnTo>
                <a:lnTo>
                  <a:pt x="1102" y="1754"/>
                </a:lnTo>
                <a:lnTo>
                  <a:pt x="1102" y="1752"/>
                </a:lnTo>
                <a:lnTo>
                  <a:pt x="1101" y="1750"/>
                </a:lnTo>
                <a:lnTo>
                  <a:pt x="1100" y="1748"/>
                </a:lnTo>
                <a:lnTo>
                  <a:pt x="1098" y="1746"/>
                </a:lnTo>
                <a:lnTo>
                  <a:pt x="1097" y="1745"/>
                </a:lnTo>
                <a:lnTo>
                  <a:pt x="1091" y="1739"/>
                </a:lnTo>
                <a:lnTo>
                  <a:pt x="1089" y="1737"/>
                </a:lnTo>
                <a:lnTo>
                  <a:pt x="1085" y="1733"/>
                </a:lnTo>
                <a:lnTo>
                  <a:pt x="1082" y="1732"/>
                </a:lnTo>
                <a:lnTo>
                  <a:pt x="1080" y="1729"/>
                </a:lnTo>
                <a:lnTo>
                  <a:pt x="1077" y="1727"/>
                </a:lnTo>
                <a:lnTo>
                  <a:pt x="1076" y="1726"/>
                </a:lnTo>
                <a:lnTo>
                  <a:pt x="1074" y="1725"/>
                </a:lnTo>
                <a:lnTo>
                  <a:pt x="1071" y="1724"/>
                </a:lnTo>
                <a:lnTo>
                  <a:pt x="1071" y="1723"/>
                </a:lnTo>
                <a:lnTo>
                  <a:pt x="1069" y="1723"/>
                </a:lnTo>
                <a:lnTo>
                  <a:pt x="1067" y="1723"/>
                </a:lnTo>
                <a:lnTo>
                  <a:pt x="1066" y="1723"/>
                </a:lnTo>
                <a:lnTo>
                  <a:pt x="1065" y="1723"/>
                </a:lnTo>
                <a:lnTo>
                  <a:pt x="1063" y="1722"/>
                </a:lnTo>
                <a:lnTo>
                  <a:pt x="1061" y="1722"/>
                </a:lnTo>
                <a:lnTo>
                  <a:pt x="1060" y="1721"/>
                </a:lnTo>
                <a:lnTo>
                  <a:pt x="1059" y="1720"/>
                </a:lnTo>
                <a:lnTo>
                  <a:pt x="1057" y="1718"/>
                </a:lnTo>
                <a:lnTo>
                  <a:pt x="1055" y="1716"/>
                </a:lnTo>
                <a:lnTo>
                  <a:pt x="1052" y="1715"/>
                </a:lnTo>
                <a:lnTo>
                  <a:pt x="1050" y="1714"/>
                </a:lnTo>
                <a:lnTo>
                  <a:pt x="1050" y="1712"/>
                </a:lnTo>
                <a:lnTo>
                  <a:pt x="1049" y="1708"/>
                </a:lnTo>
                <a:lnTo>
                  <a:pt x="1048" y="1707"/>
                </a:lnTo>
                <a:lnTo>
                  <a:pt x="1047" y="1705"/>
                </a:lnTo>
                <a:lnTo>
                  <a:pt x="1044" y="1702"/>
                </a:lnTo>
                <a:lnTo>
                  <a:pt x="1042" y="1701"/>
                </a:lnTo>
                <a:lnTo>
                  <a:pt x="1041" y="1700"/>
                </a:lnTo>
                <a:lnTo>
                  <a:pt x="1041" y="1699"/>
                </a:lnTo>
                <a:lnTo>
                  <a:pt x="1041" y="1698"/>
                </a:lnTo>
                <a:lnTo>
                  <a:pt x="1040" y="1698"/>
                </a:lnTo>
                <a:lnTo>
                  <a:pt x="1039" y="1697"/>
                </a:lnTo>
                <a:lnTo>
                  <a:pt x="1038" y="1696"/>
                </a:lnTo>
                <a:lnTo>
                  <a:pt x="1037" y="1695"/>
                </a:lnTo>
                <a:lnTo>
                  <a:pt x="1037" y="1693"/>
                </a:lnTo>
                <a:lnTo>
                  <a:pt x="1034" y="1692"/>
                </a:lnTo>
                <a:lnTo>
                  <a:pt x="1033" y="1690"/>
                </a:lnTo>
                <a:lnTo>
                  <a:pt x="1031" y="1688"/>
                </a:lnTo>
                <a:lnTo>
                  <a:pt x="1028" y="1684"/>
                </a:lnTo>
                <a:lnTo>
                  <a:pt x="1026" y="1683"/>
                </a:lnTo>
                <a:lnTo>
                  <a:pt x="1025" y="1681"/>
                </a:lnTo>
                <a:lnTo>
                  <a:pt x="1025" y="1680"/>
                </a:lnTo>
                <a:lnTo>
                  <a:pt x="1024" y="1680"/>
                </a:lnTo>
                <a:lnTo>
                  <a:pt x="1024" y="1679"/>
                </a:lnTo>
                <a:lnTo>
                  <a:pt x="1023" y="1679"/>
                </a:lnTo>
                <a:lnTo>
                  <a:pt x="1021" y="1676"/>
                </a:lnTo>
                <a:lnTo>
                  <a:pt x="1017" y="1673"/>
                </a:lnTo>
                <a:lnTo>
                  <a:pt x="1014" y="1672"/>
                </a:lnTo>
                <a:lnTo>
                  <a:pt x="1009" y="1668"/>
                </a:lnTo>
                <a:lnTo>
                  <a:pt x="1008" y="1668"/>
                </a:lnTo>
                <a:lnTo>
                  <a:pt x="1007" y="1667"/>
                </a:lnTo>
                <a:lnTo>
                  <a:pt x="1005" y="1666"/>
                </a:lnTo>
                <a:lnTo>
                  <a:pt x="1002" y="1664"/>
                </a:lnTo>
                <a:lnTo>
                  <a:pt x="997" y="1662"/>
                </a:lnTo>
                <a:lnTo>
                  <a:pt x="991" y="1658"/>
                </a:lnTo>
                <a:lnTo>
                  <a:pt x="988" y="1657"/>
                </a:lnTo>
                <a:lnTo>
                  <a:pt x="986" y="1656"/>
                </a:lnTo>
                <a:lnTo>
                  <a:pt x="982" y="1655"/>
                </a:lnTo>
                <a:lnTo>
                  <a:pt x="977" y="1654"/>
                </a:lnTo>
                <a:lnTo>
                  <a:pt x="975" y="1653"/>
                </a:lnTo>
                <a:lnTo>
                  <a:pt x="974" y="1653"/>
                </a:lnTo>
                <a:lnTo>
                  <a:pt x="973" y="1649"/>
                </a:lnTo>
                <a:lnTo>
                  <a:pt x="972" y="1648"/>
                </a:lnTo>
                <a:lnTo>
                  <a:pt x="969" y="1646"/>
                </a:lnTo>
                <a:lnTo>
                  <a:pt x="968" y="1645"/>
                </a:lnTo>
                <a:lnTo>
                  <a:pt x="966" y="1645"/>
                </a:lnTo>
                <a:lnTo>
                  <a:pt x="965" y="1643"/>
                </a:lnTo>
                <a:lnTo>
                  <a:pt x="963" y="1641"/>
                </a:lnTo>
                <a:lnTo>
                  <a:pt x="962" y="1641"/>
                </a:lnTo>
                <a:lnTo>
                  <a:pt x="959" y="1640"/>
                </a:lnTo>
                <a:lnTo>
                  <a:pt x="955" y="1638"/>
                </a:lnTo>
                <a:lnTo>
                  <a:pt x="954" y="1637"/>
                </a:lnTo>
                <a:lnTo>
                  <a:pt x="952" y="1635"/>
                </a:lnTo>
                <a:lnTo>
                  <a:pt x="951" y="1635"/>
                </a:lnTo>
                <a:lnTo>
                  <a:pt x="949" y="1637"/>
                </a:lnTo>
                <a:lnTo>
                  <a:pt x="948" y="1635"/>
                </a:lnTo>
                <a:lnTo>
                  <a:pt x="947" y="1634"/>
                </a:lnTo>
                <a:lnTo>
                  <a:pt x="946" y="1634"/>
                </a:lnTo>
                <a:lnTo>
                  <a:pt x="945" y="1634"/>
                </a:lnTo>
                <a:lnTo>
                  <a:pt x="944" y="1633"/>
                </a:lnTo>
                <a:lnTo>
                  <a:pt x="943" y="1632"/>
                </a:lnTo>
                <a:lnTo>
                  <a:pt x="940" y="1632"/>
                </a:lnTo>
                <a:lnTo>
                  <a:pt x="938" y="1631"/>
                </a:lnTo>
                <a:lnTo>
                  <a:pt x="937" y="1631"/>
                </a:lnTo>
                <a:lnTo>
                  <a:pt x="936" y="1630"/>
                </a:lnTo>
                <a:lnTo>
                  <a:pt x="936" y="1628"/>
                </a:lnTo>
                <a:lnTo>
                  <a:pt x="936" y="1625"/>
                </a:lnTo>
                <a:lnTo>
                  <a:pt x="935" y="1624"/>
                </a:lnTo>
                <a:lnTo>
                  <a:pt x="933" y="1624"/>
                </a:lnTo>
                <a:lnTo>
                  <a:pt x="933" y="1623"/>
                </a:lnTo>
                <a:lnTo>
                  <a:pt x="930" y="1620"/>
                </a:lnTo>
                <a:lnTo>
                  <a:pt x="929" y="1618"/>
                </a:lnTo>
                <a:lnTo>
                  <a:pt x="927" y="1617"/>
                </a:lnTo>
                <a:lnTo>
                  <a:pt x="926" y="1616"/>
                </a:lnTo>
                <a:lnTo>
                  <a:pt x="925" y="1616"/>
                </a:lnTo>
                <a:lnTo>
                  <a:pt x="923" y="1614"/>
                </a:lnTo>
                <a:lnTo>
                  <a:pt x="923" y="1613"/>
                </a:lnTo>
                <a:lnTo>
                  <a:pt x="923" y="1612"/>
                </a:lnTo>
                <a:lnTo>
                  <a:pt x="922" y="1610"/>
                </a:lnTo>
                <a:lnTo>
                  <a:pt x="921" y="1609"/>
                </a:lnTo>
                <a:lnTo>
                  <a:pt x="920" y="1608"/>
                </a:lnTo>
                <a:lnTo>
                  <a:pt x="919" y="1607"/>
                </a:lnTo>
                <a:lnTo>
                  <a:pt x="917" y="1606"/>
                </a:lnTo>
                <a:lnTo>
                  <a:pt x="913" y="1606"/>
                </a:lnTo>
                <a:lnTo>
                  <a:pt x="913" y="1605"/>
                </a:lnTo>
                <a:lnTo>
                  <a:pt x="912" y="1603"/>
                </a:lnTo>
                <a:lnTo>
                  <a:pt x="912" y="1601"/>
                </a:lnTo>
                <a:lnTo>
                  <a:pt x="910" y="1600"/>
                </a:lnTo>
                <a:lnTo>
                  <a:pt x="910" y="1599"/>
                </a:lnTo>
                <a:lnTo>
                  <a:pt x="909" y="1599"/>
                </a:lnTo>
                <a:lnTo>
                  <a:pt x="908" y="1598"/>
                </a:lnTo>
                <a:lnTo>
                  <a:pt x="908" y="1597"/>
                </a:lnTo>
                <a:lnTo>
                  <a:pt x="906" y="1597"/>
                </a:lnTo>
                <a:lnTo>
                  <a:pt x="902" y="1596"/>
                </a:lnTo>
                <a:lnTo>
                  <a:pt x="890" y="1596"/>
                </a:lnTo>
                <a:lnTo>
                  <a:pt x="886" y="1596"/>
                </a:lnTo>
                <a:lnTo>
                  <a:pt x="886" y="1593"/>
                </a:lnTo>
                <a:lnTo>
                  <a:pt x="885" y="1593"/>
                </a:lnTo>
                <a:lnTo>
                  <a:pt x="885" y="1592"/>
                </a:lnTo>
                <a:lnTo>
                  <a:pt x="884" y="1589"/>
                </a:lnTo>
                <a:lnTo>
                  <a:pt x="883" y="1589"/>
                </a:lnTo>
                <a:lnTo>
                  <a:pt x="883" y="1588"/>
                </a:lnTo>
                <a:lnTo>
                  <a:pt x="880" y="1575"/>
                </a:lnTo>
                <a:lnTo>
                  <a:pt x="879" y="1575"/>
                </a:lnTo>
                <a:lnTo>
                  <a:pt x="879" y="1574"/>
                </a:lnTo>
                <a:lnTo>
                  <a:pt x="879" y="1573"/>
                </a:lnTo>
                <a:lnTo>
                  <a:pt x="879" y="1571"/>
                </a:lnTo>
                <a:lnTo>
                  <a:pt x="879" y="1570"/>
                </a:lnTo>
                <a:lnTo>
                  <a:pt x="878" y="1570"/>
                </a:lnTo>
                <a:lnTo>
                  <a:pt x="878" y="1568"/>
                </a:lnTo>
                <a:lnTo>
                  <a:pt x="877" y="1568"/>
                </a:lnTo>
                <a:lnTo>
                  <a:pt x="877" y="1567"/>
                </a:lnTo>
                <a:lnTo>
                  <a:pt x="879" y="1566"/>
                </a:lnTo>
                <a:lnTo>
                  <a:pt x="880" y="1565"/>
                </a:lnTo>
                <a:lnTo>
                  <a:pt x="880" y="1564"/>
                </a:lnTo>
                <a:lnTo>
                  <a:pt x="879" y="1563"/>
                </a:lnTo>
                <a:lnTo>
                  <a:pt x="879" y="1561"/>
                </a:lnTo>
                <a:lnTo>
                  <a:pt x="877" y="1558"/>
                </a:lnTo>
                <a:lnTo>
                  <a:pt x="876" y="1558"/>
                </a:lnTo>
                <a:lnTo>
                  <a:pt x="875" y="1558"/>
                </a:lnTo>
                <a:lnTo>
                  <a:pt x="873" y="1556"/>
                </a:lnTo>
                <a:lnTo>
                  <a:pt x="871" y="1554"/>
                </a:lnTo>
                <a:lnTo>
                  <a:pt x="870" y="1554"/>
                </a:lnTo>
                <a:lnTo>
                  <a:pt x="870" y="1553"/>
                </a:lnTo>
                <a:lnTo>
                  <a:pt x="869" y="1553"/>
                </a:lnTo>
                <a:lnTo>
                  <a:pt x="869" y="1551"/>
                </a:lnTo>
                <a:lnTo>
                  <a:pt x="868" y="1551"/>
                </a:lnTo>
                <a:lnTo>
                  <a:pt x="866" y="1553"/>
                </a:lnTo>
                <a:lnTo>
                  <a:pt x="865" y="1550"/>
                </a:lnTo>
                <a:lnTo>
                  <a:pt x="862" y="1549"/>
                </a:lnTo>
                <a:lnTo>
                  <a:pt x="862" y="1548"/>
                </a:lnTo>
                <a:lnTo>
                  <a:pt x="860" y="1541"/>
                </a:lnTo>
                <a:lnTo>
                  <a:pt x="861" y="1540"/>
                </a:lnTo>
                <a:lnTo>
                  <a:pt x="861" y="1539"/>
                </a:lnTo>
                <a:lnTo>
                  <a:pt x="861" y="1537"/>
                </a:lnTo>
                <a:lnTo>
                  <a:pt x="862" y="1537"/>
                </a:lnTo>
                <a:lnTo>
                  <a:pt x="861" y="1536"/>
                </a:lnTo>
                <a:lnTo>
                  <a:pt x="860" y="1532"/>
                </a:lnTo>
                <a:lnTo>
                  <a:pt x="859" y="1532"/>
                </a:lnTo>
                <a:lnTo>
                  <a:pt x="858" y="1532"/>
                </a:lnTo>
                <a:lnTo>
                  <a:pt x="857" y="1530"/>
                </a:lnTo>
                <a:lnTo>
                  <a:pt x="856" y="1528"/>
                </a:lnTo>
                <a:lnTo>
                  <a:pt x="853" y="1525"/>
                </a:lnTo>
                <a:lnTo>
                  <a:pt x="852" y="1522"/>
                </a:lnTo>
                <a:lnTo>
                  <a:pt x="847" y="1518"/>
                </a:lnTo>
                <a:lnTo>
                  <a:pt x="842" y="1518"/>
                </a:lnTo>
                <a:lnTo>
                  <a:pt x="841" y="1518"/>
                </a:lnTo>
                <a:lnTo>
                  <a:pt x="839" y="1518"/>
                </a:lnTo>
                <a:lnTo>
                  <a:pt x="838" y="1518"/>
                </a:lnTo>
                <a:lnTo>
                  <a:pt x="832" y="1518"/>
                </a:lnTo>
                <a:lnTo>
                  <a:pt x="828" y="1518"/>
                </a:lnTo>
                <a:lnTo>
                  <a:pt x="826" y="1518"/>
                </a:lnTo>
                <a:lnTo>
                  <a:pt x="825" y="1518"/>
                </a:lnTo>
                <a:lnTo>
                  <a:pt x="824" y="1518"/>
                </a:lnTo>
                <a:lnTo>
                  <a:pt x="823" y="1518"/>
                </a:lnTo>
                <a:lnTo>
                  <a:pt x="823" y="1516"/>
                </a:lnTo>
                <a:lnTo>
                  <a:pt x="822" y="1515"/>
                </a:lnTo>
                <a:lnTo>
                  <a:pt x="819" y="1514"/>
                </a:lnTo>
                <a:lnTo>
                  <a:pt x="817" y="1514"/>
                </a:lnTo>
                <a:lnTo>
                  <a:pt x="816" y="1515"/>
                </a:lnTo>
                <a:lnTo>
                  <a:pt x="816" y="1516"/>
                </a:lnTo>
                <a:lnTo>
                  <a:pt x="816" y="1518"/>
                </a:lnTo>
                <a:lnTo>
                  <a:pt x="815" y="1518"/>
                </a:lnTo>
                <a:lnTo>
                  <a:pt x="814" y="1518"/>
                </a:lnTo>
                <a:lnTo>
                  <a:pt x="811" y="1518"/>
                </a:lnTo>
                <a:lnTo>
                  <a:pt x="809" y="1518"/>
                </a:lnTo>
                <a:lnTo>
                  <a:pt x="808" y="1518"/>
                </a:lnTo>
                <a:lnTo>
                  <a:pt x="807" y="1518"/>
                </a:lnTo>
                <a:lnTo>
                  <a:pt x="805" y="1518"/>
                </a:lnTo>
                <a:lnTo>
                  <a:pt x="804" y="1518"/>
                </a:lnTo>
                <a:lnTo>
                  <a:pt x="802" y="1518"/>
                </a:lnTo>
                <a:lnTo>
                  <a:pt x="802" y="1517"/>
                </a:lnTo>
                <a:lnTo>
                  <a:pt x="800" y="1516"/>
                </a:lnTo>
                <a:lnTo>
                  <a:pt x="799" y="1515"/>
                </a:lnTo>
                <a:lnTo>
                  <a:pt x="799" y="1514"/>
                </a:lnTo>
                <a:lnTo>
                  <a:pt x="800" y="1512"/>
                </a:lnTo>
                <a:lnTo>
                  <a:pt x="800" y="1511"/>
                </a:lnTo>
                <a:lnTo>
                  <a:pt x="801" y="1506"/>
                </a:lnTo>
                <a:lnTo>
                  <a:pt x="801" y="1505"/>
                </a:lnTo>
                <a:lnTo>
                  <a:pt x="802" y="1503"/>
                </a:lnTo>
                <a:lnTo>
                  <a:pt x="802" y="1500"/>
                </a:lnTo>
                <a:lnTo>
                  <a:pt x="802" y="1499"/>
                </a:lnTo>
                <a:lnTo>
                  <a:pt x="802" y="1498"/>
                </a:lnTo>
                <a:lnTo>
                  <a:pt x="801" y="1497"/>
                </a:lnTo>
                <a:lnTo>
                  <a:pt x="800" y="1497"/>
                </a:lnTo>
                <a:lnTo>
                  <a:pt x="800" y="1496"/>
                </a:lnTo>
                <a:lnTo>
                  <a:pt x="800" y="1495"/>
                </a:lnTo>
                <a:lnTo>
                  <a:pt x="799" y="1492"/>
                </a:lnTo>
                <a:lnTo>
                  <a:pt x="799" y="1491"/>
                </a:lnTo>
                <a:lnTo>
                  <a:pt x="798" y="1491"/>
                </a:lnTo>
                <a:lnTo>
                  <a:pt x="796" y="1491"/>
                </a:lnTo>
                <a:lnTo>
                  <a:pt x="788" y="1491"/>
                </a:lnTo>
                <a:lnTo>
                  <a:pt x="788" y="1490"/>
                </a:lnTo>
                <a:lnTo>
                  <a:pt x="788" y="1489"/>
                </a:lnTo>
                <a:lnTo>
                  <a:pt x="783" y="1486"/>
                </a:lnTo>
                <a:lnTo>
                  <a:pt x="782" y="1487"/>
                </a:lnTo>
                <a:lnTo>
                  <a:pt x="782" y="1488"/>
                </a:lnTo>
                <a:lnTo>
                  <a:pt x="781" y="1488"/>
                </a:lnTo>
                <a:lnTo>
                  <a:pt x="781" y="1489"/>
                </a:lnTo>
                <a:lnTo>
                  <a:pt x="780" y="1490"/>
                </a:lnTo>
                <a:lnTo>
                  <a:pt x="779" y="1494"/>
                </a:lnTo>
                <a:lnTo>
                  <a:pt x="779" y="1495"/>
                </a:lnTo>
                <a:lnTo>
                  <a:pt x="776" y="1500"/>
                </a:lnTo>
                <a:lnTo>
                  <a:pt x="776" y="1501"/>
                </a:lnTo>
                <a:lnTo>
                  <a:pt x="775" y="1503"/>
                </a:lnTo>
                <a:lnTo>
                  <a:pt x="774" y="1506"/>
                </a:lnTo>
                <a:lnTo>
                  <a:pt x="773" y="1507"/>
                </a:lnTo>
                <a:lnTo>
                  <a:pt x="772" y="1507"/>
                </a:lnTo>
                <a:lnTo>
                  <a:pt x="771" y="1507"/>
                </a:lnTo>
                <a:lnTo>
                  <a:pt x="770" y="1506"/>
                </a:lnTo>
                <a:lnTo>
                  <a:pt x="766" y="1504"/>
                </a:lnTo>
                <a:lnTo>
                  <a:pt x="764" y="1503"/>
                </a:lnTo>
                <a:lnTo>
                  <a:pt x="756" y="1498"/>
                </a:lnTo>
                <a:lnTo>
                  <a:pt x="754" y="1497"/>
                </a:lnTo>
                <a:lnTo>
                  <a:pt x="753" y="1496"/>
                </a:lnTo>
                <a:lnTo>
                  <a:pt x="752" y="1496"/>
                </a:lnTo>
                <a:lnTo>
                  <a:pt x="748" y="1494"/>
                </a:lnTo>
                <a:lnTo>
                  <a:pt x="747" y="1494"/>
                </a:lnTo>
                <a:lnTo>
                  <a:pt x="740" y="1490"/>
                </a:lnTo>
                <a:lnTo>
                  <a:pt x="739" y="1489"/>
                </a:lnTo>
                <a:lnTo>
                  <a:pt x="737" y="1487"/>
                </a:lnTo>
                <a:lnTo>
                  <a:pt x="736" y="1487"/>
                </a:lnTo>
                <a:lnTo>
                  <a:pt x="731" y="1484"/>
                </a:lnTo>
                <a:lnTo>
                  <a:pt x="730" y="1484"/>
                </a:lnTo>
                <a:lnTo>
                  <a:pt x="726" y="1481"/>
                </a:lnTo>
                <a:lnTo>
                  <a:pt x="722" y="1479"/>
                </a:lnTo>
                <a:lnTo>
                  <a:pt x="714" y="1475"/>
                </a:lnTo>
                <a:lnTo>
                  <a:pt x="710" y="1473"/>
                </a:lnTo>
                <a:lnTo>
                  <a:pt x="710" y="1472"/>
                </a:lnTo>
                <a:lnTo>
                  <a:pt x="703" y="1469"/>
                </a:lnTo>
                <a:lnTo>
                  <a:pt x="703" y="1470"/>
                </a:lnTo>
                <a:lnTo>
                  <a:pt x="702" y="1470"/>
                </a:lnTo>
                <a:lnTo>
                  <a:pt x="698" y="1469"/>
                </a:lnTo>
                <a:lnTo>
                  <a:pt x="696" y="1472"/>
                </a:lnTo>
                <a:lnTo>
                  <a:pt x="696" y="1473"/>
                </a:lnTo>
                <a:lnTo>
                  <a:pt x="696" y="1474"/>
                </a:lnTo>
                <a:lnTo>
                  <a:pt x="698" y="1476"/>
                </a:lnTo>
                <a:lnTo>
                  <a:pt x="703" y="1487"/>
                </a:lnTo>
                <a:lnTo>
                  <a:pt x="706" y="1488"/>
                </a:lnTo>
                <a:lnTo>
                  <a:pt x="706" y="1489"/>
                </a:lnTo>
                <a:lnTo>
                  <a:pt x="706" y="1490"/>
                </a:lnTo>
                <a:lnTo>
                  <a:pt x="706" y="1491"/>
                </a:lnTo>
                <a:lnTo>
                  <a:pt x="706" y="1494"/>
                </a:lnTo>
                <a:lnTo>
                  <a:pt x="709" y="1496"/>
                </a:lnTo>
                <a:lnTo>
                  <a:pt x="713" y="1506"/>
                </a:lnTo>
                <a:lnTo>
                  <a:pt x="715" y="1509"/>
                </a:lnTo>
                <a:lnTo>
                  <a:pt x="715" y="1511"/>
                </a:lnTo>
                <a:lnTo>
                  <a:pt x="715" y="1512"/>
                </a:lnTo>
                <a:lnTo>
                  <a:pt x="715" y="1513"/>
                </a:lnTo>
                <a:lnTo>
                  <a:pt x="714" y="1514"/>
                </a:lnTo>
                <a:lnTo>
                  <a:pt x="713" y="1514"/>
                </a:lnTo>
                <a:lnTo>
                  <a:pt x="712" y="1515"/>
                </a:lnTo>
                <a:lnTo>
                  <a:pt x="712" y="1516"/>
                </a:lnTo>
                <a:lnTo>
                  <a:pt x="711" y="1516"/>
                </a:lnTo>
                <a:lnTo>
                  <a:pt x="710" y="1516"/>
                </a:lnTo>
                <a:lnTo>
                  <a:pt x="710" y="1515"/>
                </a:lnTo>
                <a:lnTo>
                  <a:pt x="707" y="1513"/>
                </a:lnTo>
                <a:lnTo>
                  <a:pt x="706" y="1513"/>
                </a:lnTo>
                <a:lnTo>
                  <a:pt x="705" y="1511"/>
                </a:lnTo>
                <a:lnTo>
                  <a:pt x="704" y="1509"/>
                </a:lnTo>
                <a:lnTo>
                  <a:pt x="705" y="1509"/>
                </a:lnTo>
                <a:lnTo>
                  <a:pt x="706" y="1508"/>
                </a:lnTo>
                <a:lnTo>
                  <a:pt x="705" y="1508"/>
                </a:lnTo>
                <a:lnTo>
                  <a:pt x="704" y="1509"/>
                </a:lnTo>
                <a:lnTo>
                  <a:pt x="703" y="1509"/>
                </a:lnTo>
                <a:lnTo>
                  <a:pt x="702" y="1508"/>
                </a:lnTo>
                <a:lnTo>
                  <a:pt x="702" y="1507"/>
                </a:lnTo>
                <a:lnTo>
                  <a:pt x="701" y="1507"/>
                </a:lnTo>
                <a:lnTo>
                  <a:pt x="702" y="1505"/>
                </a:lnTo>
                <a:lnTo>
                  <a:pt x="702" y="1504"/>
                </a:lnTo>
                <a:lnTo>
                  <a:pt x="703" y="1503"/>
                </a:lnTo>
                <a:lnTo>
                  <a:pt x="703" y="1501"/>
                </a:lnTo>
                <a:lnTo>
                  <a:pt x="703" y="1500"/>
                </a:lnTo>
                <a:lnTo>
                  <a:pt x="703" y="1499"/>
                </a:lnTo>
                <a:lnTo>
                  <a:pt x="703" y="1498"/>
                </a:lnTo>
                <a:lnTo>
                  <a:pt x="704" y="1498"/>
                </a:lnTo>
                <a:lnTo>
                  <a:pt x="705" y="1498"/>
                </a:lnTo>
                <a:lnTo>
                  <a:pt x="705" y="1497"/>
                </a:lnTo>
                <a:lnTo>
                  <a:pt x="705" y="1496"/>
                </a:lnTo>
                <a:lnTo>
                  <a:pt x="704" y="1495"/>
                </a:lnTo>
                <a:lnTo>
                  <a:pt x="704" y="1494"/>
                </a:lnTo>
                <a:lnTo>
                  <a:pt x="703" y="1494"/>
                </a:lnTo>
                <a:lnTo>
                  <a:pt x="702" y="1496"/>
                </a:lnTo>
                <a:lnTo>
                  <a:pt x="702" y="1497"/>
                </a:lnTo>
                <a:lnTo>
                  <a:pt x="701" y="1500"/>
                </a:lnTo>
                <a:lnTo>
                  <a:pt x="700" y="1503"/>
                </a:lnTo>
                <a:lnTo>
                  <a:pt x="700" y="1504"/>
                </a:lnTo>
                <a:lnTo>
                  <a:pt x="698" y="1505"/>
                </a:lnTo>
                <a:lnTo>
                  <a:pt x="698" y="1506"/>
                </a:lnTo>
                <a:lnTo>
                  <a:pt x="697" y="1506"/>
                </a:lnTo>
                <a:lnTo>
                  <a:pt x="697" y="1507"/>
                </a:lnTo>
                <a:lnTo>
                  <a:pt x="697" y="1508"/>
                </a:lnTo>
                <a:lnTo>
                  <a:pt x="697" y="1509"/>
                </a:lnTo>
                <a:lnTo>
                  <a:pt x="698" y="1511"/>
                </a:lnTo>
                <a:lnTo>
                  <a:pt x="700" y="1512"/>
                </a:lnTo>
                <a:lnTo>
                  <a:pt x="700" y="1513"/>
                </a:lnTo>
                <a:lnTo>
                  <a:pt x="700" y="1514"/>
                </a:lnTo>
                <a:lnTo>
                  <a:pt x="700" y="1515"/>
                </a:lnTo>
                <a:lnTo>
                  <a:pt x="701" y="1514"/>
                </a:lnTo>
                <a:lnTo>
                  <a:pt x="701" y="1515"/>
                </a:lnTo>
                <a:lnTo>
                  <a:pt x="702" y="1515"/>
                </a:lnTo>
                <a:lnTo>
                  <a:pt x="702" y="1516"/>
                </a:lnTo>
                <a:lnTo>
                  <a:pt x="703" y="1517"/>
                </a:lnTo>
                <a:lnTo>
                  <a:pt x="704" y="1518"/>
                </a:lnTo>
                <a:lnTo>
                  <a:pt x="705" y="1518"/>
                </a:lnTo>
                <a:lnTo>
                  <a:pt x="705" y="1520"/>
                </a:lnTo>
                <a:lnTo>
                  <a:pt x="706" y="1520"/>
                </a:lnTo>
                <a:lnTo>
                  <a:pt x="706" y="1521"/>
                </a:lnTo>
                <a:lnTo>
                  <a:pt x="707" y="1521"/>
                </a:lnTo>
                <a:lnTo>
                  <a:pt x="709" y="1522"/>
                </a:lnTo>
                <a:lnTo>
                  <a:pt x="711" y="1522"/>
                </a:lnTo>
                <a:lnTo>
                  <a:pt x="712" y="1522"/>
                </a:lnTo>
                <a:lnTo>
                  <a:pt x="718" y="1523"/>
                </a:lnTo>
                <a:lnTo>
                  <a:pt x="722" y="1524"/>
                </a:lnTo>
                <a:lnTo>
                  <a:pt x="723" y="1524"/>
                </a:lnTo>
                <a:lnTo>
                  <a:pt x="723" y="1525"/>
                </a:lnTo>
                <a:lnTo>
                  <a:pt x="724" y="1525"/>
                </a:lnTo>
                <a:lnTo>
                  <a:pt x="726" y="1525"/>
                </a:lnTo>
                <a:lnTo>
                  <a:pt x="727" y="1525"/>
                </a:lnTo>
                <a:lnTo>
                  <a:pt x="728" y="1525"/>
                </a:lnTo>
                <a:lnTo>
                  <a:pt x="729" y="1525"/>
                </a:lnTo>
                <a:lnTo>
                  <a:pt x="731" y="1526"/>
                </a:lnTo>
                <a:lnTo>
                  <a:pt x="732" y="1526"/>
                </a:lnTo>
                <a:lnTo>
                  <a:pt x="733" y="1526"/>
                </a:lnTo>
                <a:lnTo>
                  <a:pt x="735" y="1526"/>
                </a:lnTo>
                <a:lnTo>
                  <a:pt x="736" y="1526"/>
                </a:lnTo>
                <a:lnTo>
                  <a:pt x="737" y="1528"/>
                </a:lnTo>
                <a:lnTo>
                  <a:pt x="738" y="1528"/>
                </a:lnTo>
                <a:lnTo>
                  <a:pt x="739" y="1528"/>
                </a:lnTo>
                <a:lnTo>
                  <a:pt x="740" y="1528"/>
                </a:lnTo>
                <a:lnTo>
                  <a:pt x="744" y="1529"/>
                </a:lnTo>
                <a:lnTo>
                  <a:pt x="745" y="1530"/>
                </a:lnTo>
                <a:lnTo>
                  <a:pt x="746" y="1530"/>
                </a:lnTo>
                <a:lnTo>
                  <a:pt x="747" y="1530"/>
                </a:lnTo>
                <a:lnTo>
                  <a:pt x="748" y="1531"/>
                </a:lnTo>
                <a:lnTo>
                  <a:pt x="749" y="1531"/>
                </a:lnTo>
                <a:lnTo>
                  <a:pt x="750" y="1531"/>
                </a:lnTo>
                <a:lnTo>
                  <a:pt x="754" y="1532"/>
                </a:lnTo>
                <a:lnTo>
                  <a:pt x="755" y="1533"/>
                </a:lnTo>
                <a:lnTo>
                  <a:pt x="756" y="1533"/>
                </a:lnTo>
                <a:lnTo>
                  <a:pt x="759" y="1534"/>
                </a:lnTo>
                <a:lnTo>
                  <a:pt x="761" y="1534"/>
                </a:lnTo>
                <a:lnTo>
                  <a:pt x="762" y="1534"/>
                </a:lnTo>
                <a:lnTo>
                  <a:pt x="765" y="1536"/>
                </a:lnTo>
                <a:lnTo>
                  <a:pt x="767" y="1537"/>
                </a:lnTo>
                <a:lnTo>
                  <a:pt x="769" y="1537"/>
                </a:lnTo>
                <a:lnTo>
                  <a:pt x="770" y="1538"/>
                </a:lnTo>
                <a:lnTo>
                  <a:pt x="771" y="1539"/>
                </a:lnTo>
                <a:lnTo>
                  <a:pt x="772" y="1539"/>
                </a:lnTo>
                <a:lnTo>
                  <a:pt x="775" y="1537"/>
                </a:lnTo>
                <a:lnTo>
                  <a:pt x="776" y="1536"/>
                </a:lnTo>
                <a:lnTo>
                  <a:pt x="778" y="1534"/>
                </a:lnTo>
                <a:lnTo>
                  <a:pt x="779" y="1533"/>
                </a:lnTo>
                <a:lnTo>
                  <a:pt x="782" y="1534"/>
                </a:lnTo>
                <a:lnTo>
                  <a:pt x="782" y="1533"/>
                </a:lnTo>
                <a:lnTo>
                  <a:pt x="781" y="1532"/>
                </a:lnTo>
                <a:lnTo>
                  <a:pt x="782" y="1531"/>
                </a:lnTo>
                <a:lnTo>
                  <a:pt x="783" y="1530"/>
                </a:lnTo>
                <a:lnTo>
                  <a:pt x="783" y="1529"/>
                </a:lnTo>
                <a:lnTo>
                  <a:pt x="784" y="1528"/>
                </a:lnTo>
                <a:lnTo>
                  <a:pt x="785" y="1528"/>
                </a:lnTo>
                <a:lnTo>
                  <a:pt x="787" y="1528"/>
                </a:lnTo>
                <a:lnTo>
                  <a:pt x="788" y="1528"/>
                </a:lnTo>
                <a:lnTo>
                  <a:pt x="788" y="1529"/>
                </a:lnTo>
                <a:lnTo>
                  <a:pt x="788" y="1530"/>
                </a:lnTo>
                <a:lnTo>
                  <a:pt x="788" y="1532"/>
                </a:lnTo>
                <a:lnTo>
                  <a:pt x="788" y="1533"/>
                </a:lnTo>
                <a:lnTo>
                  <a:pt x="787" y="1533"/>
                </a:lnTo>
                <a:lnTo>
                  <a:pt x="787" y="1534"/>
                </a:lnTo>
                <a:lnTo>
                  <a:pt x="787" y="1536"/>
                </a:lnTo>
                <a:lnTo>
                  <a:pt x="788" y="1536"/>
                </a:lnTo>
                <a:lnTo>
                  <a:pt x="790" y="1537"/>
                </a:lnTo>
                <a:lnTo>
                  <a:pt x="791" y="1538"/>
                </a:lnTo>
                <a:lnTo>
                  <a:pt x="792" y="1538"/>
                </a:lnTo>
                <a:lnTo>
                  <a:pt x="793" y="1539"/>
                </a:lnTo>
                <a:lnTo>
                  <a:pt x="796" y="1540"/>
                </a:lnTo>
                <a:lnTo>
                  <a:pt x="796" y="1541"/>
                </a:lnTo>
                <a:lnTo>
                  <a:pt x="798" y="1542"/>
                </a:lnTo>
                <a:lnTo>
                  <a:pt x="799" y="1543"/>
                </a:lnTo>
                <a:lnTo>
                  <a:pt x="800" y="1543"/>
                </a:lnTo>
                <a:lnTo>
                  <a:pt x="800" y="1545"/>
                </a:lnTo>
                <a:lnTo>
                  <a:pt x="802" y="1546"/>
                </a:lnTo>
                <a:lnTo>
                  <a:pt x="804" y="1547"/>
                </a:lnTo>
                <a:lnTo>
                  <a:pt x="805" y="1547"/>
                </a:lnTo>
                <a:lnTo>
                  <a:pt x="805" y="1548"/>
                </a:lnTo>
                <a:lnTo>
                  <a:pt x="806" y="1548"/>
                </a:lnTo>
                <a:lnTo>
                  <a:pt x="807" y="1549"/>
                </a:lnTo>
                <a:lnTo>
                  <a:pt x="807" y="1548"/>
                </a:lnTo>
                <a:lnTo>
                  <a:pt x="808" y="1549"/>
                </a:lnTo>
                <a:lnTo>
                  <a:pt x="809" y="1549"/>
                </a:lnTo>
                <a:lnTo>
                  <a:pt x="808" y="1550"/>
                </a:lnTo>
                <a:lnTo>
                  <a:pt x="809" y="1550"/>
                </a:lnTo>
                <a:lnTo>
                  <a:pt x="809" y="1551"/>
                </a:lnTo>
                <a:lnTo>
                  <a:pt x="810" y="1551"/>
                </a:lnTo>
                <a:lnTo>
                  <a:pt x="810" y="1553"/>
                </a:lnTo>
                <a:lnTo>
                  <a:pt x="813" y="1554"/>
                </a:lnTo>
                <a:lnTo>
                  <a:pt x="814" y="1554"/>
                </a:lnTo>
                <a:lnTo>
                  <a:pt x="815" y="1555"/>
                </a:lnTo>
                <a:lnTo>
                  <a:pt x="815" y="1556"/>
                </a:lnTo>
                <a:lnTo>
                  <a:pt x="816" y="1556"/>
                </a:lnTo>
                <a:lnTo>
                  <a:pt x="817" y="1556"/>
                </a:lnTo>
                <a:lnTo>
                  <a:pt x="818" y="1557"/>
                </a:lnTo>
                <a:lnTo>
                  <a:pt x="819" y="1558"/>
                </a:lnTo>
                <a:lnTo>
                  <a:pt x="821" y="1558"/>
                </a:lnTo>
                <a:lnTo>
                  <a:pt x="822" y="1558"/>
                </a:lnTo>
                <a:lnTo>
                  <a:pt x="822" y="1559"/>
                </a:lnTo>
                <a:lnTo>
                  <a:pt x="824" y="1561"/>
                </a:lnTo>
                <a:lnTo>
                  <a:pt x="825" y="1561"/>
                </a:lnTo>
                <a:lnTo>
                  <a:pt x="826" y="1561"/>
                </a:lnTo>
                <a:lnTo>
                  <a:pt x="828" y="1562"/>
                </a:lnTo>
                <a:lnTo>
                  <a:pt x="830" y="1562"/>
                </a:lnTo>
                <a:lnTo>
                  <a:pt x="831" y="1562"/>
                </a:lnTo>
                <a:lnTo>
                  <a:pt x="832" y="1563"/>
                </a:lnTo>
                <a:lnTo>
                  <a:pt x="833" y="1563"/>
                </a:lnTo>
                <a:lnTo>
                  <a:pt x="834" y="1563"/>
                </a:lnTo>
                <a:lnTo>
                  <a:pt x="835" y="1563"/>
                </a:lnTo>
                <a:lnTo>
                  <a:pt x="836" y="1563"/>
                </a:lnTo>
                <a:lnTo>
                  <a:pt x="838" y="1563"/>
                </a:lnTo>
                <a:lnTo>
                  <a:pt x="839" y="1563"/>
                </a:lnTo>
                <a:lnTo>
                  <a:pt x="841" y="1563"/>
                </a:lnTo>
                <a:lnTo>
                  <a:pt x="842" y="1563"/>
                </a:lnTo>
                <a:lnTo>
                  <a:pt x="842" y="1562"/>
                </a:lnTo>
                <a:lnTo>
                  <a:pt x="843" y="1562"/>
                </a:lnTo>
                <a:lnTo>
                  <a:pt x="845" y="1563"/>
                </a:lnTo>
                <a:lnTo>
                  <a:pt x="845" y="1562"/>
                </a:lnTo>
                <a:lnTo>
                  <a:pt x="847" y="1562"/>
                </a:lnTo>
                <a:lnTo>
                  <a:pt x="847" y="1563"/>
                </a:lnTo>
                <a:lnTo>
                  <a:pt x="849" y="1563"/>
                </a:lnTo>
                <a:lnTo>
                  <a:pt x="850" y="1563"/>
                </a:lnTo>
                <a:lnTo>
                  <a:pt x="851" y="1563"/>
                </a:lnTo>
                <a:lnTo>
                  <a:pt x="852" y="1563"/>
                </a:lnTo>
                <a:lnTo>
                  <a:pt x="853" y="1563"/>
                </a:lnTo>
                <a:lnTo>
                  <a:pt x="854" y="1563"/>
                </a:lnTo>
                <a:lnTo>
                  <a:pt x="854" y="1562"/>
                </a:lnTo>
                <a:lnTo>
                  <a:pt x="857" y="1562"/>
                </a:lnTo>
                <a:lnTo>
                  <a:pt x="858" y="1563"/>
                </a:lnTo>
                <a:lnTo>
                  <a:pt x="858" y="1562"/>
                </a:lnTo>
                <a:lnTo>
                  <a:pt x="860" y="1563"/>
                </a:lnTo>
                <a:lnTo>
                  <a:pt x="861" y="1563"/>
                </a:lnTo>
                <a:lnTo>
                  <a:pt x="862" y="1563"/>
                </a:lnTo>
                <a:lnTo>
                  <a:pt x="862" y="1564"/>
                </a:lnTo>
                <a:lnTo>
                  <a:pt x="864" y="1564"/>
                </a:lnTo>
                <a:lnTo>
                  <a:pt x="865" y="1565"/>
                </a:lnTo>
                <a:lnTo>
                  <a:pt x="866" y="1566"/>
                </a:lnTo>
                <a:lnTo>
                  <a:pt x="867" y="1567"/>
                </a:lnTo>
                <a:lnTo>
                  <a:pt x="867" y="1568"/>
                </a:lnTo>
                <a:lnTo>
                  <a:pt x="868" y="1568"/>
                </a:lnTo>
                <a:lnTo>
                  <a:pt x="868" y="1570"/>
                </a:lnTo>
                <a:lnTo>
                  <a:pt x="869" y="1571"/>
                </a:lnTo>
                <a:lnTo>
                  <a:pt x="869" y="1573"/>
                </a:lnTo>
                <a:lnTo>
                  <a:pt x="870" y="1576"/>
                </a:lnTo>
                <a:lnTo>
                  <a:pt x="870" y="1578"/>
                </a:lnTo>
                <a:lnTo>
                  <a:pt x="870" y="1579"/>
                </a:lnTo>
                <a:lnTo>
                  <a:pt x="871" y="1579"/>
                </a:lnTo>
                <a:lnTo>
                  <a:pt x="871" y="1580"/>
                </a:lnTo>
                <a:lnTo>
                  <a:pt x="870" y="1580"/>
                </a:lnTo>
                <a:lnTo>
                  <a:pt x="871" y="1582"/>
                </a:lnTo>
                <a:lnTo>
                  <a:pt x="873" y="1588"/>
                </a:lnTo>
                <a:lnTo>
                  <a:pt x="873" y="1590"/>
                </a:lnTo>
                <a:lnTo>
                  <a:pt x="874" y="1590"/>
                </a:lnTo>
                <a:lnTo>
                  <a:pt x="874" y="1591"/>
                </a:lnTo>
                <a:lnTo>
                  <a:pt x="873" y="1592"/>
                </a:lnTo>
                <a:lnTo>
                  <a:pt x="873" y="1591"/>
                </a:lnTo>
                <a:lnTo>
                  <a:pt x="871" y="1591"/>
                </a:lnTo>
                <a:lnTo>
                  <a:pt x="870" y="1591"/>
                </a:lnTo>
                <a:lnTo>
                  <a:pt x="870" y="1590"/>
                </a:lnTo>
                <a:lnTo>
                  <a:pt x="869" y="1590"/>
                </a:lnTo>
                <a:lnTo>
                  <a:pt x="868" y="1590"/>
                </a:lnTo>
                <a:lnTo>
                  <a:pt x="865" y="1589"/>
                </a:lnTo>
                <a:lnTo>
                  <a:pt x="862" y="1588"/>
                </a:lnTo>
                <a:lnTo>
                  <a:pt x="860" y="1588"/>
                </a:lnTo>
                <a:lnTo>
                  <a:pt x="858" y="1587"/>
                </a:lnTo>
                <a:lnTo>
                  <a:pt x="856" y="1586"/>
                </a:lnTo>
                <a:lnTo>
                  <a:pt x="852" y="1584"/>
                </a:lnTo>
                <a:lnTo>
                  <a:pt x="850" y="1583"/>
                </a:lnTo>
                <a:lnTo>
                  <a:pt x="847" y="1582"/>
                </a:lnTo>
                <a:lnTo>
                  <a:pt x="844" y="1581"/>
                </a:lnTo>
                <a:lnTo>
                  <a:pt x="843" y="1581"/>
                </a:lnTo>
                <a:lnTo>
                  <a:pt x="842" y="1580"/>
                </a:lnTo>
                <a:lnTo>
                  <a:pt x="840" y="1579"/>
                </a:lnTo>
                <a:lnTo>
                  <a:pt x="836" y="1578"/>
                </a:lnTo>
                <a:lnTo>
                  <a:pt x="834" y="1576"/>
                </a:lnTo>
                <a:lnTo>
                  <a:pt x="828" y="1574"/>
                </a:lnTo>
                <a:lnTo>
                  <a:pt x="825" y="1572"/>
                </a:lnTo>
                <a:lnTo>
                  <a:pt x="822" y="1571"/>
                </a:lnTo>
                <a:lnTo>
                  <a:pt x="821" y="1571"/>
                </a:lnTo>
                <a:lnTo>
                  <a:pt x="816" y="1568"/>
                </a:lnTo>
                <a:lnTo>
                  <a:pt x="809" y="1565"/>
                </a:lnTo>
                <a:lnTo>
                  <a:pt x="808" y="1565"/>
                </a:lnTo>
                <a:lnTo>
                  <a:pt x="805" y="1564"/>
                </a:lnTo>
                <a:lnTo>
                  <a:pt x="802" y="1563"/>
                </a:lnTo>
                <a:lnTo>
                  <a:pt x="801" y="1563"/>
                </a:lnTo>
                <a:lnTo>
                  <a:pt x="800" y="1562"/>
                </a:lnTo>
                <a:lnTo>
                  <a:pt x="798" y="1562"/>
                </a:lnTo>
                <a:lnTo>
                  <a:pt x="793" y="1559"/>
                </a:lnTo>
                <a:lnTo>
                  <a:pt x="791" y="1559"/>
                </a:lnTo>
                <a:lnTo>
                  <a:pt x="787" y="1557"/>
                </a:lnTo>
                <a:lnTo>
                  <a:pt x="782" y="1556"/>
                </a:lnTo>
                <a:lnTo>
                  <a:pt x="781" y="1555"/>
                </a:lnTo>
                <a:lnTo>
                  <a:pt x="778" y="1555"/>
                </a:lnTo>
                <a:lnTo>
                  <a:pt x="774" y="1554"/>
                </a:lnTo>
                <a:lnTo>
                  <a:pt x="770" y="1553"/>
                </a:lnTo>
                <a:lnTo>
                  <a:pt x="767" y="1553"/>
                </a:lnTo>
                <a:lnTo>
                  <a:pt x="763" y="1551"/>
                </a:lnTo>
                <a:lnTo>
                  <a:pt x="762" y="1551"/>
                </a:lnTo>
                <a:lnTo>
                  <a:pt x="755" y="1550"/>
                </a:lnTo>
                <a:lnTo>
                  <a:pt x="753" y="1549"/>
                </a:lnTo>
                <a:lnTo>
                  <a:pt x="750" y="1548"/>
                </a:lnTo>
                <a:lnTo>
                  <a:pt x="749" y="1548"/>
                </a:lnTo>
                <a:lnTo>
                  <a:pt x="745" y="1547"/>
                </a:lnTo>
                <a:lnTo>
                  <a:pt x="742" y="1546"/>
                </a:lnTo>
                <a:lnTo>
                  <a:pt x="737" y="1543"/>
                </a:lnTo>
                <a:lnTo>
                  <a:pt x="735" y="1543"/>
                </a:lnTo>
                <a:lnTo>
                  <a:pt x="732" y="1543"/>
                </a:lnTo>
                <a:lnTo>
                  <a:pt x="730" y="1542"/>
                </a:lnTo>
                <a:lnTo>
                  <a:pt x="729" y="1542"/>
                </a:lnTo>
                <a:lnTo>
                  <a:pt x="720" y="1539"/>
                </a:lnTo>
                <a:lnTo>
                  <a:pt x="712" y="1539"/>
                </a:lnTo>
                <a:lnTo>
                  <a:pt x="711" y="1538"/>
                </a:lnTo>
                <a:lnTo>
                  <a:pt x="704" y="1537"/>
                </a:lnTo>
                <a:lnTo>
                  <a:pt x="703" y="1537"/>
                </a:lnTo>
                <a:lnTo>
                  <a:pt x="701" y="1536"/>
                </a:lnTo>
                <a:lnTo>
                  <a:pt x="700" y="1536"/>
                </a:lnTo>
                <a:lnTo>
                  <a:pt x="698" y="1534"/>
                </a:lnTo>
                <a:lnTo>
                  <a:pt x="697" y="1533"/>
                </a:lnTo>
                <a:lnTo>
                  <a:pt x="696" y="1532"/>
                </a:lnTo>
                <a:lnTo>
                  <a:pt x="695" y="1532"/>
                </a:lnTo>
                <a:lnTo>
                  <a:pt x="694" y="1530"/>
                </a:lnTo>
                <a:lnTo>
                  <a:pt x="693" y="1529"/>
                </a:lnTo>
                <a:lnTo>
                  <a:pt x="693" y="1528"/>
                </a:lnTo>
                <a:lnTo>
                  <a:pt x="692" y="1525"/>
                </a:lnTo>
                <a:lnTo>
                  <a:pt x="690" y="1523"/>
                </a:lnTo>
                <a:lnTo>
                  <a:pt x="690" y="1522"/>
                </a:lnTo>
                <a:lnTo>
                  <a:pt x="689" y="1521"/>
                </a:lnTo>
                <a:lnTo>
                  <a:pt x="687" y="1517"/>
                </a:lnTo>
                <a:lnTo>
                  <a:pt x="686" y="1515"/>
                </a:lnTo>
                <a:lnTo>
                  <a:pt x="684" y="1512"/>
                </a:lnTo>
                <a:lnTo>
                  <a:pt x="684" y="1511"/>
                </a:lnTo>
                <a:lnTo>
                  <a:pt x="681" y="1508"/>
                </a:lnTo>
                <a:lnTo>
                  <a:pt x="677" y="1503"/>
                </a:lnTo>
                <a:lnTo>
                  <a:pt x="675" y="1498"/>
                </a:lnTo>
                <a:lnTo>
                  <a:pt x="671" y="1494"/>
                </a:lnTo>
                <a:lnTo>
                  <a:pt x="669" y="1490"/>
                </a:lnTo>
                <a:lnTo>
                  <a:pt x="662" y="1481"/>
                </a:lnTo>
                <a:lnTo>
                  <a:pt x="661" y="1481"/>
                </a:lnTo>
                <a:lnTo>
                  <a:pt x="659" y="1479"/>
                </a:lnTo>
                <a:lnTo>
                  <a:pt x="657" y="1475"/>
                </a:lnTo>
                <a:lnTo>
                  <a:pt x="655" y="1474"/>
                </a:lnTo>
                <a:lnTo>
                  <a:pt x="653" y="1472"/>
                </a:lnTo>
                <a:lnTo>
                  <a:pt x="651" y="1470"/>
                </a:lnTo>
                <a:lnTo>
                  <a:pt x="649" y="1469"/>
                </a:lnTo>
                <a:lnTo>
                  <a:pt x="647" y="1467"/>
                </a:lnTo>
                <a:lnTo>
                  <a:pt x="646" y="1467"/>
                </a:lnTo>
                <a:lnTo>
                  <a:pt x="644" y="1465"/>
                </a:lnTo>
                <a:lnTo>
                  <a:pt x="643" y="1464"/>
                </a:lnTo>
                <a:lnTo>
                  <a:pt x="641" y="1463"/>
                </a:lnTo>
                <a:lnTo>
                  <a:pt x="635" y="1459"/>
                </a:lnTo>
                <a:lnTo>
                  <a:pt x="628" y="1456"/>
                </a:lnTo>
                <a:lnTo>
                  <a:pt x="626" y="1454"/>
                </a:lnTo>
                <a:lnTo>
                  <a:pt x="625" y="1454"/>
                </a:lnTo>
                <a:lnTo>
                  <a:pt x="623" y="1451"/>
                </a:lnTo>
                <a:lnTo>
                  <a:pt x="620" y="1450"/>
                </a:lnTo>
                <a:lnTo>
                  <a:pt x="619" y="1450"/>
                </a:lnTo>
                <a:lnTo>
                  <a:pt x="619" y="1449"/>
                </a:lnTo>
                <a:lnTo>
                  <a:pt x="618" y="1449"/>
                </a:lnTo>
                <a:lnTo>
                  <a:pt x="617" y="1449"/>
                </a:lnTo>
                <a:lnTo>
                  <a:pt x="616" y="1448"/>
                </a:lnTo>
                <a:lnTo>
                  <a:pt x="615" y="1448"/>
                </a:lnTo>
                <a:lnTo>
                  <a:pt x="614" y="1447"/>
                </a:lnTo>
                <a:lnTo>
                  <a:pt x="612" y="1446"/>
                </a:lnTo>
                <a:lnTo>
                  <a:pt x="611" y="1446"/>
                </a:lnTo>
                <a:lnTo>
                  <a:pt x="610" y="1445"/>
                </a:lnTo>
                <a:lnTo>
                  <a:pt x="609" y="1445"/>
                </a:lnTo>
                <a:lnTo>
                  <a:pt x="609" y="1444"/>
                </a:lnTo>
                <a:lnTo>
                  <a:pt x="607" y="1442"/>
                </a:lnTo>
                <a:lnTo>
                  <a:pt x="604" y="1441"/>
                </a:lnTo>
                <a:lnTo>
                  <a:pt x="602" y="1440"/>
                </a:lnTo>
                <a:lnTo>
                  <a:pt x="601" y="1439"/>
                </a:lnTo>
                <a:lnTo>
                  <a:pt x="600" y="1439"/>
                </a:lnTo>
                <a:lnTo>
                  <a:pt x="600" y="1438"/>
                </a:lnTo>
                <a:lnTo>
                  <a:pt x="599" y="1438"/>
                </a:lnTo>
                <a:lnTo>
                  <a:pt x="598" y="1437"/>
                </a:lnTo>
                <a:lnTo>
                  <a:pt x="597" y="1436"/>
                </a:lnTo>
                <a:lnTo>
                  <a:pt x="595" y="1436"/>
                </a:lnTo>
                <a:lnTo>
                  <a:pt x="595" y="1434"/>
                </a:lnTo>
                <a:lnTo>
                  <a:pt x="594" y="1434"/>
                </a:lnTo>
                <a:lnTo>
                  <a:pt x="593" y="1433"/>
                </a:lnTo>
                <a:lnTo>
                  <a:pt x="592" y="1433"/>
                </a:lnTo>
                <a:lnTo>
                  <a:pt x="591" y="1433"/>
                </a:lnTo>
                <a:lnTo>
                  <a:pt x="591" y="1432"/>
                </a:lnTo>
                <a:lnTo>
                  <a:pt x="590" y="1432"/>
                </a:lnTo>
                <a:lnTo>
                  <a:pt x="590" y="1433"/>
                </a:lnTo>
                <a:lnTo>
                  <a:pt x="589" y="1433"/>
                </a:lnTo>
                <a:lnTo>
                  <a:pt x="589" y="1434"/>
                </a:lnTo>
                <a:lnTo>
                  <a:pt x="588" y="1434"/>
                </a:lnTo>
                <a:lnTo>
                  <a:pt x="586" y="1433"/>
                </a:lnTo>
                <a:lnTo>
                  <a:pt x="585" y="1433"/>
                </a:lnTo>
                <a:lnTo>
                  <a:pt x="584" y="1433"/>
                </a:lnTo>
                <a:lnTo>
                  <a:pt x="583" y="1432"/>
                </a:lnTo>
                <a:lnTo>
                  <a:pt x="583" y="1431"/>
                </a:lnTo>
                <a:lnTo>
                  <a:pt x="582" y="1430"/>
                </a:lnTo>
                <a:lnTo>
                  <a:pt x="582" y="1429"/>
                </a:lnTo>
                <a:lnTo>
                  <a:pt x="581" y="1428"/>
                </a:lnTo>
                <a:lnTo>
                  <a:pt x="578" y="1425"/>
                </a:lnTo>
                <a:lnTo>
                  <a:pt x="576" y="1423"/>
                </a:lnTo>
                <a:lnTo>
                  <a:pt x="574" y="1422"/>
                </a:lnTo>
                <a:lnTo>
                  <a:pt x="571" y="1419"/>
                </a:lnTo>
                <a:lnTo>
                  <a:pt x="568" y="1417"/>
                </a:lnTo>
                <a:lnTo>
                  <a:pt x="566" y="1415"/>
                </a:lnTo>
                <a:lnTo>
                  <a:pt x="565" y="1415"/>
                </a:lnTo>
                <a:lnTo>
                  <a:pt x="564" y="1414"/>
                </a:lnTo>
                <a:lnTo>
                  <a:pt x="562" y="1413"/>
                </a:lnTo>
                <a:lnTo>
                  <a:pt x="560" y="1412"/>
                </a:lnTo>
                <a:lnTo>
                  <a:pt x="558" y="1409"/>
                </a:lnTo>
                <a:lnTo>
                  <a:pt x="557" y="1409"/>
                </a:lnTo>
                <a:lnTo>
                  <a:pt x="556" y="1408"/>
                </a:lnTo>
                <a:lnTo>
                  <a:pt x="555" y="1407"/>
                </a:lnTo>
                <a:lnTo>
                  <a:pt x="549" y="1404"/>
                </a:lnTo>
                <a:lnTo>
                  <a:pt x="548" y="1403"/>
                </a:lnTo>
                <a:lnTo>
                  <a:pt x="546" y="1402"/>
                </a:lnTo>
                <a:lnTo>
                  <a:pt x="545" y="1400"/>
                </a:lnTo>
                <a:lnTo>
                  <a:pt x="543" y="1400"/>
                </a:lnTo>
                <a:lnTo>
                  <a:pt x="542" y="1399"/>
                </a:lnTo>
                <a:lnTo>
                  <a:pt x="540" y="1398"/>
                </a:lnTo>
                <a:lnTo>
                  <a:pt x="537" y="1396"/>
                </a:lnTo>
                <a:lnTo>
                  <a:pt x="533" y="1392"/>
                </a:lnTo>
                <a:lnTo>
                  <a:pt x="531" y="1391"/>
                </a:lnTo>
                <a:lnTo>
                  <a:pt x="530" y="1390"/>
                </a:lnTo>
                <a:lnTo>
                  <a:pt x="526" y="1389"/>
                </a:lnTo>
                <a:lnTo>
                  <a:pt x="524" y="1388"/>
                </a:lnTo>
                <a:lnTo>
                  <a:pt x="523" y="1387"/>
                </a:lnTo>
                <a:lnTo>
                  <a:pt x="522" y="1386"/>
                </a:lnTo>
                <a:lnTo>
                  <a:pt x="521" y="1384"/>
                </a:lnTo>
                <a:lnTo>
                  <a:pt x="519" y="1383"/>
                </a:lnTo>
                <a:lnTo>
                  <a:pt x="517" y="1382"/>
                </a:lnTo>
                <a:lnTo>
                  <a:pt x="516" y="1382"/>
                </a:lnTo>
                <a:lnTo>
                  <a:pt x="515" y="1381"/>
                </a:lnTo>
                <a:lnTo>
                  <a:pt x="512" y="1379"/>
                </a:lnTo>
                <a:lnTo>
                  <a:pt x="509" y="1378"/>
                </a:lnTo>
                <a:lnTo>
                  <a:pt x="506" y="1375"/>
                </a:lnTo>
                <a:lnTo>
                  <a:pt x="500" y="1371"/>
                </a:lnTo>
                <a:lnTo>
                  <a:pt x="498" y="1369"/>
                </a:lnTo>
                <a:lnTo>
                  <a:pt x="496" y="1367"/>
                </a:lnTo>
                <a:lnTo>
                  <a:pt x="495" y="1366"/>
                </a:lnTo>
                <a:lnTo>
                  <a:pt x="491" y="1365"/>
                </a:lnTo>
                <a:lnTo>
                  <a:pt x="490" y="1363"/>
                </a:lnTo>
                <a:lnTo>
                  <a:pt x="486" y="1361"/>
                </a:lnTo>
                <a:lnTo>
                  <a:pt x="483" y="1358"/>
                </a:lnTo>
                <a:lnTo>
                  <a:pt x="481" y="1357"/>
                </a:lnTo>
                <a:lnTo>
                  <a:pt x="480" y="1356"/>
                </a:lnTo>
                <a:lnTo>
                  <a:pt x="479" y="1355"/>
                </a:lnTo>
                <a:lnTo>
                  <a:pt x="477" y="1353"/>
                </a:lnTo>
                <a:lnTo>
                  <a:pt x="476" y="1353"/>
                </a:lnTo>
                <a:lnTo>
                  <a:pt x="474" y="1350"/>
                </a:lnTo>
                <a:lnTo>
                  <a:pt x="471" y="1349"/>
                </a:lnTo>
                <a:lnTo>
                  <a:pt x="468" y="1346"/>
                </a:lnTo>
                <a:lnTo>
                  <a:pt x="467" y="1346"/>
                </a:lnTo>
                <a:lnTo>
                  <a:pt x="464" y="1345"/>
                </a:lnTo>
                <a:lnTo>
                  <a:pt x="460" y="1340"/>
                </a:lnTo>
                <a:lnTo>
                  <a:pt x="456" y="1337"/>
                </a:lnTo>
                <a:lnTo>
                  <a:pt x="453" y="1336"/>
                </a:lnTo>
                <a:lnTo>
                  <a:pt x="451" y="1333"/>
                </a:lnTo>
                <a:lnTo>
                  <a:pt x="448" y="1332"/>
                </a:lnTo>
                <a:lnTo>
                  <a:pt x="447" y="1331"/>
                </a:lnTo>
                <a:lnTo>
                  <a:pt x="444" y="1328"/>
                </a:lnTo>
                <a:lnTo>
                  <a:pt x="442" y="1327"/>
                </a:lnTo>
                <a:lnTo>
                  <a:pt x="438" y="1324"/>
                </a:lnTo>
                <a:lnTo>
                  <a:pt x="437" y="1323"/>
                </a:lnTo>
                <a:lnTo>
                  <a:pt x="435" y="1321"/>
                </a:lnTo>
                <a:lnTo>
                  <a:pt x="430" y="1319"/>
                </a:lnTo>
                <a:lnTo>
                  <a:pt x="428" y="1317"/>
                </a:lnTo>
                <a:lnTo>
                  <a:pt x="426" y="1317"/>
                </a:lnTo>
                <a:lnTo>
                  <a:pt x="425" y="1316"/>
                </a:lnTo>
                <a:lnTo>
                  <a:pt x="424" y="1315"/>
                </a:lnTo>
                <a:lnTo>
                  <a:pt x="421" y="1313"/>
                </a:lnTo>
                <a:lnTo>
                  <a:pt x="419" y="1311"/>
                </a:lnTo>
                <a:lnTo>
                  <a:pt x="418" y="1310"/>
                </a:lnTo>
                <a:lnTo>
                  <a:pt x="418" y="1308"/>
                </a:lnTo>
                <a:lnTo>
                  <a:pt x="414" y="1306"/>
                </a:lnTo>
                <a:lnTo>
                  <a:pt x="412" y="1304"/>
                </a:lnTo>
                <a:lnTo>
                  <a:pt x="411" y="1302"/>
                </a:lnTo>
                <a:lnTo>
                  <a:pt x="409" y="1300"/>
                </a:lnTo>
                <a:lnTo>
                  <a:pt x="408" y="1299"/>
                </a:lnTo>
                <a:lnTo>
                  <a:pt x="407" y="1298"/>
                </a:lnTo>
                <a:lnTo>
                  <a:pt x="405" y="1297"/>
                </a:lnTo>
                <a:lnTo>
                  <a:pt x="404" y="1296"/>
                </a:lnTo>
                <a:lnTo>
                  <a:pt x="403" y="1295"/>
                </a:lnTo>
                <a:lnTo>
                  <a:pt x="402" y="1294"/>
                </a:lnTo>
                <a:lnTo>
                  <a:pt x="401" y="1292"/>
                </a:lnTo>
                <a:lnTo>
                  <a:pt x="400" y="1291"/>
                </a:lnTo>
                <a:lnTo>
                  <a:pt x="399" y="1289"/>
                </a:lnTo>
                <a:lnTo>
                  <a:pt x="395" y="1287"/>
                </a:lnTo>
                <a:lnTo>
                  <a:pt x="394" y="1286"/>
                </a:lnTo>
                <a:lnTo>
                  <a:pt x="394" y="1285"/>
                </a:lnTo>
                <a:lnTo>
                  <a:pt x="393" y="1285"/>
                </a:lnTo>
                <a:lnTo>
                  <a:pt x="392" y="1285"/>
                </a:lnTo>
                <a:lnTo>
                  <a:pt x="392" y="1283"/>
                </a:lnTo>
                <a:lnTo>
                  <a:pt x="391" y="1282"/>
                </a:lnTo>
                <a:lnTo>
                  <a:pt x="388" y="1281"/>
                </a:lnTo>
                <a:lnTo>
                  <a:pt x="387" y="1280"/>
                </a:lnTo>
                <a:lnTo>
                  <a:pt x="385" y="1278"/>
                </a:lnTo>
                <a:lnTo>
                  <a:pt x="384" y="1277"/>
                </a:lnTo>
                <a:lnTo>
                  <a:pt x="383" y="1274"/>
                </a:lnTo>
                <a:lnTo>
                  <a:pt x="382" y="1273"/>
                </a:lnTo>
                <a:lnTo>
                  <a:pt x="381" y="1272"/>
                </a:lnTo>
                <a:lnTo>
                  <a:pt x="379" y="1272"/>
                </a:lnTo>
                <a:lnTo>
                  <a:pt x="379" y="1271"/>
                </a:lnTo>
                <a:lnTo>
                  <a:pt x="377" y="1270"/>
                </a:lnTo>
                <a:lnTo>
                  <a:pt x="376" y="1269"/>
                </a:lnTo>
                <a:lnTo>
                  <a:pt x="375" y="1268"/>
                </a:lnTo>
                <a:lnTo>
                  <a:pt x="374" y="1266"/>
                </a:lnTo>
                <a:lnTo>
                  <a:pt x="373" y="1265"/>
                </a:lnTo>
                <a:lnTo>
                  <a:pt x="369" y="1262"/>
                </a:lnTo>
                <a:lnTo>
                  <a:pt x="365" y="1258"/>
                </a:lnTo>
                <a:lnTo>
                  <a:pt x="365" y="1257"/>
                </a:lnTo>
                <a:lnTo>
                  <a:pt x="361" y="1256"/>
                </a:lnTo>
                <a:lnTo>
                  <a:pt x="359" y="1254"/>
                </a:lnTo>
                <a:lnTo>
                  <a:pt x="357" y="1252"/>
                </a:lnTo>
                <a:lnTo>
                  <a:pt x="355" y="1249"/>
                </a:lnTo>
                <a:lnTo>
                  <a:pt x="352" y="1248"/>
                </a:lnTo>
                <a:lnTo>
                  <a:pt x="351" y="1247"/>
                </a:lnTo>
                <a:lnTo>
                  <a:pt x="348" y="1244"/>
                </a:lnTo>
                <a:lnTo>
                  <a:pt x="347" y="1244"/>
                </a:lnTo>
                <a:lnTo>
                  <a:pt x="345" y="1243"/>
                </a:lnTo>
                <a:lnTo>
                  <a:pt x="344" y="1240"/>
                </a:lnTo>
                <a:lnTo>
                  <a:pt x="342" y="1239"/>
                </a:lnTo>
                <a:lnTo>
                  <a:pt x="340" y="1237"/>
                </a:lnTo>
                <a:lnTo>
                  <a:pt x="340" y="1236"/>
                </a:lnTo>
                <a:lnTo>
                  <a:pt x="336" y="1232"/>
                </a:lnTo>
                <a:lnTo>
                  <a:pt x="335" y="1231"/>
                </a:lnTo>
                <a:lnTo>
                  <a:pt x="334" y="1230"/>
                </a:lnTo>
                <a:lnTo>
                  <a:pt x="331" y="1228"/>
                </a:lnTo>
                <a:lnTo>
                  <a:pt x="329" y="1224"/>
                </a:lnTo>
                <a:lnTo>
                  <a:pt x="326" y="1222"/>
                </a:lnTo>
                <a:lnTo>
                  <a:pt x="325" y="1221"/>
                </a:lnTo>
                <a:lnTo>
                  <a:pt x="324" y="1221"/>
                </a:lnTo>
                <a:lnTo>
                  <a:pt x="324" y="1220"/>
                </a:lnTo>
                <a:lnTo>
                  <a:pt x="323" y="1219"/>
                </a:lnTo>
                <a:lnTo>
                  <a:pt x="322" y="1218"/>
                </a:lnTo>
                <a:lnTo>
                  <a:pt x="322" y="1216"/>
                </a:lnTo>
                <a:lnTo>
                  <a:pt x="316" y="1212"/>
                </a:lnTo>
                <a:lnTo>
                  <a:pt x="316" y="1211"/>
                </a:lnTo>
                <a:lnTo>
                  <a:pt x="314" y="1210"/>
                </a:lnTo>
                <a:lnTo>
                  <a:pt x="313" y="1208"/>
                </a:lnTo>
                <a:lnTo>
                  <a:pt x="312" y="1206"/>
                </a:lnTo>
                <a:lnTo>
                  <a:pt x="310" y="1205"/>
                </a:lnTo>
                <a:lnTo>
                  <a:pt x="309" y="1204"/>
                </a:lnTo>
                <a:lnTo>
                  <a:pt x="308" y="1202"/>
                </a:lnTo>
                <a:lnTo>
                  <a:pt x="305" y="1198"/>
                </a:lnTo>
                <a:lnTo>
                  <a:pt x="304" y="1197"/>
                </a:lnTo>
                <a:lnTo>
                  <a:pt x="301" y="1195"/>
                </a:lnTo>
                <a:lnTo>
                  <a:pt x="300" y="1194"/>
                </a:lnTo>
                <a:lnTo>
                  <a:pt x="300" y="1193"/>
                </a:lnTo>
                <a:lnTo>
                  <a:pt x="296" y="1188"/>
                </a:lnTo>
                <a:lnTo>
                  <a:pt x="295" y="1187"/>
                </a:lnTo>
                <a:lnTo>
                  <a:pt x="293" y="1186"/>
                </a:lnTo>
                <a:lnTo>
                  <a:pt x="292" y="1183"/>
                </a:lnTo>
                <a:lnTo>
                  <a:pt x="290" y="1181"/>
                </a:lnTo>
                <a:lnTo>
                  <a:pt x="289" y="1180"/>
                </a:lnTo>
                <a:lnTo>
                  <a:pt x="287" y="1178"/>
                </a:lnTo>
                <a:lnTo>
                  <a:pt x="283" y="1174"/>
                </a:lnTo>
                <a:lnTo>
                  <a:pt x="283" y="1173"/>
                </a:lnTo>
                <a:lnTo>
                  <a:pt x="281" y="1171"/>
                </a:lnTo>
                <a:lnTo>
                  <a:pt x="279" y="1169"/>
                </a:lnTo>
                <a:lnTo>
                  <a:pt x="278" y="1168"/>
                </a:lnTo>
                <a:lnTo>
                  <a:pt x="273" y="1162"/>
                </a:lnTo>
                <a:lnTo>
                  <a:pt x="271" y="1158"/>
                </a:lnTo>
                <a:lnTo>
                  <a:pt x="267" y="1154"/>
                </a:lnTo>
                <a:lnTo>
                  <a:pt x="265" y="1152"/>
                </a:lnTo>
                <a:lnTo>
                  <a:pt x="264" y="1149"/>
                </a:lnTo>
                <a:lnTo>
                  <a:pt x="262" y="1147"/>
                </a:lnTo>
                <a:lnTo>
                  <a:pt x="261" y="1145"/>
                </a:lnTo>
                <a:lnTo>
                  <a:pt x="260" y="1144"/>
                </a:lnTo>
                <a:lnTo>
                  <a:pt x="257" y="1140"/>
                </a:lnTo>
                <a:lnTo>
                  <a:pt x="255" y="1138"/>
                </a:lnTo>
                <a:lnTo>
                  <a:pt x="254" y="1137"/>
                </a:lnTo>
                <a:lnTo>
                  <a:pt x="253" y="1136"/>
                </a:lnTo>
                <a:lnTo>
                  <a:pt x="252" y="1133"/>
                </a:lnTo>
                <a:lnTo>
                  <a:pt x="250" y="1133"/>
                </a:lnTo>
                <a:lnTo>
                  <a:pt x="248" y="1129"/>
                </a:lnTo>
                <a:lnTo>
                  <a:pt x="246" y="1127"/>
                </a:lnTo>
                <a:lnTo>
                  <a:pt x="246" y="1126"/>
                </a:lnTo>
                <a:lnTo>
                  <a:pt x="245" y="1126"/>
                </a:lnTo>
                <a:lnTo>
                  <a:pt x="244" y="1124"/>
                </a:lnTo>
                <a:lnTo>
                  <a:pt x="243" y="1122"/>
                </a:lnTo>
                <a:lnTo>
                  <a:pt x="240" y="1120"/>
                </a:lnTo>
                <a:lnTo>
                  <a:pt x="239" y="1118"/>
                </a:lnTo>
                <a:lnTo>
                  <a:pt x="236" y="1113"/>
                </a:lnTo>
                <a:lnTo>
                  <a:pt x="235" y="1112"/>
                </a:lnTo>
                <a:lnTo>
                  <a:pt x="232" y="1110"/>
                </a:lnTo>
                <a:lnTo>
                  <a:pt x="231" y="1108"/>
                </a:lnTo>
                <a:lnTo>
                  <a:pt x="229" y="1105"/>
                </a:lnTo>
                <a:lnTo>
                  <a:pt x="226" y="1102"/>
                </a:lnTo>
                <a:lnTo>
                  <a:pt x="224" y="1099"/>
                </a:lnTo>
                <a:lnTo>
                  <a:pt x="221" y="1096"/>
                </a:lnTo>
                <a:lnTo>
                  <a:pt x="219" y="1095"/>
                </a:lnTo>
                <a:lnTo>
                  <a:pt x="218" y="1093"/>
                </a:lnTo>
                <a:lnTo>
                  <a:pt x="215" y="1090"/>
                </a:lnTo>
                <a:lnTo>
                  <a:pt x="214" y="1089"/>
                </a:lnTo>
                <a:lnTo>
                  <a:pt x="213" y="1087"/>
                </a:lnTo>
                <a:lnTo>
                  <a:pt x="210" y="1084"/>
                </a:lnTo>
                <a:lnTo>
                  <a:pt x="207" y="1081"/>
                </a:lnTo>
                <a:lnTo>
                  <a:pt x="201" y="1073"/>
                </a:lnTo>
                <a:lnTo>
                  <a:pt x="200" y="1072"/>
                </a:lnTo>
                <a:lnTo>
                  <a:pt x="198" y="1071"/>
                </a:lnTo>
                <a:lnTo>
                  <a:pt x="196" y="1070"/>
                </a:lnTo>
                <a:lnTo>
                  <a:pt x="195" y="1069"/>
                </a:lnTo>
                <a:lnTo>
                  <a:pt x="193" y="1066"/>
                </a:lnTo>
                <a:lnTo>
                  <a:pt x="192" y="1065"/>
                </a:lnTo>
                <a:lnTo>
                  <a:pt x="191" y="1064"/>
                </a:lnTo>
                <a:lnTo>
                  <a:pt x="189" y="1063"/>
                </a:lnTo>
                <a:lnTo>
                  <a:pt x="188" y="1062"/>
                </a:lnTo>
                <a:lnTo>
                  <a:pt x="185" y="1059"/>
                </a:lnTo>
                <a:lnTo>
                  <a:pt x="184" y="1057"/>
                </a:lnTo>
                <a:lnTo>
                  <a:pt x="180" y="1055"/>
                </a:lnTo>
                <a:lnTo>
                  <a:pt x="178" y="1053"/>
                </a:lnTo>
                <a:lnTo>
                  <a:pt x="178" y="1052"/>
                </a:lnTo>
                <a:lnTo>
                  <a:pt x="176" y="1049"/>
                </a:lnTo>
                <a:lnTo>
                  <a:pt x="172" y="1047"/>
                </a:lnTo>
                <a:lnTo>
                  <a:pt x="171" y="1047"/>
                </a:lnTo>
                <a:lnTo>
                  <a:pt x="168" y="1045"/>
                </a:lnTo>
                <a:lnTo>
                  <a:pt x="167" y="1044"/>
                </a:lnTo>
                <a:lnTo>
                  <a:pt x="166" y="1043"/>
                </a:lnTo>
                <a:lnTo>
                  <a:pt x="164" y="1041"/>
                </a:lnTo>
                <a:lnTo>
                  <a:pt x="163" y="1040"/>
                </a:lnTo>
                <a:lnTo>
                  <a:pt x="162" y="1039"/>
                </a:lnTo>
                <a:lnTo>
                  <a:pt x="158" y="1035"/>
                </a:lnTo>
                <a:lnTo>
                  <a:pt x="157" y="1032"/>
                </a:lnTo>
                <a:lnTo>
                  <a:pt x="154" y="1030"/>
                </a:lnTo>
                <a:lnTo>
                  <a:pt x="149" y="1023"/>
                </a:lnTo>
                <a:lnTo>
                  <a:pt x="145" y="1020"/>
                </a:lnTo>
                <a:lnTo>
                  <a:pt x="141" y="1017"/>
                </a:lnTo>
                <a:lnTo>
                  <a:pt x="138" y="1012"/>
                </a:lnTo>
                <a:lnTo>
                  <a:pt x="136" y="1011"/>
                </a:lnTo>
                <a:lnTo>
                  <a:pt x="135" y="1010"/>
                </a:lnTo>
                <a:lnTo>
                  <a:pt x="133" y="1006"/>
                </a:lnTo>
                <a:lnTo>
                  <a:pt x="129" y="1004"/>
                </a:lnTo>
                <a:lnTo>
                  <a:pt x="127" y="999"/>
                </a:lnTo>
                <a:lnTo>
                  <a:pt x="124" y="996"/>
                </a:lnTo>
                <a:lnTo>
                  <a:pt x="119" y="992"/>
                </a:lnTo>
                <a:lnTo>
                  <a:pt x="116" y="988"/>
                </a:lnTo>
                <a:lnTo>
                  <a:pt x="114" y="986"/>
                </a:lnTo>
                <a:lnTo>
                  <a:pt x="110" y="984"/>
                </a:lnTo>
                <a:lnTo>
                  <a:pt x="108" y="981"/>
                </a:lnTo>
                <a:lnTo>
                  <a:pt x="106" y="979"/>
                </a:lnTo>
                <a:lnTo>
                  <a:pt x="103" y="978"/>
                </a:lnTo>
                <a:lnTo>
                  <a:pt x="101" y="976"/>
                </a:lnTo>
                <a:lnTo>
                  <a:pt x="100" y="976"/>
                </a:lnTo>
                <a:lnTo>
                  <a:pt x="99" y="977"/>
                </a:lnTo>
                <a:lnTo>
                  <a:pt x="90" y="980"/>
                </a:lnTo>
                <a:lnTo>
                  <a:pt x="84" y="982"/>
                </a:lnTo>
                <a:lnTo>
                  <a:pt x="89" y="979"/>
                </a:lnTo>
                <a:lnTo>
                  <a:pt x="91" y="977"/>
                </a:lnTo>
                <a:lnTo>
                  <a:pt x="91" y="974"/>
                </a:lnTo>
                <a:lnTo>
                  <a:pt x="90" y="973"/>
                </a:lnTo>
                <a:lnTo>
                  <a:pt x="90" y="972"/>
                </a:lnTo>
                <a:lnTo>
                  <a:pt x="89" y="969"/>
                </a:lnTo>
                <a:lnTo>
                  <a:pt x="88" y="967"/>
                </a:lnTo>
                <a:lnTo>
                  <a:pt x="86" y="965"/>
                </a:lnTo>
                <a:lnTo>
                  <a:pt x="84" y="963"/>
                </a:lnTo>
                <a:lnTo>
                  <a:pt x="83" y="962"/>
                </a:lnTo>
                <a:lnTo>
                  <a:pt x="82" y="962"/>
                </a:lnTo>
                <a:lnTo>
                  <a:pt x="83" y="961"/>
                </a:lnTo>
                <a:lnTo>
                  <a:pt x="89" y="965"/>
                </a:lnTo>
                <a:lnTo>
                  <a:pt x="92" y="967"/>
                </a:lnTo>
                <a:lnTo>
                  <a:pt x="95" y="969"/>
                </a:lnTo>
                <a:lnTo>
                  <a:pt x="97" y="969"/>
                </a:lnTo>
                <a:lnTo>
                  <a:pt x="102" y="972"/>
                </a:lnTo>
                <a:lnTo>
                  <a:pt x="102" y="973"/>
                </a:lnTo>
                <a:lnTo>
                  <a:pt x="107" y="973"/>
                </a:lnTo>
                <a:lnTo>
                  <a:pt x="109" y="973"/>
                </a:lnTo>
                <a:lnTo>
                  <a:pt x="110" y="973"/>
                </a:lnTo>
                <a:lnTo>
                  <a:pt x="110" y="972"/>
                </a:lnTo>
                <a:lnTo>
                  <a:pt x="111" y="972"/>
                </a:lnTo>
                <a:lnTo>
                  <a:pt x="111" y="973"/>
                </a:lnTo>
                <a:lnTo>
                  <a:pt x="114" y="973"/>
                </a:lnTo>
                <a:lnTo>
                  <a:pt x="115" y="973"/>
                </a:lnTo>
                <a:lnTo>
                  <a:pt x="115" y="974"/>
                </a:lnTo>
                <a:lnTo>
                  <a:pt x="116" y="974"/>
                </a:lnTo>
                <a:lnTo>
                  <a:pt x="115" y="972"/>
                </a:lnTo>
                <a:lnTo>
                  <a:pt x="116" y="972"/>
                </a:lnTo>
                <a:lnTo>
                  <a:pt x="117" y="971"/>
                </a:lnTo>
                <a:lnTo>
                  <a:pt x="116" y="971"/>
                </a:lnTo>
                <a:lnTo>
                  <a:pt x="116" y="969"/>
                </a:lnTo>
                <a:lnTo>
                  <a:pt x="114" y="969"/>
                </a:lnTo>
                <a:lnTo>
                  <a:pt x="114" y="968"/>
                </a:lnTo>
                <a:lnTo>
                  <a:pt x="109" y="969"/>
                </a:lnTo>
                <a:lnTo>
                  <a:pt x="108" y="969"/>
                </a:lnTo>
                <a:lnTo>
                  <a:pt x="108" y="968"/>
                </a:lnTo>
                <a:lnTo>
                  <a:pt x="107" y="968"/>
                </a:lnTo>
                <a:lnTo>
                  <a:pt x="107" y="967"/>
                </a:lnTo>
                <a:lnTo>
                  <a:pt x="106" y="967"/>
                </a:lnTo>
                <a:lnTo>
                  <a:pt x="106" y="965"/>
                </a:lnTo>
                <a:lnTo>
                  <a:pt x="106" y="963"/>
                </a:lnTo>
                <a:lnTo>
                  <a:pt x="105" y="962"/>
                </a:lnTo>
                <a:lnTo>
                  <a:pt x="105" y="961"/>
                </a:lnTo>
                <a:lnTo>
                  <a:pt x="103" y="960"/>
                </a:lnTo>
                <a:lnTo>
                  <a:pt x="103" y="955"/>
                </a:lnTo>
                <a:lnTo>
                  <a:pt x="102" y="955"/>
                </a:lnTo>
                <a:lnTo>
                  <a:pt x="101" y="954"/>
                </a:lnTo>
                <a:lnTo>
                  <a:pt x="99" y="953"/>
                </a:lnTo>
                <a:lnTo>
                  <a:pt x="98" y="955"/>
                </a:lnTo>
                <a:lnTo>
                  <a:pt x="98" y="957"/>
                </a:lnTo>
                <a:lnTo>
                  <a:pt x="97" y="957"/>
                </a:lnTo>
                <a:lnTo>
                  <a:pt x="92" y="955"/>
                </a:lnTo>
                <a:lnTo>
                  <a:pt x="89" y="952"/>
                </a:lnTo>
                <a:lnTo>
                  <a:pt x="88" y="952"/>
                </a:lnTo>
                <a:lnTo>
                  <a:pt x="86" y="951"/>
                </a:lnTo>
                <a:lnTo>
                  <a:pt x="84" y="949"/>
                </a:lnTo>
                <a:lnTo>
                  <a:pt x="84" y="948"/>
                </a:lnTo>
                <a:lnTo>
                  <a:pt x="81" y="947"/>
                </a:lnTo>
                <a:lnTo>
                  <a:pt x="81" y="946"/>
                </a:lnTo>
                <a:lnTo>
                  <a:pt x="72" y="945"/>
                </a:lnTo>
                <a:lnTo>
                  <a:pt x="72" y="944"/>
                </a:lnTo>
                <a:lnTo>
                  <a:pt x="71" y="945"/>
                </a:lnTo>
                <a:lnTo>
                  <a:pt x="69" y="946"/>
                </a:lnTo>
                <a:lnTo>
                  <a:pt x="68" y="947"/>
                </a:lnTo>
                <a:lnTo>
                  <a:pt x="66" y="951"/>
                </a:lnTo>
                <a:lnTo>
                  <a:pt x="63" y="953"/>
                </a:lnTo>
                <a:lnTo>
                  <a:pt x="64" y="954"/>
                </a:lnTo>
                <a:lnTo>
                  <a:pt x="71" y="959"/>
                </a:lnTo>
                <a:lnTo>
                  <a:pt x="72" y="959"/>
                </a:lnTo>
                <a:lnTo>
                  <a:pt x="73" y="959"/>
                </a:lnTo>
                <a:lnTo>
                  <a:pt x="74" y="959"/>
                </a:lnTo>
                <a:lnTo>
                  <a:pt x="75" y="959"/>
                </a:lnTo>
                <a:lnTo>
                  <a:pt x="74" y="960"/>
                </a:lnTo>
                <a:lnTo>
                  <a:pt x="73" y="960"/>
                </a:lnTo>
                <a:lnTo>
                  <a:pt x="72" y="960"/>
                </a:lnTo>
                <a:lnTo>
                  <a:pt x="71" y="960"/>
                </a:lnTo>
                <a:lnTo>
                  <a:pt x="69" y="960"/>
                </a:lnTo>
                <a:lnTo>
                  <a:pt x="67" y="959"/>
                </a:lnTo>
                <a:lnTo>
                  <a:pt x="66" y="959"/>
                </a:lnTo>
                <a:lnTo>
                  <a:pt x="65" y="959"/>
                </a:lnTo>
                <a:lnTo>
                  <a:pt x="63" y="957"/>
                </a:lnTo>
                <a:lnTo>
                  <a:pt x="60" y="956"/>
                </a:lnTo>
                <a:lnTo>
                  <a:pt x="59" y="956"/>
                </a:lnTo>
                <a:lnTo>
                  <a:pt x="59" y="957"/>
                </a:lnTo>
                <a:lnTo>
                  <a:pt x="58" y="957"/>
                </a:lnTo>
                <a:lnTo>
                  <a:pt x="57" y="955"/>
                </a:lnTo>
                <a:lnTo>
                  <a:pt x="56" y="954"/>
                </a:lnTo>
                <a:lnTo>
                  <a:pt x="55" y="953"/>
                </a:lnTo>
                <a:lnTo>
                  <a:pt x="54" y="952"/>
                </a:lnTo>
                <a:lnTo>
                  <a:pt x="54" y="951"/>
                </a:lnTo>
                <a:lnTo>
                  <a:pt x="51" y="949"/>
                </a:lnTo>
                <a:lnTo>
                  <a:pt x="49" y="948"/>
                </a:lnTo>
                <a:lnTo>
                  <a:pt x="47" y="947"/>
                </a:lnTo>
                <a:lnTo>
                  <a:pt x="43" y="946"/>
                </a:lnTo>
                <a:lnTo>
                  <a:pt x="40" y="945"/>
                </a:lnTo>
                <a:lnTo>
                  <a:pt x="39" y="944"/>
                </a:lnTo>
                <a:lnTo>
                  <a:pt x="33" y="942"/>
                </a:lnTo>
                <a:lnTo>
                  <a:pt x="32" y="942"/>
                </a:lnTo>
                <a:lnTo>
                  <a:pt x="31" y="940"/>
                </a:lnTo>
                <a:lnTo>
                  <a:pt x="28" y="939"/>
                </a:lnTo>
                <a:lnTo>
                  <a:pt x="25" y="939"/>
                </a:lnTo>
                <a:lnTo>
                  <a:pt x="24" y="938"/>
                </a:lnTo>
                <a:lnTo>
                  <a:pt x="23" y="938"/>
                </a:lnTo>
                <a:lnTo>
                  <a:pt x="22" y="937"/>
                </a:lnTo>
                <a:lnTo>
                  <a:pt x="20" y="937"/>
                </a:lnTo>
                <a:lnTo>
                  <a:pt x="19" y="936"/>
                </a:lnTo>
                <a:lnTo>
                  <a:pt x="15" y="936"/>
                </a:lnTo>
                <a:lnTo>
                  <a:pt x="13" y="935"/>
                </a:lnTo>
                <a:lnTo>
                  <a:pt x="11" y="935"/>
                </a:lnTo>
                <a:lnTo>
                  <a:pt x="8" y="934"/>
                </a:lnTo>
                <a:lnTo>
                  <a:pt x="6" y="934"/>
                </a:lnTo>
                <a:lnTo>
                  <a:pt x="4" y="934"/>
                </a:lnTo>
                <a:lnTo>
                  <a:pt x="0" y="934"/>
                </a:lnTo>
                <a:lnTo>
                  <a:pt x="2" y="930"/>
                </a:lnTo>
                <a:lnTo>
                  <a:pt x="3" y="927"/>
                </a:lnTo>
                <a:lnTo>
                  <a:pt x="4" y="923"/>
                </a:lnTo>
                <a:lnTo>
                  <a:pt x="5" y="922"/>
                </a:lnTo>
                <a:lnTo>
                  <a:pt x="7" y="918"/>
                </a:lnTo>
                <a:lnTo>
                  <a:pt x="7" y="915"/>
                </a:lnTo>
                <a:lnTo>
                  <a:pt x="8" y="914"/>
                </a:lnTo>
                <a:lnTo>
                  <a:pt x="8" y="913"/>
                </a:lnTo>
                <a:lnTo>
                  <a:pt x="10" y="910"/>
                </a:lnTo>
                <a:lnTo>
                  <a:pt x="11" y="905"/>
                </a:lnTo>
                <a:lnTo>
                  <a:pt x="12" y="903"/>
                </a:lnTo>
                <a:lnTo>
                  <a:pt x="13" y="902"/>
                </a:lnTo>
                <a:lnTo>
                  <a:pt x="13" y="901"/>
                </a:lnTo>
                <a:lnTo>
                  <a:pt x="12" y="902"/>
                </a:lnTo>
                <a:lnTo>
                  <a:pt x="14" y="900"/>
                </a:lnTo>
                <a:lnTo>
                  <a:pt x="17" y="898"/>
                </a:lnTo>
                <a:lnTo>
                  <a:pt x="20" y="896"/>
                </a:lnTo>
                <a:lnTo>
                  <a:pt x="21" y="896"/>
                </a:lnTo>
                <a:lnTo>
                  <a:pt x="22" y="895"/>
                </a:lnTo>
                <a:lnTo>
                  <a:pt x="23" y="894"/>
                </a:lnTo>
                <a:lnTo>
                  <a:pt x="27" y="892"/>
                </a:lnTo>
                <a:lnTo>
                  <a:pt x="37" y="886"/>
                </a:lnTo>
                <a:lnTo>
                  <a:pt x="37" y="885"/>
                </a:lnTo>
                <a:lnTo>
                  <a:pt x="38" y="885"/>
                </a:lnTo>
                <a:lnTo>
                  <a:pt x="38" y="886"/>
                </a:lnTo>
                <a:lnTo>
                  <a:pt x="54" y="876"/>
                </a:lnTo>
                <a:lnTo>
                  <a:pt x="55" y="875"/>
                </a:lnTo>
                <a:lnTo>
                  <a:pt x="56" y="873"/>
                </a:lnTo>
                <a:lnTo>
                  <a:pt x="58" y="872"/>
                </a:lnTo>
                <a:lnTo>
                  <a:pt x="59" y="872"/>
                </a:lnTo>
                <a:lnTo>
                  <a:pt x="59" y="871"/>
                </a:lnTo>
                <a:lnTo>
                  <a:pt x="60" y="871"/>
                </a:lnTo>
                <a:lnTo>
                  <a:pt x="62" y="871"/>
                </a:lnTo>
                <a:lnTo>
                  <a:pt x="64" y="869"/>
                </a:lnTo>
                <a:lnTo>
                  <a:pt x="65" y="869"/>
                </a:lnTo>
                <a:lnTo>
                  <a:pt x="65" y="868"/>
                </a:lnTo>
                <a:lnTo>
                  <a:pt x="66" y="868"/>
                </a:lnTo>
                <a:lnTo>
                  <a:pt x="66" y="867"/>
                </a:lnTo>
                <a:lnTo>
                  <a:pt x="66" y="865"/>
                </a:lnTo>
                <a:lnTo>
                  <a:pt x="68" y="864"/>
                </a:lnTo>
                <a:lnTo>
                  <a:pt x="71" y="863"/>
                </a:lnTo>
                <a:lnTo>
                  <a:pt x="73" y="862"/>
                </a:lnTo>
                <a:lnTo>
                  <a:pt x="83" y="855"/>
                </a:lnTo>
                <a:lnTo>
                  <a:pt x="90" y="851"/>
                </a:lnTo>
                <a:lnTo>
                  <a:pt x="90" y="850"/>
                </a:lnTo>
                <a:lnTo>
                  <a:pt x="89" y="850"/>
                </a:lnTo>
                <a:lnTo>
                  <a:pt x="89" y="848"/>
                </a:lnTo>
                <a:lnTo>
                  <a:pt x="89" y="847"/>
                </a:lnTo>
                <a:lnTo>
                  <a:pt x="89" y="846"/>
                </a:lnTo>
                <a:lnTo>
                  <a:pt x="89" y="845"/>
                </a:lnTo>
                <a:lnTo>
                  <a:pt x="89" y="839"/>
                </a:lnTo>
                <a:lnTo>
                  <a:pt x="89" y="837"/>
                </a:lnTo>
                <a:lnTo>
                  <a:pt x="88" y="823"/>
                </a:lnTo>
                <a:lnTo>
                  <a:pt x="83" y="809"/>
                </a:lnTo>
                <a:lnTo>
                  <a:pt x="83" y="808"/>
                </a:lnTo>
                <a:lnTo>
                  <a:pt x="80" y="800"/>
                </a:lnTo>
                <a:lnTo>
                  <a:pt x="79" y="800"/>
                </a:lnTo>
                <a:lnTo>
                  <a:pt x="79" y="797"/>
                </a:lnTo>
                <a:lnTo>
                  <a:pt x="77" y="796"/>
                </a:lnTo>
                <a:lnTo>
                  <a:pt x="75" y="792"/>
                </a:lnTo>
                <a:lnTo>
                  <a:pt x="74" y="789"/>
                </a:lnTo>
                <a:lnTo>
                  <a:pt x="74" y="788"/>
                </a:lnTo>
                <a:lnTo>
                  <a:pt x="73" y="787"/>
                </a:lnTo>
                <a:lnTo>
                  <a:pt x="72" y="786"/>
                </a:lnTo>
                <a:lnTo>
                  <a:pt x="71" y="784"/>
                </a:lnTo>
                <a:lnTo>
                  <a:pt x="71" y="783"/>
                </a:lnTo>
                <a:lnTo>
                  <a:pt x="71" y="781"/>
                </a:lnTo>
                <a:lnTo>
                  <a:pt x="71" y="780"/>
                </a:lnTo>
                <a:lnTo>
                  <a:pt x="71" y="779"/>
                </a:lnTo>
                <a:lnTo>
                  <a:pt x="71" y="778"/>
                </a:lnTo>
                <a:lnTo>
                  <a:pt x="71" y="767"/>
                </a:lnTo>
                <a:lnTo>
                  <a:pt x="71" y="766"/>
                </a:lnTo>
                <a:lnTo>
                  <a:pt x="71" y="763"/>
                </a:lnTo>
                <a:lnTo>
                  <a:pt x="71" y="762"/>
                </a:lnTo>
                <a:lnTo>
                  <a:pt x="72" y="760"/>
                </a:lnTo>
                <a:lnTo>
                  <a:pt x="72" y="759"/>
                </a:lnTo>
                <a:lnTo>
                  <a:pt x="72" y="756"/>
                </a:lnTo>
                <a:lnTo>
                  <a:pt x="73" y="755"/>
                </a:lnTo>
                <a:lnTo>
                  <a:pt x="81" y="735"/>
                </a:lnTo>
                <a:lnTo>
                  <a:pt x="84" y="730"/>
                </a:lnTo>
                <a:lnTo>
                  <a:pt x="84" y="729"/>
                </a:lnTo>
                <a:lnTo>
                  <a:pt x="84" y="728"/>
                </a:lnTo>
                <a:lnTo>
                  <a:pt x="85" y="727"/>
                </a:lnTo>
                <a:lnTo>
                  <a:pt x="88" y="723"/>
                </a:lnTo>
                <a:lnTo>
                  <a:pt x="88" y="722"/>
                </a:lnTo>
                <a:lnTo>
                  <a:pt x="88" y="721"/>
                </a:lnTo>
                <a:lnTo>
                  <a:pt x="89" y="720"/>
                </a:lnTo>
                <a:lnTo>
                  <a:pt x="89" y="719"/>
                </a:lnTo>
                <a:lnTo>
                  <a:pt x="91" y="717"/>
                </a:lnTo>
                <a:lnTo>
                  <a:pt x="91" y="716"/>
                </a:lnTo>
                <a:lnTo>
                  <a:pt x="92" y="714"/>
                </a:lnTo>
                <a:lnTo>
                  <a:pt x="94" y="709"/>
                </a:lnTo>
                <a:lnTo>
                  <a:pt x="102" y="695"/>
                </a:lnTo>
                <a:lnTo>
                  <a:pt x="105" y="691"/>
                </a:lnTo>
                <a:lnTo>
                  <a:pt x="105" y="689"/>
                </a:lnTo>
                <a:lnTo>
                  <a:pt x="106" y="688"/>
                </a:lnTo>
                <a:lnTo>
                  <a:pt x="107" y="686"/>
                </a:lnTo>
                <a:lnTo>
                  <a:pt x="108" y="683"/>
                </a:lnTo>
                <a:lnTo>
                  <a:pt x="110" y="678"/>
                </a:lnTo>
                <a:lnTo>
                  <a:pt x="111" y="675"/>
                </a:lnTo>
                <a:lnTo>
                  <a:pt x="112" y="668"/>
                </a:lnTo>
                <a:lnTo>
                  <a:pt x="114" y="662"/>
                </a:lnTo>
                <a:lnTo>
                  <a:pt x="115" y="659"/>
                </a:lnTo>
                <a:lnTo>
                  <a:pt x="115" y="656"/>
                </a:lnTo>
                <a:lnTo>
                  <a:pt x="116" y="655"/>
                </a:lnTo>
                <a:lnTo>
                  <a:pt x="116" y="654"/>
                </a:lnTo>
                <a:lnTo>
                  <a:pt x="116" y="653"/>
                </a:lnTo>
                <a:lnTo>
                  <a:pt x="116" y="652"/>
                </a:lnTo>
                <a:lnTo>
                  <a:pt x="116" y="651"/>
                </a:lnTo>
                <a:lnTo>
                  <a:pt x="117" y="651"/>
                </a:lnTo>
                <a:lnTo>
                  <a:pt x="118" y="649"/>
                </a:lnTo>
                <a:lnTo>
                  <a:pt x="125" y="641"/>
                </a:lnTo>
                <a:lnTo>
                  <a:pt x="128" y="637"/>
                </a:lnTo>
                <a:lnTo>
                  <a:pt x="129" y="636"/>
                </a:lnTo>
                <a:lnTo>
                  <a:pt x="129" y="635"/>
                </a:lnTo>
                <a:lnTo>
                  <a:pt x="131" y="634"/>
                </a:lnTo>
                <a:lnTo>
                  <a:pt x="137" y="626"/>
                </a:lnTo>
                <a:lnTo>
                  <a:pt x="140" y="624"/>
                </a:lnTo>
                <a:lnTo>
                  <a:pt x="140" y="622"/>
                </a:lnTo>
                <a:lnTo>
                  <a:pt x="141" y="622"/>
                </a:lnTo>
                <a:lnTo>
                  <a:pt x="141" y="621"/>
                </a:lnTo>
                <a:lnTo>
                  <a:pt x="142" y="621"/>
                </a:lnTo>
                <a:lnTo>
                  <a:pt x="142" y="620"/>
                </a:lnTo>
                <a:lnTo>
                  <a:pt x="143" y="619"/>
                </a:lnTo>
                <a:lnTo>
                  <a:pt x="143" y="618"/>
                </a:lnTo>
                <a:lnTo>
                  <a:pt x="144" y="618"/>
                </a:lnTo>
                <a:lnTo>
                  <a:pt x="144" y="617"/>
                </a:lnTo>
                <a:lnTo>
                  <a:pt x="145" y="616"/>
                </a:lnTo>
                <a:lnTo>
                  <a:pt x="151" y="609"/>
                </a:lnTo>
                <a:lnTo>
                  <a:pt x="152" y="608"/>
                </a:lnTo>
                <a:lnTo>
                  <a:pt x="153" y="607"/>
                </a:lnTo>
                <a:lnTo>
                  <a:pt x="154" y="605"/>
                </a:lnTo>
                <a:lnTo>
                  <a:pt x="154" y="604"/>
                </a:lnTo>
                <a:lnTo>
                  <a:pt x="157" y="603"/>
                </a:lnTo>
                <a:lnTo>
                  <a:pt x="160" y="597"/>
                </a:lnTo>
                <a:lnTo>
                  <a:pt x="162" y="596"/>
                </a:lnTo>
                <a:lnTo>
                  <a:pt x="163" y="595"/>
                </a:lnTo>
                <a:lnTo>
                  <a:pt x="164" y="595"/>
                </a:lnTo>
                <a:lnTo>
                  <a:pt x="167" y="594"/>
                </a:lnTo>
                <a:lnTo>
                  <a:pt x="169" y="593"/>
                </a:lnTo>
                <a:lnTo>
                  <a:pt x="171" y="592"/>
                </a:lnTo>
                <a:lnTo>
                  <a:pt x="171" y="591"/>
                </a:lnTo>
                <a:lnTo>
                  <a:pt x="172" y="591"/>
                </a:lnTo>
                <a:lnTo>
                  <a:pt x="174" y="589"/>
                </a:lnTo>
                <a:lnTo>
                  <a:pt x="175" y="588"/>
                </a:lnTo>
                <a:lnTo>
                  <a:pt x="175" y="587"/>
                </a:lnTo>
                <a:lnTo>
                  <a:pt x="176" y="587"/>
                </a:lnTo>
                <a:lnTo>
                  <a:pt x="176" y="586"/>
                </a:lnTo>
                <a:lnTo>
                  <a:pt x="177" y="586"/>
                </a:lnTo>
                <a:lnTo>
                  <a:pt x="180" y="586"/>
                </a:lnTo>
                <a:lnTo>
                  <a:pt x="181" y="585"/>
                </a:lnTo>
                <a:lnTo>
                  <a:pt x="183" y="585"/>
                </a:lnTo>
                <a:lnTo>
                  <a:pt x="183" y="584"/>
                </a:lnTo>
                <a:lnTo>
                  <a:pt x="184" y="584"/>
                </a:lnTo>
                <a:lnTo>
                  <a:pt x="185" y="583"/>
                </a:lnTo>
                <a:lnTo>
                  <a:pt x="186" y="583"/>
                </a:lnTo>
                <a:lnTo>
                  <a:pt x="188" y="582"/>
                </a:lnTo>
                <a:lnTo>
                  <a:pt x="188" y="580"/>
                </a:lnTo>
                <a:lnTo>
                  <a:pt x="189" y="580"/>
                </a:lnTo>
                <a:lnTo>
                  <a:pt x="191" y="579"/>
                </a:lnTo>
                <a:lnTo>
                  <a:pt x="192" y="578"/>
                </a:lnTo>
                <a:lnTo>
                  <a:pt x="193" y="578"/>
                </a:lnTo>
                <a:lnTo>
                  <a:pt x="195" y="577"/>
                </a:lnTo>
                <a:lnTo>
                  <a:pt x="196" y="576"/>
                </a:lnTo>
                <a:lnTo>
                  <a:pt x="196" y="572"/>
                </a:lnTo>
                <a:lnTo>
                  <a:pt x="196" y="571"/>
                </a:lnTo>
                <a:lnTo>
                  <a:pt x="196" y="570"/>
                </a:lnTo>
                <a:lnTo>
                  <a:pt x="196" y="569"/>
                </a:lnTo>
                <a:lnTo>
                  <a:pt x="196" y="568"/>
                </a:lnTo>
                <a:lnTo>
                  <a:pt x="196" y="567"/>
                </a:lnTo>
                <a:lnTo>
                  <a:pt x="196" y="566"/>
                </a:lnTo>
                <a:lnTo>
                  <a:pt x="196" y="562"/>
                </a:lnTo>
                <a:lnTo>
                  <a:pt x="196" y="558"/>
                </a:lnTo>
                <a:lnTo>
                  <a:pt x="196" y="557"/>
                </a:lnTo>
                <a:lnTo>
                  <a:pt x="196" y="555"/>
                </a:lnTo>
                <a:lnTo>
                  <a:pt x="196" y="554"/>
                </a:lnTo>
                <a:lnTo>
                  <a:pt x="196" y="552"/>
                </a:lnTo>
                <a:lnTo>
                  <a:pt x="196" y="550"/>
                </a:lnTo>
                <a:lnTo>
                  <a:pt x="196" y="549"/>
                </a:lnTo>
                <a:lnTo>
                  <a:pt x="196" y="546"/>
                </a:lnTo>
                <a:lnTo>
                  <a:pt x="196" y="544"/>
                </a:lnTo>
                <a:lnTo>
                  <a:pt x="196" y="543"/>
                </a:lnTo>
                <a:lnTo>
                  <a:pt x="196" y="538"/>
                </a:lnTo>
                <a:lnTo>
                  <a:pt x="196" y="535"/>
                </a:lnTo>
                <a:lnTo>
                  <a:pt x="196" y="533"/>
                </a:lnTo>
                <a:lnTo>
                  <a:pt x="196" y="530"/>
                </a:lnTo>
                <a:lnTo>
                  <a:pt x="196" y="526"/>
                </a:lnTo>
                <a:lnTo>
                  <a:pt x="196" y="522"/>
                </a:lnTo>
                <a:lnTo>
                  <a:pt x="197" y="521"/>
                </a:lnTo>
                <a:lnTo>
                  <a:pt x="200" y="519"/>
                </a:lnTo>
                <a:lnTo>
                  <a:pt x="201" y="518"/>
                </a:lnTo>
                <a:lnTo>
                  <a:pt x="202" y="517"/>
                </a:lnTo>
                <a:lnTo>
                  <a:pt x="204" y="515"/>
                </a:lnTo>
                <a:lnTo>
                  <a:pt x="205" y="512"/>
                </a:lnTo>
                <a:lnTo>
                  <a:pt x="205" y="511"/>
                </a:lnTo>
                <a:lnTo>
                  <a:pt x="205" y="509"/>
                </a:lnTo>
                <a:lnTo>
                  <a:pt x="206" y="509"/>
                </a:lnTo>
                <a:lnTo>
                  <a:pt x="207" y="508"/>
                </a:lnTo>
                <a:lnTo>
                  <a:pt x="209" y="508"/>
                </a:lnTo>
                <a:lnTo>
                  <a:pt x="210" y="508"/>
                </a:lnTo>
                <a:lnTo>
                  <a:pt x="211" y="508"/>
                </a:lnTo>
                <a:lnTo>
                  <a:pt x="211" y="507"/>
                </a:lnTo>
                <a:lnTo>
                  <a:pt x="212" y="507"/>
                </a:lnTo>
                <a:lnTo>
                  <a:pt x="212" y="492"/>
                </a:lnTo>
                <a:lnTo>
                  <a:pt x="212" y="491"/>
                </a:lnTo>
                <a:lnTo>
                  <a:pt x="212" y="490"/>
                </a:lnTo>
                <a:lnTo>
                  <a:pt x="212" y="488"/>
                </a:lnTo>
                <a:lnTo>
                  <a:pt x="212" y="487"/>
                </a:lnTo>
                <a:lnTo>
                  <a:pt x="212" y="485"/>
                </a:lnTo>
                <a:lnTo>
                  <a:pt x="212" y="482"/>
                </a:lnTo>
                <a:lnTo>
                  <a:pt x="212" y="478"/>
                </a:lnTo>
                <a:lnTo>
                  <a:pt x="212" y="476"/>
                </a:lnTo>
                <a:lnTo>
                  <a:pt x="212" y="472"/>
                </a:lnTo>
                <a:lnTo>
                  <a:pt x="212" y="469"/>
                </a:lnTo>
                <a:lnTo>
                  <a:pt x="212" y="466"/>
                </a:lnTo>
                <a:lnTo>
                  <a:pt x="212" y="465"/>
                </a:lnTo>
                <a:lnTo>
                  <a:pt x="212" y="462"/>
                </a:lnTo>
                <a:lnTo>
                  <a:pt x="212" y="460"/>
                </a:lnTo>
                <a:lnTo>
                  <a:pt x="212" y="459"/>
                </a:lnTo>
                <a:lnTo>
                  <a:pt x="212" y="457"/>
                </a:lnTo>
                <a:lnTo>
                  <a:pt x="214" y="457"/>
                </a:lnTo>
                <a:lnTo>
                  <a:pt x="217" y="457"/>
                </a:lnTo>
                <a:lnTo>
                  <a:pt x="221" y="457"/>
                </a:lnTo>
                <a:lnTo>
                  <a:pt x="222" y="457"/>
                </a:lnTo>
                <a:lnTo>
                  <a:pt x="223" y="457"/>
                </a:lnTo>
                <a:lnTo>
                  <a:pt x="226" y="457"/>
                </a:lnTo>
                <a:lnTo>
                  <a:pt x="227" y="457"/>
                </a:lnTo>
                <a:lnTo>
                  <a:pt x="228" y="457"/>
                </a:lnTo>
                <a:lnTo>
                  <a:pt x="228" y="454"/>
                </a:lnTo>
                <a:lnTo>
                  <a:pt x="228" y="453"/>
                </a:lnTo>
                <a:lnTo>
                  <a:pt x="228" y="452"/>
                </a:lnTo>
                <a:lnTo>
                  <a:pt x="228" y="450"/>
                </a:lnTo>
                <a:lnTo>
                  <a:pt x="228" y="449"/>
                </a:lnTo>
                <a:lnTo>
                  <a:pt x="228" y="448"/>
                </a:lnTo>
                <a:lnTo>
                  <a:pt x="228" y="445"/>
                </a:lnTo>
                <a:lnTo>
                  <a:pt x="228" y="444"/>
                </a:lnTo>
                <a:lnTo>
                  <a:pt x="228" y="441"/>
                </a:lnTo>
                <a:lnTo>
                  <a:pt x="232" y="441"/>
                </a:lnTo>
                <a:lnTo>
                  <a:pt x="236" y="441"/>
                </a:lnTo>
                <a:lnTo>
                  <a:pt x="243" y="441"/>
                </a:lnTo>
                <a:lnTo>
                  <a:pt x="244" y="441"/>
                </a:lnTo>
                <a:lnTo>
                  <a:pt x="244" y="440"/>
                </a:lnTo>
                <a:lnTo>
                  <a:pt x="244" y="436"/>
                </a:lnTo>
                <a:lnTo>
                  <a:pt x="244" y="429"/>
                </a:lnTo>
                <a:lnTo>
                  <a:pt x="244" y="425"/>
                </a:lnTo>
                <a:lnTo>
                  <a:pt x="244" y="424"/>
                </a:lnTo>
                <a:lnTo>
                  <a:pt x="245" y="424"/>
                </a:lnTo>
                <a:lnTo>
                  <a:pt x="246" y="424"/>
                </a:lnTo>
                <a:lnTo>
                  <a:pt x="247" y="424"/>
                </a:lnTo>
                <a:lnTo>
                  <a:pt x="248" y="424"/>
                </a:lnTo>
                <a:lnTo>
                  <a:pt x="250" y="424"/>
                </a:lnTo>
                <a:lnTo>
                  <a:pt x="252" y="424"/>
                </a:lnTo>
                <a:lnTo>
                  <a:pt x="260" y="424"/>
                </a:lnTo>
                <a:lnTo>
                  <a:pt x="260" y="423"/>
                </a:lnTo>
                <a:lnTo>
                  <a:pt x="260" y="421"/>
                </a:lnTo>
                <a:lnTo>
                  <a:pt x="260" y="420"/>
                </a:lnTo>
                <a:lnTo>
                  <a:pt x="260" y="419"/>
                </a:lnTo>
                <a:lnTo>
                  <a:pt x="260" y="418"/>
                </a:lnTo>
                <a:lnTo>
                  <a:pt x="260" y="415"/>
                </a:lnTo>
                <a:lnTo>
                  <a:pt x="260" y="412"/>
                </a:lnTo>
                <a:lnTo>
                  <a:pt x="260" y="411"/>
                </a:lnTo>
                <a:lnTo>
                  <a:pt x="260" y="410"/>
                </a:lnTo>
                <a:lnTo>
                  <a:pt x="260" y="409"/>
                </a:lnTo>
                <a:lnTo>
                  <a:pt x="260" y="404"/>
                </a:lnTo>
                <a:lnTo>
                  <a:pt x="260" y="403"/>
                </a:lnTo>
                <a:lnTo>
                  <a:pt x="260" y="401"/>
                </a:lnTo>
                <a:lnTo>
                  <a:pt x="266" y="401"/>
                </a:lnTo>
                <a:lnTo>
                  <a:pt x="271" y="401"/>
                </a:lnTo>
                <a:lnTo>
                  <a:pt x="272" y="401"/>
                </a:lnTo>
                <a:lnTo>
                  <a:pt x="274" y="401"/>
                </a:lnTo>
                <a:lnTo>
                  <a:pt x="275" y="401"/>
                </a:lnTo>
                <a:lnTo>
                  <a:pt x="275" y="399"/>
                </a:lnTo>
                <a:lnTo>
                  <a:pt x="275" y="396"/>
                </a:lnTo>
                <a:lnTo>
                  <a:pt x="275" y="392"/>
                </a:lnTo>
                <a:lnTo>
                  <a:pt x="275" y="391"/>
                </a:lnTo>
                <a:lnTo>
                  <a:pt x="275" y="390"/>
                </a:lnTo>
                <a:lnTo>
                  <a:pt x="275" y="388"/>
                </a:lnTo>
                <a:lnTo>
                  <a:pt x="275" y="387"/>
                </a:lnTo>
                <a:lnTo>
                  <a:pt x="275" y="386"/>
                </a:lnTo>
                <a:lnTo>
                  <a:pt x="275" y="385"/>
                </a:lnTo>
                <a:lnTo>
                  <a:pt x="275" y="384"/>
                </a:lnTo>
                <a:lnTo>
                  <a:pt x="276" y="384"/>
                </a:lnTo>
                <a:lnTo>
                  <a:pt x="279" y="384"/>
                </a:lnTo>
                <a:lnTo>
                  <a:pt x="280" y="384"/>
                </a:lnTo>
                <a:lnTo>
                  <a:pt x="281" y="384"/>
                </a:lnTo>
                <a:lnTo>
                  <a:pt x="282" y="384"/>
                </a:lnTo>
                <a:lnTo>
                  <a:pt x="283" y="384"/>
                </a:lnTo>
                <a:lnTo>
                  <a:pt x="284" y="384"/>
                </a:lnTo>
                <a:lnTo>
                  <a:pt x="286" y="384"/>
                </a:lnTo>
                <a:lnTo>
                  <a:pt x="287" y="384"/>
                </a:lnTo>
                <a:lnTo>
                  <a:pt x="290" y="384"/>
                </a:lnTo>
                <a:lnTo>
                  <a:pt x="291" y="384"/>
                </a:lnTo>
                <a:lnTo>
                  <a:pt x="291" y="383"/>
                </a:lnTo>
                <a:lnTo>
                  <a:pt x="291" y="382"/>
                </a:lnTo>
                <a:lnTo>
                  <a:pt x="291" y="380"/>
                </a:lnTo>
                <a:lnTo>
                  <a:pt x="291" y="379"/>
                </a:lnTo>
                <a:lnTo>
                  <a:pt x="291" y="378"/>
                </a:lnTo>
                <a:lnTo>
                  <a:pt x="291" y="377"/>
                </a:lnTo>
                <a:lnTo>
                  <a:pt x="291" y="373"/>
                </a:lnTo>
                <a:lnTo>
                  <a:pt x="291" y="371"/>
                </a:lnTo>
                <a:lnTo>
                  <a:pt x="291" y="369"/>
                </a:lnTo>
                <a:lnTo>
                  <a:pt x="291" y="368"/>
                </a:lnTo>
                <a:lnTo>
                  <a:pt x="300" y="368"/>
                </a:lnTo>
                <a:lnTo>
                  <a:pt x="301" y="368"/>
                </a:lnTo>
                <a:lnTo>
                  <a:pt x="302" y="368"/>
                </a:lnTo>
                <a:lnTo>
                  <a:pt x="304" y="368"/>
                </a:lnTo>
                <a:lnTo>
                  <a:pt x="305" y="368"/>
                </a:lnTo>
                <a:lnTo>
                  <a:pt x="306" y="368"/>
                </a:lnTo>
                <a:lnTo>
                  <a:pt x="307" y="368"/>
                </a:lnTo>
                <a:lnTo>
                  <a:pt x="308" y="368"/>
                </a:lnTo>
                <a:lnTo>
                  <a:pt x="324" y="368"/>
                </a:lnTo>
                <a:lnTo>
                  <a:pt x="324" y="367"/>
                </a:lnTo>
                <a:lnTo>
                  <a:pt x="324" y="366"/>
                </a:lnTo>
                <a:lnTo>
                  <a:pt x="324" y="361"/>
                </a:lnTo>
                <a:lnTo>
                  <a:pt x="324" y="356"/>
                </a:lnTo>
                <a:lnTo>
                  <a:pt x="324" y="352"/>
                </a:lnTo>
                <a:lnTo>
                  <a:pt x="324" y="346"/>
                </a:lnTo>
                <a:lnTo>
                  <a:pt x="324" y="345"/>
                </a:lnTo>
                <a:lnTo>
                  <a:pt x="324" y="344"/>
                </a:lnTo>
                <a:lnTo>
                  <a:pt x="324" y="338"/>
                </a:lnTo>
                <a:lnTo>
                  <a:pt x="324" y="335"/>
                </a:lnTo>
                <a:lnTo>
                  <a:pt x="338" y="335"/>
                </a:lnTo>
                <a:lnTo>
                  <a:pt x="341" y="335"/>
                </a:lnTo>
                <a:lnTo>
                  <a:pt x="345" y="335"/>
                </a:lnTo>
                <a:lnTo>
                  <a:pt x="351" y="335"/>
                </a:lnTo>
                <a:lnTo>
                  <a:pt x="356" y="335"/>
                </a:lnTo>
                <a:lnTo>
                  <a:pt x="357" y="335"/>
                </a:lnTo>
                <a:lnTo>
                  <a:pt x="361" y="335"/>
                </a:lnTo>
                <a:lnTo>
                  <a:pt x="362" y="335"/>
                </a:lnTo>
                <a:lnTo>
                  <a:pt x="364" y="335"/>
                </a:lnTo>
                <a:lnTo>
                  <a:pt x="364" y="334"/>
                </a:lnTo>
                <a:lnTo>
                  <a:pt x="367" y="334"/>
                </a:lnTo>
                <a:lnTo>
                  <a:pt x="375" y="334"/>
                </a:lnTo>
                <a:lnTo>
                  <a:pt x="382" y="334"/>
                </a:lnTo>
                <a:lnTo>
                  <a:pt x="385" y="334"/>
                </a:lnTo>
                <a:lnTo>
                  <a:pt x="386" y="334"/>
                </a:lnTo>
                <a:lnTo>
                  <a:pt x="387" y="334"/>
                </a:lnTo>
                <a:lnTo>
                  <a:pt x="388" y="334"/>
                </a:lnTo>
                <a:lnTo>
                  <a:pt x="388" y="333"/>
                </a:lnTo>
                <a:lnTo>
                  <a:pt x="388" y="332"/>
                </a:lnTo>
                <a:lnTo>
                  <a:pt x="388" y="329"/>
                </a:lnTo>
                <a:lnTo>
                  <a:pt x="388" y="328"/>
                </a:lnTo>
                <a:lnTo>
                  <a:pt x="388" y="327"/>
                </a:lnTo>
                <a:lnTo>
                  <a:pt x="388" y="326"/>
                </a:lnTo>
                <a:lnTo>
                  <a:pt x="388" y="324"/>
                </a:lnTo>
                <a:lnTo>
                  <a:pt x="388" y="323"/>
                </a:lnTo>
                <a:lnTo>
                  <a:pt x="388" y="320"/>
                </a:lnTo>
                <a:lnTo>
                  <a:pt x="388" y="318"/>
                </a:lnTo>
                <a:lnTo>
                  <a:pt x="388" y="317"/>
                </a:lnTo>
                <a:lnTo>
                  <a:pt x="388" y="316"/>
                </a:lnTo>
                <a:lnTo>
                  <a:pt x="388" y="315"/>
                </a:lnTo>
                <a:lnTo>
                  <a:pt x="388" y="313"/>
                </a:lnTo>
                <a:lnTo>
                  <a:pt x="388" y="311"/>
                </a:lnTo>
                <a:lnTo>
                  <a:pt x="388" y="310"/>
                </a:lnTo>
                <a:lnTo>
                  <a:pt x="388" y="309"/>
                </a:lnTo>
                <a:lnTo>
                  <a:pt x="388" y="307"/>
                </a:lnTo>
                <a:lnTo>
                  <a:pt x="388" y="304"/>
                </a:lnTo>
                <a:lnTo>
                  <a:pt x="388" y="303"/>
                </a:lnTo>
                <a:lnTo>
                  <a:pt x="388" y="301"/>
                </a:lnTo>
                <a:lnTo>
                  <a:pt x="390" y="301"/>
                </a:lnTo>
                <a:lnTo>
                  <a:pt x="392" y="301"/>
                </a:lnTo>
                <a:lnTo>
                  <a:pt x="393" y="301"/>
                </a:lnTo>
                <a:lnTo>
                  <a:pt x="394" y="301"/>
                </a:lnTo>
                <a:lnTo>
                  <a:pt x="398" y="301"/>
                </a:lnTo>
                <a:lnTo>
                  <a:pt x="399" y="301"/>
                </a:lnTo>
                <a:lnTo>
                  <a:pt x="408" y="301"/>
                </a:lnTo>
                <a:lnTo>
                  <a:pt x="417" y="301"/>
                </a:lnTo>
                <a:lnTo>
                  <a:pt x="419" y="301"/>
                </a:lnTo>
                <a:lnTo>
                  <a:pt x="421" y="301"/>
                </a:lnTo>
                <a:lnTo>
                  <a:pt x="421" y="300"/>
                </a:lnTo>
                <a:lnTo>
                  <a:pt x="421" y="299"/>
                </a:lnTo>
                <a:lnTo>
                  <a:pt x="421" y="293"/>
                </a:lnTo>
                <a:lnTo>
                  <a:pt x="421" y="292"/>
                </a:lnTo>
                <a:lnTo>
                  <a:pt x="421" y="291"/>
                </a:lnTo>
                <a:lnTo>
                  <a:pt x="421" y="290"/>
                </a:lnTo>
                <a:lnTo>
                  <a:pt x="421" y="288"/>
                </a:lnTo>
                <a:lnTo>
                  <a:pt x="421" y="287"/>
                </a:lnTo>
                <a:lnTo>
                  <a:pt x="421" y="283"/>
                </a:lnTo>
                <a:lnTo>
                  <a:pt x="421" y="279"/>
                </a:lnTo>
                <a:lnTo>
                  <a:pt x="421" y="278"/>
                </a:lnTo>
                <a:lnTo>
                  <a:pt x="421" y="269"/>
                </a:lnTo>
                <a:lnTo>
                  <a:pt x="420" y="268"/>
                </a:lnTo>
                <a:lnTo>
                  <a:pt x="421" y="268"/>
                </a:lnTo>
                <a:lnTo>
                  <a:pt x="425" y="268"/>
                </a:lnTo>
                <a:lnTo>
                  <a:pt x="426" y="268"/>
                </a:lnTo>
                <a:lnTo>
                  <a:pt x="428" y="268"/>
                </a:lnTo>
                <a:lnTo>
                  <a:pt x="429" y="268"/>
                </a:lnTo>
                <a:lnTo>
                  <a:pt x="431" y="268"/>
                </a:lnTo>
                <a:lnTo>
                  <a:pt x="433" y="268"/>
                </a:lnTo>
                <a:lnTo>
                  <a:pt x="434" y="268"/>
                </a:lnTo>
                <a:lnTo>
                  <a:pt x="435" y="268"/>
                </a:lnTo>
                <a:lnTo>
                  <a:pt x="436" y="268"/>
                </a:lnTo>
                <a:lnTo>
                  <a:pt x="437" y="268"/>
                </a:lnTo>
                <a:lnTo>
                  <a:pt x="438" y="268"/>
                </a:lnTo>
                <a:lnTo>
                  <a:pt x="439" y="268"/>
                </a:lnTo>
                <a:lnTo>
                  <a:pt x="444" y="268"/>
                </a:lnTo>
                <a:lnTo>
                  <a:pt x="445" y="268"/>
                </a:lnTo>
                <a:lnTo>
                  <a:pt x="446" y="268"/>
                </a:lnTo>
                <a:lnTo>
                  <a:pt x="447" y="268"/>
                </a:lnTo>
                <a:lnTo>
                  <a:pt x="450" y="268"/>
                </a:lnTo>
                <a:lnTo>
                  <a:pt x="451" y="268"/>
                </a:lnTo>
                <a:lnTo>
                  <a:pt x="453" y="268"/>
                </a:lnTo>
                <a:lnTo>
                  <a:pt x="453" y="267"/>
                </a:lnTo>
                <a:lnTo>
                  <a:pt x="453" y="262"/>
                </a:lnTo>
                <a:lnTo>
                  <a:pt x="453" y="261"/>
                </a:lnTo>
                <a:lnTo>
                  <a:pt x="453" y="260"/>
                </a:lnTo>
                <a:lnTo>
                  <a:pt x="453" y="259"/>
                </a:lnTo>
                <a:lnTo>
                  <a:pt x="453" y="257"/>
                </a:lnTo>
                <a:lnTo>
                  <a:pt x="453" y="254"/>
                </a:lnTo>
                <a:lnTo>
                  <a:pt x="453" y="253"/>
                </a:lnTo>
                <a:lnTo>
                  <a:pt x="453" y="252"/>
                </a:lnTo>
                <a:lnTo>
                  <a:pt x="453" y="250"/>
                </a:lnTo>
                <a:lnTo>
                  <a:pt x="453" y="249"/>
                </a:lnTo>
                <a:lnTo>
                  <a:pt x="453" y="244"/>
                </a:lnTo>
                <a:lnTo>
                  <a:pt x="453" y="240"/>
                </a:lnTo>
                <a:lnTo>
                  <a:pt x="453" y="235"/>
                </a:lnTo>
                <a:lnTo>
                  <a:pt x="454" y="235"/>
                </a:lnTo>
                <a:lnTo>
                  <a:pt x="460" y="235"/>
                </a:lnTo>
                <a:lnTo>
                  <a:pt x="461" y="235"/>
                </a:lnTo>
                <a:lnTo>
                  <a:pt x="463" y="235"/>
                </a:lnTo>
                <a:lnTo>
                  <a:pt x="465" y="235"/>
                </a:lnTo>
                <a:lnTo>
                  <a:pt x="467" y="235"/>
                </a:lnTo>
                <a:lnTo>
                  <a:pt x="468" y="235"/>
                </a:lnTo>
                <a:lnTo>
                  <a:pt x="470" y="235"/>
                </a:lnTo>
                <a:lnTo>
                  <a:pt x="471" y="235"/>
                </a:lnTo>
                <a:lnTo>
                  <a:pt x="472" y="235"/>
                </a:lnTo>
                <a:lnTo>
                  <a:pt x="473" y="235"/>
                </a:lnTo>
                <a:lnTo>
                  <a:pt x="474" y="235"/>
                </a:lnTo>
                <a:lnTo>
                  <a:pt x="477" y="235"/>
                </a:lnTo>
                <a:lnTo>
                  <a:pt x="481" y="235"/>
                </a:lnTo>
                <a:lnTo>
                  <a:pt x="486" y="235"/>
                </a:lnTo>
                <a:lnTo>
                  <a:pt x="486" y="234"/>
                </a:lnTo>
                <a:lnTo>
                  <a:pt x="486" y="229"/>
                </a:lnTo>
                <a:lnTo>
                  <a:pt x="486" y="223"/>
                </a:lnTo>
                <a:lnTo>
                  <a:pt x="486" y="219"/>
                </a:lnTo>
                <a:lnTo>
                  <a:pt x="486" y="218"/>
                </a:lnTo>
                <a:lnTo>
                  <a:pt x="486" y="214"/>
                </a:lnTo>
                <a:lnTo>
                  <a:pt x="486" y="210"/>
                </a:lnTo>
                <a:lnTo>
                  <a:pt x="486" y="209"/>
                </a:lnTo>
                <a:lnTo>
                  <a:pt x="486" y="203"/>
                </a:lnTo>
                <a:lnTo>
                  <a:pt x="486" y="202"/>
                </a:lnTo>
                <a:lnTo>
                  <a:pt x="489" y="202"/>
                </a:lnTo>
                <a:lnTo>
                  <a:pt x="491" y="202"/>
                </a:lnTo>
                <a:lnTo>
                  <a:pt x="494" y="202"/>
                </a:lnTo>
                <a:lnTo>
                  <a:pt x="495" y="202"/>
                </a:lnTo>
                <a:lnTo>
                  <a:pt x="496" y="202"/>
                </a:lnTo>
                <a:lnTo>
                  <a:pt x="502" y="202"/>
                </a:lnTo>
                <a:lnTo>
                  <a:pt x="507" y="202"/>
                </a:lnTo>
                <a:lnTo>
                  <a:pt x="519" y="202"/>
                </a:lnTo>
                <a:lnTo>
                  <a:pt x="519" y="191"/>
                </a:lnTo>
                <a:lnTo>
                  <a:pt x="519" y="189"/>
                </a:lnTo>
                <a:lnTo>
                  <a:pt x="519" y="186"/>
                </a:lnTo>
                <a:lnTo>
                  <a:pt x="519" y="185"/>
                </a:lnTo>
                <a:lnTo>
                  <a:pt x="519" y="175"/>
                </a:lnTo>
                <a:lnTo>
                  <a:pt x="519" y="173"/>
                </a:lnTo>
                <a:lnTo>
                  <a:pt x="519" y="170"/>
                </a:lnTo>
                <a:lnTo>
                  <a:pt x="519" y="169"/>
                </a:lnTo>
                <a:lnTo>
                  <a:pt x="519" y="165"/>
                </a:lnTo>
                <a:lnTo>
                  <a:pt x="519" y="164"/>
                </a:lnTo>
                <a:lnTo>
                  <a:pt x="519" y="162"/>
                </a:lnTo>
                <a:lnTo>
                  <a:pt x="519" y="161"/>
                </a:lnTo>
                <a:lnTo>
                  <a:pt x="519" y="160"/>
                </a:lnTo>
                <a:lnTo>
                  <a:pt x="519" y="158"/>
                </a:lnTo>
                <a:lnTo>
                  <a:pt x="519" y="157"/>
                </a:lnTo>
                <a:lnTo>
                  <a:pt x="519" y="156"/>
                </a:lnTo>
                <a:lnTo>
                  <a:pt x="519" y="153"/>
                </a:lnTo>
                <a:lnTo>
                  <a:pt x="519" y="151"/>
                </a:lnTo>
                <a:lnTo>
                  <a:pt x="519" y="150"/>
                </a:lnTo>
                <a:lnTo>
                  <a:pt x="519" y="148"/>
                </a:lnTo>
                <a:lnTo>
                  <a:pt x="519" y="147"/>
                </a:lnTo>
                <a:lnTo>
                  <a:pt x="519" y="145"/>
                </a:lnTo>
                <a:lnTo>
                  <a:pt x="519" y="144"/>
                </a:lnTo>
                <a:lnTo>
                  <a:pt x="519" y="143"/>
                </a:lnTo>
                <a:lnTo>
                  <a:pt x="519" y="142"/>
                </a:lnTo>
                <a:lnTo>
                  <a:pt x="519" y="141"/>
                </a:lnTo>
                <a:lnTo>
                  <a:pt x="519" y="140"/>
                </a:lnTo>
                <a:lnTo>
                  <a:pt x="519" y="139"/>
                </a:lnTo>
                <a:lnTo>
                  <a:pt x="519" y="137"/>
                </a:lnTo>
                <a:lnTo>
                  <a:pt x="519" y="136"/>
                </a:lnTo>
                <a:lnTo>
                  <a:pt x="519" y="135"/>
                </a:lnTo>
                <a:lnTo>
                  <a:pt x="519" y="134"/>
                </a:lnTo>
                <a:lnTo>
                  <a:pt x="519" y="133"/>
                </a:lnTo>
                <a:lnTo>
                  <a:pt x="519" y="132"/>
                </a:lnTo>
                <a:lnTo>
                  <a:pt x="519" y="129"/>
                </a:lnTo>
                <a:lnTo>
                  <a:pt x="519" y="128"/>
                </a:lnTo>
                <a:lnTo>
                  <a:pt x="519" y="118"/>
                </a:lnTo>
                <a:lnTo>
                  <a:pt x="519" y="117"/>
                </a:lnTo>
                <a:lnTo>
                  <a:pt x="519" y="111"/>
                </a:lnTo>
                <a:lnTo>
                  <a:pt x="519" y="105"/>
                </a:lnTo>
                <a:lnTo>
                  <a:pt x="519" y="103"/>
                </a:lnTo>
                <a:lnTo>
                  <a:pt x="519" y="101"/>
                </a:lnTo>
                <a:lnTo>
                  <a:pt x="519" y="91"/>
                </a:lnTo>
                <a:lnTo>
                  <a:pt x="519" y="89"/>
                </a:lnTo>
                <a:lnTo>
                  <a:pt x="519" y="87"/>
                </a:lnTo>
                <a:lnTo>
                  <a:pt x="519" y="86"/>
                </a:lnTo>
                <a:lnTo>
                  <a:pt x="519" y="85"/>
                </a:lnTo>
                <a:lnTo>
                  <a:pt x="519" y="84"/>
                </a:lnTo>
                <a:lnTo>
                  <a:pt x="519" y="83"/>
                </a:lnTo>
                <a:lnTo>
                  <a:pt x="519" y="82"/>
                </a:lnTo>
                <a:lnTo>
                  <a:pt x="519" y="81"/>
                </a:lnTo>
                <a:lnTo>
                  <a:pt x="519" y="78"/>
                </a:lnTo>
                <a:lnTo>
                  <a:pt x="519" y="77"/>
                </a:lnTo>
                <a:lnTo>
                  <a:pt x="519" y="72"/>
                </a:lnTo>
                <a:lnTo>
                  <a:pt x="519" y="70"/>
                </a:lnTo>
                <a:lnTo>
                  <a:pt x="519" y="69"/>
                </a:lnTo>
                <a:lnTo>
                  <a:pt x="519" y="68"/>
                </a:lnTo>
                <a:lnTo>
                  <a:pt x="519" y="67"/>
                </a:lnTo>
                <a:lnTo>
                  <a:pt x="519" y="66"/>
                </a:lnTo>
                <a:lnTo>
                  <a:pt x="519" y="65"/>
                </a:lnTo>
                <a:lnTo>
                  <a:pt x="519" y="64"/>
                </a:lnTo>
                <a:lnTo>
                  <a:pt x="519" y="62"/>
                </a:lnTo>
                <a:lnTo>
                  <a:pt x="519" y="61"/>
                </a:lnTo>
                <a:lnTo>
                  <a:pt x="519" y="60"/>
                </a:lnTo>
                <a:lnTo>
                  <a:pt x="519" y="59"/>
                </a:lnTo>
                <a:lnTo>
                  <a:pt x="519" y="58"/>
                </a:lnTo>
                <a:lnTo>
                  <a:pt x="519" y="57"/>
                </a:lnTo>
                <a:lnTo>
                  <a:pt x="519" y="55"/>
                </a:lnTo>
                <a:lnTo>
                  <a:pt x="519" y="53"/>
                </a:lnTo>
                <a:lnTo>
                  <a:pt x="519" y="52"/>
                </a:lnTo>
                <a:lnTo>
                  <a:pt x="519" y="51"/>
                </a:lnTo>
                <a:lnTo>
                  <a:pt x="519" y="50"/>
                </a:lnTo>
                <a:lnTo>
                  <a:pt x="519" y="49"/>
                </a:lnTo>
                <a:lnTo>
                  <a:pt x="519" y="48"/>
                </a:lnTo>
                <a:lnTo>
                  <a:pt x="519" y="47"/>
                </a:lnTo>
                <a:lnTo>
                  <a:pt x="519" y="45"/>
                </a:lnTo>
                <a:lnTo>
                  <a:pt x="519" y="44"/>
                </a:lnTo>
                <a:lnTo>
                  <a:pt x="519" y="43"/>
                </a:lnTo>
                <a:lnTo>
                  <a:pt x="519" y="41"/>
                </a:lnTo>
                <a:lnTo>
                  <a:pt x="519" y="40"/>
                </a:lnTo>
                <a:lnTo>
                  <a:pt x="519" y="39"/>
                </a:lnTo>
                <a:lnTo>
                  <a:pt x="519" y="38"/>
                </a:lnTo>
                <a:lnTo>
                  <a:pt x="519" y="36"/>
                </a:lnTo>
                <a:lnTo>
                  <a:pt x="519" y="35"/>
                </a:lnTo>
                <a:lnTo>
                  <a:pt x="519" y="34"/>
                </a:lnTo>
                <a:lnTo>
                  <a:pt x="519" y="33"/>
                </a:lnTo>
                <a:lnTo>
                  <a:pt x="519" y="32"/>
                </a:lnTo>
                <a:lnTo>
                  <a:pt x="519" y="31"/>
                </a:lnTo>
                <a:lnTo>
                  <a:pt x="519" y="30"/>
                </a:lnTo>
                <a:lnTo>
                  <a:pt x="519" y="28"/>
                </a:lnTo>
                <a:lnTo>
                  <a:pt x="519" y="27"/>
                </a:lnTo>
                <a:lnTo>
                  <a:pt x="519" y="26"/>
                </a:lnTo>
                <a:lnTo>
                  <a:pt x="519" y="25"/>
                </a:lnTo>
                <a:lnTo>
                  <a:pt x="519" y="24"/>
                </a:lnTo>
                <a:lnTo>
                  <a:pt x="519" y="23"/>
                </a:lnTo>
                <a:lnTo>
                  <a:pt x="519" y="22"/>
                </a:lnTo>
                <a:lnTo>
                  <a:pt x="519" y="20"/>
                </a:lnTo>
                <a:lnTo>
                  <a:pt x="519" y="19"/>
                </a:lnTo>
                <a:lnTo>
                  <a:pt x="519" y="18"/>
                </a:lnTo>
                <a:lnTo>
                  <a:pt x="519" y="17"/>
                </a:lnTo>
                <a:lnTo>
                  <a:pt x="519" y="16"/>
                </a:lnTo>
                <a:lnTo>
                  <a:pt x="519" y="9"/>
                </a:lnTo>
                <a:lnTo>
                  <a:pt x="519" y="8"/>
                </a:lnTo>
                <a:lnTo>
                  <a:pt x="522" y="8"/>
                </a:lnTo>
                <a:lnTo>
                  <a:pt x="526" y="8"/>
                </a:lnTo>
                <a:lnTo>
                  <a:pt x="533" y="8"/>
                </a:lnTo>
                <a:lnTo>
                  <a:pt x="539" y="8"/>
                </a:lnTo>
                <a:lnTo>
                  <a:pt x="540" y="8"/>
                </a:lnTo>
                <a:lnTo>
                  <a:pt x="543" y="8"/>
                </a:lnTo>
                <a:lnTo>
                  <a:pt x="550" y="8"/>
                </a:lnTo>
                <a:lnTo>
                  <a:pt x="551" y="8"/>
                </a:lnTo>
                <a:lnTo>
                  <a:pt x="552" y="8"/>
                </a:lnTo>
                <a:lnTo>
                  <a:pt x="554" y="8"/>
                </a:lnTo>
                <a:lnTo>
                  <a:pt x="555" y="8"/>
                </a:lnTo>
                <a:lnTo>
                  <a:pt x="556" y="8"/>
                </a:lnTo>
                <a:lnTo>
                  <a:pt x="559" y="8"/>
                </a:lnTo>
                <a:lnTo>
                  <a:pt x="563" y="8"/>
                </a:lnTo>
                <a:lnTo>
                  <a:pt x="576" y="8"/>
                </a:lnTo>
                <a:lnTo>
                  <a:pt x="580" y="8"/>
                </a:lnTo>
                <a:lnTo>
                  <a:pt x="583" y="8"/>
                </a:lnTo>
                <a:lnTo>
                  <a:pt x="588" y="8"/>
                </a:lnTo>
                <a:lnTo>
                  <a:pt x="593" y="8"/>
                </a:lnTo>
                <a:lnTo>
                  <a:pt x="601" y="8"/>
                </a:lnTo>
                <a:lnTo>
                  <a:pt x="606" y="8"/>
                </a:lnTo>
                <a:lnTo>
                  <a:pt x="607" y="8"/>
                </a:lnTo>
                <a:lnTo>
                  <a:pt x="609" y="8"/>
                </a:lnTo>
                <a:lnTo>
                  <a:pt x="610" y="8"/>
                </a:lnTo>
                <a:lnTo>
                  <a:pt x="612" y="8"/>
                </a:lnTo>
                <a:lnTo>
                  <a:pt x="615" y="8"/>
                </a:lnTo>
                <a:lnTo>
                  <a:pt x="616" y="8"/>
                </a:lnTo>
                <a:lnTo>
                  <a:pt x="617" y="8"/>
                </a:lnTo>
                <a:lnTo>
                  <a:pt x="619" y="8"/>
                </a:lnTo>
                <a:lnTo>
                  <a:pt x="621" y="8"/>
                </a:lnTo>
                <a:lnTo>
                  <a:pt x="625" y="8"/>
                </a:lnTo>
                <a:lnTo>
                  <a:pt x="626" y="8"/>
                </a:lnTo>
                <a:lnTo>
                  <a:pt x="628" y="8"/>
                </a:lnTo>
                <a:lnTo>
                  <a:pt x="629" y="8"/>
                </a:lnTo>
                <a:lnTo>
                  <a:pt x="632" y="8"/>
                </a:lnTo>
                <a:lnTo>
                  <a:pt x="633" y="8"/>
                </a:lnTo>
                <a:lnTo>
                  <a:pt x="635" y="8"/>
                </a:lnTo>
                <a:lnTo>
                  <a:pt x="638" y="8"/>
                </a:lnTo>
                <a:lnTo>
                  <a:pt x="641" y="8"/>
                </a:lnTo>
                <a:lnTo>
                  <a:pt x="642" y="8"/>
                </a:lnTo>
                <a:lnTo>
                  <a:pt x="643" y="8"/>
                </a:lnTo>
                <a:lnTo>
                  <a:pt x="645" y="8"/>
                </a:lnTo>
                <a:lnTo>
                  <a:pt x="647" y="8"/>
                </a:lnTo>
                <a:lnTo>
                  <a:pt x="649" y="8"/>
                </a:lnTo>
                <a:lnTo>
                  <a:pt x="650" y="8"/>
                </a:lnTo>
                <a:lnTo>
                  <a:pt x="651" y="8"/>
                </a:lnTo>
                <a:lnTo>
                  <a:pt x="652" y="8"/>
                </a:lnTo>
                <a:lnTo>
                  <a:pt x="653" y="8"/>
                </a:lnTo>
                <a:lnTo>
                  <a:pt x="654" y="8"/>
                </a:lnTo>
                <a:lnTo>
                  <a:pt x="655" y="8"/>
                </a:lnTo>
                <a:lnTo>
                  <a:pt x="659" y="8"/>
                </a:lnTo>
                <a:lnTo>
                  <a:pt x="662" y="8"/>
                </a:lnTo>
                <a:lnTo>
                  <a:pt x="663" y="8"/>
                </a:lnTo>
                <a:lnTo>
                  <a:pt x="664" y="8"/>
                </a:lnTo>
                <a:lnTo>
                  <a:pt x="667" y="8"/>
                </a:lnTo>
                <a:lnTo>
                  <a:pt x="672" y="8"/>
                </a:lnTo>
                <a:lnTo>
                  <a:pt x="676" y="8"/>
                </a:lnTo>
                <a:lnTo>
                  <a:pt x="677" y="8"/>
                </a:lnTo>
                <a:lnTo>
                  <a:pt x="680" y="8"/>
                </a:lnTo>
                <a:lnTo>
                  <a:pt x="684" y="8"/>
                </a:lnTo>
                <a:lnTo>
                  <a:pt x="685" y="8"/>
                </a:lnTo>
                <a:lnTo>
                  <a:pt x="686" y="8"/>
                </a:lnTo>
                <a:lnTo>
                  <a:pt x="688" y="8"/>
                </a:lnTo>
                <a:lnTo>
                  <a:pt x="690" y="8"/>
                </a:lnTo>
                <a:lnTo>
                  <a:pt x="692" y="8"/>
                </a:lnTo>
                <a:lnTo>
                  <a:pt x="693" y="8"/>
                </a:lnTo>
                <a:lnTo>
                  <a:pt x="695" y="8"/>
                </a:lnTo>
                <a:lnTo>
                  <a:pt x="696" y="8"/>
                </a:lnTo>
                <a:lnTo>
                  <a:pt x="697" y="8"/>
                </a:lnTo>
                <a:lnTo>
                  <a:pt x="701" y="8"/>
                </a:lnTo>
                <a:lnTo>
                  <a:pt x="703" y="8"/>
                </a:lnTo>
                <a:lnTo>
                  <a:pt x="704" y="8"/>
                </a:lnTo>
                <a:lnTo>
                  <a:pt x="705" y="8"/>
                </a:lnTo>
                <a:lnTo>
                  <a:pt x="707" y="8"/>
                </a:lnTo>
                <a:lnTo>
                  <a:pt x="709" y="8"/>
                </a:lnTo>
                <a:lnTo>
                  <a:pt x="711" y="8"/>
                </a:lnTo>
                <a:lnTo>
                  <a:pt x="713" y="8"/>
                </a:lnTo>
                <a:lnTo>
                  <a:pt x="714" y="8"/>
                </a:lnTo>
                <a:lnTo>
                  <a:pt x="716" y="8"/>
                </a:lnTo>
                <a:lnTo>
                  <a:pt x="720" y="8"/>
                </a:lnTo>
                <a:lnTo>
                  <a:pt x="723" y="8"/>
                </a:lnTo>
                <a:lnTo>
                  <a:pt x="724" y="8"/>
                </a:lnTo>
                <a:lnTo>
                  <a:pt x="727" y="8"/>
                </a:lnTo>
                <a:lnTo>
                  <a:pt x="729" y="8"/>
                </a:lnTo>
                <a:lnTo>
                  <a:pt x="730" y="8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77" name="Freeform 33">
            <a:extLst>
              <a:ext uri="{FF2B5EF4-FFF2-40B4-BE49-F238E27FC236}">
                <a16:creationId xmlns:a16="http://schemas.microsoft.com/office/drawing/2014/main" id="{A61152C0-7923-9155-3885-83BF605061A6}"/>
              </a:ext>
            </a:extLst>
          </p:cNvPr>
          <p:cNvSpPr>
            <a:spLocks/>
          </p:cNvSpPr>
          <p:nvPr/>
        </p:nvSpPr>
        <p:spPr bwMode="auto">
          <a:xfrm>
            <a:off x="2058268" y="1448320"/>
            <a:ext cx="2024063" cy="644525"/>
          </a:xfrm>
          <a:custGeom>
            <a:avLst/>
            <a:gdLst>
              <a:gd name="T0" fmla="*/ 181 w 1275"/>
              <a:gd name="T1" fmla="*/ 111 h 406"/>
              <a:gd name="T2" fmla="*/ 343 w 1275"/>
              <a:gd name="T3" fmla="*/ 112 h 406"/>
              <a:gd name="T4" fmla="*/ 377 w 1275"/>
              <a:gd name="T5" fmla="*/ 72 h 406"/>
              <a:gd name="T6" fmla="*/ 411 w 1275"/>
              <a:gd name="T7" fmla="*/ 83 h 406"/>
              <a:gd name="T8" fmla="*/ 441 w 1275"/>
              <a:gd name="T9" fmla="*/ 104 h 406"/>
              <a:gd name="T10" fmla="*/ 498 w 1275"/>
              <a:gd name="T11" fmla="*/ 93 h 406"/>
              <a:gd name="T12" fmla="*/ 537 w 1275"/>
              <a:gd name="T13" fmla="*/ 102 h 406"/>
              <a:gd name="T14" fmla="*/ 567 w 1275"/>
              <a:gd name="T15" fmla="*/ 67 h 406"/>
              <a:gd name="T16" fmla="*/ 632 w 1275"/>
              <a:gd name="T17" fmla="*/ 48 h 406"/>
              <a:gd name="T18" fmla="*/ 670 w 1275"/>
              <a:gd name="T19" fmla="*/ 66 h 406"/>
              <a:gd name="T20" fmla="*/ 740 w 1275"/>
              <a:gd name="T21" fmla="*/ 71 h 406"/>
              <a:gd name="T22" fmla="*/ 769 w 1275"/>
              <a:gd name="T23" fmla="*/ 37 h 406"/>
              <a:gd name="T24" fmla="*/ 814 w 1275"/>
              <a:gd name="T25" fmla="*/ 38 h 406"/>
              <a:gd name="T26" fmla="*/ 844 w 1275"/>
              <a:gd name="T27" fmla="*/ 69 h 406"/>
              <a:gd name="T28" fmla="*/ 890 w 1275"/>
              <a:gd name="T29" fmla="*/ 65 h 406"/>
              <a:gd name="T30" fmla="*/ 935 w 1275"/>
              <a:gd name="T31" fmla="*/ 24 h 406"/>
              <a:gd name="T32" fmla="*/ 977 w 1275"/>
              <a:gd name="T33" fmla="*/ 15 h 406"/>
              <a:gd name="T34" fmla="*/ 998 w 1275"/>
              <a:gd name="T35" fmla="*/ 21 h 406"/>
              <a:gd name="T36" fmla="*/ 1033 w 1275"/>
              <a:gd name="T37" fmla="*/ 37 h 406"/>
              <a:gd name="T38" fmla="*/ 1128 w 1275"/>
              <a:gd name="T39" fmla="*/ 59 h 406"/>
              <a:gd name="T40" fmla="*/ 1205 w 1275"/>
              <a:gd name="T41" fmla="*/ 28 h 406"/>
              <a:gd name="T42" fmla="*/ 1274 w 1275"/>
              <a:gd name="T43" fmla="*/ 69 h 406"/>
              <a:gd name="T44" fmla="*/ 1251 w 1275"/>
              <a:gd name="T45" fmla="*/ 99 h 406"/>
              <a:gd name="T46" fmla="*/ 1223 w 1275"/>
              <a:gd name="T47" fmla="*/ 87 h 406"/>
              <a:gd name="T48" fmla="*/ 1183 w 1275"/>
              <a:gd name="T49" fmla="*/ 126 h 406"/>
              <a:gd name="T50" fmla="*/ 1160 w 1275"/>
              <a:gd name="T51" fmla="*/ 227 h 406"/>
              <a:gd name="T52" fmla="*/ 1111 w 1275"/>
              <a:gd name="T53" fmla="*/ 221 h 406"/>
              <a:gd name="T54" fmla="*/ 1026 w 1275"/>
              <a:gd name="T55" fmla="*/ 210 h 406"/>
              <a:gd name="T56" fmla="*/ 948 w 1275"/>
              <a:gd name="T57" fmla="*/ 227 h 406"/>
              <a:gd name="T58" fmla="*/ 925 w 1275"/>
              <a:gd name="T59" fmla="*/ 210 h 406"/>
              <a:gd name="T60" fmla="*/ 835 w 1275"/>
              <a:gd name="T61" fmla="*/ 196 h 406"/>
              <a:gd name="T62" fmla="*/ 785 w 1275"/>
              <a:gd name="T63" fmla="*/ 184 h 406"/>
              <a:gd name="T64" fmla="*/ 750 w 1275"/>
              <a:gd name="T65" fmla="*/ 187 h 406"/>
              <a:gd name="T66" fmla="*/ 725 w 1275"/>
              <a:gd name="T67" fmla="*/ 196 h 406"/>
              <a:gd name="T68" fmla="*/ 701 w 1275"/>
              <a:gd name="T69" fmla="*/ 186 h 406"/>
              <a:gd name="T70" fmla="*/ 690 w 1275"/>
              <a:gd name="T71" fmla="*/ 167 h 406"/>
              <a:gd name="T72" fmla="*/ 602 w 1275"/>
              <a:gd name="T73" fmla="*/ 153 h 406"/>
              <a:gd name="T74" fmla="*/ 539 w 1275"/>
              <a:gd name="T75" fmla="*/ 300 h 406"/>
              <a:gd name="T76" fmla="*/ 486 w 1275"/>
              <a:gd name="T77" fmla="*/ 387 h 406"/>
              <a:gd name="T78" fmla="*/ 458 w 1275"/>
              <a:gd name="T79" fmla="*/ 380 h 406"/>
              <a:gd name="T80" fmla="*/ 435 w 1275"/>
              <a:gd name="T81" fmla="*/ 390 h 406"/>
              <a:gd name="T82" fmla="*/ 397 w 1275"/>
              <a:gd name="T83" fmla="*/ 398 h 406"/>
              <a:gd name="T84" fmla="*/ 372 w 1275"/>
              <a:gd name="T85" fmla="*/ 376 h 406"/>
              <a:gd name="T86" fmla="*/ 330 w 1275"/>
              <a:gd name="T87" fmla="*/ 375 h 406"/>
              <a:gd name="T88" fmla="*/ 299 w 1275"/>
              <a:gd name="T89" fmla="*/ 390 h 406"/>
              <a:gd name="T90" fmla="*/ 293 w 1275"/>
              <a:gd name="T91" fmla="*/ 362 h 406"/>
              <a:gd name="T92" fmla="*/ 234 w 1275"/>
              <a:gd name="T93" fmla="*/ 343 h 406"/>
              <a:gd name="T94" fmla="*/ 217 w 1275"/>
              <a:gd name="T95" fmla="*/ 295 h 406"/>
              <a:gd name="T96" fmla="*/ 201 w 1275"/>
              <a:gd name="T97" fmla="*/ 266 h 406"/>
              <a:gd name="T98" fmla="*/ 217 w 1275"/>
              <a:gd name="T99" fmla="*/ 233 h 406"/>
              <a:gd name="T100" fmla="*/ 192 w 1275"/>
              <a:gd name="T101" fmla="*/ 231 h 406"/>
              <a:gd name="T102" fmla="*/ 184 w 1275"/>
              <a:gd name="T103" fmla="*/ 277 h 406"/>
              <a:gd name="T104" fmla="*/ 163 w 1275"/>
              <a:gd name="T105" fmla="*/ 305 h 406"/>
              <a:gd name="T106" fmla="*/ 144 w 1275"/>
              <a:gd name="T107" fmla="*/ 310 h 406"/>
              <a:gd name="T108" fmla="*/ 133 w 1275"/>
              <a:gd name="T109" fmla="*/ 286 h 406"/>
              <a:gd name="T110" fmla="*/ 53 w 1275"/>
              <a:gd name="T111" fmla="*/ 303 h 406"/>
              <a:gd name="T112" fmla="*/ 1 w 1275"/>
              <a:gd name="T113" fmla="*/ 279 h 406"/>
              <a:gd name="T114" fmla="*/ 14 w 1275"/>
              <a:gd name="T115" fmla="*/ 252 h 406"/>
              <a:gd name="T116" fmla="*/ 7 w 1275"/>
              <a:gd name="T117" fmla="*/ 238 h 406"/>
              <a:gd name="T118" fmla="*/ 40 w 1275"/>
              <a:gd name="T119" fmla="*/ 205 h 406"/>
              <a:gd name="T120" fmla="*/ 109 w 1275"/>
              <a:gd name="T121" fmla="*/ 195 h 406"/>
              <a:gd name="T122" fmla="*/ 137 w 1275"/>
              <a:gd name="T123" fmla="*/ 155 h 406"/>
              <a:gd name="T124" fmla="*/ 122 w 1275"/>
              <a:gd name="T125" fmla="*/ 113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275" h="406">
                <a:moveTo>
                  <a:pt x="128" y="97"/>
                </a:moveTo>
                <a:lnTo>
                  <a:pt x="129" y="97"/>
                </a:lnTo>
                <a:lnTo>
                  <a:pt x="130" y="99"/>
                </a:lnTo>
                <a:lnTo>
                  <a:pt x="136" y="102"/>
                </a:lnTo>
                <a:lnTo>
                  <a:pt x="138" y="104"/>
                </a:lnTo>
                <a:lnTo>
                  <a:pt x="139" y="104"/>
                </a:lnTo>
                <a:lnTo>
                  <a:pt x="140" y="105"/>
                </a:lnTo>
                <a:lnTo>
                  <a:pt x="141" y="107"/>
                </a:lnTo>
                <a:lnTo>
                  <a:pt x="152" y="112"/>
                </a:lnTo>
                <a:lnTo>
                  <a:pt x="153" y="112"/>
                </a:lnTo>
                <a:lnTo>
                  <a:pt x="154" y="112"/>
                </a:lnTo>
                <a:lnTo>
                  <a:pt x="156" y="112"/>
                </a:lnTo>
                <a:lnTo>
                  <a:pt x="156" y="113"/>
                </a:lnTo>
                <a:lnTo>
                  <a:pt x="157" y="112"/>
                </a:lnTo>
                <a:lnTo>
                  <a:pt x="157" y="111"/>
                </a:lnTo>
                <a:lnTo>
                  <a:pt x="157" y="109"/>
                </a:lnTo>
                <a:lnTo>
                  <a:pt x="158" y="110"/>
                </a:lnTo>
                <a:lnTo>
                  <a:pt x="158" y="104"/>
                </a:lnTo>
                <a:lnTo>
                  <a:pt x="158" y="103"/>
                </a:lnTo>
                <a:lnTo>
                  <a:pt x="161" y="104"/>
                </a:lnTo>
                <a:lnTo>
                  <a:pt x="163" y="104"/>
                </a:lnTo>
                <a:lnTo>
                  <a:pt x="166" y="105"/>
                </a:lnTo>
                <a:lnTo>
                  <a:pt x="167" y="105"/>
                </a:lnTo>
                <a:lnTo>
                  <a:pt x="168" y="105"/>
                </a:lnTo>
                <a:lnTo>
                  <a:pt x="171" y="108"/>
                </a:lnTo>
                <a:lnTo>
                  <a:pt x="178" y="110"/>
                </a:lnTo>
                <a:lnTo>
                  <a:pt x="181" y="111"/>
                </a:lnTo>
                <a:lnTo>
                  <a:pt x="183" y="112"/>
                </a:lnTo>
                <a:lnTo>
                  <a:pt x="187" y="112"/>
                </a:lnTo>
                <a:lnTo>
                  <a:pt x="189" y="112"/>
                </a:lnTo>
                <a:lnTo>
                  <a:pt x="199" y="112"/>
                </a:lnTo>
                <a:lnTo>
                  <a:pt x="200" y="112"/>
                </a:lnTo>
                <a:lnTo>
                  <a:pt x="202" y="112"/>
                </a:lnTo>
                <a:lnTo>
                  <a:pt x="206" y="112"/>
                </a:lnTo>
                <a:lnTo>
                  <a:pt x="210" y="112"/>
                </a:lnTo>
                <a:lnTo>
                  <a:pt x="215" y="112"/>
                </a:lnTo>
                <a:lnTo>
                  <a:pt x="215" y="113"/>
                </a:lnTo>
                <a:lnTo>
                  <a:pt x="216" y="113"/>
                </a:lnTo>
                <a:lnTo>
                  <a:pt x="224" y="112"/>
                </a:lnTo>
                <a:lnTo>
                  <a:pt x="231" y="112"/>
                </a:lnTo>
                <a:lnTo>
                  <a:pt x="236" y="112"/>
                </a:lnTo>
                <a:lnTo>
                  <a:pt x="251" y="112"/>
                </a:lnTo>
                <a:lnTo>
                  <a:pt x="265" y="112"/>
                </a:lnTo>
                <a:lnTo>
                  <a:pt x="280" y="112"/>
                </a:lnTo>
                <a:lnTo>
                  <a:pt x="287" y="112"/>
                </a:lnTo>
                <a:lnTo>
                  <a:pt x="291" y="112"/>
                </a:lnTo>
                <a:lnTo>
                  <a:pt x="296" y="112"/>
                </a:lnTo>
                <a:lnTo>
                  <a:pt x="306" y="112"/>
                </a:lnTo>
                <a:lnTo>
                  <a:pt x="313" y="112"/>
                </a:lnTo>
                <a:lnTo>
                  <a:pt x="317" y="112"/>
                </a:lnTo>
                <a:lnTo>
                  <a:pt x="321" y="111"/>
                </a:lnTo>
                <a:lnTo>
                  <a:pt x="329" y="112"/>
                </a:lnTo>
                <a:lnTo>
                  <a:pt x="334" y="113"/>
                </a:lnTo>
                <a:lnTo>
                  <a:pt x="343" y="112"/>
                </a:lnTo>
                <a:lnTo>
                  <a:pt x="345" y="112"/>
                </a:lnTo>
                <a:lnTo>
                  <a:pt x="346" y="112"/>
                </a:lnTo>
                <a:lnTo>
                  <a:pt x="347" y="111"/>
                </a:lnTo>
                <a:lnTo>
                  <a:pt x="354" y="111"/>
                </a:lnTo>
                <a:lnTo>
                  <a:pt x="356" y="111"/>
                </a:lnTo>
                <a:lnTo>
                  <a:pt x="362" y="111"/>
                </a:lnTo>
                <a:lnTo>
                  <a:pt x="362" y="109"/>
                </a:lnTo>
                <a:lnTo>
                  <a:pt x="362" y="103"/>
                </a:lnTo>
                <a:lnTo>
                  <a:pt x="362" y="102"/>
                </a:lnTo>
                <a:lnTo>
                  <a:pt x="362" y="101"/>
                </a:lnTo>
                <a:lnTo>
                  <a:pt x="362" y="100"/>
                </a:lnTo>
                <a:lnTo>
                  <a:pt x="362" y="97"/>
                </a:lnTo>
                <a:lnTo>
                  <a:pt x="362" y="91"/>
                </a:lnTo>
                <a:lnTo>
                  <a:pt x="362" y="90"/>
                </a:lnTo>
                <a:lnTo>
                  <a:pt x="362" y="88"/>
                </a:lnTo>
                <a:lnTo>
                  <a:pt x="362" y="87"/>
                </a:lnTo>
                <a:lnTo>
                  <a:pt x="362" y="84"/>
                </a:lnTo>
                <a:lnTo>
                  <a:pt x="362" y="83"/>
                </a:lnTo>
                <a:lnTo>
                  <a:pt x="362" y="80"/>
                </a:lnTo>
                <a:lnTo>
                  <a:pt x="362" y="77"/>
                </a:lnTo>
                <a:lnTo>
                  <a:pt x="362" y="75"/>
                </a:lnTo>
                <a:lnTo>
                  <a:pt x="362" y="74"/>
                </a:lnTo>
                <a:lnTo>
                  <a:pt x="362" y="72"/>
                </a:lnTo>
                <a:lnTo>
                  <a:pt x="366" y="72"/>
                </a:lnTo>
                <a:lnTo>
                  <a:pt x="370" y="72"/>
                </a:lnTo>
                <a:lnTo>
                  <a:pt x="373" y="72"/>
                </a:lnTo>
                <a:lnTo>
                  <a:pt x="377" y="72"/>
                </a:lnTo>
                <a:lnTo>
                  <a:pt x="378" y="72"/>
                </a:lnTo>
                <a:lnTo>
                  <a:pt x="380" y="72"/>
                </a:lnTo>
                <a:lnTo>
                  <a:pt x="382" y="72"/>
                </a:lnTo>
                <a:lnTo>
                  <a:pt x="383" y="72"/>
                </a:lnTo>
                <a:lnTo>
                  <a:pt x="385" y="72"/>
                </a:lnTo>
                <a:lnTo>
                  <a:pt x="386" y="72"/>
                </a:lnTo>
                <a:lnTo>
                  <a:pt x="387" y="72"/>
                </a:lnTo>
                <a:lnTo>
                  <a:pt x="388" y="72"/>
                </a:lnTo>
                <a:lnTo>
                  <a:pt x="389" y="72"/>
                </a:lnTo>
                <a:lnTo>
                  <a:pt x="390" y="72"/>
                </a:lnTo>
                <a:lnTo>
                  <a:pt x="392" y="72"/>
                </a:lnTo>
                <a:lnTo>
                  <a:pt x="394" y="72"/>
                </a:lnTo>
                <a:lnTo>
                  <a:pt x="395" y="72"/>
                </a:lnTo>
                <a:lnTo>
                  <a:pt x="395" y="75"/>
                </a:lnTo>
                <a:lnTo>
                  <a:pt x="396" y="74"/>
                </a:lnTo>
                <a:lnTo>
                  <a:pt x="397" y="72"/>
                </a:lnTo>
                <a:lnTo>
                  <a:pt x="399" y="72"/>
                </a:lnTo>
                <a:lnTo>
                  <a:pt x="400" y="72"/>
                </a:lnTo>
                <a:lnTo>
                  <a:pt x="404" y="72"/>
                </a:lnTo>
                <a:lnTo>
                  <a:pt x="409" y="72"/>
                </a:lnTo>
                <a:lnTo>
                  <a:pt x="411" y="72"/>
                </a:lnTo>
                <a:lnTo>
                  <a:pt x="411" y="74"/>
                </a:lnTo>
                <a:lnTo>
                  <a:pt x="411" y="75"/>
                </a:lnTo>
                <a:lnTo>
                  <a:pt x="411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3"/>
                </a:lnTo>
                <a:lnTo>
                  <a:pt x="411" y="87"/>
                </a:lnTo>
                <a:lnTo>
                  <a:pt x="411" y="88"/>
                </a:lnTo>
                <a:lnTo>
                  <a:pt x="411" y="91"/>
                </a:lnTo>
                <a:lnTo>
                  <a:pt x="411" y="97"/>
                </a:lnTo>
                <a:lnTo>
                  <a:pt x="411" y="100"/>
                </a:lnTo>
                <a:lnTo>
                  <a:pt x="411" y="101"/>
                </a:lnTo>
                <a:lnTo>
                  <a:pt x="411" y="104"/>
                </a:lnTo>
                <a:lnTo>
                  <a:pt x="411" y="105"/>
                </a:lnTo>
                <a:lnTo>
                  <a:pt x="411" y="108"/>
                </a:lnTo>
                <a:lnTo>
                  <a:pt x="411" y="109"/>
                </a:lnTo>
                <a:lnTo>
                  <a:pt x="412" y="111"/>
                </a:lnTo>
                <a:lnTo>
                  <a:pt x="412" y="112"/>
                </a:lnTo>
                <a:lnTo>
                  <a:pt x="415" y="112"/>
                </a:lnTo>
                <a:lnTo>
                  <a:pt x="420" y="112"/>
                </a:lnTo>
                <a:lnTo>
                  <a:pt x="428" y="112"/>
                </a:lnTo>
                <a:lnTo>
                  <a:pt x="429" y="112"/>
                </a:lnTo>
                <a:lnTo>
                  <a:pt x="430" y="112"/>
                </a:lnTo>
                <a:lnTo>
                  <a:pt x="431" y="111"/>
                </a:lnTo>
                <a:lnTo>
                  <a:pt x="432" y="111"/>
                </a:lnTo>
                <a:lnTo>
                  <a:pt x="432" y="110"/>
                </a:lnTo>
                <a:lnTo>
                  <a:pt x="433" y="109"/>
                </a:lnTo>
                <a:lnTo>
                  <a:pt x="434" y="108"/>
                </a:lnTo>
                <a:lnTo>
                  <a:pt x="435" y="108"/>
                </a:lnTo>
                <a:lnTo>
                  <a:pt x="435" y="107"/>
                </a:lnTo>
                <a:lnTo>
                  <a:pt x="438" y="107"/>
                </a:lnTo>
                <a:lnTo>
                  <a:pt x="439" y="105"/>
                </a:lnTo>
                <a:lnTo>
                  <a:pt x="441" y="104"/>
                </a:lnTo>
                <a:lnTo>
                  <a:pt x="443" y="104"/>
                </a:lnTo>
                <a:lnTo>
                  <a:pt x="447" y="103"/>
                </a:lnTo>
                <a:lnTo>
                  <a:pt x="451" y="103"/>
                </a:lnTo>
                <a:lnTo>
                  <a:pt x="454" y="103"/>
                </a:lnTo>
                <a:lnTo>
                  <a:pt x="455" y="103"/>
                </a:lnTo>
                <a:lnTo>
                  <a:pt x="458" y="103"/>
                </a:lnTo>
                <a:lnTo>
                  <a:pt x="459" y="103"/>
                </a:lnTo>
                <a:lnTo>
                  <a:pt x="459" y="102"/>
                </a:lnTo>
                <a:lnTo>
                  <a:pt x="459" y="97"/>
                </a:lnTo>
                <a:lnTo>
                  <a:pt x="459" y="96"/>
                </a:lnTo>
                <a:lnTo>
                  <a:pt x="476" y="96"/>
                </a:lnTo>
                <a:lnTo>
                  <a:pt x="476" y="95"/>
                </a:lnTo>
                <a:lnTo>
                  <a:pt x="476" y="94"/>
                </a:lnTo>
                <a:lnTo>
                  <a:pt x="476" y="90"/>
                </a:lnTo>
                <a:lnTo>
                  <a:pt x="475" y="88"/>
                </a:lnTo>
                <a:lnTo>
                  <a:pt x="476" y="88"/>
                </a:lnTo>
                <a:lnTo>
                  <a:pt x="481" y="88"/>
                </a:lnTo>
                <a:lnTo>
                  <a:pt x="494" y="88"/>
                </a:lnTo>
                <a:lnTo>
                  <a:pt x="495" y="88"/>
                </a:lnTo>
                <a:lnTo>
                  <a:pt x="497" y="88"/>
                </a:lnTo>
                <a:lnTo>
                  <a:pt x="498" y="88"/>
                </a:lnTo>
                <a:lnTo>
                  <a:pt x="499" y="88"/>
                </a:lnTo>
                <a:lnTo>
                  <a:pt x="499" y="90"/>
                </a:lnTo>
                <a:lnTo>
                  <a:pt x="499" y="91"/>
                </a:lnTo>
                <a:lnTo>
                  <a:pt x="498" y="91"/>
                </a:lnTo>
                <a:lnTo>
                  <a:pt x="498" y="92"/>
                </a:lnTo>
                <a:lnTo>
                  <a:pt x="498" y="93"/>
                </a:lnTo>
                <a:lnTo>
                  <a:pt x="498" y="95"/>
                </a:lnTo>
                <a:lnTo>
                  <a:pt x="495" y="102"/>
                </a:lnTo>
                <a:lnTo>
                  <a:pt x="495" y="104"/>
                </a:lnTo>
                <a:lnTo>
                  <a:pt x="494" y="105"/>
                </a:lnTo>
                <a:lnTo>
                  <a:pt x="494" y="107"/>
                </a:lnTo>
                <a:lnTo>
                  <a:pt x="494" y="108"/>
                </a:lnTo>
                <a:lnTo>
                  <a:pt x="494" y="109"/>
                </a:lnTo>
                <a:lnTo>
                  <a:pt x="493" y="110"/>
                </a:lnTo>
                <a:lnTo>
                  <a:pt x="493" y="111"/>
                </a:lnTo>
                <a:lnTo>
                  <a:pt x="493" y="112"/>
                </a:lnTo>
                <a:lnTo>
                  <a:pt x="493" y="113"/>
                </a:lnTo>
                <a:lnTo>
                  <a:pt x="492" y="115"/>
                </a:lnTo>
                <a:lnTo>
                  <a:pt x="492" y="116"/>
                </a:lnTo>
                <a:lnTo>
                  <a:pt x="493" y="116"/>
                </a:lnTo>
                <a:lnTo>
                  <a:pt x="493" y="115"/>
                </a:lnTo>
                <a:lnTo>
                  <a:pt x="494" y="115"/>
                </a:lnTo>
                <a:lnTo>
                  <a:pt x="501" y="112"/>
                </a:lnTo>
                <a:lnTo>
                  <a:pt x="504" y="111"/>
                </a:lnTo>
                <a:lnTo>
                  <a:pt x="513" y="109"/>
                </a:lnTo>
                <a:lnTo>
                  <a:pt x="518" y="108"/>
                </a:lnTo>
                <a:lnTo>
                  <a:pt x="519" y="107"/>
                </a:lnTo>
                <a:lnTo>
                  <a:pt x="523" y="107"/>
                </a:lnTo>
                <a:lnTo>
                  <a:pt x="526" y="105"/>
                </a:lnTo>
                <a:lnTo>
                  <a:pt x="526" y="104"/>
                </a:lnTo>
                <a:lnTo>
                  <a:pt x="527" y="104"/>
                </a:lnTo>
                <a:lnTo>
                  <a:pt x="528" y="104"/>
                </a:lnTo>
                <a:lnTo>
                  <a:pt x="537" y="102"/>
                </a:lnTo>
                <a:lnTo>
                  <a:pt x="542" y="100"/>
                </a:lnTo>
                <a:lnTo>
                  <a:pt x="543" y="100"/>
                </a:lnTo>
                <a:lnTo>
                  <a:pt x="545" y="100"/>
                </a:lnTo>
                <a:lnTo>
                  <a:pt x="546" y="99"/>
                </a:lnTo>
                <a:lnTo>
                  <a:pt x="552" y="96"/>
                </a:lnTo>
                <a:lnTo>
                  <a:pt x="550" y="90"/>
                </a:lnTo>
                <a:lnTo>
                  <a:pt x="546" y="91"/>
                </a:lnTo>
                <a:lnTo>
                  <a:pt x="544" y="83"/>
                </a:lnTo>
                <a:lnTo>
                  <a:pt x="547" y="82"/>
                </a:lnTo>
                <a:lnTo>
                  <a:pt x="546" y="77"/>
                </a:lnTo>
                <a:lnTo>
                  <a:pt x="549" y="77"/>
                </a:lnTo>
                <a:lnTo>
                  <a:pt x="550" y="77"/>
                </a:lnTo>
                <a:lnTo>
                  <a:pt x="554" y="75"/>
                </a:lnTo>
                <a:lnTo>
                  <a:pt x="560" y="74"/>
                </a:lnTo>
                <a:lnTo>
                  <a:pt x="562" y="72"/>
                </a:lnTo>
                <a:lnTo>
                  <a:pt x="563" y="77"/>
                </a:lnTo>
                <a:lnTo>
                  <a:pt x="564" y="76"/>
                </a:lnTo>
                <a:lnTo>
                  <a:pt x="575" y="72"/>
                </a:lnTo>
                <a:lnTo>
                  <a:pt x="578" y="71"/>
                </a:lnTo>
                <a:lnTo>
                  <a:pt x="577" y="67"/>
                </a:lnTo>
                <a:lnTo>
                  <a:pt x="577" y="66"/>
                </a:lnTo>
                <a:lnTo>
                  <a:pt x="576" y="65"/>
                </a:lnTo>
                <a:lnTo>
                  <a:pt x="573" y="65"/>
                </a:lnTo>
                <a:lnTo>
                  <a:pt x="572" y="66"/>
                </a:lnTo>
                <a:lnTo>
                  <a:pt x="571" y="66"/>
                </a:lnTo>
                <a:lnTo>
                  <a:pt x="568" y="67"/>
                </a:lnTo>
                <a:lnTo>
                  <a:pt x="567" y="67"/>
                </a:lnTo>
                <a:lnTo>
                  <a:pt x="566" y="68"/>
                </a:lnTo>
                <a:lnTo>
                  <a:pt x="562" y="68"/>
                </a:lnTo>
                <a:lnTo>
                  <a:pt x="561" y="69"/>
                </a:lnTo>
                <a:lnTo>
                  <a:pt x="560" y="69"/>
                </a:lnTo>
                <a:lnTo>
                  <a:pt x="559" y="70"/>
                </a:lnTo>
                <a:lnTo>
                  <a:pt x="558" y="70"/>
                </a:lnTo>
                <a:lnTo>
                  <a:pt x="558" y="69"/>
                </a:lnTo>
                <a:lnTo>
                  <a:pt x="556" y="54"/>
                </a:lnTo>
                <a:lnTo>
                  <a:pt x="566" y="52"/>
                </a:lnTo>
                <a:lnTo>
                  <a:pt x="566" y="49"/>
                </a:lnTo>
                <a:lnTo>
                  <a:pt x="566" y="48"/>
                </a:lnTo>
                <a:lnTo>
                  <a:pt x="573" y="49"/>
                </a:lnTo>
                <a:lnTo>
                  <a:pt x="584" y="49"/>
                </a:lnTo>
                <a:lnTo>
                  <a:pt x="586" y="49"/>
                </a:lnTo>
                <a:lnTo>
                  <a:pt x="589" y="49"/>
                </a:lnTo>
                <a:lnTo>
                  <a:pt x="594" y="49"/>
                </a:lnTo>
                <a:lnTo>
                  <a:pt x="599" y="50"/>
                </a:lnTo>
                <a:lnTo>
                  <a:pt x="601" y="49"/>
                </a:lnTo>
                <a:lnTo>
                  <a:pt x="608" y="49"/>
                </a:lnTo>
                <a:lnTo>
                  <a:pt x="610" y="49"/>
                </a:lnTo>
                <a:lnTo>
                  <a:pt x="621" y="50"/>
                </a:lnTo>
                <a:lnTo>
                  <a:pt x="624" y="50"/>
                </a:lnTo>
                <a:lnTo>
                  <a:pt x="628" y="49"/>
                </a:lnTo>
                <a:lnTo>
                  <a:pt x="629" y="49"/>
                </a:lnTo>
                <a:lnTo>
                  <a:pt x="630" y="49"/>
                </a:lnTo>
                <a:lnTo>
                  <a:pt x="631" y="48"/>
                </a:lnTo>
                <a:lnTo>
                  <a:pt x="632" y="48"/>
                </a:lnTo>
                <a:lnTo>
                  <a:pt x="633" y="48"/>
                </a:lnTo>
                <a:lnTo>
                  <a:pt x="635" y="48"/>
                </a:lnTo>
                <a:lnTo>
                  <a:pt x="636" y="48"/>
                </a:lnTo>
                <a:lnTo>
                  <a:pt x="637" y="48"/>
                </a:lnTo>
                <a:lnTo>
                  <a:pt x="638" y="48"/>
                </a:lnTo>
                <a:lnTo>
                  <a:pt x="639" y="48"/>
                </a:lnTo>
                <a:lnTo>
                  <a:pt x="639" y="49"/>
                </a:lnTo>
                <a:lnTo>
                  <a:pt x="639" y="51"/>
                </a:lnTo>
                <a:lnTo>
                  <a:pt x="646" y="51"/>
                </a:lnTo>
                <a:lnTo>
                  <a:pt x="648" y="51"/>
                </a:lnTo>
                <a:lnTo>
                  <a:pt x="649" y="51"/>
                </a:lnTo>
                <a:lnTo>
                  <a:pt x="650" y="50"/>
                </a:lnTo>
                <a:lnTo>
                  <a:pt x="651" y="50"/>
                </a:lnTo>
                <a:lnTo>
                  <a:pt x="653" y="50"/>
                </a:lnTo>
                <a:lnTo>
                  <a:pt x="661" y="50"/>
                </a:lnTo>
                <a:lnTo>
                  <a:pt x="662" y="50"/>
                </a:lnTo>
                <a:lnTo>
                  <a:pt x="663" y="50"/>
                </a:lnTo>
                <a:lnTo>
                  <a:pt x="670" y="50"/>
                </a:lnTo>
                <a:lnTo>
                  <a:pt x="670" y="51"/>
                </a:lnTo>
                <a:lnTo>
                  <a:pt x="670" y="52"/>
                </a:lnTo>
                <a:lnTo>
                  <a:pt x="670" y="54"/>
                </a:lnTo>
                <a:lnTo>
                  <a:pt x="670" y="55"/>
                </a:lnTo>
                <a:lnTo>
                  <a:pt x="670" y="60"/>
                </a:lnTo>
                <a:lnTo>
                  <a:pt x="670" y="61"/>
                </a:lnTo>
                <a:lnTo>
                  <a:pt x="670" y="62"/>
                </a:lnTo>
                <a:lnTo>
                  <a:pt x="670" y="65"/>
                </a:lnTo>
                <a:lnTo>
                  <a:pt x="670" y="66"/>
                </a:lnTo>
                <a:lnTo>
                  <a:pt x="671" y="67"/>
                </a:lnTo>
                <a:lnTo>
                  <a:pt x="671" y="68"/>
                </a:lnTo>
                <a:lnTo>
                  <a:pt x="692" y="68"/>
                </a:lnTo>
                <a:lnTo>
                  <a:pt x="692" y="69"/>
                </a:lnTo>
                <a:lnTo>
                  <a:pt x="692" y="72"/>
                </a:lnTo>
                <a:lnTo>
                  <a:pt x="692" y="74"/>
                </a:lnTo>
                <a:lnTo>
                  <a:pt x="692" y="75"/>
                </a:lnTo>
                <a:lnTo>
                  <a:pt x="692" y="76"/>
                </a:lnTo>
                <a:lnTo>
                  <a:pt x="692" y="77"/>
                </a:lnTo>
                <a:lnTo>
                  <a:pt x="702" y="77"/>
                </a:lnTo>
                <a:lnTo>
                  <a:pt x="702" y="82"/>
                </a:lnTo>
                <a:lnTo>
                  <a:pt x="711" y="82"/>
                </a:lnTo>
                <a:lnTo>
                  <a:pt x="711" y="83"/>
                </a:lnTo>
                <a:lnTo>
                  <a:pt x="720" y="83"/>
                </a:lnTo>
                <a:lnTo>
                  <a:pt x="720" y="80"/>
                </a:lnTo>
                <a:lnTo>
                  <a:pt x="720" y="78"/>
                </a:lnTo>
                <a:lnTo>
                  <a:pt x="730" y="77"/>
                </a:lnTo>
                <a:lnTo>
                  <a:pt x="731" y="77"/>
                </a:lnTo>
                <a:lnTo>
                  <a:pt x="732" y="77"/>
                </a:lnTo>
                <a:lnTo>
                  <a:pt x="733" y="77"/>
                </a:lnTo>
                <a:lnTo>
                  <a:pt x="734" y="77"/>
                </a:lnTo>
                <a:lnTo>
                  <a:pt x="735" y="77"/>
                </a:lnTo>
                <a:lnTo>
                  <a:pt x="739" y="77"/>
                </a:lnTo>
                <a:lnTo>
                  <a:pt x="740" y="77"/>
                </a:lnTo>
                <a:lnTo>
                  <a:pt x="740" y="76"/>
                </a:lnTo>
                <a:lnTo>
                  <a:pt x="740" y="75"/>
                </a:lnTo>
                <a:lnTo>
                  <a:pt x="740" y="71"/>
                </a:lnTo>
                <a:lnTo>
                  <a:pt x="740" y="69"/>
                </a:lnTo>
                <a:lnTo>
                  <a:pt x="740" y="68"/>
                </a:lnTo>
                <a:lnTo>
                  <a:pt x="740" y="66"/>
                </a:lnTo>
                <a:lnTo>
                  <a:pt x="740" y="65"/>
                </a:lnTo>
                <a:lnTo>
                  <a:pt x="740" y="62"/>
                </a:lnTo>
                <a:lnTo>
                  <a:pt x="740" y="61"/>
                </a:lnTo>
                <a:lnTo>
                  <a:pt x="740" y="60"/>
                </a:lnTo>
                <a:lnTo>
                  <a:pt x="740" y="59"/>
                </a:lnTo>
                <a:lnTo>
                  <a:pt x="739" y="58"/>
                </a:lnTo>
                <a:lnTo>
                  <a:pt x="739" y="57"/>
                </a:lnTo>
                <a:lnTo>
                  <a:pt x="739" y="53"/>
                </a:lnTo>
                <a:lnTo>
                  <a:pt x="740" y="51"/>
                </a:lnTo>
                <a:lnTo>
                  <a:pt x="740" y="50"/>
                </a:lnTo>
                <a:lnTo>
                  <a:pt x="741" y="46"/>
                </a:lnTo>
                <a:lnTo>
                  <a:pt x="742" y="45"/>
                </a:lnTo>
                <a:lnTo>
                  <a:pt x="742" y="44"/>
                </a:lnTo>
                <a:lnTo>
                  <a:pt x="743" y="43"/>
                </a:lnTo>
                <a:lnTo>
                  <a:pt x="743" y="42"/>
                </a:lnTo>
                <a:lnTo>
                  <a:pt x="743" y="41"/>
                </a:lnTo>
                <a:lnTo>
                  <a:pt x="744" y="41"/>
                </a:lnTo>
                <a:lnTo>
                  <a:pt x="750" y="38"/>
                </a:lnTo>
                <a:lnTo>
                  <a:pt x="754" y="37"/>
                </a:lnTo>
                <a:lnTo>
                  <a:pt x="756" y="38"/>
                </a:lnTo>
                <a:lnTo>
                  <a:pt x="757" y="38"/>
                </a:lnTo>
                <a:lnTo>
                  <a:pt x="758" y="41"/>
                </a:lnTo>
                <a:lnTo>
                  <a:pt x="768" y="37"/>
                </a:lnTo>
                <a:lnTo>
                  <a:pt x="769" y="37"/>
                </a:lnTo>
                <a:lnTo>
                  <a:pt x="770" y="37"/>
                </a:lnTo>
                <a:lnTo>
                  <a:pt x="774" y="36"/>
                </a:lnTo>
                <a:lnTo>
                  <a:pt x="780" y="35"/>
                </a:lnTo>
                <a:lnTo>
                  <a:pt x="784" y="34"/>
                </a:lnTo>
                <a:lnTo>
                  <a:pt x="785" y="34"/>
                </a:lnTo>
                <a:lnTo>
                  <a:pt x="786" y="33"/>
                </a:lnTo>
                <a:lnTo>
                  <a:pt x="787" y="33"/>
                </a:lnTo>
                <a:lnTo>
                  <a:pt x="787" y="32"/>
                </a:lnTo>
                <a:lnTo>
                  <a:pt x="788" y="30"/>
                </a:lnTo>
                <a:lnTo>
                  <a:pt x="789" y="28"/>
                </a:lnTo>
                <a:lnTo>
                  <a:pt x="789" y="27"/>
                </a:lnTo>
                <a:lnTo>
                  <a:pt x="791" y="27"/>
                </a:lnTo>
                <a:lnTo>
                  <a:pt x="792" y="27"/>
                </a:lnTo>
                <a:lnTo>
                  <a:pt x="791" y="26"/>
                </a:lnTo>
                <a:lnTo>
                  <a:pt x="791" y="25"/>
                </a:lnTo>
                <a:lnTo>
                  <a:pt x="792" y="24"/>
                </a:lnTo>
                <a:lnTo>
                  <a:pt x="792" y="23"/>
                </a:lnTo>
                <a:lnTo>
                  <a:pt x="795" y="25"/>
                </a:lnTo>
                <a:lnTo>
                  <a:pt x="796" y="25"/>
                </a:lnTo>
                <a:lnTo>
                  <a:pt x="797" y="24"/>
                </a:lnTo>
                <a:lnTo>
                  <a:pt x="799" y="25"/>
                </a:lnTo>
                <a:lnTo>
                  <a:pt x="803" y="28"/>
                </a:lnTo>
                <a:lnTo>
                  <a:pt x="806" y="30"/>
                </a:lnTo>
                <a:lnTo>
                  <a:pt x="813" y="36"/>
                </a:lnTo>
                <a:lnTo>
                  <a:pt x="814" y="36"/>
                </a:lnTo>
                <a:lnTo>
                  <a:pt x="814" y="37"/>
                </a:lnTo>
                <a:lnTo>
                  <a:pt x="814" y="38"/>
                </a:lnTo>
                <a:lnTo>
                  <a:pt x="814" y="40"/>
                </a:lnTo>
                <a:lnTo>
                  <a:pt x="815" y="41"/>
                </a:lnTo>
                <a:lnTo>
                  <a:pt x="818" y="42"/>
                </a:lnTo>
                <a:lnTo>
                  <a:pt x="821" y="44"/>
                </a:lnTo>
                <a:lnTo>
                  <a:pt x="826" y="48"/>
                </a:lnTo>
                <a:lnTo>
                  <a:pt x="826" y="49"/>
                </a:lnTo>
                <a:lnTo>
                  <a:pt x="826" y="50"/>
                </a:lnTo>
                <a:lnTo>
                  <a:pt x="825" y="50"/>
                </a:lnTo>
                <a:lnTo>
                  <a:pt x="826" y="52"/>
                </a:lnTo>
                <a:lnTo>
                  <a:pt x="827" y="54"/>
                </a:lnTo>
                <a:lnTo>
                  <a:pt x="829" y="58"/>
                </a:lnTo>
                <a:lnTo>
                  <a:pt x="831" y="60"/>
                </a:lnTo>
                <a:lnTo>
                  <a:pt x="832" y="60"/>
                </a:lnTo>
                <a:lnTo>
                  <a:pt x="834" y="61"/>
                </a:lnTo>
                <a:lnTo>
                  <a:pt x="834" y="62"/>
                </a:lnTo>
                <a:lnTo>
                  <a:pt x="835" y="62"/>
                </a:lnTo>
                <a:lnTo>
                  <a:pt x="837" y="62"/>
                </a:lnTo>
                <a:lnTo>
                  <a:pt x="840" y="62"/>
                </a:lnTo>
                <a:lnTo>
                  <a:pt x="840" y="61"/>
                </a:lnTo>
                <a:lnTo>
                  <a:pt x="842" y="61"/>
                </a:lnTo>
                <a:lnTo>
                  <a:pt x="842" y="62"/>
                </a:lnTo>
                <a:lnTo>
                  <a:pt x="842" y="63"/>
                </a:lnTo>
                <a:lnTo>
                  <a:pt x="842" y="65"/>
                </a:lnTo>
                <a:lnTo>
                  <a:pt x="843" y="66"/>
                </a:lnTo>
                <a:lnTo>
                  <a:pt x="843" y="67"/>
                </a:lnTo>
                <a:lnTo>
                  <a:pt x="843" y="68"/>
                </a:lnTo>
                <a:lnTo>
                  <a:pt x="844" y="69"/>
                </a:lnTo>
                <a:lnTo>
                  <a:pt x="844" y="71"/>
                </a:lnTo>
                <a:lnTo>
                  <a:pt x="844" y="72"/>
                </a:lnTo>
                <a:lnTo>
                  <a:pt x="844" y="75"/>
                </a:lnTo>
                <a:lnTo>
                  <a:pt x="844" y="76"/>
                </a:lnTo>
                <a:lnTo>
                  <a:pt x="846" y="76"/>
                </a:lnTo>
                <a:lnTo>
                  <a:pt x="853" y="76"/>
                </a:lnTo>
                <a:lnTo>
                  <a:pt x="855" y="76"/>
                </a:lnTo>
                <a:lnTo>
                  <a:pt x="856" y="76"/>
                </a:lnTo>
                <a:lnTo>
                  <a:pt x="858" y="76"/>
                </a:lnTo>
                <a:lnTo>
                  <a:pt x="860" y="76"/>
                </a:lnTo>
                <a:lnTo>
                  <a:pt x="863" y="75"/>
                </a:lnTo>
                <a:lnTo>
                  <a:pt x="868" y="75"/>
                </a:lnTo>
                <a:lnTo>
                  <a:pt x="871" y="74"/>
                </a:lnTo>
                <a:lnTo>
                  <a:pt x="872" y="74"/>
                </a:lnTo>
                <a:lnTo>
                  <a:pt x="872" y="72"/>
                </a:lnTo>
                <a:lnTo>
                  <a:pt x="873" y="72"/>
                </a:lnTo>
                <a:lnTo>
                  <a:pt x="874" y="72"/>
                </a:lnTo>
                <a:lnTo>
                  <a:pt x="875" y="72"/>
                </a:lnTo>
                <a:lnTo>
                  <a:pt x="877" y="72"/>
                </a:lnTo>
                <a:lnTo>
                  <a:pt x="877" y="71"/>
                </a:lnTo>
                <a:lnTo>
                  <a:pt x="878" y="71"/>
                </a:lnTo>
                <a:lnTo>
                  <a:pt x="879" y="71"/>
                </a:lnTo>
                <a:lnTo>
                  <a:pt x="881" y="70"/>
                </a:lnTo>
                <a:lnTo>
                  <a:pt x="883" y="69"/>
                </a:lnTo>
                <a:lnTo>
                  <a:pt x="886" y="68"/>
                </a:lnTo>
                <a:lnTo>
                  <a:pt x="887" y="67"/>
                </a:lnTo>
                <a:lnTo>
                  <a:pt x="890" y="65"/>
                </a:lnTo>
                <a:lnTo>
                  <a:pt x="890" y="63"/>
                </a:lnTo>
                <a:lnTo>
                  <a:pt x="891" y="62"/>
                </a:lnTo>
                <a:lnTo>
                  <a:pt x="892" y="61"/>
                </a:lnTo>
                <a:lnTo>
                  <a:pt x="895" y="59"/>
                </a:lnTo>
                <a:lnTo>
                  <a:pt x="895" y="58"/>
                </a:lnTo>
                <a:lnTo>
                  <a:pt x="897" y="55"/>
                </a:lnTo>
                <a:lnTo>
                  <a:pt x="898" y="55"/>
                </a:lnTo>
                <a:lnTo>
                  <a:pt x="898" y="53"/>
                </a:lnTo>
                <a:lnTo>
                  <a:pt x="899" y="53"/>
                </a:lnTo>
                <a:lnTo>
                  <a:pt x="900" y="51"/>
                </a:lnTo>
                <a:lnTo>
                  <a:pt x="903" y="49"/>
                </a:lnTo>
                <a:lnTo>
                  <a:pt x="907" y="43"/>
                </a:lnTo>
                <a:lnTo>
                  <a:pt x="907" y="42"/>
                </a:lnTo>
                <a:lnTo>
                  <a:pt x="908" y="41"/>
                </a:lnTo>
                <a:lnTo>
                  <a:pt x="909" y="41"/>
                </a:lnTo>
                <a:lnTo>
                  <a:pt x="909" y="40"/>
                </a:lnTo>
                <a:lnTo>
                  <a:pt x="913" y="36"/>
                </a:lnTo>
                <a:lnTo>
                  <a:pt x="915" y="34"/>
                </a:lnTo>
                <a:lnTo>
                  <a:pt x="916" y="33"/>
                </a:lnTo>
                <a:lnTo>
                  <a:pt x="920" y="30"/>
                </a:lnTo>
                <a:lnTo>
                  <a:pt x="923" y="28"/>
                </a:lnTo>
                <a:lnTo>
                  <a:pt x="927" y="26"/>
                </a:lnTo>
                <a:lnTo>
                  <a:pt x="929" y="26"/>
                </a:lnTo>
                <a:lnTo>
                  <a:pt x="932" y="25"/>
                </a:lnTo>
                <a:lnTo>
                  <a:pt x="933" y="25"/>
                </a:lnTo>
                <a:lnTo>
                  <a:pt x="934" y="24"/>
                </a:lnTo>
                <a:lnTo>
                  <a:pt x="935" y="24"/>
                </a:lnTo>
                <a:lnTo>
                  <a:pt x="937" y="24"/>
                </a:lnTo>
                <a:lnTo>
                  <a:pt x="938" y="24"/>
                </a:lnTo>
                <a:lnTo>
                  <a:pt x="940" y="24"/>
                </a:lnTo>
                <a:lnTo>
                  <a:pt x="941" y="23"/>
                </a:lnTo>
                <a:lnTo>
                  <a:pt x="942" y="23"/>
                </a:lnTo>
                <a:lnTo>
                  <a:pt x="944" y="23"/>
                </a:lnTo>
                <a:lnTo>
                  <a:pt x="946" y="23"/>
                </a:lnTo>
                <a:lnTo>
                  <a:pt x="948" y="23"/>
                </a:lnTo>
                <a:lnTo>
                  <a:pt x="949" y="23"/>
                </a:lnTo>
                <a:lnTo>
                  <a:pt x="950" y="23"/>
                </a:lnTo>
                <a:lnTo>
                  <a:pt x="952" y="21"/>
                </a:lnTo>
                <a:lnTo>
                  <a:pt x="953" y="21"/>
                </a:lnTo>
                <a:lnTo>
                  <a:pt x="955" y="21"/>
                </a:lnTo>
                <a:lnTo>
                  <a:pt x="956" y="21"/>
                </a:lnTo>
                <a:lnTo>
                  <a:pt x="958" y="21"/>
                </a:lnTo>
                <a:lnTo>
                  <a:pt x="958" y="20"/>
                </a:lnTo>
                <a:lnTo>
                  <a:pt x="960" y="20"/>
                </a:lnTo>
                <a:lnTo>
                  <a:pt x="963" y="19"/>
                </a:lnTo>
                <a:lnTo>
                  <a:pt x="964" y="19"/>
                </a:lnTo>
                <a:lnTo>
                  <a:pt x="966" y="18"/>
                </a:lnTo>
                <a:lnTo>
                  <a:pt x="967" y="18"/>
                </a:lnTo>
                <a:lnTo>
                  <a:pt x="968" y="18"/>
                </a:lnTo>
                <a:lnTo>
                  <a:pt x="969" y="17"/>
                </a:lnTo>
                <a:lnTo>
                  <a:pt x="970" y="17"/>
                </a:lnTo>
                <a:lnTo>
                  <a:pt x="975" y="16"/>
                </a:lnTo>
                <a:lnTo>
                  <a:pt x="976" y="15"/>
                </a:lnTo>
                <a:lnTo>
                  <a:pt x="977" y="15"/>
                </a:lnTo>
                <a:lnTo>
                  <a:pt x="981" y="13"/>
                </a:lnTo>
                <a:lnTo>
                  <a:pt x="982" y="13"/>
                </a:lnTo>
                <a:lnTo>
                  <a:pt x="982" y="12"/>
                </a:lnTo>
                <a:lnTo>
                  <a:pt x="984" y="12"/>
                </a:lnTo>
                <a:lnTo>
                  <a:pt x="989" y="10"/>
                </a:lnTo>
                <a:lnTo>
                  <a:pt x="991" y="10"/>
                </a:lnTo>
                <a:lnTo>
                  <a:pt x="993" y="9"/>
                </a:lnTo>
                <a:lnTo>
                  <a:pt x="994" y="9"/>
                </a:lnTo>
                <a:lnTo>
                  <a:pt x="996" y="8"/>
                </a:lnTo>
                <a:lnTo>
                  <a:pt x="998" y="8"/>
                </a:lnTo>
                <a:lnTo>
                  <a:pt x="998" y="7"/>
                </a:lnTo>
                <a:lnTo>
                  <a:pt x="1002" y="5"/>
                </a:lnTo>
                <a:lnTo>
                  <a:pt x="1002" y="4"/>
                </a:lnTo>
                <a:lnTo>
                  <a:pt x="1006" y="3"/>
                </a:lnTo>
                <a:lnTo>
                  <a:pt x="1008" y="1"/>
                </a:lnTo>
                <a:lnTo>
                  <a:pt x="1009" y="0"/>
                </a:lnTo>
                <a:lnTo>
                  <a:pt x="1009" y="2"/>
                </a:lnTo>
                <a:lnTo>
                  <a:pt x="1009" y="3"/>
                </a:lnTo>
                <a:lnTo>
                  <a:pt x="1009" y="5"/>
                </a:lnTo>
                <a:lnTo>
                  <a:pt x="1009" y="8"/>
                </a:lnTo>
                <a:lnTo>
                  <a:pt x="1008" y="8"/>
                </a:lnTo>
                <a:lnTo>
                  <a:pt x="1001" y="12"/>
                </a:lnTo>
                <a:lnTo>
                  <a:pt x="1000" y="12"/>
                </a:lnTo>
                <a:lnTo>
                  <a:pt x="1000" y="13"/>
                </a:lnTo>
                <a:lnTo>
                  <a:pt x="998" y="19"/>
                </a:lnTo>
                <a:lnTo>
                  <a:pt x="998" y="20"/>
                </a:lnTo>
                <a:lnTo>
                  <a:pt x="998" y="21"/>
                </a:lnTo>
                <a:lnTo>
                  <a:pt x="999" y="21"/>
                </a:lnTo>
                <a:lnTo>
                  <a:pt x="1000" y="23"/>
                </a:lnTo>
                <a:lnTo>
                  <a:pt x="1001" y="23"/>
                </a:lnTo>
                <a:lnTo>
                  <a:pt x="1001" y="24"/>
                </a:lnTo>
                <a:lnTo>
                  <a:pt x="1002" y="24"/>
                </a:lnTo>
                <a:lnTo>
                  <a:pt x="1003" y="24"/>
                </a:lnTo>
                <a:lnTo>
                  <a:pt x="1003" y="25"/>
                </a:lnTo>
                <a:lnTo>
                  <a:pt x="1004" y="25"/>
                </a:lnTo>
                <a:lnTo>
                  <a:pt x="1006" y="26"/>
                </a:lnTo>
                <a:lnTo>
                  <a:pt x="1006" y="27"/>
                </a:lnTo>
                <a:lnTo>
                  <a:pt x="1008" y="28"/>
                </a:lnTo>
                <a:lnTo>
                  <a:pt x="1008" y="29"/>
                </a:lnTo>
                <a:lnTo>
                  <a:pt x="1009" y="30"/>
                </a:lnTo>
                <a:lnTo>
                  <a:pt x="1009" y="32"/>
                </a:lnTo>
                <a:lnTo>
                  <a:pt x="1010" y="33"/>
                </a:lnTo>
                <a:lnTo>
                  <a:pt x="1010" y="34"/>
                </a:lnTo>
                <a:lnTo>
                  <a:pt x="1011" y="35"/>
                </a:lnTo>
                <a:lnTo>
                  <a:pt x="1012" y="37"/>
                </a:lnTo>
                <a:lnTo>
                  <a:pt x="1013" y="37"/>
                </a:lnTo>
                <a:lnTo>
                  <a:pt x="1013" y="38"/>
                </a:lnTo>
                <a:lnTo>
                  <a:pt x="1013" y="40"/>
                </a:lnTo>
                <a:lnTo>
                  <a:pt x="1015" y="41"/>
                </a:lnTo>
                <a:lnTo>
                  <a:pt x="1017" y="40"/>
                </a:lnTo>
                <a:lnTo>
                  <a:pt x="1020" y="40"/>
                </a:lnTo>
                <a:lnTo>
                  <a:pt x="1026" y="38"/>
                </a:lnTo>
                <a:lnTo>
                  <a:pt x="1029" y="38"/>
                </a:lnTo>
                <a:lnTo>
                  <a:pt x="1033" y="37"/>
                </a:lnTo>
                <a:lnTo>
                  <a:pt x="1035" y="38"/>
                </a:lnTo>
                <a:lnTo>
                  <a:pt x="1038" y="38"/>
                </a:lnTo>
                <a:lnTo>
                  <a:pt x="1042" y="38"/>
                </a:lnTo>
                <a:lnTo>
                  <a:pt x="1044" y="38"/>
                </a:lnTo>
                <a:lnTo>
                  <a:pt x="1047" y="40"/>
                </a:lnTo>
                <a:lnTo>
                  <a:pt x="1053" y="41"/>
                </a:lnTo>
                <a:lnTo>
                  <a:pt x="1056" y="42"/>
                </a:lnTo>
                <a:lnTo>
                  <a:pt x="1060" y="43"/>
                </a:lnTo>
                <a:lnTo>
                  <a:pt x="1063" y="45"/>
                </a:lnTo>
                <a:lnTo>
                  <a:pt x="1067" y="46"/>
                </a:lnTo>
                <a:lnTo>
                  <a:pt x="1069" y="48"/>
                </a:lnTo>
                <a:lnTo>
                  <a:pt x="1077" y="51"/>
                </a:lnTo>
                <a:lnTo>
                  <a:pt x="1080" y="52"/>
                </a:lnTo>
                <a:lnTo>
                  <a:pt x="1085" y="54"/>
                </a:lnTo>
                <a:lnTo>
                  <a:pt x="1087" y="54"/>
                </a:lnTo>
                <a:lnTo>
                  <a:pt x="1089" y="55"/>
                </a:lnTo>
                <a:lnTo>
                  <a:pt x="1091" y="55"/>
                </a:lnTo>
                <a:lnTo>
                  <a:pt x="1101" y="57"/>
                </a:lnTo>
                <a:lnTo>
                  <a:pt x="1106" y="58"/>
                </a:lnTo>
                <a:lnTo>
                  <a:pt x="1108" y="58"/>
                </a:lnTo>
                <a:lnTo>
                  <a:pt x="1112" y="58"/>
                </a:lnTo>
                <a:lnTo>
                  <a:pt x="1117" y="59"/>
                </a:lnTo>
                <a:lnTo>
                  <a:pt x="1119" y="59"/>
                </a:lnTo>
                <a:lnTo>
                  <a:pt x="1121" y="59"/>
                </a:lnTo>
                <a:lnTo>
                  <a:pt x="1123" y="59"/>
                </a:lnTo>
                <a:lnTo>
                  <a:pt x="1125" y="59"/>
                </a:lnTo>
                <a:lnTo>
                  <a:pt x="1128" y="59"/>
                </a:lnTo>
                <a:lnTo>
                  <a:pt x="1129" y="59"/>
                </a:lnTo>
                <a:lnTo>
                  <a:pt x="1131" y="58"/>
                </a:lnTo>
                <a:lnTo>
                  <a:pt x="1132" y="58"/>
                </a:lnTo>
                <a:lnTo>
                  <a:pt x="1133" y="58"/>
                </a:lnTo>
                <a:lnTo>
                  <a:pt x="1134" y="57"/>
                </a:lnTo>
                <a:lnTo>
                  <a:pt x="1137" y="57"/>
                </a:lnTo>
                <a:lnTo>
                  <a:pt x="1138" y="55"/>
                </a:lnTo>
                <a:lnTo>
                  <a:pt x="1139" y="55"/>
                </a:lnTo>
                <a:lnTo>
                  <a:pt x="1144" y="53"/>
                </a:lnTo>
                <a:lnTo>
                  <a:pt x="1154" y="48"/>
                </a:lnTo>
                <a:lnTo>
                  <a:pt x="1157" y="45"/>
                </a:lnTo>
                <a:lnTo>
                  <a:pt x="1158" y="45"/>
                </a:lnTo>
                <a:lnTo>
                  <a:pt x="1159" y="45"/>
                </a:lnTo>
                <a:lnTo>
                  <a:pt x="1162" y="45"/>
                </a:lnTo>
                <a:lnTo>
                  <a:pt x="1163" y="44"/>
                </a:lnTo>
                <a:lnTo>
                  <a:pt x="1164" y="44"/>
                </a:lnTo>
                <a:lnTo>
                  <a:pt x="1172" y="40"/>
                </a:lnTo>
                <a:lnTo>
                  <a:pt x="1173" y="40"/>
                </a:lnTo>
                <a:lnTo>
                  <a:pt x="1175" y="38"/>
                </a:lnTo>
                <a:lnTo>
                  <a:pt x="1176" y="37"/>
                </a:lnTo>
                <a:lnTo>
                  <a:pt x="1179" y="34"/>
                </a:lnTo>
                <a:lnTo>
                  <a:pt x="1180" y="33"/>
                </a:lnTo>
                <a:lnTo>
                  <a:pt x="1185" y="30"/>
                </a:lnTo>
                <a:lnTo>
                  <a:pt x="1186" y="29"/>
                </a:lnTo>
                <a:lnTo>
                  <a:pt x="1190" y="28"/>
                </a:lnTo>
                <a:lnTo>
                  <a:pt x="1197" y="28"/>
                </a:lnTo>
                <a:lnTo>
                  <a:pt x="1205" y="28"/>
                </a:lnTo>
                <a:lnTo>
                  <a:pt x="1207" y="28"/>
                </a:lnTo>
                <a:lnTo>
                  <a:pt x="1209" y="28"/>
                </a:lnTo>
                <a:lnTo>
                  <a:pt x="1210" y="27"/>
                </a:lnTo>
                <a:lnTo>
                  <a:pt x="1214" y="27"/>
                </a:lnTo>
                <a:lnTo>
                  <a:pt x="1216" y="27"/>
                </a:lnTo>
                <a:lnTo>
                  <a:pt x="1219" y="27"/>
                </a:lnTo>
                <a:lnTo>
                  <a:pt x="1220" y="27"/>
                </a:lnTo>
                <a:lnTo>
                  <a:pt x="1222" y="27"/>
                </a:lnTo>
                <a:lnTo>
                  <a:pt x="1224" y="28"/>
                </a:lnTo>
                <a:lnTo>
                  <a:pt x="1226" y="29"/>
                </a:lnTo>
                <a:lnTo>
                  <a:pt x="1229" y="30"/>
                </a:lnTo>
                <a:lnTo>
                  <a:pt x="1235" y="34"/>
                </a:lnTo>
                <a:lnTo>
                  <a:pt x="1237" y="35"/>
                </a:lnTo>
                <a:lnTo>
                  <a:pt x="1240" y="36"/>
                </a:lnTo>
                <a:lnTo>
                  <a:pt x="1240" y="37"/>
                </a:lnTo>
                <a:lnTo>
                  <a:pt x="1240" y="38"/>
                </a:lnTo>
                <a:lnTo>
                  <a:pt x="1246" y="43"/>
                </a:lnTo>
                <a:lnTo>
                  <a:pt x="1251" y="43"/>
                </a:lnTo>
                <a:lnTo>
                  <a:pt x="1257" y="44"/>
                </a:lnTo>
                <a:lnTo>
                  <a:pt x="1270" y="45"/>
                </a:lnTo>
                <a:lnTo>
                  <a:pt x="1272" y="45"/>
                </a:lnTo>
                <a:lnTo>
                  <a:pt x="1272" y="46"/>
                </a:lnTo>
                <a:lnTo>
                  <a:pt x="1272" y="48"/>
                </a:lnTo>
                <a:lnTo>
                  <a:pt x="1272" y="50"/>
                </a:lnTo>
                <a:lnTo>
                  <a:pt x="1274" y="55"/>
                </a:lnTo>
                <a:lnTo>
                  <a:pt x="1274" y="68"/>
                </a:lnTo>
                <a:lnTo>
                  <a:pt x="1274" y="69"/>
                </a:lnTo>
                <a:lnTo>
                  <a:pt x="1275" y="74"/>
                </a:lnTo>
                <a:lnTo>
                  <a:pt x="1275" y="77"/>
                </a:lnTo>
                <a:lnTo>
                  <a:pt x="1268" y="77"/>
                </a:lnTo>
                <a:lnTo>
                  <a:pt x="1267" y="76"/>
                </a:lnTo>
                <a:lnTo>
                  <a:pt x="1265" y="76"/>
                </a:lnTo>
                <a:lnTo>
                  <a:pt x="1263" y="74"/>
                </a:lnTo>
                <a:lnTo>
                  <a:pt x="1261" y="72"/>
                </a:lnTo>
                <a:lnTo>
                  <a:pt x="1255" y="72"/>
                </a:lnTo>
                <a:lnTo>
                  <a:pt x="1254" y="75"/>
                </a:lnTo>
                <a:lnTo>
                  <a:pt x="1255" y="76"/>
                </a:lnTo>
                <a:lnTo>
                  <a:pt x="1259" y="79"/>
                </a:lnTo>
                <a:lnTo>
                  <a:pt x="1259" y="80"/>
                </a:lnTo>
                <a:lnTo>
                  <a:pt x="1259" y="83"/>
                </a:lnTo>
                <a:lnTo>
                  <a:pt x="1253" y="83"/>
                </a:lnTo>
                <a:lnTo>
                  <a:pt x="1251" y="83"/>
                </a:lnTo>
                <a:lnTo>
                  <a:pt x="1248" y="82"/>
                </a:lnTo>
                <a:lnTo>
                  <a:pt x="1245" y="79"/>
                </a:lnTo>
                <a:lnTo>
                  <a:pt x="1243" y="78"/>
                </a:lnTo>
                <a:lnTo>
                  <a:pt x="1243" y="82"/>
                </a:lnTo>
                <a:lnTo>
                  <a:pt x="1242" y="83"/>
                </a:lnTo>
                <a:lnTo>
                  <a:pt x="1241" y="87"/>
                </a:lnTo>
                <a:lnTo>
                  <a:pt x="1239" y="88"/>
                </a:lnTo>
                <a:lnTo>
                  <a:pt x="1239" y="90"/>
                </a:lnTo>
                <a:lnTo>
                  <a:pt x="1240" y="91"/>
                </a:lnTo>
                <a:lnTo>
                  <a:pt x="1245" y="91"/>
                </a:lnTo>
                <a:lnTo>
                  <a:pt x="1252" y="97"/>
                </a:lnTo>
                <a:lnTo>
                  <a:pt x="1251" y="99"/>
                </a:lnTo>
                <a:lnTo>
                  <a:pt x="1248" y="103"/>
                </a:lnTo>
                <a:lnTo>
                  <a:pt x="1241" y="99"/>
                </a:lnTo>
                <a:lnTo>
                  <a:pt x="1237" y="103"/>
                </a:lnTo>
                <a:lnTo>
                  <a:pt x="1235" y="102"/>
                </a:lnTo>
                <a:lnTo>
                  <a:pt x="1234" y="101"/>
                </a:lnTo>
                <a:lnTo>
                  <a:pt x="1237" y="96"/>
                </a:lnTo>
                <a:lnTo>
                  <a:pt x="1236" y="94"/>
                </a:lnTo>
                <a:lnTo>
                  <a:pt x="1235" y="93"/>
                </a:lnTo>
                <a:lnTo>
                  <a:pt x="1233" y="92"/>
                </a:lnTo>
                <a:lnTo>
                  <a:pt x="1233" y="91"/>
                </a:lnTo>
                <a:lnTo>
                  <a:pt x="1233" y="90"/>
                </a:lnTo>
                <a:lnTo>
                  <a:pt x="1233" y="87"/>
                </a:lnTo>
                <a:lnTo>
                  <a:pt x="1231" y="87"/>
                </a:lnTo>
                <a:lnTo>
                  <a:pt x="1229" y="86"/>
                </a:lnTo>
                <a:lnTo>
                  <a:pt x="1231" y="83"/>
                </a:lnTo>
                <a:lnTo>
                  <a:pt x="1232" y="80"/>
                </a:lnTo>
                <a:lnTo>
                  <a:pt x="1232" y="78"/>
                </a:lnTo>
                <a:lnTo>
                  <a:pt x="1228" y="78"/>
                </a:lnTo>
                <a:lnTo>
                  <a:pt x="1226" y="79"/>
                </a:lnTo>
                <a:lnTo>
                  <a:pt x="1227" y="77"/>
                </a:lnTo>
                <a:lnTo>
                  <a:pt x="1227" y="76"/>
                </a:lnTo>
                <a:lnTo>
                  <a:pt x="1224" y="75"/>
                </a:lnTo>
                <a:lnTo>
                  <a:pt x="1222" y="76"/>
                </a:lnTo>
                <a:lnTo>
                  <a:pt x="1222" y="83"/>
                </a:lnTo>
                <a:lnTo>
                  <a:pt x="1224" y="85"/>
                </a:lnTo>
                <a:lnTo>
                  <a:pt x="1224" y="86"/>
                </a:lnTo>
                <a:lnTo>
                  <a:pt x="1223" y="87"/>
                </a:lnTo>
                <a:lnTo>
                  <a:pt x="1223" y="90"/>
                </a:lnTo>
                <a:lnTo>
                  <a:pt x="1223" y="91"/>
                </a:lnTo>
                <a:lnTo>
                  <a:pt x="1224" y="92"/>
                </a:lnTo>
                <a:lnTo>
                  <a:pt x="1226" y="92"/>
                </a:lnTo>
                <a:lnTo>
                  <a:pt x="1231" y="97"/>
                </a:lnTo>
                <a:lnTo>
                  <a:pt x="1233" y="105"/>
                </a:lnTo>
                <a:lnTo>
                  <a:pt x="1233" y="107"/>
                </a:lnTo>
                <a:lnTo>
                  <a:pt x="1233" y="110"/>
                </a:lnTo>
                <a:lnTo>
                  <a:pt x="1231" y="113"/>
                </a:lnTo>
                <a:lnTo>
                  <a:pt x="1228" y="113"/>
                </a:lnTo>
                <a:lnTo>
                  <a:pt x="1227" y="113"/>
                </a:lnTo>
                <a:lnTo>
                  <a:pt x="1223" y="117"/>
                </a:lnTo>
                <a:lnTo>
                  <a:pt x="1214" y="116"/>
                </a:lnTo>
                <a:lnTo>
                  <a:pt x="1210" y="120"/>
                </a:lnTo>
                <a:lnTo>
                  <a:pt x="1203" y="115"/>
                </a:lnTo>
                <a:lnTo>
                  <a:pt x="1202" y="115"/>
                </a:lnTo>
                <a:lnTo>
                  <a:pt x="1206" y="110"/>
                </a:lnTo>
                <a:lnTo>
                  <a:pt x="1207" y="109"/>
                </a:lnTo>
                <a:lnTo>
                  <a:pt x="1202" y="107"/>
                </a:lnTo>
                <a:lnTo>
                  <a:pt x="1199" y="102"/>
                </a:lnTo>
                <a:lnTo>
                  <a:pt x="1196" y="109"/>
                </a:lnTo>
                <a:lnTo>
                  <a:pt x="1190" y="104"/>
                </a:lnTo>
                <a:lnTo>
                  <a:pt x="1186" y="119"/>
                </a:lnTo>
                <a:lnTo>
                  <a:pt x="1182" y="122"/>
                </a:lnTo>
                <a:lnTo>
                  <a:pt x="1182" y="124"/>
                </a:lnTo>
                <a:lnTo>
                  <a:pt x="1184" y="125"/>
                </a:lnTo>
                <a:lnTo>
                  <a:pt x="1183" y="126"/>
                </a:lnTo>
                <a:lnTo>
                  <a:pt x="1182" y="128"/>
                </a:lnTo>
                <a:lnTo>
                  <a:pt x="1185" y="130"/>
                </a:lnTo>
                <a:lnTo>
                  <a:pt x="1184" y="132"/>
                </a:lnTo>
                <a:lnTo>
                  <a:pt x="1182" y="134"/>
                </a:lnTo>
                <a:lnTo>
                  <a:pt x="1177" y="134"/>
                </a:lnTo>
                <a:lnTo>
                  <a:pt x="1177" y="135"/>
                </a:lnTo>
                <a:lnTo>
                  <a:pt x="1179" y="138"/>
                </a:lnTo>
                <a:lnTo>
                  <a:pt x="1179" y="140"/>
                </a:lnTo>
                <a:lnTo>
                  <a:pt x="1177" y="142"/>
                </a:lnTo>
                <a:lnTo>
                  <a:pt x="1190" y="153"/>
                </a:lnTo>
                <a:lnTo>
                  <a:pt x="1190" y="154"/>
                </a:lnTo>
                <a:lnTo>
                  <a:pt x="1189" y="160"/>
                </a:lnTo>
                <a:lnTo>
                  <a:pt x="1189" y="161"/>
                </a:lnTo>
                <a:lnTo>
                  <a:pt x="1185" y="164"/>
                </a:lnTo>
                <a:lnTo>
                  <a:pt x="1180" y="169"/>
                </a:lnTo>
                <a:lnTo>
                  <a:pt x="1180" y="170"/>
                </a:lnTo>
                <a:lnTo>
                  <a:pt x="1176" y="184"/>
                </a:lnTo>
                <a:lnTo>
                  <a:pt x="1175" y="185"/>
                </a:lnTo>
                <a:lnTo>
                  <a:pt x="1171" y="192"/>
                </a:lnTo>
                <a:lnTo>
                  <a:pt x="1181" y="202"/>
                </a:lnTo>
                <a:lnTo>
                  <a:pt x="1180" y="202"/>
                </a:lnTo>
                <a:lnTo>
                  <a:pt x="1176" y="205"/>
                </a:lnTo>
                <a:lnTo>
                  <a:pt x="1175" y="214"/>
                </a:lnTo>
                <a:lnTo>
                  <a:pt x="1170" y="226"/>
                </a:lnTo>
                <a:lnTo>
                  <a:pt x="1168" y="227"/>
                </a:lnTo>
                <a:lnTo>
                  <a:pt x="1164" y="228"/>
                </a:lnTo>
                <a:lnTo>
                  <a:pt x="1160" y="227"/>
                </a:lnTo>
                <a:lnTo>
                  <a:pt x="1158" y="237"/>
                </a:lnTo>
                <a:lnTo>
                  <a:pt x="1157" y="236"/>
                </a:lnTo>
                <a:lnTo>
                  <a:pt x="1155" y="235"/>
                </a:lnTo>
                <a:lnTo>
                  <a:pt x="1156" y="230"/>
                </a:lnTo>
                <a:lnTo>
                  <a:pt x="1151" y="229"/>
                </a:lnTo>
                <a:lnTo>
                  <a:pt x="1146" y="229"/>
                </a:lnTo>
                <a:lnTo>
                  <a:pt x="1139" y="221"/>
                </a:lnTo>
                <a:lnTo>
                  <a:pt x="1140" y="216"/>
                </a:lnTo>
                <a:lnTo>
                  <a:pt x="1132" y="210"/>
                </a:lnTo>
                <a:lnTo>
                  <a:pt x="1132" y="201"/>
                </a:lnTo>
                <a:lnTo>
                  <a:pt x="1131" y="202"/>
                </a:lnTo>
                <a:lnTo>
                  <a:pt x="1127" y="208"/>
                </a:lnTo>
                <a:lnTo>
                  <a:pt x="1130" y="216"/>
                </a:lnTo>
                <a:lnTo>
                  <a:pt x="1127" y="222"/>
                </a:lnTo>
                <a:lnTo>
                  <a:pt x="1128" y="227"/>
                </a:lnTo>
                <a:lnTo>
                  <a:pt x="1129" y="233"/>
                </a:lnTo>
                <a:lnTo>
                  <a:pt x="1128" y="234"/>
                </a:lnTo>
                <a:lnTo>
                  <a:pt x="1125" y="235"/>
                </a:lnTo>
                <a:lnTo>
                  <a:pt x="1124" y="235"/>
                </a:lnTo>
                <a:lnTo>
                  <a:pt x="1122" y="231"/>
                </a:lnTo>
                <a:lnTo>
                  <a:pt x="1120" y="228"/>
                </a:lnTo>
                <a:lnTo>
                  <a:pt x="1119" y="228"/>
                </a:lnTo>
                <a:lnTo>
                  <a:pt x="1117" y="226"/>
                </a:lnTo>
                <a:lnTo>
                  <a:pt x="1116" y="226"/>
                </a:lnTo>
                <a:lnTo>
                  <a:pt x="1114" y="224"/>
                </a:lnTo>
                <a:lnTo>
                  <a:pt x="1113" y="224"/>
                </a:lnTo>
                <a:lnTo>
                  <a:pt x="1111" y="221"/>
                </a:lnTo>
                <a:lnTo>
                  <a:pt x="1110" y="221"/>
                </a:lnTo>
                <a:lnTo>
                  <a:pt x="1103" y="221"/>
                </a:lnTo>
                <a:lnTo>
                  <a:pt x="1104" y="216"/>
                </a:lnTo>
                <a:lnTo>
                  <a:pt x="1105" y="211"/>
                </a:lnTo>
                <a:lnTo>
                  <a:pt x="1104" y="205"/>
                </a:lnTo>
                <a:lnTo>
                  <a:pt x="1101" y="200"/>
                </a:lnTo>
                <a:lnTo>
                  <a:pt x="1098" y="187"/>
                </a:lnTo>
                <a:lnTo>
                  <a:pt x="1098" y="177"/>
                </a:lnTo>
                <a:lnTo>
                  <a:pt x="1097" y="170"/>
                </a:lnTo>
                <a:lnTo>
                  <a:pt x="1096" y="170"/>
                </a:lnTo>
                <a:lnTo>
                  <a:pt x="1095" y="169"/>
                </a:lnTo>
                <a:lnTo>
                  <a:pt x="1094" y="169"/>
                </a:lnTo>
                <a:lnTo>
                  <a:pt x="1093" y="168"/>
                </a:lnTo>
                <a:lnTo>
                  <a:pt x="1089" y="163"/>
                </a:lnTo>
                <a:lnTo>
                  <a:pt x="1086" y="154"/>
                </a:lnTo>
                <a:lnTo>
                  <a:pt x="1084" y="154"/>
                </a:lnTo>
                <a:lnTo>
                  <a:pt x="1080" y="154"/>
                </a:lnTo>
                <a:lnTo>
                  <a:pt x="1078" y="152"/>
                </a:lnTo>
                <a:lnTo>
                  <a:pt x="1072" y="151"/>
                </a:lnTo>
                <a:lnTo>
                  <a:pt x="1061" y="167"/>
                </a:lnTo>
                <a:lnTo>
                  <a:pt x="1060" y="162"/>
                </a:lnTo>
                <a:lnTo>
                  <a:pt x="1052" y="174"/>
                </a:lnTo>
                <a:lnTo>
                  <a:pt x="1047" y="179"/>
                </a:lnTo>
                <a:lnTo>
                  <a:pt x="1041" y="188"/>
                </a:lnTo>
                <a:lnTo>
                  <a:pt x="1037" y="195"/>
                </a:lnTo>
                <a:lnTo>
                  <a:pt x="1029" y="204"/>
                </a:lnTo>
                <a:lnTo>
                  <a:pt x="1026" y="210"/>
                </a:lnTo>
                <a:lnTo>
                  <a:pt x="1021" y="217"/>
                </a:lnTo>
                <a:lnTo>
                  <a:pt x="1020" y="218"/>
                </a:lnTo>
                <a:lnTo>
                  <a:pt x="1020" y="219"/>
                </a:lnTo>
                <a:lnTo>
                  <a:pt x="1016" y="226"/>
                </a:lnTo>
                <a:lnTo>
                  <a:pt x="1015" y="227"/>
                </a:lnTo>
                <a:lnTo>
                  <a:pt x="1012" y="229"/>
                </a:lnTo>
                <a:lnTo>
                  <a:pt x="1011" y="231"/>
                </a:lnTo>
                <a:lnTo>
                  <a:pt x="1010" y="233"/>
                </a:lnTo>
                <a:lnTo>
                  <a:pt x="1009" y="235"/>
                </a:lnTo>
                <a:lnTo>
                  <a:pt x="1008" y="236"/>
                </a:lnTo>
                <a:lnTo>
                  <a:pt x="1006" y="238"/>
                </a:lnTo>
                <a:lnTo>
                  <a:pt x="1004" y="241"/>
                </a:lnTo>
                <a:lnTo>
                  <a:pt x="1003" y="241"/>
                </a:lnTo>
                <a:lnTo>
                  <a:pt x="995" y="239"/>
                </a:lnTo>
                <a:lnTo>
                  <a:pt x="986" y="237"/>
                </a:lnTo>
                <a:lnTo>
                  <a:pt x="982" y="237"/>
                </a:lnTo>
                <a:lnTo>
                  <a:pt x="974" y="236"/>
                </a:lnTo>
                <a:lnTo>
                  <a:pt x="964" y="234"/>
                </a:lnTo>
                <a:lnTo>
                  <a:pt x="955" y="233"/>
                </a:lnTo>
                <a:lnTo>
                  <a:pt x="953" y="234"/>
                </a:lnTo>
                <a:lnTo>
                  <a:pt x="952" y="231"/>
                </a:lnTo>
                <a:lnTo>
                  <a:pt x="951" y="230"/>
                </a:lnTo>
                <a:lnTo>
                  <a:pt x="951" y="228"/>
                </a:lnTo>
                <a:lnTo>
                  <a:pt x="950" y="228"/>
                </a:lnTo>
                <a:lnTo>
                  <a:pt x="950" y="227"/>
                </a:lnTo>
                <a:lnTo>
                  <a:pt x="949" y="227"/>
                </a:lnTo>
                <a:lnTo>
                  <a:pt x="948" y="227"/>
                </a:lnTo>
                <a:lnTo>
                  <a:pt x="947" y="227"/>
                </a:lnTo>
                <a:lnTo>
                  <a:pt x="947" y="226"/>
                </a:lnTo>
                <a:lnTo>
                  <a:pt x="946" y="226"/>
                </a:lnTo>
                <a:lnTo>
                  <a:pt x="947" y="225"/>
                </a:lnTo>
                <a:lnTo>
                  <a:pt x="949" y="222"/>
                </a:lnTo>
                <a:lnTo>
                  <a:pt x="949" y="221"/>
                </a:lnTo>
                <a:lnTo>
                  <a:pt x="948" y="220"/>
                </a:lnTo>
                <a:lnTo>
                  <a:pt x="949" y="219"/>
                </a:lnTo>
                <a:lnTo>
                  <a:pt x="949" y="218"/>
                </a:lnTo>
                <a:lnTo>
                  <a:pt x="949" y="217"/>
                </a:lnTo>
                <a:lnTo>
                  <a:pt x="949" y="216"/>
                </a:lnTo>
                <a:lnTo>
                  <a:pt x="950" y="214"/>
                </a:lnTo>
                <a:lnTo>
                  <a:pt x="951" y="213"/>
                </a:lnTo>
                <a:lnTo>
                  <a:pt x="951" y="212"/>
                </a:lnTo>
                <a:lnTo>
                  <a:pt x="950" y="211"/>
                </a:lnTo>
                <a:lnTo>
                  <a:pt x="948" y="207"/>
                </a:lnTo>
                <a:lnTo>
                  <a:pt x="948" y="205"/>
                </a:lnTo>
                <a:lnTo>
                  <a:pt x="947" y="205"/>
                </a:lnTo>
                <a:lnTo>
                  <a:pt x="947" y="204"/>
                </a:lnTo>
                <a:lnTo>
                  <a:pt x="947" y="203"/>
                </a:lnTo>
                <a:lnTo>
                  <a:pt x="938" y="201"/>
                </a:lnTo>
                <a:lnTo>
                  <a:pt x="937" y="202"/>
                </a:lnTo>
                <a:lnTo>
                  <a:pt x="935" y="202"/>
                </a:lnTo>
                <a:lnTo>
                  <a:pt x="935" y="203"/>
                </a:lnTo>
                <a:lnTo>
                  <a:pt x="935" y="204"/>
                </a:lnTo>
                <a:lnTo>
                  <a:pt x="929" y="209"/>
                </a:lnTo>
                <a:lnTo>
                  <a:pt x="925" y="210"/>
                </a:lnTo>
                <a:lnTo>
                  <a:pt x="925" y="209"/>
                </a:lnTo>
                <a:lnTo>
                  <a:pt x="923" y="209"/>
                </a:lnTo>
                <a:lnTo>
                  <a:pt x="922" y="209"/>
                </a:lnTo>
                <a:lnTo>
                  <a:pt x="916" y="211"/>
                </a:lnTo>
                <a:lnTo>
                  <a:pt x="910" y="210"/>
                </a:lnTo>
                <a:lnTo>
                  <a:pt x="907" y="211"/>
                </a:lnTo>
                <a:lnTo>
                  <a:pt x="904" y="214"/>
                </a:lnTo>
                <a:lnTo>
                  <a:pt x="900" y="217"/>
                </a:lnTo>
                <a:lnTo>
                  <a:pt x="896" y="219"/>
                </a:lnTo>
                <a:lnTo>
                  <a:pt x="890" y="216"/>
                </a:lnTo>
                <a:lnTo>
                  <a:pt x="889" y="218"/>
                </a:lnTo>
                <a:lnTo>
                  <a:pt x="888" y="218"/>
                </a:lnTo>
                <a:lnTo>
                  <a:pt x="887" y="217"/>
                </a:lnTo>
                <a:lnTo>
                  <a:pt x="887" y="216"/>
                </a:lnTo>
                <a:lnTo>
                  <a:pt x="888" y="214"/>
                </a:lnTo>
                <a:lnTo>
                  <a:pt x="887" y="213"/>
                </a:lnTo>
                <a:lnTo>
                  <a:pt x="886" y="212"/>
                </a:lnTo>
                <a:lnTo>
                  <a:pt x="879" y="210"/>
                </a:lnTo>
                <a:lnTo>
                  <a:pt x="871" y="210"/>
                </a:lnTo>
                <a:lnTo>
                  <a:pt x="868" y="210"/>
                </a:lnTo>
                <a:lnTo>
                  <a:pt x="868" y="209"/>
                </a:lnTo>
                <a:lnTo>
                  <a:pt x="868" y="203"/>
                </a:lnTo>
                <a:lnTo>
                  <a:pt x="864" y="203"/>
                </a:lnTo>
                <a:lnTo>
                  <a:pt x="857" y="203"/>
                </a:lnTo>
                <a:lnTo>
                  <a:pt x="851" y="199"/>
                </a:lnTo>
                <a:lnTo>
                  <a:pt x="836" y="199"/>
                </a:lnTo>
                <a:lnTo>
                  <a:pt x="835" y="196"/>
                </a:lnTo>
                <a:lnTo>
                  <a:pt x="834" y="194"/>
                </a:lnTo>
                <a:lnTo>
                  <a:pt x="830" y="195"/>
                </a:lnTo>
                <a:lnTo>
                  <a:pt x="827" y="196"/>
                </a:lnTo>
                <a:lnTo>
                  <a:pt x="826" y="196"/>
                </a:lnTo>
                <a:lnTo>
                  <a:pt x="825" y="196"/>
                </a:lnTo>
                <a:lnTo>
                  <a:pt x="823" y="195"/>
                </a:lnTo>
                <a:lnTo>
                  <a:pt x="822" y="195"/>
                </a:lnTo>
                <a:lnTo>
                  <a:pt x="822" y="194"/>
                </a:lnTo>
                <a:lnTo>
                  <a:pt x="821" y="194"/>
                </a:lnTo>
                <a:lnTo>
                  <a:pt x="820" y="194"/>
                </a:lnTo>
                <a:lnTo>
                  <a:pt x="820" y="193"/>
                </a:lnTo>
                <a:lnTo>
                  <a:pt x="810" y="194"/>
                </a:lnTo>
                <a:lnTo>
                  <a:pt x="809" y="192"/>
                </a:lnTo>
                <a:lnTo>
                  <a:pt x="805" y="188"/>
                </a:lnTo>
                <a:lnTo>
                  <a:pt x="805" y="187"/>
                </a:lnTo>
                <a:lnTo>
                  <a:pt x="805" y="185"/>
                </a:lnTo>
                <a:lnTo>
                  <a:pt x="804" y="185"/>
                </a:lnTo>
                <a:lnTo>
                  <a:pt x="802" y="183"/>
                </a:lnTo>
                <a:lnTo>
                  <a:pt x="797" y="183"/>
                </a:lnTo>
                <a:lnTo>
                  <a:pt x="796" y="183"/>
                </a:lnTo>
                <a:lnTo>
                  <a:pt x="795" y="183"/>
                </a:lnTo>
                <a:lnTo>
                  <a:pt x="794" y="184"/>
                </a:lnTo>
                <a:lnTo>
                  <a:pt x="789" y="186"/>
                </a:lnTo>
                <a:lnTo>
                  <a:pt x="789" y="187"/>
                </a:lnTo>
                <a:lnTo>
                  <a:pt x="786" y="185"/>
                </a:lnTo>
                <a:lnTo>
                  <a:pt x="785" y="185"/>
                </a:lnTo>
                <a:lnTo>
                  <a:pt x="785" y="184"/>
                </a:lnTo>
                <a:lnTo>
                  <a:pt x="784" y="184"/>
                </a:lnTo>
                <a:lnTo>
                  <a:pt x="784" y="183"/>
                </a:lnTo>
                <a:lnTo>
                  <a:pt x="783" y="183"/>
                </a:lnTo>
                <a:lnTo>
                  <a:pt x="779" y="186"/>
                </a:lnTo>
                <a:lnTo>
                  <a:pt x="776" y="187"/>
                </a:lnTo>
                <a:lnTo>
                  <a:pt x="776" y="188"/>
                </a:lnTo>
                <a:lnTo>
                  <a:pt x="775" y="188"/>
                </a:lnTo>
                <a:lnTo>
                  <a:pt x="774" y="188"/>
                </a:lnTo>
                <a:lnTo>
                  <a:pt x="771" y="189"/>
                </a:lnTo>
                <a:lnTo>
                  <a:pt x="770" y="189"/>
                </a:lnTo>
                <a:lnTo>
                  <a:pt x="769" y="189"/>
                </a:lnTo>
                <a:lnTo>
                  <a:pt x="769" y="188"/>
                </a:lnTo>
                <a:lnTo>
                  <a:pt x="768" y="188"/>
                </a:lnTo>
                <a:lnTo>
                  <a:pt x="768" y="189"/>
                </a:lnTo>
                <a:lnTo>
                  <a:pt x="767" y="189"/>
                </a:lnTo>
                <a:lnTo>
                  <a:pt x="766" y="188"/>
                </a:lnTo>
                <a:lnTo>
                  <a:pt x="763" y="189"/>
                </a:lnTo>
                <a:lnTo>
                  <a:pt x="761" y="191"/>
                </a:lnTo>
                <a:lnTo>
                  <a:pt x="759" y="192"/>
                </a:lnTo>
                <a:lnTo>
                  <a:pt x="758" y="193"/>
                </a:lnTo>
                <a:lnTo>
                  <a:pt x="757" y="193"/>
                </a:lnTo>
                <a:lnTo>
                  <a:pt x="756" y="194"/>
                </a:lnTo>
                <a:lnTo>
                  <a:pt x="754" y="194"/>
                </a:lnTo>
                <a:lnTo>
                  <a:pt x="754" y="192"/>
                </a:lnTo>
                <a:lnTo>
                  <a:pt x="754" y="189"/>
                </a:lnTo>
                <a:lnTo>
                  <a:pt x="754" y="184"/>
                </a:lnTo>
                <a:lnTo>
                  <a:pt x="750" y="187"/>
                </a:lnTo>
                <a:lnTo>
                  <a:pt x="749" y="188"/>
                </a:lnTo>
                <a:lnTo>
                  <a:pt x="748" y="188"/>
                </a:lnTo>
                <a:lnTo>
                  <a:pt x="748" y="189"/>
                </a:lnTo>
                <a:lnTo>
                  <a:pt x="746" y="189"/>
                </a:lnTo>
                <a:lnTo>
                  <a:pt x="745" y="189"/>
                </a:lnTo>
                <a:lnTo>
                  <a:pt x="744" y="189"/>
                </a:lnTo>
                <a:lnTo>
                  <a:pt x="743" y="189"/>
                </a:lnTo>
                <a:lnTo>
                  <a:pt x="742" y="189"/>
                </a:lnTo>
                <a:lnTo>
                  <a:pt x="740" y="189"/>
                </a:lnTo>
                <a:lnTo>
                  <a:pt x="737" y="188"/>
                </a:lnTo>
                <a:lnTo>
                  <a:pt x="736" y="188"/>
                </a:lnTo>
                <a:lnTo>
                  <a:pt x="731" y="187"/>
                </a:lnTo>
                <a:lnTo>
                  <a:pt x="728" y="187"/>
                </a:lnTo>
                <a:lnTo>
                  <a:pt x="727" y="187"/>
                </a:lnTo>
                <a:lnTo>
                  <a:pt x="726" y="186"/>
                </a:lnTo>
                <a:lnTo>
                  <a:pt x="726" y="187"/>
                </a:lnTo>
                <a:lnTo>
                  <a:pt x="726" y="188"/>
                </a:lnTo>
                <a:lnTo>
                  <a:pt x="726" y="189"/>
                </a:lnTo>
                <a:lnTo>
                  <a:pt x="726" y="191"/>
                </a:lnTo>
                <a:lnTo>
                  <a:pt x="726" y="192"/>
                </a:lnTo>
                <a:lnTo>
                  <a:pt x="727" y="192"/>
                </a:lnTo>
                <a:lnTo>
                  <a:pt x="727" y="193"/>
                </a:lnTo>
                <a:lnTo>
                  <a:pt x="728" y="193"/>
                </a:lnTo>
                <a:lnTo>
                  <a:pt x="728" y="194"/>
                </a:lnTo>
                <a:lnTo>
                  <a:pt x="726" y="195"/>
                </a:lnTo>
                <a:lnTo>
                  <a:pt x="724" y="195"/>
                </a:lnTo>
                <a:lnTo>
                  <a:pt x="725" y="196"/>
                </a:lnTo>
                <a:lnTo>
                  <a:pt x="726" y="197"/>
                </a:lnTo>
                <a:lnTo>
                  <a:pt x="727" y="201"/>
                </a:lnTo>
                <a:lnTo>
                  <a:pt x="727" y="202"/>
                </a:lnTo>
                <a:lnTo>
                  <a:pt x="727" y="204"/>
                </a:lnTo>
                <a:lnTo>
                  <a:pt x="725" y="205"/>
                </a:lnTo>
                <a:lnTo>
                  <a:pt x="724" y="205"/>
                </a:lnTo>
                <a:lnTo>
                  <a:pt x="723" y="205"/>
                </a:lnTo>
                <a:lnTo>
                  <a:pt x="719" y="204"/>
                </a:lnTo>
                <a:lnTo>
                  <a:pt x="716" y="203"/>
                </a:lnTo>
                <a:lnTo>
                  <a:pt x="711" y="197"/>
                </a:lnTo>
                <a:lnTo>
                  <a:pt x="710" y="197"/>
                </a:lnTo>
                <a:lnTo>
                  <a:pt x="709" y="197"/>
                </a:lnTo>
                <a:lnTo>
                  <a:pt x="709" y="196"/>
                </a:lnTo>
                <a:lnTo>
                  <a:pt x="709" y="194"/>
                </a:lnTo>
                <a:lnTo>
                  <a:pt x="708" y="194"/>
                </a:lnTo>
                <a:lnTo>
                  <a:pt x="707" y="194"/>
                </a:lnTo>
                <a:lnTo>
                  <a:pt x="707" y="193"/>
                </a:lnTo>
                <a:lnTo>
                  <a:pt x="706" y="193"/>
                </a:lnTo>
                <a:lnTo>
                  <a:pt x="705" y="193"/>
                </a:lnTo>
                <a:lnTo>
                  <a:pt x="705" y="192"/>
                </a:lnTo>
                <a:lnTo>
                  <a:pt x="704" y="192"/>
                </a:lnTo>
                <a:lnTo>
                  <a:pt x="704" y="191"/>
                </a:lnTo>
                <a:lnTo>
                  <a:pt x="704" y="189"/>
                </a:lnTo>
                <a:lnTo>
                  <a:pt x="704" y="187"/>
                </a:lnTo>
                <a:lnTo>
                  <a:pt x="704" y="186"/>
                </a:lnTo>
                <a:lnTo>
                  <a:pt x="702" y="186"/>
                </a:lnTo>
                <a:lnTo>
                  <a:pt x="701" y="186"/>
                </a:lnTo>
                <a:lnTo>
                  <a:pt x="700" y="186"/>
                </a:lnTo>
                <a:lnTo>
                  <a:pt x="699" y="186"/>
                </a:lnTo>
                <a:lnTo>
                  <a:pt x="699" y="187"/>
                </a:lnTo>
                <a:lnTo>
                  <a:pt x="698" y="187"/>
                </a:lnTo>
                <a:lnTo>
                  <a:pt x="697" y="187"/>
                </a:lnTo>
                <a:lnTo>
                  <a:pt x="696" y="188"/>
                </a:lnTo>
                <a:lnTo>
                  <a:pt x="694" y="189"/>
                </a:lnTo>
                <a:lnTo>
                  <a:pt x="693" y="188"/>
                </a:lnTo>
                <a:lnTo>
                  <a:pt x="692" y="187"/>
                </a:lnTo>
                <a:lnTo>
                  <a:pt x="691" y="185"/>
                </a:lnTo>
                <a:lnTo>
                  <a:pt x="688" y="183"/>
                </a:lnTo>
                <a:lnTo>
                  <a:pt x="688" y="184"/>
                </a:lnTo>
                <a:lnTo>
                  <a:pt x="685" y="183"/>
                </a:lnTo>
                <a:lnTo>
                  <a:pt x="685" y="184"/>
                </a:lnTo>
                <a:lnTo>
                  <a:pt x="683" y="183"/>
                </a:lnTo>
                <a:lnTo>
                  <a:pt x="682" y="182"/>
                </a:lnTo>
                <a:lnTo>
                  <a:pt x="681" y="182"/>
                </a:lnTo>
                <a:lnTo>
                  <a:pt x="680" y="180"/>
                </a:lnTo>
                <a:lnTo>
                  <a:pt x="682" y="178"/>
                </a:lnTo>
                <a:lnTo>
                  <a:pt x="683" y="177"/>
                </a:lnTo>
                <a:lnTo>
                  <a:pt x="685" y="174"/>
                </a:lnTo>
                <a:lnTo>
                  <a:pt x="687" y="172"/>
                </a:lnTo>
                <a:lnTo>
                  <a:pt x="690" y="169"/>
                </a:lnTo>
                <a:lnTo>
                  <a:pt x="692" y="168"/>
                </a:lnTo>
                <a:lnTo>
                  <a:pt x="692" y="167"/>
                </a:lnTo>
                <a:lnTo>
                  <a:pt x="691" y="167"/>
                </a:lnTo>
                <a:lnTo>
                  <a:pt x="690" y="167"/>
                </a:lnTo>
                <a:lnTo>
                  <a:pt x="689" y="166"/>
                </a:lnTo>
                <a:lnTo>
                  <a:pt x="687" y="166"/>
                </a:lnTo>
                <a:lnTo>
                  <a:pt x="685" y="164"/>
                </a:lnTo>
                <a:lnTo>
                  <a:pt x="684" y="164"/>
                </a:lnTo>
                <a:lnTo>
                  <a:pt x="683" y="164"/>
                </a:lnTo>
                <a:lnTo>
                  <a:pt x="682" y="164"/>
                </a:lnTo>
                <a:lnTo>
                  <a:pt x="681" y="164"/>
                </a:lnTo>
                <a:lnTo>
                  <a:pt x="680" y="164"/>
                </a:lnTo>
                <a:lnTo>
                  <a:pt x="679" y="164"/>
                </a:lnTo>
                <a:lnTo>
                  <a:pt x="677" y="161"/>
                </a:lnTo>
                <a:lnTo>
                  <a:pt x="677" y="160"/>
                </a:lnTo>
                <a:lnTo>
                  <a:pt x="673" y="145"/>
                </a:lnTo>
                <a:lnTo>
                  <a:pt x="673" y="144"/>
                </a:lnTo>
                <a:lnTo>
                  <a:pt x="664" y="145"/>
                </a:lnTo>
                <a:lnTo>
                  <a:pt x="663" y="145"/>
                </a:lnTo>
                <a:lnTo>
                  <a:pt x="648" y="145"/>
                </a:lnTo>
                <a:lnTo>
                  <a:pt x="642" y="146"/>
                </a:lnTo>
                <a:lnTo>
                  <a:pt x="640" y="146"/>
                </a:lnTo>
                <a:lnTo>
                  <a:pt x="637" y="147"/>
                </a:lnTo>
                <a:lnTo>
                  <a:pt x="629" y="150"/>
                </a:lnTo>
                <a:lnTo>
                  <a:pt x="622" y="152"/>
                </a:lnTo>
                <a:lnTo>
                  <a:pt x="622" y="151"/>
                </a:lnTo>
                <a:lnTo>
                  <a:pt x="620" y="144"/>
                </a:lnTo>
                <a:lnTo>
                  <a:pt x="612" y="149"/>
                </a:lnTo>
                <a:lnTo>
                  <a:pt x="607" y="151"/>
                </a:lnTo>
                <a:lnTo>
                  <a:pt x="606" y="151"/>
                </a:lnTo>
                <a:lnTo>
                  <a:pt x="602" y="153"/>
                </a:lnTo>
                <a:lnTo>
                  <a:pt x="598" y="155"/>
                </a:lnTo>
                <a:lnTo>
                  <a:pt x="595" y="158"/>
                </a:lnTo>
                <a:lnTo>
                  <a:pt x="592" y="160"/>
                </a:lnTo>
                <a:lnTo>
                  <a:pt x="590" y="160"/>
                </a:lnTo>
                <a:lnTo>
                  <a:pt x="590" y="161"/>
                </a:lnTo>
                <a:lnTo>
                  <a:pt x="588" y="163"/>
                </a:lnTo>
                <a:lnTo>
                  <a:pt x="587" y="163"/>
                </a:lnTo>
                <a:lnTo>
                  <a:pt x="586" y="164"/>
                </a:lnTo>
                <a:lnTo>
                  <a:pt x="585" y="164"/>
                </a:lnTo>
                <a:lnTo>
                  <a:pt x="592" y="169"/>
                </a:lnTo>
                <a:lnTo>
                  <a:pt x="593" y="169"/>
                </a:lnTo>
                <a:lnTo>
                  <a:pt x="590" y="171"/>
                </a:lnTo>
                <a:lnTo>
                  <a:pt x="587" y="177"/>
                </a:lnTo>
                <a:lnTo>
                  <a:pt x="576" y="193"/>
                </a:lnTo>
                <a:lnTo>
                  <a:pt x="573" y="195"/>
                </a:lnTo>
                <a:lnTo>
                  <a:pt x="572" y="197"/>
                </a:lnTo>
                <a:lnTo>
                  <a:pt x="569" y="201"/>
                </a:lnTo>
                <a:lnTo>
                  <a:pt x="568" y="204"/>
                </a:lnTo>
                <a:lnTo>
                  <a:pt x="550" y="270"/>
                </a:lnTo>
                <a:lnTo>
                  <a:pt x="547" y="275"/>
                </a:lnTo>
                <a:lnTo>
                  <a:pt x="546" y="280"/>
                </a:lnTo>
                <a:lnTo>
                  <a:pt x="546" y="281"/>
                </a:lnTo>
                <a:lnTo>
                  <a:pt x="545" y="281"/>
                </a:lnTo>
                <a:lnTo>
                  <a:pt x="544" y="286"/>
                </a:lnTo>
                <a:lnTo>
                  <a:pt x="541" y="297"/>
                </a:lnTo>
                <a:lnTo>
                  <a:pt x="541" y="299"/>
                </a:lnTo>
                <a:lnTo>
                  <a:pt x="539" y="300"/>
                </a:lnTo>
                <a:lnTo>
                  <a:pt x="539" y="302"/>
                </a:lnTo>
                <a:lnTo>
                  <a:pt x="529" y="328"/>
                </a:lnTo>
                <a:lnTo>
                  <a:pt x="529" y="329"/>
                </a:lnTo>
                <a:lnTo>
                  <a:pt x="528" y="330"/>
                </a:lnTo>
                <a:lnTo>
                  <a:pt x="527" y="335"/>
                </a:lnTo>
                <a:lnTo>
                  <a:pt x="523" y="342"/>
                </a:lnTo>
                <a:lnTo>
                  <a:pt x="521" y="345"/>
                </a:lnTo>
                <a:lnTo>
                  <a:pt x="520" y="346"/>
                </a:lnTo>
                <a:lnTo>
                  <a:pt x="518" y="352"/>
                </a:lnTo>
                <a:lnTo>
                  <a:pt x="517" y="354"/>
                </a:lnTo>
                <a:lnTo>
                  <a:pt x="517" y="355"/>
                </a:lnTo>
                <a:lnTo>
                  <a:pt x="515" y="359"/>
                </a:lnTo>
                <a:lnTo>
                  <a:pt x="511" y="369"/>
                </a:lnTo>
                <a:lnTo>
                  <a:pt x="511" y="371"/>
                </a:lnTo>
                <a:lnTo>
                  <a:pt x="510" y="372"/>
                </a:lnTo>
                <a:lnTo>
                  <a:pt x="510" y="375"/>
                </a:lnTo>
                <a:lnTo>
                  <a:pt x="510" y="376"/>
                </a:lnTo>
                <a:lnTo>
                  <a:pt x="509" y="376"/>
                </a:lnTo>
                <a:lnTo>
                  <a:pt x="508" y="379"/>
                </a:lnTo>
                <a:lnTo>
                  <a:pt x="507" y="385"/>
                </a:lnTo>
                <a:lnTo>
                  <a:pt x="507" y="386"/>
                </a:lnTo>
                <a:lnTo>
                  <a:pt x="506" y="387"/>
                </a:lnTo>
                <a:lnTo>
                  <a:pt x="502" y="387"/>
                </a:lnTo>
                <a:lnTo>
                  <a:pt x="501" y="387"/>
                </a:lnTo>
                <a:lnTo>
                  <a:pt x="492" y="387"/>
                </a:lnTo>
                <a:lnTo>
                  <a:pt x="487" y="387"/>
                </a:lnTo>
                <a:lnTo>
                  <a:pt x="486" y="387"/>
                </a:lnTo>
                <a:lnTo>
                  <a:pt x="486" y="386"/>
                </a:lnTo>
                <a:lnTo>
                  <a:pt x="486" y="385"/>
                </a:lnTo>
                <a:lnTo>
                  <a:pt x="476" y="385"/>
                </a:lnTo>
                <a:lnTo>
                  <a:pt x="476" y="384"/>
                </a:lnTo>
                <a:lnTo>
                  <a:pt x="476" y="383"/>
                </a:lnTo>
                <a:lnTo>
                  <a:pt x="476" y="381"/>
                </a:lnTo>
                <a:lnTo>
                  <a:pt x="476" y="380"/>
                </a:lnTo>
                <a:lnTo>
                  <a:pt x="476" y="379"/>
                </a:lnTo>
                <a:lnTo>
                  <a:pt x="476" y="377"/>
                </a:lnTo>
                <a:lnTo>
                  <a:pt x="476" y="376"/>
                </a:lnTo>
                <a:lnTo>
                  <a:pt x="476" y="375"/>
                </a:lnTo>
                <a:lnTo>
                  <a:pt x="476" y="373"/>
                </a:lnTo>
                <a:lnTo>
                  <a:pt x="474" y="373"/>
                </a:lnTo>
                <a:lnTo>
                  <a:pt x="472" y="373"/>
                </a:lnTo>
                <a:lnTo>
                  <a:pt x="468" y="373"/>
                </a:lnTo>
                <a:lnTo>
                  <a:pt x="466" y="373"/>
                </a:lnTo>
                <a:lnTo>
                  <a:pt x="465" y="373"/>
                </a:lnTo>
                <a:lnTo>
                  <a:pt x="461" y="373"/>
                </a:lnTo>
                <a:lnTo>
                  <a:pt x="460" y="373"/>
                </a:lnTo>
                <a:lnTo>
                  <a:pt x="459" y="373"/>
                </a:lnTo>
                <a:lnTo>
                  <a:pt x="458" y="373"/>
                </a:lnTo>
                <a:lnTo>
                  <a:pt x="457" y="373"/>
                </a:lnTo>
                <a:lnTo>
                  <a:pt x="456" y="373"/>
                </a:lnTo>
                <a:lnTo>
                  <a:pt x="455" y="373"/>
                </a:lnTo>
                <a:lnTo>
                  <a:pt x="454" y="373"/>
                </a:lnTo>
                <a:lnTo>
                  <a:pt x="452" y="373"/>
                </a:lnTo>
                <a:lnTo>
                  <a:pt x="458" y="380"/>
                </a:lnTo>
                <a:lnTo>
                  <a:pt x="460" y="383"/>
                </a:lnTo>
                <a:lnTo>
                  <a:pt x="463" y="386"/>
                </a:lnTo>
                <a:lnTo>
                  <a:pt x="464" y="387"/>
                </a:lnTo>
                <a:lnTo>
                  <a:pt x="467" y="392"/>
                </a:lnTo>
                <a:lnTo>
                  <a:pt x="468" y="393"/>
                </a:lnTo>
                <a:lnTo>
                  <a:pt x="467" y="393"/>
                </a:lnTo>
                <a:lnTo>
                  <a:pt x="466" y="394"/>
                </a:lnTo>
                <a:lnTo>
                  <a:pt x="464" y="394"/>
                </a:lnTo>
                <a:lnTo>
                  <a:pt x="461" y="395"/>
                </a:lnTo>
                <a:lnTo>
                  <a:pt x="455" y="397"/>
                </a:lnTo>
                <a:lnTo>
                  <a:pt x="447" y="401"/>
                </a:lnTo>
                <a:lnTo>
                  <a:pt x="446" y="401"/>
                </a:lnTo>
                <a:lnTo>
                  <a:pt x="446" y="400"/>
                </a:lnTo>
                <a:lnTo>
                  <a:pt x="446" y="397"/>
                </a:lnTo>
                <a:lnTo>
                  <a:pt x="446" y="396"/>
                </a:lnTo>
                <a:lnTo>
                  <a:pt x="446" y="395"/>
                </a:lnTo>
                <a:lnTo>
                  <a:pt x="446" y="394"/>
                </a:lnTo>
                <a:lnTo>
                  <a:pt x="446" y="393"/>
                </a:lnTo>
                <a:lnTo>
                  <a:pt x="446" y="390"/>
                </a:lnTo>
                <a:lnTo>
                  <a:pt x="444" y="390"/>
                </a:lnTo>
                <a:lnTo>
                  <a:pt x="443" y="390"/>
                </a:lnTo>
                <a:lnTo>
                  <a:pt x="442" y="390"/>
                </a:lnTo>
                <a:lnTo>
                  <a:pt x="440" y="390"/>
                </a:lnTo>
                <a:lnTo>
                  <a:pt x="439" y="390"/>
                </a:lnTo>
                <a:lnTo>
                  <a:pt x="438" y="390"/>
                </a:lnTo>
                <a:lnTo>
                  <a:pt x="437" y="390"/>
                </a:lnTo>
                <a:lnTo>
                  <a:pt x="435" y="390"/>
                </a:lnTo>
                <a:lnTo>
                  <a:pt x="433" y="390"/>
                </a:lnTo>
                <a:lnTo>
                  <a:pt x="429" y="390"/>
                </a:lnTo>
                <a:lnTo>
                  <a:pt x="426" y="390"/>
                </a:lnTo>
                <a:lnTo>
                  <a:pt x="425" y="390"/>
                </a:lnTo>
                <a:lnTo>
                  <a:pt x="424" y="390"/>
                </a:lnTo>
                <a:lnTo>
                  <a:pt x="423" y="390"/>
                </a:lnTo>
                <a:lnTo>
                  <a:pt x="422" y="390"/>
                </a:lnTo>
                <a:lnTo>
                  <a:pt x="421" y="390"/>
                </a:lnTo>
                <a:lnTo>
                  <a:pt x="420" y="390"/>
                </a:lnTo>
                <a:lnTo>
                  <a:pt x="414" y="390"/>
                </a:lnTo>
                <a:lnTo>
                  <a:pt x="413" y="390"/>
                </a:lnTo>
                <a:lnTo>
                  <a:pt x="413" y="392"/>
                </a:lnTo>
                <a:lnTo>
                  <a:pt x="413" y="393"/>
                </a:lnTo>
                <a:lnTo>
                  <a:pt x="413" y="394"/>
                </a:lnTo>
                <a:lnTo>
                  <a:pt x="413" y="395"/>
                </a:lnTo>
                <a:lnTo>
                  <a:pt x="413" y="396"/>
                </a:lnTo>
                <a:lnTo>
                  <a:pt x="413" y="397"/>
                </a:lnTo>
                <a:lnTo>
                  <a:pt x="413" y="398"/>
                </a:lnTo>
                <a:lnTo>
                  <a:pt x="411" y="398"/>
                </a:lnTo>
                <a:lnTo>
                  <a:pt x="408" y="398"/>
                </a:lnTo>
                <a:lnTo>
                  <a:pt x="407" y="398"/>
                </a:lnTo>
                <a:lnTo>
                  <a:pt x="406" y="398"/>
                </a:lnTo>
                <a:lnTo>
                  <a:pt x="405" y="398"/>
                </a:lnTo>
                <a:lnTo>
                  <a:pt x="403" y="398"/>
                </a:lnTo>
                <a:lnTo>
                  <a:pt x="399" y="398"/>
                </a:lnTo>
                <a:lnTo>
                  <a:pt x="398" y="398"/>
                </a:lnTo>
                <a:lnTo>
                  <a:pt x="397" y="398"/>
                </a:lnTo>
                <a:lnTo>
                  <a:pt x="397" y="400"/>
                </a:lnTo>
                <a:lnTo>
                  <a:pt x="397" y="401"/>
                </a:lnTo>
                <a:lnTo>
                  <a:pt x="397" y="402"/>
                </a:lnTo>
                <a:lnTo>
                  <a:pt x="397" y="404"/>
                </a:lnTo>
                <a:lnTo>
                  <a:pt x="397" y="405"/>
                </a:lnTo>
                <a:lnTo>
                  <a:pt x="397" y="406"/>
                </a:lnTo>
                <a:lnTo>
                  <a:pt x="396" y="406"/>
                </a:lnTo>
                <a:lnTo>
                  <a:pt x="395" y="406"/>
                </a:lnTo>
                <a:lnTo>
                  <a:pt x="392" y="406"/>
                </a:lnTo>
                <a:lnTo>
                  <a:pt x="391" y="406"/>
                </a:lnTo>
                <a:lnTo>
                  <a:pt x="389" y="406"/>
                </a:lnTo>
                <a:lnTo>
                  <a:pt x="381" y="406"/>
                </a:lnTo>
                <a:lnTo>
                  <a:pt x="381" y="404"/>
                </a:lnTo>
                <a:lnTo>
                  <a:pt x="381" y="403"/>
                </a:lnTo>
                <a:lnTo>
                  <a:pt x="380" y="398"/>
                </a:lnTo>
                <a:lnTo>
                  <a:pt x="380" y="396"/>
                </a:lnTo>
                <a:lnTo>
                  <a:pt x="380" y="395"/>
                </a:lnTo>
                <a:lnTo>
                  <a:pt x="380" y="394"/>
                </a:lnTo>
                <a:lnTo>
                  <a:pt x="380" y="393"/>
                </a:lnTo>
                <a:lnTo>
                  <a:pt x="380" y="390"/>
                </a:lnTo>
                <a:lnTo>
                  <a:pt x="375" y="390"/>
                </a:lnTo>
                <a:lnTo>
                  <a:pt x="374" y="390"/>
                </a:lnTo>
                <a:lnTo>
                  <a:pt x="373" y="390"/>
                </a:lnTo>
                <a:lnTo>
                  <a:pt x="372" y="390"/>
                </a:lnTo>
                <a:lnTo>
                  <a:pt x="372" y="380"/>
                </a:lnTo>
                <a:lnTo>
                  <a:pt x="372" y="377"/>
                </a:lnTo>
                <a:lnTo>
                  <a:pt x="372" y="376"/>
                </a:lnTo>
                <a:lnTo>
                  <a:pt x="372" y="373"/>
                </a:lnTo>
                <a:lnTo>
                  <a:pt x="371" y="373"/>
                </a:lnTo>
                <a:lnTo>
                  <a:pt x="366" y="373"/>
                </a:lnTo>
                <a:lnTo>
                  <a:pt x="365" y="373"/>
                </a:lnTo>
                <a:lnTo>
                  <a:pt x="364" y="373"/>
                </a:lnTo>
                <a:lnTo>
                  <a:pt x="361" y="373"/>
                </a:lnTo>
                <a:lnTo>
                  <a:pt x="360" y="373"/>
                </a:lnTo>
                <a:lnTo>
                  <a:pt x="359" y="373"/>
                </a:lnTo>
                <a:lnTo>
                  <a:pt x="356" y="375"/>
                </a:lnTo>
                <a:lnTo>
                  <a:pt x="349" y="375"/>
                </a:lnTo>
                <a:lnTo>
                  <a:pt x="347" y="375"/>
                </a:lnTo>
                <a:lnTo>
                  <a:pt x="347" y="373"/>
                </a:lnTo>
                <a:lnTo>
                  <a:pt x="347" y="370"/>
                </a:lnTo>
                <a:lnTo>
                  <a:pt x="347" y="369"/>
                </a:lnTo>
                <a:lnTo>
                  <a:pt x="347" y="367"/>
                </a:lnTo>
                <a:lnTo>
                  <a:pt x="347" y="366"/>
                </a:lnTo>
                <a:lnTo>
                  <a:pt x="347" y="364"/>
                </a:lnTo>
                <a:lnTo>
                  <a:pt x="347" y="363"/>
                </a:lnTo>
                <a:lnTo>
                  <a:pt x="347" y="362"/>
                </a:lnTo>
                <a:lnTo>
                  <a:pt x="345" y="362"/>
                </a:lnTo>
                <a:lnTo>
                  <a:pt x="343" y="362"/>
                </a:lnTo>
                <a:lnTo>
                  <a:pt x="335" y="362"/>
                </a:lnTo>
                <a:lnTo>
                  <a:pt x="333" y="362"/>
                </a:lnTo>
                <a:lnTo>
                  <a:pt x="331" y="362"/>
                </a:lnTo>
                <a:lnTo>
                  <a:pt x="331" y="371"/>
                </a:lnTo>
                <a:lnTo>
                  <a:pt x="331" y="375"/>
                </a:lnTo>
                <a:lnTo>
                  <a:pt x="330" y="375"/>
                </a:lnTo>
                <a:lnTo>
                  <a:pt x="329" y="375"/>
                </a:lnTo>
                <a:lnTo>
                  <a:pt x="327" y="375"/>
                </a:lnTo>
                <a:lnTo>
                  <a:pt x="326" y="375"/>
                </a:lnTo>
                <a:lnTo>
                  <a:pt x="325" y="375"/>
                </a:lnTo>
                <a:lnTo>
                  <a:pt x="323" y="375"/>
                </a:lnTo>
                <a:lnTo>
                  <a:pt x="322" y="375"/>
                </a:lnTo>
                <a:lnTo>
                  <a:pt x="321" y="375"/>
                </a:lnTo>
                <a:lnTo>
                  <a:pt x="320" y="375"/>
                </a:lnTo>
                <a:lnTo>
                  <a:pt x="319" y="375"/>
                </a:lnTo>
                <a:lnTo>
                  <a:pt x="318" y="375"/>
                </a:lnTo>
                <a:lnTo>
                  <a:pt x="317" y="375"/>
                </a:lnTo>
                <a:lnTo>
                  <a:pt x="316" y="375"/>
                </a:lnTo>
                <a:lnTo>
                  <a:pt x="314" y="375"/>
                </a:lnTo>
                <a:lnTo>
                  <a:pt x="314" y="376"/>
                </a:lnTo>
                <a:lnTo>
                  <a:pt x="316" y="379"/>
                </a:lnTo>
                <a:lnTo>
                  <a:pt x="316" y="380"/>
                </a:lnTo>
                <a:lnTo>
                  <a:pt x="316" y="381"/>
                </a:lnTo>
                <a:lnTo>
                  <a:pt x="316" y="383"/>
                </a:lnTo>
                <a:lnTo>
                  <a:pt x="309" y="383"/>
                </a:lnTo>
                <a:lnTo>
                  <a:pt x="306" y="383"/>
                </a:lnTo>
                <a:lnTo>
                  <a:pt x="306" y="384"/>
                </a:lnTo>
                <a:lnTo>
                  <a:pt x="306" y="385"/>
                </a:lnTo>
                <a:lnTo>
                  <a:pt x="306" y="388"/>
                </a:lnTo>
                <a:lnTo>
                  <a:pt x="306" y="390"/>
                </a:lnTo>
                <a:lnTo>
                  <a:pt x="304" y="390"/>
                </a:lnTo>
                <a:lnTo>
                  <a:pt x="301" y="390"/>
                </a:lnTo>
                <a:lnTo>
                  <a:pt x="299" y="390"/>
                </a:lnTo>
                <a:lnTo>
                  <a:pt x="297" y="390"/>
                </a:lnTo>
                <a:lnTo>
                  <a:pt x="296" y="390"/>
                </a:lnTo>
                <a:lnTo>
                  <a:pt x="293" y="390"/>
                </a:lnTo>
                <a:lnTo>
                  <a:pt x="291" y="390"/>
                </a:lnTo>
                <a:lnTo>
                  <a:pt x="283" y="390"/>
                </a:lnTo>
                <a:lnTo>
                  <a:pt x="283" y="389"/>
                </a:lnTo>
                <a:lnTo>
                  <a:pt x="283" y="388"/>
                </a:lnTo>
                <a:lnTo>
                  <a:pt x="283" y="387"/>
                </a:lnTo>
                <a:lnTo>
                  <a:pt x="283" y="386"/>
                </a:lnTo>
                <a:lnTo>
                  <a:pt x="283" y="385"/>
                </a:lnTo>
                <a:lnTo>
                  <a:pt x="283" y="384"/>
                </a:lnTo>
                <a:lnTo>
                  <a:pt x="283" y="381"/>
                </a:lnTo>
                <a:lnTo>
                  <a:pt x="283" y="380"/>
                </a:lnTo>
                <a:lnTo>
                  <a:pt x="283" y="379"/>
                </a:lnTo>
                <a:lnTo>
                  <a:pt x="283" y="376"/>
                </a:lnTo>
                <a:lnTo>
                  <a:pt x="283" y="375"/>
                </a:lnTo>
                <a:lnTo>
                  <a:pt x="283" y="373"/>
                </a:lnTo>
                <a:lnTo>
                  <a:pt x="283" y="370"/>
                </a:lnTo>
                <a:lnTo>
                  <a:pt x="283" y="369"/>
                </a:lnTo>
                <a:lnTo>
                  <a:pt x="283" y="368"/>
                </a:lnTo>
                <a:lnTo>
                  <a:pt x="283" y="367"/>
                </a:lnTo>
                <a:lnTo>
                  <a:pt x="283" y="366"/>
                </a:lnTo>
                <a:lnTo>
                  <a:pt x="283" y="364"/>
                </a:lnTo>
                <a:lnTo>
                  <a:pt x="283" y="363"/>
                </a:lnTo>
                <a:lnTo>
                  <a:pt x="283" y="362"/>
                </a:lnTo>
                <a:lnTo>
                  <a:pt x="285" y="362"/>
                </a:lnTo>
                <a:lnTo>
                  <a:pt x="293" y="362"/>
                </a:lnTo>
                <a:lnTo>
                  <a:pt x="299" y="362"/>
                </a:lnTo>
                <a:lnTo>
                  <a:pt x="299" y="361"/>
                </a:lnTo>
                <a:lnTo>
                  <a:pt x="299" y="359"/>
                </a:lnTo>
                <a:lnTo>
                  <a:pt x="299" y="354"/>
                </a:lnTo>
                <a:lnTo>
                  <a:pt x="296" y="354"/>
                </a:lnTo>
                <a:lnTo>
                  <a:pt x="293" y="354"/>
                </a:lnTo>
                <a:lnTo>
                  <a:pt x="290" y="354"/>
                </a:lnTo>
                <a:lnTo>
                  <a:pt x="286" y="354"/>
                </a:lnTo>
                <a:lnTo>
                  <a:pt x="284" y="354"/>
                </a:lnTo>
                <a:lnTo>
                  <a:pt x="283" y="354"/>
                </a:lnTo>
                <a:lnTo>
                  <a:pt x="283" y="353"/>
                </a:lnTo>
                <a:lnTo>
                  <a:pt x="283" y="352"/>
                </a:lnTo>
                <a:lnTo>
                  <a:pt x="282" y="343"/>
                </a:lnTo>
                <a:lnTo>
                  <a:pt x="276" y="343"/>
                </a:lnTo>
                <a:lnTo>
                  <a:pt x="274" y="343"/>
                </a:lnTo>
                <a:lnTo>
                  <a:pt x="271" y="343"/>
                </a:lnTo>
                <a:lnTo>
                  <a:pt x="266" y="343"/>
                </a:lnTo>
                <a:lnTo>
                  <a:pt x="262" y="343"/>
                </a:lnTo>
                <a:lnTo>
                  <a:pt x="258" y="343"/>
                </a:lnTo>
                <a:lnTo>
                  <a:pt x="253" y="343"/>
                </a:lnTo>
                <a:lnTo>
                  <a:pt x="251" y="343"/>
                </a:lnTo>
                <a:lnTo>
                  <a:pt x="250" y="343"/>
                </a:lnTo>
                <a:lnTo>
                  <a:pt x="248" y="343"/>
                </a:lnTo>
                <a:lnTo>
                  <a:pt x="244" y="343"/>
                </a:lnTo>
                <a:lnTo>
                  <a:pt x="241" y="343"/>
                </a:lnTo>
                <a:lnTo>
                  <a:pt x="237" y="343"/>
                </a:lnTo>
                <a:lnTo>
                  <a:pt x="234" y="343"/>
                </a:lnTo>
                <a:lnTo>
                  <a:pt x="231" y="343"/>
                </a:lnTo>
                <a:lnTo>
                  <a:pt x="227" y="343"/>
                </a:lnTo>
                <a:lnTo>
                  <a:pt x="224" y="343"/>
                </a:lnTo>
                <a:lnTo>
                  <a:pt x="217" y="343"/>
                </a:lnTo>
                <a:lnTo>
                  <a:pt x="210" y="343"/>
                </a:lnTo>
                <a:lnTo>
                  <a:pt x="207" y="343"/>
                </a:lnTo>
                <a:lnTo>
                  <a:pt x="201" y="343"/>
                </a:lnTo>
                <a:lnTo>
                  <a:pt x="201" y="328"/>
                </a:lnTo>
                <a:lnTo>
                  <a:pt x="201" y="326"/>
                </a:lnTo>
                <a:lnTo>
                  <a:pt x="217" y="326"/>
                </a:lnTo>
                <a:lnTo>
                  <a:pt x="217" y="325"/>
                </a:lnTo>
                <a:lnTo>
                  <a:pt x="217" y="322"/>
                </a:lnTo>
                <a:lnTo>
                  <a:pt x="217" y="321"/>
                </a:lnTo>
                <a:lnTo>
                  <a:pt x="217" y="320"/>
                </a:lnTo>
                <a:lnTo>
                  <a:pt x="217" y="316"/>
                </a:lnTo>
                <a:lnTo>
                  <a:pt x="217" y="314"/>
                </a:lnTo>
                <a:lnTo>
                  <a:pt x="217" y="313"/>
                </a:lnTo>
                <a:lnTo>
                  <a:pt x="217" y="310"/>
                </a:lnTo>
                <a:lnTo>
                  <a:pt x="217" y="309"/>
                </a:lnTo>
                <a:lnTo>
                  <a:pt x="217" y="306"/>
                </a:lnTo>
                <a:lnTo>
                  <a:pt x="217" y="305"/>
                </a:lnTo>
                <a:lnTo>
                  <a:pt x="217" y="303"/>
                </a:lnTo>
                <a:lnTo>
                  <a:pt x="217" y="302"/>
                </a:lnTo>
                <a:lnTo>
                  <a:pt x="217" y="300"/>
                </a:lnTo>
                <a:lnTo>
                  <a:pt x="217" y="299"/>
                </a:lnTo>
                <a:lnTo>
                  <a:pt x="217" y="296"/>
                </a:lnTo>
                <a:lnTo>
                  <a:pt x="217" y="295"/>
                </a:lnTo>
                <a:lnTo>
                  <a:pt x="217" y="294"/>
                </a:lnTo>
                <a:lnTo>
                  <a:pt x="217" y="293"/>
                </a:lnTo>
                <a:lnTo>
                  <a:pt x="217" y="292"/>
                </a:lnTo>
                <a:lnTo>
                  <a:pt x="217" y="291"/>
                </a:lnTo>
                <a:lnTo>
                  <a:pt x="216" y="291"/>
                </a:lnTo>
                <a:lnTo>
                  <a:pt x="215" y="291"/>
                </a:lnTo>
                <a:lnTo>
                  <a:pt x="215" y="288"/>
                </a:lnTo>
                <a:lnTo>
                  <a:pt x="215" y="280"/>
                </a:lnTo>
                <a:lnTo>
                  <a:pt x="215" y="279"/>
                </a:lnTo>
                <a:lnTo>
                  <a:pt x="213" y="279"/>
                </a:lnTo>
                <a:lnTo>
                  <a:pt x="211" y="279"/>
                </a:lnTo>
                <a:lnTo>
                  <a:pt x="211" y="277"/>
                </a:lnTo>
                <a:lnTo>
                  <a:pt x="210" y="277"/>
                </a:lnTo>
                <a:lnTo>
                  <a:pt x="209" y="277"/>
                </a:lnTo>
                <a:lnTo>
                  <a:pt x="207" y="277"/>
                </a:lnTo>
                <a:lnTo>
                  <a:pt x="206" y="277"/>
                </a:lnTo>
                <a:lnTo>
                  <a:pt x="204" y="277"/>
                </a:lnTo>
                <a:lnTo>
                  <a:pt x="202" y="277"/>
                </a:lnTo>
                <a:lnTo>
                  <a:pt x="201" y="277"/>
                </a:lnTo>
                <a:lnTo>
                  <a:pt x="200" y="277"/>
                </a:lnTo>
                <a:lnTo>
                  <a:pt x="200" y="276"/>
                </a:lnTo>
                <a:lnTo>
                  <a:pt x="201" y="274"/>
                </a:lnTo>
                <a:lnTo>
                  <a:pt x="201" y="272"/>
                </a:lnTo>
                <a:lnTo>
                  <a:pt x="201" y="271"/>
                </a:lnTo>
                <a:lnTo>
                  <a:pt x="201" y="270"/>
                </a:lnTo>
                <a:lnTo>
                  <a:pt x="201" y="269"/>
                </a:lnTo>
                <a:lnTo>
                  <a:pt x="201" y="266"/>
                </a:lnTo>
                <a:lnTo>
                  <a:pt x="201" y="262"/>
                </a:lnTo>
                <a:lnTo>
                  <a:pt x="201" y="260"/>
                </a:lnTo>
                <a:lnTo>
                  <a:pt x="217" y="260"/>
                </a:lnTo>
                <a:lnTo>
                  <a:pt x="217" y="259"/>
                </a:lnTo>
                <a:lnTo>
                  <a:pt x="217" y="258"/>
                </a:lnTo>
                <a:lnTo>
                  <a:pt x="217" y="256"/>
                </a:lnTo>
                <a:lnTo>
                  <a:pt x="211" y="258"/>
                </a:lnTo>
                <a:lnTo>
                  <a:pt x="211" y="256"/>
                </a:lnTo>
                <a:lnTo>
                  <a:pt x="211" y="254"/>
                </a:lnTo>
                <a:lnTo>
                  <a:pt x="211" y="252"/>
                </a:lnTo>
                <a:lnTo>
                  <a:pt x="209" y="252"/>
                </a:lnTo>
                <a:lnTo>
                  <a:pt x="209" y="250"/>
                </a:lnTo>
                <a:lnTo>
                  <a:pt x="209" y="249"/>
                </a:lnTo>
                <a:lnTo>
                  <a:pt x="207" y="249"/>
                </a:lnTo>
                <a:lnTo>
                  <a:pt x="207" y="247"/>
                </a:lnTo>
                <a:lnTo>
                  <a:pt x="207" y="244"/>
                </a:lnTo>
                <a:lnTo>
                  <a:pt x="208" y="244"/>
                </a:lnTo>
                <a:lnTo>
                  <a:pt x="209" y="244"/>
                </a:lnTo>
                <a:lnTo>
                  <a:pt x="209" y="241"/>
                </a:lnTo>
                <a:lnTo>
                  <a:pt x="210" y="241"/>
                </a:lnTo>
                <a:lnTo>
                  <a:pt x="213" y="241"/>
                </a:lnTo>
                <a:lnTo>
                  <a:pt x="213" y="235"/>
                </a:lnTo>
                <a:lnTo>
                  <a:pt x="213" y="234"/>
                </a:lnTo>
                <a:lnTo>
                  <a:pt x="211" y="234"/>
                </a:lnTo>
                <a:lnTo>
                  <a:pt x="211" y="233"/>
                </a:lnTo>
                <a:lnTo>
                  <a:pt x="214" y="233"/>
                </a:lnTo>
                <a:lnTo>
                  <a:pt x="217" y="233"/>
                </a:lnTo>
                <a:lnTo>
                  <a:pt x="217" y="231"/>
                </a:lnTo>
                <a:lnTo>
                  <a:pt x="217" y="230"/>
                </a:lnTo>
                <a:lnTo>
                  <a:pt x="217" y="227"/>
                </a:lnTo>
                <a:lnTo>
                  <a:pt x="215" y="227"/>
                </a:lnTo>
                <a:lnTo>
                  <a:pt x="210" y="227"/>
                </a:lnTo>
                <a:lnTo>
                  <a:pt x="208" y="227"/>
                </a:lnTo>
                <a:lnTo>
                  <a:pt x="207" y="227"/>
                </a:lnTo>
                <a:lnTo>
                  <a:pt x="204" y="227"/>
                </a:lnTo>
                <a:lnTo>
                  <a:pt x="202" y="227"/>
                </a:lnTo>
                <a:lnTo>
                  <a:pt x="201" y="227"/>
                </a:lnTo>
                <a:lnTo>
                  <a:pt x="200" y="227"/>
                </a:lnTo>
                <a:lnTo>
                  <a:pt x="201" y="236"/>
                </a:lnTo>
                <a:lnTo>
                  <a:pt x="205" y="236"/>
                </a:lnTo>
                <a:lnTo>
                  <a:pt x="205" y="237"/>
                </a:lnTo>
                <a:lnTo>
                  <a:pt x="205" y="239"/>
                </a:lnTo>
                <a:lnTo>
                  <a:pt x="205" y="242"/>
                </a:lnTo>
                <a:lnTo>
                  <a:pt x="204" y="242"/>
                </a:lnTo>
                <a:lnTo>
                  <a:pt x="204" y="244"/>
                </a:lnTo>
                <a:lnTo>
                  <a:pt x="204" y="249"/>
                </a:lnTo>
                <a:lnTo>
                  <a:pt x="201" y="249"/>
                </a:lnTo>
                <a:lnTo>
                  <a:pt x="201" y="247"/>
                </a:lnTo>
                <a:lnTo>
                  <a:pt x="201" y="244"/>
                </a:lnTo>
                <a:lnTo>
                  <a:pt x="200" y="244"/>
                </a:lnTo>
                <a:lnTo>
                  <a:pt x="199" y="244"/>
                </a:lnTo>
                <a:lnTo>
                  <a:pt x="198" y="244"/>
                </a:lnTo>
                <a:lnTo>
                  <a:pt x="193" y="244"/>
                </a:lnTo>
                <a:lnTo>
                  <a:pt x="192" y="231"/>
                </a:lnTo>
                <a:lnTo>
                  <a:pt x="190" y="231"/>
                </a:lnTo>
                <a:lnTo>
                  <a:pt x="188" y="231"/>
                </a:lnTo>
                <a:lnTo>
                  <a:pt x="184" y="231"/>
                </a:lnTo>
                <a:lnTo>
                  <a:pt x="184" y="235"/>
                </a:lnTo>
                <a:lnTo>
                  <a:pt x="184" y="242"/>
                </a:lnTo>
                <a:lnTo>
                  <a:pt x="184" y="244"/>
                </a:lnTo>
                <a:lnTo>
                  <a:pt x="184" y="245"/>
                </a:lnTo>
                <a:lnTo>
                  <a:pt x="184" y="247"/>
                </a:lnTo>
                <a:lnTo>
                  <a:pt x="184" y="250"/>
                </a:lnTo>
                <a:lnTo>
                  <a:pt x="184" y="256"/>
                </a:lnTo>
                <a:lnTo>
                  <a:pt x="184" y="259"/>
                </a:lnTo>
                <a:lnTo>
                  <a:pt x="184" y="261"/>
                </a:lnTo>
                <a:lnTo>
                  <a:pt x="184" y="262"/>
                </a:lnTo>
                <a:lnTo>
                  <a:pt x="184" y="263"/>
                </a:lnTo>
                <a:lnTo>
                  <a:pt x="184" y="267"/>
                </a:lnTo>
                <a:lnTo>
                  <a:pt x="184" y="268"/>
                </a:lnTo>
                <a:lnTo>
                  <a:pt x="185" y="268"/>
                </a:lnTo>
                <a:lnTo>
                  <a:pt x="187" y="268"/>
                </a:lnTo>
                <a:lnTo>
                  <a:pt x="189" y="268"/>
                </a:lnTo>
                <a:lnTo>
                  <a:pt x="189" y="269"/>
                </a:lnTo>
                <a:lnTo>
                  <a:pt x="191" y="269"/>
                </a:lnTo>
                <a:lnTo>
                  <a:pt x="191" y="271"/>
                </a:lnTo>
                <a:lnTo>
                  <a:pt x="190" y="271"/>
                </a:lnTo>
                <a:lnTo>
                  <a:pt x="190" y="274"/>
                </a:lnTo>
                <a:lnTo>
                  <a:pt x="190" y="275"/>
                </a:lnTo>
                <a:lnTo>
                  <a:pt x="184" y="275"/>
                </a:lnTo>
                <a:lnTo>
                  <a:pt x="184" y="277"/>
                </a:lnTo>
                <a:lnTo>
                  <a:pt x="184" y="280"/>
                </a:lnTo>
                <a:lnTo>
                  <a:pt x="184" y="288"/>
                </a:lnTo>
                <a:lnTo>
                  <a:pt x="184" y="292"/>
                </a:lnTo>
                <a:lnTo>
                  <a:pt x="184" y="293"/>
                </a:lnTo>
                <a:lnTo>
                  <a:pt x="184" y="299"/>
                </a:lnTo>
                <a:lnTo>
                  <a:pt x="184" y="300"/>
                </a:lnTo>
                <a:lnTo>
                  <a:pt x="184" y="301"/>
                </a:lnTo>
                <a:lnTo>
                  <a:pt x="184" y="302"/>
                </a:lnTo>
                <a:lnTo>
                  <a:pt x="184" y="303"/>
                </a:lnTo>
                <a:lnTo>
                  <a:pt x="184" y="304"/>
                </a:lnTo>
                <a:lnTo>
                  <a:pt x="184" y="309"/>
                </a:lnTo>
                <a:lnTo>
                  <a:pt x="184" y="310"/>
                </a:lnTo>
                <a:lnTo>
                  <a:pt x="183" y="310"/>
                </a:lnTo>
                <a:lnTo>
                  <a:pt x="182" y="310"/>
                </a:lnTo>
                <a:lnTo>
                  <a:pt x="181" y="310"/>
                </a:lnTo>
                <a:lnTo>
                  <a:pt x="180" y="310"/>
                </a:lnTo>
                <a:lnTo>
                  <a:pt x="176" y="310"/>
                </a:lnTo>
                <a:lnTo>
                  <a:pt x="175" y="310"/>
                </a:lnTo>
                <a:lnTo>
                  <a:pt x="174" y="310"/>
                </a:lnTo>
                <a:lnTo>
                  <a:pt x="171" y="310"/>
                </a:lnTo>
                <a:lnTo>
                  <a:pt x="170" y="310"/>
                </a:lnTo>
                <a:lnTo>
                  <a:pt x="168" y="310"/>
                </a:lnTo>
                <a:lnTo>
                  <a:pt x="168" y="308"/>
                </a:lnTo>
                <a:lnTo>
                  <a:pt x="168" y="305"/>
                </a:lnTo>
                <a:lnTo>
                  <a:pt x="166" y="305"/>
                </a:lnTo>
                <a:lnTo>
                  <a:pt x="165" y="305"/>
                </a:lnTo>
                <a:lnTo>
                  <a:pt x="163" y="305"/>
                </a:lnTo>
                <a:lnTo>
                  <a:pt x="161" y="305"/>
                </a:lnTo>
                <a:lnTo>
                  <a:pt x="159" y="305"/>
                </a:lnTo>
                <a:lnTo>
                  <a:pt x="159" y="308"/>
                </a:lnTo>
                <a:lnTo>
                  <a:pt x="155" y="308"/>
                </a:lnTo>
                <a:lnTo>
                  <a:pt x="155" y="306"/>
                </a:lnTo>
                <a:lnTo>
                  <a:pt x="155" y="305"/>
                </a:lnTo>
                <a:lnTo>
                  <a:pt x="155" y="303"/>
                </a:lnTo>
                <a:lnTo>
                  <a:pt x="155" y="302"/>
                </a:lnTo>
                <a:lnTo>
                  <a:pt x="155" y="301"/>
                </a:lnTo>
                <a:lnTo>
                  <a:pt x="155" y="300"/>
                </a:lnTo>
                <a:lnTo>
                  <a:pt x="154" y="300"/>
                </a:lnTo>
                <a:lnTo>
                  <a:pt x="153" y="301"/>
                </a:lnTo>
                <a:lnTo>
                  <a:pt x="153" y="302"/>
                </a:lnTo>
                <a:lnTo>
                  <a:pt x="153" y="305"/>
                </a:lnTo>
                <a:lnTo>
                  <a:pt x="152" y="305"/>
                </a:lnTo>
                <a:lnTo>
                  <a:pt x="152" y="310"/>
                </a:lnTo>
                <a:lnTo>
                  <a:pt x="150" y="310"/>
                </a:lnTo>
                <a:lnTo>
                  <a:pt x="149" y="310"/>
                </a:lnTo>
                <a:lnTo>
                  <a:pt x="148" y="310"/>
                </a:lnTo>
                <a:lnTo>
                  <a:pt x="147" y="310"/>
                </a:lnTo>
                <a:lnTo>
                  <a:pt x="146" y="310"/>
                </a:lnTo>
                <a:lnTo>
                  <a:pt x="146" y="309"/>
                </a:lnTo>
                <a:lnTo>
                  <a:pt x="146" y="306"/>
                </a:lnTo>
                <a:lnTo>
                  <a:pt x="145" y="306"/>
                </a:lnTo>
                <a:lnTo>
                  <a:pt x="145" y="309"/>
                </a:lnTo>
                <a:lnTo>
                  <a:pt x="145" y="310"/>
                </a:lnTo>
                <a:lnTo>
                  <a:pt x="144" y="310"/>
                </a:lnTo>
                <a:lnTo>
                  <a:pt x="141" y="310"/>
                </a:lnTo>
                <a:lnTo>
                  <a:pt x="140" y="310"/>
                </a:lnTo>
                <a:lnTo>
                  <a:pt x="139" y="310"/>
                </a:lnTo>
                <a:lnTo>
                  <a:pt x="138" y="310"/>
                </a:lnTo>
                <a:lnTo>
                  <a:pt x="138" y="294"/>
                </a:lnTo>
                <a:lnTo>
                  <a:pt x="139" y="294"/>
                </a:lnTo>
                <a:lnTo>
                  <a:pt x="140" y="294"/>
                </a:lnTo>
                <a:lnTo>
                  <a:pt x="146" y="294"/>
                </a:lnTo>
                <a:lnTo>
                  <a:pt x="147" y="294"/>
                </a:lnTo>
                <a:lnTo>
                  <a:pt x="150" y="294"/>
                </a:lnTo>
                <a:lnTo>
                  <a:pt x="154" y="294"/>
                </a:lnTo>
                <a:lnTo>
                  <a:pt x="154" y="293"/>
                </a:lnTo>
                <a:lnTo>
                  <a:pt x="154" y="292"/>
                </a:lnTo>
                <a:lnTo>
                  <a:pt x="154" y="291"/>
                </a:lnTo>
                <a:lnTo>
                  <a:pt x="154" y="289"/>
                </a:lnTo>
                <a:lnTo>
                  <a:pt x="154" y="288"/>
                </a:lnTo>
                <a:lnTo>
                  <a:pt x="154" y="287"/>
                </a:lnTo>
                <a:lnTo>
                  <a:pt x="154" y="286"/>
                </a:lnTo>
                <a:lnTo>
                  <a:pt x="153" y="286"/>
                </a:lnTo>
                <a:lnTo>
                  <a:pt x="148" y="286"/>
                </a:lnTo>
                <a:lnTo>
                  <a:pt x="146" y="286"/>
                </a:lnTo>
                <a:lnTo>
                  <a:pt x="141" y="286"/>
                </a:lnTo>
                <a:lnTo>
                  <a:pt x="140" y="286"/>
                </a:lnTo>
                <a:lnTo>
                  <a:pt x="139" y="286"/>
                </a:lnTo>
                <a:lnTo>
                  <a:pt x="137" y="286"/>
                </a:lnTo>
                <a:lnTo>
                  <a:pt x="136" y="286"/>
                </a:lnTo>
                <a:lnTo>
                  <a:pt x="133" y="286"/>
                </a:lnTo>
                <a:lnTo>
                  <a:pt x="131" y="286"/>
                </a:lnTo>
                <a:lnTo>
                  <a:pt x="124" y="286"/>
                </a:lnTo>
                <a:lnTo>
                  <a:pt x="122" y="286"/>
                </a:lnTo>
                <a:lnTo>
                  <a:pt x="121" y="286"/>
                </a:lnTo>
                <a:lnTo>
                  <a:pt x="120" y="286"/>
                </a:lnTo>
                <a:lnTo>
                  <a:pt x="116" y="286"/>
                </a:lnTo>
                <a:lnTo>
                  <a:pt x="109" y="286"/>
                </a:lnTo>
                <a:lnTo>
                  <a:pt x="105" y="286"/>
                </a:lnTo>
                <a:lnTo>
                  <a:pt x="102" y="286"/>
                </a:lnTo>
                <a:lnTo>
                  <a:pt x="93" y="286"/>
                </a:lnTo>
                <a:lnTo>
                  <a:pt x="92" y="286"/>
                </a:lnTo>
                <a:lnTo>
                  <a:pt x="89" y="286"/>
                </a:lnTo>
                <a:lnTo>
                  <a:pt x="87" y="286"/>
                </a:lnTo>
                <a:lnTo>
                  <a:pt x="83" y="286"/>
                </a:lnTo>
                <a:lnTo>
                  <a:pt x="81" y="286"/>
                </a:lnTo>
                <a:lnTo>
                  <a:pt x="81" y="291"/>
                </a:lnTo>
                <a:lnTo>
                  <a:pt x="80" y="291"/>
                </a:lnTo>
                <a:lnTo>
                  <a:pt x="73" y="291"/>
                </a:lnTo>
                <a:lnTo>
                  <a:pt x="73" y="295"/>
                </a:lnTo>
                <a:lnTo>
                  <a:pt x="67" y="295"/>
                </a:lnTo>
                <a:lnTo>
                  <a:pt x="63" y="295"/>
                </a:lnTo>
                <a:lnTo>
                  <a:pt x="60" y="295"/>
                </a:lnTo>
                <a:lnTo>
                  <a:pt x="58" y="295"/>
                </a:lnTo>
                <a:lnTo>
                  <a:pt x="57" y="295"/>
                </a:lnTo>
                <a:lnTo>
                  <a:pt x="43" y="295"/>
                </a:lnTo>
                <a:lnTo>
                  <a:pt x="44" y="295"/>
                </a:lnTo>
                <a:lnTo>
                  <a:pt x="53" y="303"/>
                </a:lnTo>
                <a:lnTo>
                  <a:pt x="38" y="303"/>
                </a:lnTo>
                <a:lnTo>
                  <a:pt x="33" y="303"/>
                </a:lnTo>
                <a:lnTo>
                  <a:pt x="33" y="304"/>
                </a:lnTo>
                <a:lnTo>
                  <a:pt x="33" y="305"/>
                </a:lnTo>
                <a:lnTo>
                  <a:pt x="28" y="305"/>
                </a:lnTo>
                <a:lnTo>
                  <a:pt x="28" y="306"/>
                </a:lnTo>
                <a:lnTo>
                  <a:pt x="28" y="308"/>
                </a:lnTo>
                <a:lnTo>
                  <a:pt x="25" y="308"/>
                </a:lnTo>
                <a:lnTo>
                  <a:pt x="25" y="306"/>
                </a:lnTo>
                <a:lnTo>
                  <a:pt x="20" y="306"/>
                </a:lnTo>
                <a:lnTo>
                  <a:pt x="20" y="309"/>
                </a:lnTo>
                <a:lnTo>
                  <a:pt x="20" y="311"/>
                </a:lnTo>
                <a:lnTo>
                  <a:pt x="19" y="311"/>
                </a:lnTo>
                <a:lnTo>
                  <a:pt x="18" y="311"/>
                </a:lnTo>
                <a:lnTo>
                  <a:pt x="17" y="311"/>
                </a:lnTo>
                <a:lnTo>
                  <a:pt x="14" y="312"/>
                </a:lnTo>
                <a:lnTo>
                  <a:pt x="11" y="312"/>
                </a:lnTo>
                <a:lnTo>
                  <a:pt x="10" y="312"/>
                </a:lnTo>
                <a:lnTo>
                  <a:pt x="8" y="312"/>
                </a:lnTo>
                <a:lnTo>
                  <a:pt x="6" y="312"/>
                </a:lnTo>
                <a:lnTo>
                  <a:pt x="2" y="312"/>
                </a:lnTo>
                <a:lnTo>
                  <a:pt x="1" y="312"/>
                </a:lnTo>
                <a:lnTo>
                  <a:pt x="0" y="312"/>
                </a:lnTo>
                <a:lnTo>
                  <a:pt x="0" y="292"/>
                </a:lnTo>
                <a:lnTo>
                  <a:pt x="0" y="283"/>
                </a:lnTo>
                <a:lnTo>
                  <a:pt x="0" y="279"/>
                </a:lnTo>
                <a:lnTo>
                  <a:pt x="1" y="279"/>
                </a:lnTo>
                <a:lnTo>
                  <a:pt x="2" y="279"/>
                </a:lnTo>
                <a:lnTo>
                  <a:pt x="4" y="279"/>
                </a:lnTo>
                <a:lnTo>
                  <a:pt x="6" y="279"/>
                </a:lnTo>
                <a:lnTo>
                  <a:pt x="7" y="279"/>
                </a:lnTo>
                <a:lnTo>
                  <a:pt x="8" y="279"/>
                </a:lnTo>
                <a:lnTo>
                  <a:pt x="9" y="279"/>
                </a:lnTo>
                <a:lnTo>
                  <a:pt x="9" y="275"/>
                </a:lnTo>
                <a:lnTo>
                  <a:pt x="9" y="271"/>
                </a:lnTo>
                <a:lnTo>
                  <a:pt x="9" y="270"/>
                </a:lnTo>
                <a:lnTo>
                  <a:pt x="6" y="267"/>
                </a:lnTo>
                <a:lnTo>
                  <a:pt x="4" y="267"/>
                </a:lnTo>
                <a:lnTo>
                  <a:pt x="8" y="266"/>
                </a:lnTo>
                <a:lnTo>
                  <a:pt x="8" y="264"/>
                </a:lnTo>
                <a:lnTo>
                  <a:pt x="11" y="263"/>
                </a:lnTo>
                <a:lnTo>
                  <a:pt x="11" y="262"/>
                </a:lnTo>
                <a:lnTo>
                  <a:pt x="12" y="262"/>
                </a:lnTo>
                <a:lnTo>
                  <a:pt x="14" y="262"/>
                </a:lnTo>
                <a:lnTo>
                  <a:pt x="15" y="261"/>
                </a:lnTo>
                <a:lnTo>
                  <a:pt x="17" y="261"/>
                </a:lnTo>
                <a:lnTo>
                  <a:pt x="19" y="260"/>
                </a:lnTo>
                <a:lnTo>
                  <a:pt x="21" y="260"/>
                </a:lnTo>
                <a:lnTo>
                  <a:pt x="24" y="259"/>
                </a:lnTo>
                <a:lnTo>
                  <a:pt x="24" y="253"/>
                </a:lnTo>
                <a:lnTo>
                  <a:pt x="17" y="253"/>
                </a:lnTo>
                <a:lnTo>
                  <a:pt x="16" y="254"/>
                </a:lnTo>
                <a:lnTo>
                  <a:pt x="14" y="254"/>
                </a:lnTo>
                <a:lnTo>
                  <a:pt x="14" y="252"/>
                </a:lnTo>
                <a:lnTo>
                  <a:pt x="12" y="246"/>
                </a:lnTo>
                <a:lnTo>
                  <a:pt x="10" y="246"/>
                </a:lnTo>
                <a:lnTo>
                  <a:pt x="9" y="246"/>
                </a:lnTo>
                <a:lnTo>
                  <a:pt x="9" y="249"/>
                </a:lnTo>
                <a:lnTo>
                  <a:pt x="8" y="249"/>
                </a:lnTo>
                <a:lnTo>
                  <a:pt x="8" y="250"/>
                </a:lnTo>
                <a:lnTo>
                  <a:pt x="8" y="251"/>
                </a:lnTo>
                <a:lnTo>
                  <a:pt x="9" y="251"/>
                </a:lnTo>
                <a:lnTo>
                  <a:pt x="9" y="252"/>
                </a:lnTo>
                <a:lnTo>
                  <a:pt x="8" y="252"/>
                </a:lnTo>
                <a:lnTo>
                  <a:pt x="8" y="253"/>
                </a:lnTo>
                <a:lnTo>
                  <a:pt x="9" y="253"/>
                </a:lnTo>
                <a:lnTo>
                  <a:pt x="9" y="254"/>
                </a:lnTo>
                <a:lnTo>
                  <a:pt x="8" y="254"/>
                </a:lnTo>
                <a:lnTo>
                  <a:pt x="3" y="254"/>
                </a:lnTo>
                <a:lnTo>
                  <a:pt x="0" y="254"/>
                </a:lnTo>
                <a:lnTo>
                  <a:pt x="0" y="253"/>
                </a:lnTo>
                <a:lnTo>
                  <a:pt x="0" y="252"/>
                </a:lnTo>
                <a:lnTo>
                  <a:pt x="0" y="250"/>
                </a:lnTo>
                <a:lnTo>
                  <a:pt x="0" y="246"/>
                </a:lnTo>
                <a:lnTo>
                  <a:pt x="1" y="246"/>
                </a:lnTo>
                <a:lnTo>
                  <a:pt x="2" y="246"/>
                </a:lnTo>
                <a:lnTo>
                  <a:pt x="3" y="246"/>
                </a:lnTo>
                <a:lnTo>
                  <a:pt x="3" y="245"/>
                </a:lnTo>
                <a:lnTo>
                  <a:pt x="3" y="242"/>
                </a:lnTo>
                <a:lnTo>
                  <a:pt x="3" y="238"/>
                </a:lnTo>
                <a:lnTo>
                  <a:pt x="7" y="238"/>
                </a:lnTo>
                <a:lnTo>
                  <a:pt x="8" y="238"/>
                </a:lnTo>
                <a:lnTo>
                  <a:pt x="8" y="237"/>
                </a:lnTo>
                <a:lnTo>
                  <a:pt x="10" y="237"/>
                </a:lnTo>
                <a:lnTo>
                  <a:pt x="11" y="237"/>
                </a:lnTo>
                <a:lnTo>
                  <a:pt x="11" y="231"/>
                </a:lnTo>
                <a:lnTo>
                  <a:pt x="11" y="229"/>
                </a:lnTo>
                <a:lnTo>
                  <a:pt x="12" y="229"/>
                </a:lnTo>
                <a:lnTo>
                  <a:pt x="16" y="229"/>
                </a:lnTo>
                <a:lnTo>
                  <a:pt x="16" y="228"/>
                </a:lnTo>
                <a:lnTo>
                  <a:pt x="16" y="225"/>
                </a:lnTo>
                <a:lnTo>
                  <a:pt x="16" y="224"/>
                </a:lnTo>
                <a:lnTo>
                  <a:pt x="16" y="221"/>
                </a:lnTo>
                <a:lnTo>
                  <a:pt x="16" y="220"/>
                </a:lnTo>
                <a:lnTo>
                  <a:pt x="16" y="219"/>
                </a:lnTo>
                <a:lnTo>
                  <a:pt x="23" y="219"/>
                </a:lnTo>
                <a:lnTo>
                  <a:pt x="24" y="219"/>
                </a:lnTo>
                <a:lnTo>
                  <a:pt x="24" y="218"/>
                </a:lnTo>
                <a:lnTo>
                  <a:pt x="24" y="214"/>
                </a:lnTo>
                <a:lnTo>
                  <a:pt x="24" y="213"/>
                </a:lnTo>
                <a:lnTo>
                  <a:pt x="24" y="212"/>
                </a:lnTo>
                <a:lnTo>
                  <a:pt x="26" y="212"/>
                </a:lnTo>
                <a:lnTo>
                  <a:pt x="33" y="213"/>
                </a:lnTo>
                <a:lnTo>
                  <a:pt x="35" y="213"/>
                </a:lnTo>
                <a:lnTo>
                  <a:pt x="35" y="208"/>
                </a:lnTo>
                <a:lnTo>
                  <a:pt x="35" y="207"/>
                </a:lnTo>
                <a:lnTo>
                  <a:pt x="40" y="207"/>
                </a:lnTo>
                <a:lnTo>
                  <a:pt x="40" y="205"/>
                </a:lnTo>
                <a:lnTo>
                  <a:pt x="40" y="204"/>
                </a:lnTo>
                <a:lnTo>
                  <a:pt x="41" y="204"/>
                </a:lnTo>
                <a:lnTo>
                  <a:pt x="44" y="204"/>
                </a:lnTo>
                <a:lnTo>
                  <a:pt x="47" y="204"/>
                </a:lnTo>
                <a:lnTo>
                  <a:pt x="51" y="204"/>
                </a:lnTo>
                <a:lnTo>
                  <a:pt x="54" y="204"/>
                </a:lnTo>
                <a:lnTo>
                  <a:pt x="55" y="204"/>
                </a:lnTo>
                <a:lnTo>
                  <a:pt x="55" y="202"/>
                </a:lnTo>
                <a:lnTo>
                  <a:pt x="55" y="201"/>
                </a:lnTo>
                <a:lnTo>
                  <a:pt x="55" y="200"/>
                </a:lnTo>
                <a:lnTo>
                  <a:pt x="55" y="199"/>
                </a:lnTo>
                <a:lnTo>
                  <a:pt x="55" y="197"/>
                </a:lnTo>
                <a:lnTo>
                  <a:pt x="55" y="196"/>
                </a:lnTo>
                <a:lnTo>
                  <a:pt x="72" y="196"/>
                </a:lnTo>
                <a:lnTo>
                  <a:pt x="73" y="196"/>
                </a:lnTo>
                <a:lnTo>
                  <a:pt x="75" y="196"/>
                </a:lnTo>
                <a:lnTo>
                  <a:pt x="80" y="196"/>
                </a:lnTo>
                <a:lnTo>
                  <a:pt x="84" y="196"/>
                </a:lnTo>
                <a:lnTo>
                  <a:pt x="86" y="195"/>
                </a:lnTo>
                <a:lnTo>
                  <a:pt x="87" y="195"/>
                </a:lnTo>
                <a:lnTo>
                  <a:pt x="88" y="195"/>
                </a:lnTo>
                <a:lnTo>
                  <a:pt x="95" y="195"/>
                </a:lnTo>
                <a:lnTo>
                  <a:pt x="101" y="195"/>
                </a:lnTo>
                <a:lnTo>
                  <a:pt x="102" y="195"/>
                </a:lnTo>
                <a:lnTo>
                  <a:pt x="105" y="195"/>
                </a:lnTo>
                <a:lnTo>
                  <a:pt x="106" y="195"/>
                </a:lnTo>
                <a:lnTo>
                  <a:pt x="109" y="195"/>
                </a:lnTo>
                <a:lnTo>
                  <a:pt x="114" y="195"/>
                </a:lnTo>
                <a:lnTo>
                  <a:pt x="115" y="195"/>
                </a:lnTo>
                <a:lnTo>
                  <a:pt x="116" y="195"/>
                </a:lnTo>
                <a:lnTo>
                  <a:pt x="116" y="192"/>
                </a:lnTo>
                <a:lnTo>
                  <a:pt x="118" y="192"/>
                </a:lnTo>
                <a:lnTo>
                  <a:pt x="118" y="179"/>
                </a:lnTo>
                <a:lnTo>
                  <a:pt x="119" y="179"/>
                </a:lnTo>
                <a:lnTo>
                  <a:pt x="120" y="179"/>
                </a:lnTo>
                <a:lnTo>
                  <a:pt x="121" y="179"/>
                </a:lnTo>
                <a:lnTo>
                  <a:pt x="122" y="179"/>
                </a:lnTo>
                <a:lnTo>
                  <a:pt x="123" y="179"/>
                </a:lnTo>
                <a:lnTo>
                  <a:pt x="124" y="179"/>
                </a:lnTo>
                <a:lnTo>
                  <a:pt x="126" y="179"/>
                </a:lnTo>
                <a:lnTo>
                  <a:pt x="127" y="179"/>
                </a:lnTo>
                <a:lnTo>
                  <a:pt x="128" y="179"/>
                </a:lnTo>
                <a:lnTo>
                  <a:pt x="131" y="179"/>
                </a:lnTo>
                <a:lnTo>
                  <a:pt x="132" y="179"/>
                </a:lnTo>
                <a:lnTo>
                  <a:pt x="133" y="179"/>
                </a:lnTo>
                <a:lnTo>
                  <a:pt x="136" y="179"/>
                </a:lnTo>
                <a:lnTo>
                  <a:pt x="137" y="179"/>
                </a:lnTo>
                <a:lnTo>
                  <a:pt x="137" y="176"/>
                </a:lnTo>
                <a:lnTo>
                  <a:pt x="137" y="169"/>
                </a:lnTo>
                <a:lnTo>
                  <a:pt x="137" y="166"/>
                </a:lnTo>
                <a:lnTo>
                  <a:pt x="137" y="164"/>
                </a:lnTo>
                <a:lnTo>
                  <a:pt x="137" y="162"/>
                </a:lnTo>
                <a:lnTo>
                  <a:pt x="137" y="158"/>
                </a:lnTo>
                <a:lnTo>
                  <a:pt x="137" y="155"/>
                </a:lnTo>
                <a:lnTo>
                  <a:pt x="137" y="154"/>
                </a:lnTo>
                <a:lnTo>
                  <a:pt x="138" y="154"/>
                </a:lnTo>
                <a:lnTo>
                  <a:pt x="145" y="154"/>
                </a:lnTo>
                <a:lnTo>
                  <a:pt x="145" y="153"/>
                </a:lnTo>
                <a:lnTo>
                  <a:pt x="145" y="152"/>
                </a:lnTo>
                <a:lnTo>
                  <a:pt x="145" y="146"/>
                </a:lnTo>
                <a:lnTo>
                  <a:pt x="142" y="146"/>
                </a:lnTo>
                <a:lnTo>
                  <a:pt x="141" y="146"/>
                </a:lnTo>
                <a:lnTo>
                  <a:pt x="140" y="146"/>
                </a:lnTo>
                <a:lnTo>
                  <a:pt x="138" y="146"/>
                </a:lnTo>
                <a:lnTo>
                  <a:pt x="137" y="146"/>
                </a:lnTo>
                <a:lnTo>
                  <a:pt x="137" y="129"/>
                </a:lnTo>
                <a:lnTo>
                  <a:pt x="137" y="127"/>
                </a:lnTo>
                <a:lnTo>
                  <a:pt x="137" y="126"/>
                </a:lnTo>
                <a:lnTo>
                  <a:pt x="137" y="122"/>
                </a:lnTo>
                <a:lnTo>
                  <a:pt x="137" y="115"/>
                </a:lnTo>
                <a:lnTo>
                  <a:pt x="137" y="113"/>
                </a:lnTo>
                <a:lnTo>
                  <a:pt x="136" y="113"/>
                </a:lnTo>
                <a:lnTo>
                  <a:pt x="133" y="113"/>
                </a:lnTo>
                <a:lnTo>
                  <a:pt x="132" y="113"/>
                </a:lnTo>
                <a:lnTo>
                  <a:pt x="131" y="113"/>
                </a:lnTo>
                <a:lnTo>
                  <a:pt x="130" y="113"/>
                </a:lnTo>
                <a:lnTo>
                  <a:pt x="127" y="113"/>
                </a:lnTo>
                <a:lnTo>
                  <a:pt x="126" y="113"/>
                </a:lnTo>
                <a:lnTo>
                  <a:pt x="124" y="113"/>
                </a:lnTo>
                <a:lnTo>
                  <a:pt x="123" y="113"/>
                </a:lnTo>
                <a:lnTo>
                  <a:pt x="122" y="113"/>
                </a:lnTo>
                <a:lnTo>
                  <a:pt x="121" y="115"/>
                </a:lnTo>
                <a:lnTo>
                  <a:pt x="121" y="113"/>
                </a:lnTo>
                <a:lnTo>
                  <a:pt x="121" y="111"/>
                </a:lnTo>
                <a:lnTo>
                  <a:pt x="121" y="110"/>
                </a:lnTo>
                <a:lnTo>
                  <a:pt x="121" y="109"/>
                </a:lnTo>
                <a:lnTo>
                  <a:pt x="121" y="108"/>
                </a:lnTo>
                <a:lnTo>
                  <a:pt x="120" y="107"/>
                </a:lnTo>
                <a:lnTo>
                  <a:pt x="120" y="105"/>
                </a:lnTo>
                <a:lnTo>
                  <a:pt x="121" y="105"/>
                </a:lnTo>
                <a:lnTo>
                  <a:pt x="121" y="104"/>
                </a:lnTo>
                <a:lnTo>
                  <a:pt x="121" y="103"/>
                </a:lnTo>
                <a:lnTo>
                  <a:pt x="121" y="102"/>
                </a:lnTo>
                <a:lnTo>
                  <a:pt x="121" y="101"/>
                </a:lnTo>
                <a:lnTo>
                  <a:pt x="121" y="97"/>
                </a:lnTo>
                <a:lnTo>
                  <a:pt x="123" y="99"/>
                </a:lnTo>
                <a:lnTo>
                  <a:pt x="124" y="99"/>
                </a:lnTo>
                <a:lnTo>
                  <a:pt x="126" y="97"/>
                </a:lnTo>
                <a:lnTo>
                  <a:pt x="127" y="97"/>
                </a:lnTo>
                <a:lnTo>
                  <a:pt x="128" y="97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152" name="Freeform 108">
            <a:extLst>
              <a:ext uri="{FF2B5EF4-FFF2-40B4-BE49-F238E27FC236}">
                <a16:creationId xmlns:a16="http://schemas.microsoft.com/office/drawing/2014/main" id="{D2DDF96B-73FF-A5DA-B90B-7356CC758DDB}"/>
              </a:ext>
            </a:extLst>
          </p:cNvPr>
          <p:cNvSpPr>
            <a:spLocks noEditPoints="1"/>
          </p:cNvSpPr>
          <p:nvPr/>
        </p:nvSpPr>
        <p:spPr bwMode="auto">
          <a:xfrm>
            <a:off x="2934568" y="2202382"/>
            <a:ext cx="1125538" cy="1239838"/>
          </a:xfrm>
          <a:custGeom>
            <a:avLst/>
            <a:gdLst>
              <a:gd name="T0" fmla="*/ 645 w 709"/>
              <a:gd name="T1" fmla="*/ 491 h 781"/>
              <a:gd name="T2" fmla="*/ 628 w 709"/>
              <a:gd name="T3" fmla="*/ 515 h 781"/>
              <a:gd name="T4" fmla="*/ 588 w 709"/>
              <a:gd name="T5" fmla="*/ 572 h 781"/>
              <a:gd name="T6" fmla="*/ 567 w 709"/>
              <a:gd name="T7" fmla="*/ 607 h 781"/>
              <a:gd name="T8" fmla="*/ 563 w 709"/>
              <a:gd name="T9" fmla="*/ 626 h 781"/>
              <a:gd name="T10" fmla="*/ 528 w 709"/>
              <a:gd name="T11" fmla="*/ 624 h 781"/>
              <a:gd name="T12" fmla="*/ 519 w 709"/>
              <a:gd name="T13" fmla="*/ 647 h 781"/>
              <a:gd name="T14" fmla="*/ 460 w 709"/>
              <a:gd name="T15" fmla="*/ 676 h 781"/>
              <a:gd name="T16" fmla="*/ 415 w 709"/>
              <a:gd name="T17" fmla="*/ 666 h 781"/>
              <a:gd name="T18" fmla="*/ 330 w 709"/>
              <a:gd name="T19" fmla="*/ 773 h 781"/>
              <a:gd name="T20" fmla="*/ 299 w 709"/>
              <a:gd name="T21" fmla="*/ 765 h 781"/>
              <a:gd name="T22" fmla="*/ 259 w 709"/>
              <a:gd name="T23" fmla="*/ 747 h 781"/>
              <a:gd name="T24" fmla="*/ 222 w 709"/>
              <a:gd name="T25" fmla="*/ 734 h 781"/>
              <a:gd name="T26" fmla="*/ 185 w 709"/>
              <a:gd name="T27" fmla="*/ 705 h 781"/>
              <a:gd name="T28" fmla="*/ 164 w 709"/>
              <a:gd name="T29" fmla="*/ 680 h 781"/>
              <a:gd name="T30" fmla="*/ 132 w 709"/>
              <a:gd name="T31" fmla="*/ 656 h 781"/>
              <a:gd name="T32" fmla="*/ 92 w 709"/>
              <a:gd name="T33" fmla="*/ 637 h 781"/>
              <a:gd name="T34" fmla="*/ 60 w 709"/>
              <a:gd name="T35" fmla="*/ 620 h 781"/>
              <a:gd name="T36" fmla="*/ 35 w 709"/>
              <a:gd name="T37" fmla="*/ 591 h 781"/>
              <a:gd name="T38" fmla="*/ 33 w 709"/>
              <a:gd name="T39" fmla="*/ 567 h 781"/>
              <a:gd name="T40" fmla="*/ 32 w 709"/>
              <a:gd name="T41" fmla="*/ 544 h 781"/>
              <a:gd name="T42" fmla="*/ 23 w 709"/>
              <a:gd name="T43" fmla="*/ 521 h 781"/>
              <a:gd name="T44" fmla="*/ 46 w 709"/>
              <a:gd name="T45" fmla="*/ 477 h 781"/>
              <a:gd name="T46" fmla="*/ 21 w 709"/>
              <a:gd name="T47" fmla="*/ 457 h 781"/>
              <a:gd name="T48" fmla="*/ 32 w 709"/>
              <a:gd name="T49" fmla="*/ 430 h 781"/>
              <a:gd name="T50" fmla="*/ 34 w 709"/>
              <a:gd name="T51" fmla="*/ 388 h 781"/>
              <a:gd name="T52" fmla="*/ 14 w 709"/>
              <a:gd name="T53" fmla="*/ 390 h 781"/>
              <a:gd name="T54" fmla="*/ 0 w 709"/>
              <a:gd name="T55" fmla="*/ 378 h 781"/>
              <a:gd name="T56" fmla="*/ 18 w 709"/>
              <a:gd name="T57" fmla="*/ 349 h 781"/>
              <a:gd name="T58" fmla="*/ 59 w 709"/>
              <a:gd name="T59" fmla="*/ 316 h 781"/>
              <a:gd name="T60" fmla="*/ 84 w 709"/>
              <a:gd name="T61" fmla="*/ 320 h 781"/>
              <a:gd name="T62" fmla="*/ 119 w 709"/>
              <a:gd name="T63" fmla="*/ 324 h 781"/>
              <a:gd name="T64" fmla="*/ 161 w 709"/>
              <a:gd name="T65" fmla="*/ 353 h 781"/>
              <a:gd name="T66" fmla="*/ 197 w 709"/>
              <a:gd name="T67" fmla="*/ 339 h 781"/>
              <a:gd name="T68" fmla="*/ 209 w 709"/>
              <a:gd name="T69" fmla="*/ 358 h 781"/>
              <a:gd name="T70" fmla="*/ 248 w 709"/>
              <a:gd name="T71" fmla="*/ 325 h 781"/>
              <a:gd name="T72" fmla="*/ 242 w 709"/>
              <a:gd name="T73" fmla="*/ 302 h 781"/>
              <a:gd name="T74" fmla="*/ 244 w 709"/>
              <a:gd name="T75" fmla="*/ 260 h 781"/>
              <a:gd name="T76" fmla="*/ 274 w 709"/>
              <a:gd name="T77" fmla="*/ 241 h 781"/>
              <a:gd name="T78" fmla="*/ 297 w 709"/>
              <a:gd name="T79" fmla="*/ 207 h 781"/>
              <a:gd name="T80" fmla="*/ 322 w 709"/>
              <a:gd name="T81" fmla="*/ 179 h 781"/>
              <a:gd name="T82" fmla="*/ 347 w 709"/>
              <a:gd name="T83" fmla="*/ 154 h 781"/>
              <a:gd name="T84" fmla="*/ 378 w 709"/>
              <a:gd name="T85" fmla="*/ 113 h 781"/>
              <a:gd name="T86" fmla="*/ 391 w 709"/>
              <a:gd name="T87" fmla="*/ 64 h 781"/>
              <a:gd name="T88" fmla="*/ 405 w 709"/>
              <a:gd name="T89" fmla="*/ 45 h 781"/>
              <a:gd name="T90" fmla="*/ 409 w 709"/>
              <a:gd name="T91" fmla="*/ 2 h 781"/>
              <a:gd name="T92" fmla="*/ 437 w 709"/>
              <a:gd name="T93" fmla="*/ 1 h 781"/>
              <a:gd name="T94" fmla="*/ 484 w 709"/>
              <a:gd name="T95" fmla="*/ 88 h 781"/>
              <a:gd name="T96" fmla="*/ 597 w 709"/>
              <a:gd name="T97" fmla="*/ 143 h 781"/>
              <a:gd name="T98" fmla="*/ 564 w 709"/>
              <a:gd name="T99" fmla="*/ 187 h 781"/>
              <a:gd name="T100" fmla="*/ 559 w 709"/>
              <a:gd name="T101" fmla="*/ 220 h 781"/>
              <a:gd name="T102" fmla="*/ 552 w 709"/>
              <a:gd name="T103" fmla="*/ 243 h 781"/>
              <a:gd name="T104" fmla="*/ 517 w 709"/>
              <a:gd name="T105" fmla="*/ 249 h 781"/>
              <a:gd name="T106" fmla="*/ 499 w 709"/>
              <a:gd name="T107" fmla="*/ 257 h 781"/>
              <a:gd name="T108" fmla="*/ 487 w 709"/>
              <a:gd name="T109" fmla="*/ 279 h 781"/>
              <a:gd name="T110" fmla="*/ 523 w 709"/>
              <a:gd name="T111" fmla="*/ 312 h 781"/>
              <a:gd name="T112" fmla="*/ 555 w 709"/>
              <a:gd name="T113" fmla="*/ 289 h 781"/>
              <a:gd name="T114" fmla="*/ 584 w 709"/>
              <a:gd name="T115" fmla="*/ 312 h 781"/>
              <a:gd name="T116" fmla="*/ 612 w 709"/>
              <a:gd name="T117" fmla="*/ 328 h 781"/>
              <a:gd name="T118" fmla="*/ 645 w 709"/>
              <a:gd name="T119" fmla="*/ 346 h 781"/>
              <a:gd name="T120" fmla="*/ 699 w 709"/>
              <a:gd name="T121" fmla="*/ 389 h 781"/>
              <a:gd name="T122" fmla="*/ 26 w 709"/>
              <a:gd name="T123" fmla="*/ 340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09" h="781">
                <a:moveTo>
                  <a:pt x="709" y="397"/>
                </a:moveTo>
                <a:lnTo>
                  <a:pt x="699" y="413"/>
                </a:lnTo>
                <a:lnTo>
                  <a:pt x="675" y="447"/>
                </a:lnTo>
                <a:lnTo>
                  <a:pt x="670" y="454"/>
                </a:lnTo>
                <a:lnTo>
                  <a:pt x="670" y="455"/>
                </a:lnTo>
                <a:lnTo>
                  <a:pt x="668" y="457"/>
                </a:lnTo>
                <a:lnTo>
                  <a:pt x="665" y="462"/>
                </a:lnTo>
                <a:lnTo>
                  <a:pt x="663" y="464"/>
                </a:lnTo>
                <a:lnTo>
                  <a:pt x="662" y="466"/>
                </a:lnTo>
                <a:lnTo>
                  <a:pt x="661" y="467"/>
                </a:lnTo>
                <a:lnTo>
                  <a:pt x="658" y="471"/>
                </a:lnTo>
                <a:lnTo>
                  <a:pt x="658" y="472"/>
                </a:lnTo>
                <a:lnTo>
                  <a:pt x="656" y="475"/>
                </a:lnTo>
                <a:lnTo>
                  <a:pt x="646" y="488"/>
                </a:lnTo>
                <a:lnTo>
                  <a:pt x="645" y="490"/>
                </a:lnTo>
                <a:lnTo>
                  <a:pt x="645" y="491"/>
                </a:lnTo>
                <a:lnTo>
                  <a:pt x="641" y="489"/>
                </a:lnTo>
                <a:lnTo>
                  <a:pt x="641" y="488"/>
                </a:lnTo>
                <a:lnTo>
                  <a:pt x="636" y="485"/>
                </a:lnTo>
                <a:lnTo>
                  <a:pt x="634" y="483"/>
                </a:lnTo>
                <a:lnTo>
                  <a:pt x="629" y="479"/>
                </a:lnTo>
                <a:lnTo>
                  <a:pt x="629" y="478"/>
                </a:lnTo>
                <a:lnTo>
                  <a:pt x="627" y="479"/>
                </a:lnTo>
                <a:lnTo>
                  <a:pt x="624" y="480"/>
                </a:lnTo>
                <a:lnTo>
                  <a:pt x="613" y="488"/>
                </a:lnTo>
                <a:lnTo>
                  <a:pt x="606" y="492"/>
                </a:lnTo>
                <a:lnTo>
                  <a:pt x="611" y="496"/>
                </a:lnTo>
                <a:lnTo>
                  <a:pt x="614" y="499"/>
                </a:lnTo>
                <a:lnTo>
                  <a:pt x="622" y="506"/>
                </a:lnTo>
                <a:lnTo>
                  <a:pt x="630" y="512"/>
                </a:lnTo>
                <a:lnTo>
                  <a:pt x="630" y="513"/>
                </a:lnTo>
                <a:lnTo>
                  <a:pt x="628" y="515"/>
                </a:lnTo>
                <a:lnTo>
                  <a:pt x="625" y="519"/>
                </a:lnTo>
                <a:lnTo>
                  <a:pt x="623" y="523"/>
                </a:lnTo>
                <a:lnTo>
                  <a:pt x="622" y="523"/>
                </a:lnTo>
                <a:lnTo>
                  <a:pt x="618" y="530"/>
                </a:lnTo>
                <a:lnTo>
                  <a:pt x="618" y="531"/>
                </a:lnTo>
                <a:lnTo>
                  <a:pt x="616" y="532"/>
                </a:lnTo>
                <a:lnTo>
                  <a:pt x="613" y="537"/>
                </a:lnTo>
                <a:lnTo>
                  <a:pt x="610" y="541"/>
                </a:lnTo>
                <a:lnTo>
                  <a:pt x="601" y="554"/>
                </a:lnTo>
                <a:lnTo>
                  <a:pt x="597" y="558"/>
                </a:lnTo>
                <a:lnTo>
                  <a:pt x="594" y="563"/>
                </a:lnTo>
                <a:lnTo>
                  <a:pt x="592" y="566"/>
                </a:lnTo>
                <a:lnTo>
                  <a:pt x="590" y="569"/>
                </a:lnTo>
                <a:lnTo>
                  <a:pt x="589" y="570"/>
                </a:lnTo>
                <a:lnTo>
                  <a:pt x="589" y="571"/>
                </a:lnTo>
                <a:lnTo>
                  <a:pt x="588" y="572"/>
                </a:lnTo>
                <a:lnTo>
                  <a:pt x="587" y="575"/>
                </a:lnTo>
                <a:lnTo>
                  <a:pt x="586" y="576"/>
                </a:lnTo>
                <a:lnTo>
                  <a:pt x="585" y="579"/>
                </a:lnTo>
                <a:lnTo>
                  <a:pt x="585" y="580"/>
                </a:lnTo>
                <a:lnTo>
                  <a:pt x="584" y="582"/>
                </a:lnTo>
                <a:lnTo>
                  <a:pt x="581" y="587"/>
                </a:lnTo>
                <a:lnTo>
                  <a:pt x="580" y="588"/>
                </a:lnTo>
                <a:lnTo>
                  <a:pt x="580" y="589"/>
                </a:lnTo>
                <a:lnTo>
                  <a:pt x="579" y="592"/>
                </a:lnTo>
                <a:lnTo>
                  <a:pt x="577" y="596"/>
                </a:lnTo>
                <a:lnTo>
                  <a:pt x="573" y="606"/>
                </a:lnTo>
                <a:lnTo>
                  <a:pt x="573" y="605"/>
                </a:lnTo>
                <a:lnTo>
                  <a:pt x="572" y="605"/>
                </a:lnTo>
                <a:lnTo>
                  <a:pt x="571" y="604"/>
                </a:lnTo>
                <a:lnTo>
                  <a:pt x="570" y="603"/>
                </a:lnTo>
                <a:lnTo>
                  <a:pt x="567" y="607"/>
                </a:lnTo>
                <a:lnTo>
                  <a:pt x="565" y="609"/>
                </a:lnTo>
                <a:lnTo>
                  <a:pt x="563" y="609"/>
                </a:lnTo>
                <a:lnTo>
                  <a:pt x="562" y="609"/>
                </a:lnTo>
                <a:lnTo>
                  <a:pt x="561" y="611"/>
                </a:lnTo>
                <a:lnTo>
                  <a:pt x="560" y="612"/>
                </a:lnTo>
                <a:lnTo>
                  <a:pt x="560" y="613"/>
                </a:lnTo>
                <a:lnTo>
                  <a:pt x="559" y="613"/>
                </a:lnTo>
                <a:lnTo>
                  <a:pt x="559" y="615"/>
                </a:lnTo>
                <a:lnTo>
                  <a:pt x="560" y="615"/>
                </a:lnTo>
                <a:lnTo>
                  <a:pt x="561" y="615"/>
                </a:lnTo>
                <a:lnTo>
                  <a:pt x="561" y="616"/>
                </a:lnTo>
                <a:lnTo>
                  <a:pt x="562" y="616"/>
                </a:lnTo>
                <a:lnTo>
                  <a:pt x="563" y="616"/>
                </a:lnTo>
                <a:lnTo>
                  <a:pt x="563" y="617"/>
                </a:lnTo>
                <a:lnTo>
                  <a:pt x="567" y="620"/>
                </a:lnTo>
                <a:lnTo>
                  <a:pt x="563" y="626"/>
                </a:lnTo>
                <a:lnTo>
                  <a:pt x="562" y="630"/>
                </a:lnTo>
                <a:lnTo>
                  <a:pt x="559" y="637"/>
                </a:lnTo>
                <a:lnTo>
                  <a:pt x="559" y="638"/>
                </a:lnTo>
                <a:lnTo>
                  <a:pt x="558" y="639"/>
                </a:lnTo>
                <a:lnTo>
                  <a:pt x="554" y="647"/>
                </a:lnTo>
                <a:lnTo>
                  <a:pt x="553" y="649"/>
                </a:lnTo>
                <a:lnTo>
                  <a:pt x="552" y="648"/>
                </a:lnTo>
                <a:lnTo>
                  <a:pt x="551" y="647"/>
                </a:lnTo>
                <a:lnTo>
                  <a:pt x="549" y="645"/>
                </a:lnTo>
                <a:lnTo>
                  <a:pt x="547" y="644"/>
                </a:lnTo>
                <a:lnTo>
                  <a:pt x="544" y="640"/>
                </a:lnTo>
                <a:lnTo>
                  <a:pt x="535" y="631"/>
                </a:lnTo>
                <a:lnTo>
                  <a:pt x="532" y="628"/>
                </a:lnTo>
                <a:lnTo>
                  <a:pt x="529" y="623"/>
                </a:lnTo>
                <a:lnTo>
                  <a:pt x="528" y="623"/>
                </a:lnTo>
                <a:lnTo>
                  <a:pt x="528" y="624"/>
                </a:lnTo>
                <a:lnTo>
                  <a:pt x="527" y="624"/>
                </a:lnTo>
                <a:lnTo>
                  <a:pt x="530" y="630"/>
                </a:lnTo>
                <a:lnTo>
                  <a:pt x="537" y="637"/>
                </a:lnTo>
                <a:lnTo>
                  <a:pt x="542" y="641"/>
                </a:lnTo>
                <a:lnTo>
                  <a:pt x="546" y="646"/>
                </a:lnTo>
                <a:lnTo>
                  <a:pt x="550" y="651"/>
                </a:lnTo>
                <a:lnTo>
                  <a:pt x="546" y="651"/>
                </a:lnTo>
                <a:lnTo>
                  <a:pt x="545" y="651"/>
                </a:lnTo>
                <a:lnTo>
                  <a:pt x="544" y="650"/>
                </a:lnTo>
                <a:lnTo>
                  <a:pt x="543" y="650"/>
                </a:lnTo>
                <a:lnTo>
                  <a:pt x="541" y="650"/>
                </a:lnTo>
                <a:lnTo>
                  <a:pt x="539" y="650"/>
                </a:lnTo>
                <a:lnTo>
                  <a:pt x="530" y="649"/>
                </a:lnTo>
                <a:lnTo>
                  <a:pt x="528" y="648"/>
                </a:lnTo>
                <a:lnTo>
                  <a:pt x="525" y="648"/>
                </a:lnTo>
                <a:lnTo>
                  <a:pt x="519" y="647"/>
                </a:lnTo>
                <a:lnTo>
                  <a:pt x="517" y="647"/>
                </a:lnTo>
                <a:lnTo>
                  <a:pt x="516" y="647"/>
                </a:lnTo>
                <a:lnTo>
                  <a:pt x="513" y="647"/>
                </a:lnTo>
                <a:lnTo>
                  <a:pt x="507" y="646"/>
                </a:lnTo>
                <a:lnTo>
                  <a:pt x="506" y="646"/>
                </a:lnTo>
                <a:lnTo>
                  <a:pt x="499" y="645"/>
                </a:lnTo>
                <a:lnTo>
                  <a:pt x="496" y="644"/>
                </a:lnTo>
                <a:lnTo>
                  <a:pt x="495" y="644"/>
                </a:lnTo>
                <a:lnTo>
                  <a:pt x="483" y="641"/>
                </a:lnTo>
                <a:lnTo>
                  <a:pt x="482" y="641"/>
                </a:lnTo>
                <a:lnTo>
                  <a:pt x="480" y="641"/>
                </a:lnTo>
                <a:lnTo>
                  <a:pt x="477" y="640"/>
                </a:lnTo>
                <a:lnTo>
                  <a:pt x="475" y="640"/>
                </a:lnTo>
                <a:lnTo>
                  <a:pt x="473" y="647"/>
                </a:lnTo>
                <a:lnTo>
                  <a:pt x="467" y="664"/>
                </a:lnTo>
                <a:lnTo>
                  <a:pt x="460" y="676"/>
                </a:lnTo>
                <a:lnTo>
                  <a:pt x="456" y="684"/>
                </a:lnTo>
                <a:lnTo>
                  <a:pt x="452" y="690"/>
                </a:lnTo>
                <a:lnTo>
                  <a:pt x="451" y="691"/>
                </a:lnTo>
                <a:lnTo>
                  <a:pt x="450" y="693"/>
                </a:lnTo>
                <a:lnTo>
                  <a:pt x="448" y="692"/>
                </a:lnTo>
                <a:lnTo>
                  <a:pt x="439" y="687"/>
                </a:lnTo>
                <a:lnTo>
                  <a:pt x="437" y="683"/>
                </a:lnTo>
                <a:lnTo>
                  <a:pt x="435" y="679"/>
                </a:lnTo>
                <a:lnTo>
                  <a:pt x="429" y="674"/>
                </a:lnTo>
                <a:lnTo>
                  <a:pt x="430" y="671"/>
                </a:lnTo>
                <a:lnTo>
                  <a:pt x="432" y="664"/>
                </a:lnTo>
                <a:lnTo>
                  <a:pt x="430" y="661"/>
                </a:lnTo>
                <a:lnTo>
                  <a:pt x="429" y="659"/>
                </a:lnTo>
                <a:lnTo>
                  <a:pt x="418" y="664"/>
                </a:lnTo>
                <a:lnTo>
                  <a:pt x="416" y="665"/>
                </a:lnTo>
                <a:lnTo>
                  <a:pt x="415" y="666"/>
                </a:lnTo>
                <a:lnTo>
                  <a:pt x="414" y="666"/>
                </a:lnTo>
                <a:lnTo>
                  <a:pt x="374" y="686"/>
                </a:lnTo>
                <a:lnTo>
                  <a:pt x="357" y="693"/>
                </a:lnTo>
                <a:lnTo>
                  <a:pt x="352" y="697"/>
                </a:lnTo>
                <a:lnTo>
                  <a:pt x="347" y="750"/>
                </a:lnTo>
                <a:lnTo>
                  <a:pt x="346" y="766"/>
                </a:lnTo>
                <a:lnTo>
                  <a:pt x="345" y="771"/>
                </a:lnTo>
                <a:lnTo>
                  <a:pt x="344" y="781"/>
                </a:lnTo>
                <a:lnTo>
                  <a:pt x="343" y="780"/>
                </a:lnTo>
                <a:lnTo>
                  <a:pt x="342" y="780"/>
                </a:lnTo>
                <a:lnTo>
                  <a:pt x="339" y="779"/>
                </a:lnTo>
                <a:lnTo>
                  <a:pt x="338" y="779"/>
                </a:lnTo>
                <a:lnTo>
                  <a:pt x="337" y="778"/>
                </a:lnTo>
                <a:lnTo>
                  <a:pt x="335" y="776"/>
                </a:lnTo>
                <a:lnTo>
                  <a:pt x="334" y="775"/>
                </a:lnTo>
                <a:lnTo>
                  <a:pt x="330" y="773"/>
                </a:lnTo>
                <a:lnTo>
                  <a:pt x="329" y="773"/>
                </a:lnTo>
                <a:lnTo>
                  <a:pt x="328" y="772"/>
                </a:lnTo>
                <a:lnTo>
                  <a:pt x="327" y="772"/>
                </a:lnTo>
                <a:lnTo>
                  <a:pt x="326" y="771"/>
                </a:lnTo>
                <a:lnTo>
                  <a:pt x="323" y="771"/>
                </a:lnTo>
                <a:lnTo>
                  <a:pt x="322" y="770"/>
                </a:lnTo>
                <a:lnTo>
                  <a:pt x="321" y="770"/>
                </a:lnTo>
                <a:lnTo>
                  <a:pt x="319" y="768"/>
                </a:lnTo>
                <a:lnTo>
                  <a:pt x="318" y="768"/>
                </a:lnTo>
                <a:lnTo>
                  <a:pt x="314" y="767"/>
                </a:lnTo>
                <a:lnTo>
                  <a:pt x="313" y="767"/>
                </a:lnTo>
                <a:lnTo>
                  <a:pt x="310" y="767"/>
                </a:lnTo>
                <a:lnTo>
                  <a:pt x="309" y="766"/>
                </a:lnTo>
                <a:lnTo>
                  <a:pt x="306" y="766"/>
                </a:lnTo>
                <a:lnTo>
                  <a:pt x="300" y="765"/>
                </a:lnTo>
                <a:lnTo>
                  <a:pt x="299" y="765"/>
                </a:lnTo>
                <a:lnTo>
                  <a:pt x="297" y="765"/>
                </a:lnTo>
                <a:lnTo>
                  <a:pt x="293" y="764"/>
                </a:lnTo>
                <a:lnTo>
                  <a:pt x="293" y="763"/>
                </a:lnTo>
                <a:lnTo>
                  <a:pt x="288" y="762"/>
                </a:lnTo>
                <a:lnTo>
                  <a:pt x="287" y="760"/>
                </a:lnTo>
                <a:lnTo>
                  <a:pt x="277" y="756"/>
                </a:lnTo>
                <a:lnTo>
                  <a:pt x="274" y="755"/>
                </a:lnTo>
                <a:lnTo>
                  <a:pt x="273" y="754"/>
                </a:lnTo>
                <a:lnTo>
                  <a:pt x="271" y="754"/>
                </a:lnTo>
                <a:lnTo>
                  <a:pt x="269" y="751"/>
                </a:lnTo>
                <a:lnTo>
                  <a:pt x="268" y="751"/>
                </a:lnTo>
                <a:lnTo>
                  <a:pt x="267" y="751"/>
                </a:lnTo>
                <a:lnTo>
                  <a:pt x="265" y="750"/>
                </a:lnTo>
                <a:lnTo>
                  <a:pt x="261" y="748"/>
                </a:lnTo>
                <a:lnTo>
                  <a:pt x="260" y="748"/>
                </a:lnTo>
                <a:lnTo>
                  <a:pt x="259" y="747"/>
                </a:lnTo>
                <a:lnTo>
                  <a:pt x="258" y="747"/>
                </a:lnTo>
                <a:lnTo>
                  <a:pt x="257" y="746"/>
                </a:lnTo>
                <a:lnTo>
                  <a:pt x="254" y="745"/>
                </a:lnTo>
                <a:lnTo>
                  <a:pt x="251" y="743"/>
                </a:lnTo>
                <a:lnTo>
                  <a:pt x="250" y="743"/>
                </a:lnTo>
                <a:lnTo>
                  <a:pt x="248" y="742"/>
                </a:lnTo>
                <a:lnTo>
                  <a:pt x="245" y="741"/>
                </a:lnTo>
                <a:lnTo>
                  <a:pt x="242" y="740"/>
                </a:lnTo>
                <a:lnTo>
                  <a:pt x="239" y="739"/>
                </a:lnTo>
                <a:lnTo>
                  <a:pt x="237" y="738"/>
                </a:lnTo>
                <a:lnTo>
                  <a:pt x="234" y="737"/>
                </a:lnTo>
                <a:lnTo>
                  <a:pt x="233" y="737"/>
                </a:lnTo>
                <a:lnTo>
                  <a:pt x="230" y="737"/>
                </a:lnTo>
                <a:lnTo>
                  <a:pt x="227" y="735"/>
                </a:lnTo>
                <a:lnTo>
                  <a:pt x="226" y="735"/>
                </a:lnTo>
                <a:lnTo>
                  <a:pt x="222" y="734"/>
                </a:lnTo>
                <a:lnTo>
                  <a:pt x="217" y="734"/>
                </a:lnTo>
                <a:lnTo>
                  <a:pt x="215" y="733"/>
                </a:lnTo>
                <a:lnTo>
                  <a:pt x="214" y="733"/>
                </a:lnTo>
                <a:lnTo>
                  <a:pt x="209" y="732"/>
                </a:lnTo>
                <a:lnTo>
                  <a:pt x="206" y="731"/>
                </a:lnTo>
                <a:lnTo>
                  <a:pt x="204" y="730"/>
                </a:lnTo>
                <a:lnTo>
                  <a:pt x="201" y="728"/>
                </a:lnTo>
                <a:lnTo>
                  <a:pt x="198" y="725"/>
                </a:lnTo>
                <a:lnTo>
                  <a:pt x="196" y="724"/>
                </a:lnTo>
                <a:lnTo>
                  <a:pt x="193" y="721"/>
                </a:lnTo>
                <a:lnTo>
                  <a:pt x="192" y="718"/>
                </a:lnTo>
                <a:lnTo>
                  <a:pt x="191" y="717"/>
                </a:lnTo>
                <a:lnTo>
                  <a:pt x="189" y="713"/>
                </a:lnTo>
                <a:lnTo>
                  <a:pt x="187" y="709"/>
                </a:lnTo>
                <a:lnTo>
                  <a:pt x="187" y="708"/>
                </a:lnTo>
                <a:lnTo>
                  <a:pt x="185" y="705"/>
                </a:lnTo>
                <a:lnTo>
                  <a:pt x="185" y="704"/>
                </a:lnTo>
                <a:lnTo>
                  <a:pt x="183" y="700"/>
                </a:lnTo>
                <a:lnTo>
                  <a:pt x="183" y="698"/>
                </a:lnTo>
                <a:lnTo>
                  <a:pt x="181" y="696"/>
                </a:lnTo>
                <a:lnTo>
                  <a:pt x="180" y="695"/>
                </a:lnTo>
                <a:lnTo>
                  <a:pt x="180" y="692"/>
                </a:lnTo>
                <a:lnTo>
                  <a:pt x="178" y="691"/>
                </a:lnTo>
                <a:lnTo>
                  <a:pt x="178" y="690"/>
                </a:lnTo>
                <a:lnTo>
                  <a:pt x="176" y="689"/>
                </a:lnTo>
                <a:lnTo>
                  <a:pt x="176" y="688"/>
                </a:lnTo>
                <a:lnTo>
                  <a:pt x="175" y="688"/>
                </a:lnTo>
                <a:lnTo>
                  <a:pt x="174" y="686"/>
                </a:lnTo>
                <a:lnTo>
                  <a:pt x="172" y="684"/>
                </a:lnTo>
                <a:lnTo>
                  <a:pt x="171" y="684"/>
                </a:lnTo>
                <a:lnTo>
                  <a:pt x="167" y="682"/>
                </a:lnTo>
                <a:lnTo>
                  <a:pt x="164" y="680"/>
                </a:lnTo>
                <a:lnTo>
                  <a:pt x="161" y="679"/>
                </a:lnTo>
                <a:lnTo>
                  <a:pt x="157" y="678"/>
                </a:lnTo>
                <a:lnTo>
                  <a:pt x="157" y="676"/>
                </a:lnTo>
                <a:lnTo>
                  <a:pt x="155" y="676"/>
                </a:lnTo>
                <a:lnTo>
                  <a:pt x="153" y="674"/>
                </a:lnTo>
                <a:lnTo>
                  <a:pt x="152" y="674"/>
                </a:lnTo>
                <a:lnTo>
                  <a:pt x="150" y="673"/>
                </a:lnTo>
                <a:lnTo>
                  <a:pt x="148" y="672"/>
                </a:lnTo>
                <a:lnTo>
                  <a:pt x="146" y="670"/>
                </a:lnTo>
                <a:lnTo>
                  <a:pt x="145" y="668"/>
                </a:lnTo>
                <a:lnTo>
                  <a:pt x="142" y="666"/>
                </a:lnTo>
                <a:lnTo>
                  <a:pt x="140" y="664"/>
                </a:lnTo>
                <a:lnTo>
                  <a:pt x="137" y="661"/>
                </a:lnTo>
                <a:lnTo>
                  <a:pt x="135" y="658"/>
                </a:lnTo>
                <a:lnTo>
                  <a:pt x="135" y="657"/>
                </a:lnTo>
                <a:lnTo>
                  <a:pt x="132" y="656"/>
                </a:lnTo>
                <a:lnTo>
                  <a:pt x="129" y="653"/>
                </a:lnTo>
                <a:lnTo>
                  <a:pt x="128" y="650"/>
                </a:lnTo>
                <a:lnTo>
                  <a:pt x="127" y="650"/>
                </a:lnTo>
                <a:lnTo>
                  <a:pt x="125" y="649"/>
                </a:lnTo>
                <a:lnTo>
                  <a:pt x="122" y="648"/>
                </a:lnTo>
                <a:lnTo>
                  <a:pt x="121" y="647"/>
                </a:lnTo>
                <a:lnTo>
                  <a:pt x="120" y="646"/>
                </a:lnTo>
                <a:lnTo>
                  <a:pt x="119" y="646"/>
                </a:lnTo>
                <a:lnTo>
                  <a:pt x="115" y="645"/>
                </a:lnTo>
                <a:lnTo>
                  <a:pt x="104" y="641"/>
                </a:lnTo>
                <a:lnTo>
                  <a:pt x="102" y="640"/>
                </a:lnTo>
                <a:lnTo>
                  <a:pt x="101" y="639"/>
                </a:lnTo>
                <a:lnTo>
                  <a:pt x="99" y="639"/>
                </a:lnTo>
                <a:lnTo>
                  <a:pt x="97" y="638"/>
                </a:lnTo>
                <a:lnTo>
                  <a:pt x="96" y="638"/>
                </a:lnTo>
                <a:lnTo>
                  <a:pt x="92" y="637"/>
                </a:lnTo>
                <a:lnTo>
                  <a:pt x="86" y="634"/>
                </a:lnTo>
                <a:lnTo>
                  <a:pt x="84" y="633"/>
                </a:lnTo>
                <a:lnTo>
                  <a:pt x="83" y="632"/>
                </a:lnTo>
                <a:lnTo>
                  <a:pt x="81" y="632"/>
                </a:lnTo>
                <a:lnTo>
                  <a:pt x="77" y="631"/>
                </a:lnTo>
                <a:lnTo>
                  <a:pt x="76" y="630"/>
                </a:lnTo>
                <a:lnTo>
                  <a:pt x="75" y="630"/>
                </a:lnTo>
                <a:lnTo>
                  <a:pt x="73" y="630"/>
                </a:lnTo>
                <a:lnTo>
                  <a:pt x="72" y="629"/>
                </a:lnTo>
                <a:lnTo>
                  <a:pt x="70" y="628"/>
                </a:lnTo>
                <a:lnTo>
                  <a:pt x="68" y="626"/>
                </a:lnTo>
                <a:lnTo>
                  <a:pt x="67" y="625"/>
                </a:lnTo>
                <a:lnTo>
                  <a:pt x="66" y="624"/>
                </a:lnTo>
                <a:lnTo>
                  <a:pt x="64" y="623"/>
                </a:lnTo>
                <a:lnTo>
                  <a:pt x="61" y="621"/>
                </a:lnTo>
                <a:lnTo>
                  <a:pt x="60" y="620"/>
                </a:lnTo>
                <a:lnTo>
                  <a:pt x="59" y="619"/>
                </a:lnTo>
                <a:lnTo>
                  <a:pt x="55" y="615"/>
                </a:lnTo>
                <a:lnTo>
                  <a:pt x="52" y="613"/>
                </a:lnTo>
                <a:lnTo>
                  <a:pt x="51" y="613"/>
                </a:lnTo>
                <a:lnTo>
                  <a:pt x="51" y="612"/>
                </a:lnTo>
                <a:lnTo>
                  <a:pt x="50" y="612"/>
                </a:lnTo>
                <a:lnTo>
                  <a:pt x="47" y="609"/>
                </a:lnTo>
                <a:lnTo>
                  <a:pt x="46" y="608"/>
                </a:lnTo>
                <a:lnTo>
                  <a:pt x="45" y="607"/>
                </a:lnTo>
                <a:lnTo>
                  <a:pt x="42" y="604"/>
                </a:lnTo>
                <a:lnTo>
                  <a:pt x="40" y="600"/>
                </a:lnTo>
                <a:lnTo>
                  <a:pt x="38" y="598"/>
                </a:lnTo>
                <a:lnTo>
                  <a:pt x="38" y="597"/>
                </a:lnTo>
                <a:lnTo>
                  <a:pt x="37" y="596"/>
                </a:lnTo>
                <a:lnTo>
                  <a:pt x="37" y="595"/>
                </a:lnTo>
                <a:lnTo>
                  <a:pt x="35" y="591"/>
                </a:lnTo>
                <a:lnTo>
                  <a:pt x="35" y="590"/>
                </a:lnTo>
                <a:lnTo>
                  <a:pt x="35" y="589"/>
                </a:lnTo>
                <a:lnTo>
                  <a:pt x="35" y="588"/>
                </a:lnTo>
                <a:lnTo>
                  <a:pt x="35" y="587"/>
                </a:lnTo>
                <a:lnTo>
                  <a:pt x="35" y="584"/>
                </a:lnTo>
                <a:lnTo>
                  <a:pt x="35" y="583"/>
                </a:lnTo>
                <a:lnTo>
                  <a:pt x="35" y="582"/>
                </a:lnTo>
                <a:lnTo>
                  <a:pt x="35" y="581"/>
                </a:lnTo>
                <a:lnTo>
                  <a:pt x="35" y="580"/>
                </a:lnTo>
                <a:lnTo>
                  <a:pt x="34" y="576"/>
                </a:lnTo>
                <a:lnTo>
                  <a:pt x="34" y="575"/>
                </a:lnTo>
                <a:lnTo>
                  <a:pt x="34" y="572"/>
                </a:lnTo>
                <a:lnTo>
                  <a:pt x="33" y="571"/>
                </a:lnTo>
                <a:lnTo>
                  <a:pt x="33" y="570"/>
                </a:lnTo>
                <a:lnTo>
                  <a:pt x="33" y="569"/>
                </a:lnTo>
                <a:lnTo>
                  <a:pt x="33" y="567"/>
                </a:lnTo>
                <a:lnTo>
                  <a:pt x="33" y="565"/>
                </a:lnTo>
                <a:lnTo>
                  <a:pt x="33" y="564"/>
                </a:lnTo>
                <a:lnTo>
                  <a:pt x="33" y="563"/>
                </a:lnTo>
                <a:lnTo>
                  <a:pt x="33" y="562"/>
                </a:lnTo>
                <a:lnTo>
                  <a:pt x="33" y="559"/>
                </a:lnTo>
                <a:lnTo>
                  <a:pt x="34" y="558"/>
                </a:lnTo>
                <a:lnTo>
                  <a:pt x="34" y="556"/>
                </a:lnTo>
                <a:lnTo>
                  <a:pt x="33" y="554"/>
                </a:lnTo>
                <a:lnTo>
                  <a:pt x="33" y="553"/>
                </a:lnTo>
                <a:lnTo>
                  <a:pt x="33" y="552"/>
                </a:lnTo>
                <a:lnTo>
                  <a:pt x="33" y="550"/>
                </a:lnTo>
                <a:lnTo>
                  <a:pt x="33" y="549"/>
                </a:lnTo>
                <a:lnTo>
                  <a:pt x="33" y="548"/>
                </a:lnTo>
                <a:lnTo>
                  <a:pt x="32" y="546"/>
                </a:lnTo>
                <a:lnTo>
                  <a:pt x="32" y="545"/>
                </a:lnTo>
                <a:lnTo>
                  <a:pt x="32" y="544"/>
                </a:lnTo>
                <a:lnTo>
                  <a:pt x="30" y="542"/>
                </a:lnTo>
                <a:lnTo>
                  <a:pt x="29" y="540"/>
                </a:lnTo>
                <a:lnTo>
                  <a:pt x="28" y="539"/>
                </a:lnTo>
                <a:lnTo>
                  <a:pt x="28" y="538"/>
                </a:lnTo>
                <a:lnTo>
                  <a:pt x="27" y="537"/>
                </a:lnTo>
                <a:lnTo>
                  <a:pt x="27" y="536"/>
                </a:lnTo>
                <a:lnTo>
                  <a:pt x="26" y="533"/>
                </a:lnTo>
                <a:lnTo>
                  <a:pt x="25" y="532"/>
                </a:lnTo>
                <a:lnTo>
                  <a:pt x="25" y="531"/>
                </a:lnTo>
                <a:lnTo>
                  <a:pt x="25" y="530"/>
                </a:lnTo>
                <a:lnTo>
                  <a:pt x="24" y="529"/>
                </a:lnTo>
                <a:lnTo>
                  <a:pt x="24" y="528"/>
                </a:lnTo>
                <a:lnTo>
                  <a:pt x="24" y="527"/>
                </a:lnTo>
                <a:lnTo>
                  <a:pt x="23" y="524"/>
                </a:lnTo>
                <a:lnTo>
                  <a:pt x="23" y="522"/>
                </a:lnTo>
                <a:lnTo>
                  <a:pt x="23" y="521"/>
                </a:lnTo>
                <a:lnTo>
                  <a:pt x="23" y="520"/>
                </a:lnTo>
                <a:lnTo>
                  <a:pt x="25" y="517"/>
                </a:lnTo>
                <a:lnTo>
                  <a:pt x="28" y="514"/>
                </a:lnTo>
                <a:lnTo>
                  <a:pt x="30" y="511"/>
                </a:lnTo>
                <a:lnTo>
                  <a:pt x="33" y="507"/>
                </a:lnTo>
                <a:lnTo>
                  <a:pt x="36" y="504"/>
                </a:lnTo>
                <a:lnTo>
                  <a:pt x="41" y="498"/>
                </a:lnTo>
                <a:lnTo>
                  <a:pt x="44" y="494"/>
                </a:lnTo>
                <a:lnTo>
                  <a:pt x="47" y="490"/>
                </a:lnTo>
                <a:lnTo>
                  <a:pt x="49" y="489"/>
                </a:lnTo>
                <a:lnTo>
                  <a:pt x="53" y="485"/>
                </a:lnTo>
                <a:lnTo>
                  <a:pt x="54" y="482"/>
                </a:lnTo>
                <a:lnTo>
                  <a:pt x="53" y="481"/>
                </a:lnTo>
                <a:lnTo>
                  <a:pt x="49" y="478"/>
                </a:lnTo>
                <a:lnTo>
                  <a:pt x="47" y="477"/>
                </a:lnTo>
                <a:lnTo>
                  <a:pt x="46" y="477"/>
                </a:lnTo>
                <a:lnTo>
                  <a:pt x="43" y="473"/>
                </a:lnTo>
                <a:lnTo>
                  <a:pt x="42" y="472"/>
                </a:lnTo>
                <a:lnTo>
                  <a:pt x="41" y="471"/>
                </a:lnTo>
                <a:lnTo>
                  <a:pt x="37" y="467"/>
                </a:lnTo>
                <a:lnTo>
                  <a:pt x="35" y="466"/>
                </a:lnTo>
                <a:lnTo>
                  <a:pt x="32" y="463"/>
                </a:lnTo>
                <a:lnTo>
                  <a:pt x="30" y="462"/>
                </a:lnTo>
                <a:lnTo>
                  <a:pt x="29" y="462"/>
                </a:lnTo>
                <a:lnTo>
                  <a:pt x="28" y="461"/>
                </a:lnTo>
                <a:lnTo>
                  <a:pt x="27" y="460"/>
                </a:lnTo>
                <a:lnTo>
                  <a:pt x="26" y="460"/>
                </a:lnTo>
                <a:lnTo>
                  <a:pt x="26" y="458"/>
                </a:lnTo>
                <a:lnTo>
                  <a:pt x="25" y="458"/>
                </a:lnTo>
                <a:lnTo>
                  <a:pt x="24" y="458"/>
                </a:lnTo>
                <a:lnTo>
                  <a:pt x="23" y="457"/>
                </a:lnTo>
                <a:lnTo>
                  <a:pt x="21" y="457"/>
                </a:lnTo>
                <a:lnTo>
                  <a:pt x="20" y="457"/>
                </a:lnTo>
                <a:lnTo>
                  <a:pt x="19" y="457"/>
                </a:lnTo>
                <a:lnTo>
                  <a:pt x="18" y="457"/>
                </a:lnTo>
                <a:lnTo>
                  <a:pt x="18" y="456"/>
                </a:lnTo>
                <a:lnTo>
                  <a:pt x="18" y="455"/>
                </a:lnTo>
                <a:lnTo>
                  <a:pt x="19" y="454"/>
                </a:lnTo>
                <a:lnTo>
                  <a:pt x="19" y="453"/>
                </a:lnTo>
                <a:lnTo>
                  <a:pt x="24" y="446"/>
                </a:lnTo>
                <a:lnTo>
                  <a:pt x="25" y="442"/>
                </a:lnTo>
                <a:lnTo>
                  <a:pt x="26" y="441"/>
                </a:lnTo>
                <a:lnTo>
                  <a:pt x="28" y="436"/>
                </a:lnTo>
                <a:lnTo>
                  <a:pt x="29" y="435"/>
                </a:lnTo>
                <a:lnTo>
                  <a:pt x="29" y="433"/>
                </a:lnTo>
                <a:lnTo>
                  <a:pt x="30" y="431"/>
                </a:lnTo>
                <a:lnTo>
                  <a:pt x="32" y="431"/>
                </a:lnTo>
                <a:lnTo>
                  <a:pt x="32" y="430"/>
                </a:lnTo>
                <a:lnTo>
                  <a:pt x="34" y="427"/>
                </a:lnTo>
                <a:lnTo>
                  <a:pt x="34" y="425"/>
                </a:lnTo>
                <a:lnTo>
                  <a:pt x="37" y="420"/>
                </a:lnTo>
                <a:lnTo>
                  <a:pt x="37" y="419"/>
                </a:lnTo>
                <a:lnTo>
                  <a:pt x="38" y="417"/>
                </a:lnTo>
                <a:lnTo>
                  <a:pt x="38" y="416"/>
                </a:lnTo>
                <a:lnTo>
                  <a:pt x="40" y="415"/>
                </a:lnTo>
                <a:lnTo>
                  <a:pt x="41" y="412"/>
                </a:lnTo>
                <a:lnTo>
                  <a:pt x="43" y="408"/>
                </a:lnTo>
                <a:lnTo>
                  <a:pt x="43" y="407"/>
                </a:lnTo>
                <a:lnTo>
                  <a:pt x="44" y="407"/>
                </a:lnTo>
                <a:lnTo>
                  <a:pt x="44" y="406"/>
                </a:lnTo>
                <a:lnTo>
                  <a:pt x="40" y="404"/>
                </a:lnTo>
                <a:lnTo>
                  <a:pt x="32" y="399"/>
                </a:lnTo>
                <a:lnTo>
                  <a:pt x="29" y="397"/>
                </a:lnTo>
                <a:lnTo>
                  <a:pt x="34" y="388"/>
                </a:lnTo>
                <a:lnTo>
                  <a:pt x="35" y="386"/>
                </a:lnTo>
                <a:lnTo>
                  <a:pt x="32" y="385"/>
                </a:lnTo>
                <a:lnTo>
                  <a:pt x="35" y="379"/>
                </a:lnTo>
                <a:lnTo>
                  <a:pt x="30" y="377"/>
                </a:lnTo>
                <a:lnTo>
                  <a:pt x="29" y="378"/>
                </a:lnTo>
                <a:lnTo>
                  <a:pt x="27" y="382"/>
                </a:lnTo>
                <a:lnTo>
                  <a:pt x="26" y="381"/>
                </a:lnTo>
                <a:lnTo>
                  <a:pt x="24" y="380"/>
                </a:lnTo>
                <a:lnTo>
                  <a:pt x="24" y="382"/>
                </a:lnTo>
                <a:lnTo>
                  <a:pt x="23" y="382"/>
                </a:lnTo>
                <a:lnTo>
                  <a:pt x="20" y="387"/>
                </a:lnTo>
                <a:lnTo>
                  <a:pt x="20" y="388"/>
                </a:lnTo>
                <a:lnTo>
                  <a:pt x="19" y="389"/>
                </a:lnTo>
                <a:lnTo>
                  <a:pt x="18" y="393"/>
                </a:lnTo>
                <a:lnTo>
                  <a:pt x="17" y="391"/>
                </a:lnTo>
                <a:lnTo>
                  <a:pt x="14" y="390"/>
                </a:lnTo>
                <a:lnTo>
                  <a:pt x="10" y="388"/>
                </a:lnTo>
                <a:lnTo>
                  <a:pt x="9" y="388"/>
                </a:lnTo>
                <a:lnTo>
                  <a:pt x="8" y="388"/>
                </a:lnTo>
                <a:lnTo>
                  <a:pt x="8" y="387"/>
                </a:lnTo>
                <a:lnTo>
                  <a:pt x="7" y="387"/>
                </a:lnTo>
                <a:lnTo>
                  <a:pt x="6" y="387"/>
                </a:lnTo>
                <a:lnTo>
                  <a:pt x="4" y="386"/>
                </a:lnTo>
                <a:lnTo>
                  <a:pt x="3" y="386"/>
                </a:lnTo>
                <a:lnTo>
                  <a:pt x="3" y="385"/>
                </a:lnTo>
                <a:lnTo>
                  <a:pt x="2" y="385"/>
                </a:lnTo>
                <a:lnTo>
                  <a:pt x="2" y="383"/>
                </a:lnTo>
                <a:lnTo>
                  <a:pt x="1" y="382"/>
                </a:lnTo>
                <a:lnTo>
                  <a:pt x="1" y="381"/>
                </a:lnTo>
                <a:lnTo>
                  <a:pt x="1" y="380"/>
                </a:lnTo>
                <a:lnTo>
                  <a:pt x="0" y="379"/>
                </a:lnTo>
                <a:lnTo>
                  <a:pt x="0" y="378"/>
                </a:lnTo>
                <a:lnTo>
                  <a:pt x="0" y="377"/>
                </a:lnTo>
                <a:lnTo>
                  <a:pt x="1" y="375"/>
                </a:lnTo>
                <a:lnTo>
                  <a:pt x="2" y="372"/>
                </a:lnTo>
                <a:lnTo>
                  <a:pt x="3" y="371"/>
                </a:lnTo>
                <a:lnTo>
                  <a:pt x="6" y="369"/>
                </a:lnTo>
                <a:lnTo>
                  <a:pt x="4" y="369"/>
                </a:lnTo>
                <a:lnTo>
                  <a:pt x="4" y="368"/>
                </a:lnTo>
                <a:lnTo>
                  <a:pt x="4" y="366"/>
                </a:lnTo>
                <a:lnTo>
                  <a:pt x="7" y="363"/>
                </a:lnTo>
                <a:lnTo>
                  <a:pt x="9" y="361"/>
                </a:lnTo>
                <a:lnTo>
                  <a:pt x="10" y="358"/>
                </a:lnTo>
                <a:lnTo>
                  <a:pt x="11" y="357"/>
                </a:lnTo>
                <a:lnTo>
                  <a:pt x="14" y="356"/>
                </a:lnTo>
                <a:lnTo>
                  <a:pt x="17" y="352"/>
                </a:lnTo>
                <a:lnTo>
                  <a:pt x="18" y="350"/>
                </a:lnTo>
                <a:lnTo>
                  <a:pt x="18" y="349"/>
                </a:lnTo>
                <a:lnTo>
                  <a:pt x="28" y="337"/>
                </a:lnTo>
                <a:lnTo>
                  <a:pt x="32" y="332"/>
                </a:lnTo>
                <a:lnTo>
                  <a:pt x="32" y="331"/>
                </a:lnTo>
                <a:lnTo>
                  <a:pt x="33" y="331"/>
                </a:lnTo>
                <a:lnTo>
                  <a:pt x="36" y="327"/>
                </a:lnTo>
                <a:lnTo>
                  <a:pt x="37" y="325"/>
                </a:lnTo>
                <a:lnTo>
                  <a:pt x="40" y="322"/>
                </a:lnTo>
                <a:lnTo>
                  <a:pt x="41" y="321"/>
                </a:lnTo>
                <a:lnTo>
                  <a:pt x="42" y="319"/>
                </a:lnTo>
                <a:lnTo>
                  <a:pt x="44" y="316"/>
                </a:lnTo>
                <a:lnTo>
                  <a:pt x="45" y="314"/>
                </a:lnTo>
                <a:lnTo>
                  <a:pt x="50" y="310"/>
                </a:lnTo>
                <a:lnTo>
                  <a:pt x="51" y="310"/>
                </a:lnTo>
                <a:lnTo>
                  <a:pt x="52" y="311"/>
                </a:lnTo>
                <a:lnTo>
                  <a:pt x="56" y="315"/>
                </a:lnTo>
                <a:lnTo>
                  <a:pt x="59" y="316"/>
                </a:lnTo>
                <a:lnTo>
                  <a:pt x="60" y="318"/>
                </a:lnTo>
                <a:lnTo>
                  <a:pt x="62" y="320"/>
                </a:lnTo>
                <a:lnTo>
                  <a:pt x="63" y="320"/>
                </a:lnTo>
                <a:lnTo>
                  <a:pt x="64" y="321"/>
                </a:lnTo>
                <a:lnTo>
                  <a:pt x="67" y="323"/>
                </a:lnTo>
                <a:lnTo>
                  <a:pt x="68" y="324"/>
                </a:lnTo>
                <a:lnTo>
                  <a:pt x="69" y="325"/>
                </a:lnTo>
                <a:lnTo>
                  <a:pt x="71" y="328"/>
                </a:lnTo>
                <a:lnTo>
                  <a:pt x="72" y="329"/>
                </a:lnTo>
                <a:lnTo>
                  <a:pt x="73" y="329"/>
                </a:lnTo>
                <a:lnTo>
                  <a:pt x="75" y="330"/>
                </a:lnTo>
                <a:lnTo>
                  <a:pt x="76" y="329"/>
                </a:lnTo>
                <a:lnTo>
                  <a:pt x="78" y="325"/>
                </a:lnTo>
                <a:lnTo>
                  <a:pt x="79" y="324"/>
                </a:lnTo>
                <a:lnTo>
                  <a:pt x="80" y="323"/>
                </a:lnTo>
                <a:lnTo>
                  <a:pt x="84" y="320"/>
                </a:lnTo>
                <a:lnTo>
                  <a:pt x="85" y="318"/>
                </a:lnTo>
                <a:lnTo>
                  <a:pt x="86" y="316"/>
                </a:lnTo>
                <a:lnTo>
                  <a:pt x="88" y="313"/>
                </a:lnTo>
                <a:lnTo>
                  <a:pt x="89" y="312"/>
                </a:lnTo>
                <a:lnTo>
                  <a:pt x="90" y="311"/>
                </a:lnTo>
                <a:lnTo>
                  <a:pt x="94" y="306"/>
                </a:lnTo>
                <a:lnTo>
                  <a:pt x="95" y="306"/>
                </a:lnTo>
                <a:lnTo>
                  <a:pt x="95" y="305"/>
                </a:lnTo>
                <a:lnTo>
                  <a:pt x="97" y="307"/>
                </a:lnTo>
                <a:lnTo>
                  <a:pt x="104" y="313"/>
                </a:lnTo>
                <a:lnTo>
                  <a:pt x="106" y="314"/>
                </a:lnTo>
                <a:lnTo>
                  <a:pt x="107" y="315"/>
                </a:lnTo>
                <a:lnTo>
                  <a:pt x="111" y="319"/>
                </a:lnTo>
                <a:lnTo>
                  <a:pt x="112" y="319"/>
                </a:lnTo>
                <a:lnTo>
                  <a:pt x="113" y="321"/>
                </a:lnTo>
                <a:lnTo>
                  <a:pt x="119" y="324"/>
                </a:lnTo>
                <a:lnTo>
                  <a:pt x="120" y="325"/>
                </a:lnTo>
                <a:lnTo>
                  <a:pt x="121" y="327"/>
                </a:lnTo>
                <a:lnTo>
                  <a:pt x="132" y="336"/>
                </a:lnTo>
                <a:lnTo>
                  <a:pt x="133" y="337"/>
                </a:lnTo>
                <a:lnTo>
                  <a:pt x="135" y="338"/>
                </a:lnTo>
                <a:lnTo>
                  <a:pt x="136" y="339"/>
                </a:lnTo>
                <a:lnTo>
                  <a:pt x="137" y="339"/>
                </a:lnTo>
                <a:lnTo>
                  <a:pt x="139" y="341"/>
                </a:lnTo>
                <a:lnTo>
                  <a:pt x="146" y="347"/>
                </a:lnTo>
                <a:lnTo>
                  <a:pt x="148" y="349"/>
                </a:lnTo>
                <a:lnTo>
                  <a:pt x="150" y="350"/>
                </a:lnTo>
                <a:lnTo>
                  <a:pt x="155" y="355"/>
                </a:lnTo>
                <a:lnTo>
                  <a:pt x="156" y="356"/>
                </a:lnTo>
                <a:lnTo>
                  <a:pt x="157" y="356"/>
                </a:lnTo>
                <a:lnTo>
                  <a:pt x="157" y="357"/>
                </a:lnTo>
                <a:lnTo>
                  <a:pt x="161" y="353"/>
                </a:lnTo>
                <a:lnTo>
                  <a:pt x="164" y="349"/>
                </a:lnTo>
                <a:lnTo>
                  <a:pt x="165" y="347"/>
                </a:lnTo>
                <a:lnTo>
                  <a:pt x="167" y="345"/>
                </a:lnTo>
                <a:lnTo>
                  <a:pt x="172" y="340"/>
                </a:lnTo>
                <a:lnTo>
                  <a:pt x="173" y="338"/>
                </a:lnTo>
                <a:lnTo>
                  <a:pt x="178" y="333"/>
                </a:lnTo>
                <a:lnTo>
                  <a:pt x="179" y="332"/>
                </a:lnTo>
                <a:lnTo>
                  <a:pt x="183" y="328"/>
                </a:lnTo>
                <a:lnTo>
                  <a:pt x="188" y="331"/>
                </a:lnTo>
                <a:lnTo>
                  <a:pt x="190" y="333"/>
                </a:lnTo>
                <a:lnTo>
                  <a:pt x="192" y="336"/>
                </a:lnTo>
                <a:lnTo>
                  <a:pt x="193" y="336"/>
                </a:lnTo>
                <a:lnTo>
                  <a:pt x="193" y="337"/>
                </a:lnTo>
                <a:lnTo>
                  <a:pt x="194" y="337"/>
                </a:lnTo>
                <a:lnTo>
                  <a:pt x="196" y="338"/>
                </a:lnTo>
                <a:lnTo>
                  <a:pt x="197" y="339"/>
                </a:lnTo>
                <a:lnTo>
                  <a:pt x="198" y="339"/>
                </a:lnTo>
                <a:lnTo>
                  <a:pt x="200" y="341"/>
                </a:lnTo>
                <a:lnTo>
                  <a:pt x="202" y="343"/>
                </a:lnTo>
                <a:lnTo>
                  <a:pt x="204" y="344"/>
                </a:lnTo>
                <a:lnTo>
                  <a:pt x="199" y="347"/>
                </a:lnTo>
                <a:lnTo>
                  <a:pt x="199" y="348"/>
                </a:lnTo>
                <a:lnTo>
                  <a:pt x="202" y="350"/>
                </a:lnTo>
                <a:lnTo>
                  <a:pt x="204" y="352"/>
                </a:lnTo>
                <a:lnTo>
                  <a:pt x="205" y="353"/>
                </a:lnTo>
                <a:lnTo>
                  <a:pt x="206" y="354"/>
                </a:lnTo>
                <a:lnTo>
                  <a:pt x="206" y="355"/>
                </a:lnTo>
                <a:lnTo>
                  <a:pt x="207" y="355"/>
                </a:lnTo>
                <a:lnTo>
                  <a:pt x="207" y="356"/>
                </a:lnTo>
                <a:lnTo>
                  <a:pt x="208" y="356"/>
                </a:lnTo>
                <a:lnTo>
                  <a:pt x="208" y="357"/>
                </a:lnTo>
                <a:lnTo>
                  <a:pt x="209" y="358"/>
                </a:lnTo>
                <a:lnTo>
                  <a:pt x="209" y="360"/>
                </a:lnTo>
                <a:lnTo>
                  <a:pt x="214" y="358"/>
                </a:lnTo>
                <a:lnTo>
                  <a:pt x="215" y="357"/>
                </a:lnTo>
                <a:lnTo>
                  <a:pt x="221" y="355"/>
                </a:lnTo>
                <a:lnTo>
                  <a:pt x="222" y="354"/>
                </a:lnTo>
                <a:lnTo>
                  <a:pt x="225" y="353"/>
                </a:lnTo>
                <a:lnTo>
                  <a:pt x="225" y="352"/>
                </a:lnTo>
                <a:lnTo>
                  <a:pt x="227" y="349"/>
                </a:lnTo>
                <a:lnTo>
                  <a:pt x="228" y="348"/>
                </a:lnTo>
                <a:lnTo>
                  <a:pt x="230" y="346"/>
                </a:lnTo>
                <a:lnTo>
                  <a:pt x="235" y="340"/>
                </a:lnTo>
                <a:lnTo>
                  <a:pt x="236" y="339"/>
                </a:lnTo>
                <a:lnTo>
                  <a:pt x="239" y="336"/>
                </a:lnTo>
                <a:lnTo>
                  <a:pt x="244" y="329"/>
                </a:lnTo>
                <a:lnTo>
                  <a:pt x="247" y="327"/>
                </a:lnTo>
                <a:lnTo>
                  <a:pt x="248" y="325"/>
                </a:lnTo>
                <a:lnTo>
                  <a:pt x="250" y="322"/>
                </a:lnTo>
                <a:lnTo>
                  <a:pt x="250" y="321"/>
                </a:lnTo>
                <a:lnTo>
                  <a:pt x="251" y="321"/>
                </a:lnTo>
                <a:lnTo>
                  <a:pt x="252" y="320"/>
                </a:lnTo>
                <a:lnTo>
                  <a:pt x="254" y="315"/>
                </a:lnTo>
                <a:lnTo>
                  <a:pt x="256" y="314"/>
                </a:lnTo>
                <a:lnTo>
                  <a:pt x="257" y="313"/>
                </a:lnTo>
                <a:lnTo>
                  <a:pt x="254" y="312"/>
                </a:lnTo>
                <a:lnTo>
                  <a:pt x="251" y="308"/>
                </a:lnTo>
                <a:lnTo>
                  <a:pt x="249" y="307"/>
                </a:lnTo>
                <a:lnTo>
                  <a:pt x="248" y="305"/>
                </a:lnTo>
                <a:lnTo>
                  <a:pt x="245" y="304"/>
                </a:lnTo>
                <a:lnTo>
                  <a:pt x="244" y="303"/>
                </a:lnTo>
                <a:lnTo>
                  <a:pt x="243" y="303"/>
                </a:lnTo>
                <a:lnTo>
                  <a:pt x="243" y="302"/>
                </a:lnTo>
                <a:lnTo>
                  <a:pt x="242" y="302"/>
                </a:lnTo>
                <a:lnTo>
                  <a:pt x="242" y="301"/>
                </a:lnTo>
                <a:lnTo>
                  <a:pt x="243" y="298"/>
                </a:lnTo>
                <a:lnTo>
                  <a:pt x="243" y="296"/>
                </a:lnTo>
                <a:lnTo>
                  <a:pt x="242" y="287"/>
                </a:lnTo>
                <a:lnTo>
                  <a:pt x="242" y="285"/>
                </a:lnTo>
                <a:lnTo>
                  <a:pt x="242" y="283"/>
                </a:lnTo>
                <a:lnTo>
                  <a:pt x="242" y="282"/>
                </a:lnTo>
                <a:lnTo>
                  <a:pt x="242" y="279"/>
                </a:lnTo>
                <a:lnTo>
                  <a:pt x="242" y="276"/>
                </a:lnTo>
                <a:lnTo>
                  <a:pt x="243" y="272"/>
                </a:lnTo>
                <a:lnTo>
                  <a:pt x="243" y="271"/>
                </a:lnTo>
                <a:lnTo>
                  <a:pt x="243" y="266"/>
                </a:lnTo>
                <a:lnTo>
                  <a:pt x="244" y="265"/>
                </a:lnTo>
                <a:lnTo>
                  <a:pt x="244" y="264"/>
                </a:lnTo>
                <a:lnTo>
                  <a:pt x="244" y="263"/>
                </a:lnTo>
                <a:lnTo>
                  <a:pt x="244" y="260"/>
                </a:lnTo>
                <a:lnTo>
                  <a:pt x="245" y="257"/>
                </a:lnTo>
                <a:lnTo>
                  <a:pt x="247" y="255"/>
                </a:lnTo>
                <a:lnTo>
                  <a:pt x="248" y="254"/>
                </a:lnTo>
                <a:lnTo>
                  <a:pt x="248" y="253"/>
                </a:lnTo>
                <a:lnTo>
                  <a:pt x="250" y="249"/>
                </a:lnTo>
                <a:lnTo>
                  <a:pt x="252" y="247"/>
                </a:lnTo>
                <a:lnTo>
                  <a:pt x="252" y="246"/>
                </a:lnTo>
                <a:lnTo>
                  <a:pt x="254" y="245"/>
                </a:lnTo>
                <a:lnTo>
                  <a:pt x="256" y="243"/>
                </a:lnTo>
                <a:lnTo>
                  <a:pt x="257" y="241"/>
                </a:lnTo>
                <a:lnTo>
                  <a:pt x="262" y="235"/>
                </a:lnTo>
                <a:lnTo>
                  <a:pt x="262" y="234"/>
                </a:lnTo>
                <a:lnTo>
                  <a:pt x="263" y="232"/>
                </a:lnTo>
                <a:lnTo>
                  <a:pt x="270" y="238"/>
                </a:lnTo>
                <a:lnTo>
                  <a:pt x="271" y="239"/>
                </a:lnTo>
                <a:lnTo>
                  <a:pt x="274" y="241"/>
                </a:lnTo>
                <a:lnTo>
                  <a:pt x="275" y="241"/>
                </a:lnTo>
                <a:lnTo>
                  <a:pt x="276" y="241"/>
                </a:lnTo>
                <a:lnTo>
                  <a:pt x="276" y="240"/>
                </a:lnTo>
                <a:lnTo>
                  <a:pt x="278" y="237"/>
                </a:lnTo>
                <a:lnTo>
                  <a:pt x="279" y="236"/>
                </a:lnTo>
                <a:lnTo>
                  <a:pt x="280" y="236"/>
                </a:lnTo>
                <a:lnTo>
                  <a:pt x="282" y="234"/>
                </a:lnTo>
                <a:lnTo>
                  <a:pt x="285" y="230"/>
                </a:lnTo>
                <a:lnTo>
                  <a:pt x="291" y="224"/>
                </a:lnTo>
                <a:lnTo>
                  <a:pt x="291" y="223"/>
                </a:lnTo>
                <a:lnTo>
                  <a:pt x="292" y="222"/>
                </a:lnTo>
                <a:lnTo>
                  <a:pt x="293" y="221"/>
                </a:lnTo>
                <a:lnTo>
                  <a:pt x="294" y="219"/>
                </a:lnTo>
                <a:lnTo>
                  <a:pt x="294" y="218"/>
                </a:lnTo>
                <a:lnTo>
                  <a:pt x="296" y="213"/>
                </a:lnTo>
                <a:lnTo>
                  <a:pt x="297" y="207"/>
                </a:lnTo>
                <a:lnTo>
                  <a:pt x="299" y="203"/>
                </a:lnTo>
                <a:lnTo>
                  <a:pt x="301" y="199"/>
                </a:lnTo>
                <a:lnTo>
                  <a:pt x="304" y="194"/>
                </a:lnTo>
                <a:lnTo>
                  <a:pt x="305" y="193"/>
                </a:lnTo>
                <a:lnTo>
                  <a:pt x="308" y="190"/>
                </a:lnTo>
                <a:lnTo>
                  <a:pt x="309" y="188"/>
                </a:lnTo>
                <a:lnTo>
                  <a:pt x="310" y="188"/>
                </a:lnTo>
                <a:lnTo>
                  <a:pt x="311" y="187"/>
                </a:lnTo>
                <a:lnTo>
                  <a:pt x="312" y="186"/>
                </a:lnTo>
                <a:lnTo>
                  <a:pt x="313" y="185"/>
                </a:lnTo>
                <a:lnTo>
                  <a:pt x="314" y="184"/>
                </a:lnTo>
                <a:lnTo>
                  <a:pt x="316" y="182"/>
                </a:lnTo>
                <a:lnTo>
                  <a:pt x="317" y="182"/>
                </a:lnTo>
                <a:lnTo>
                  <a:pt x="318" y="181"/>
                </a:lnTo>
                <a:lnTo>
                  <a:pt x="319" y="181"/>
                </a:lnTo>
                <a:lnTo>
                  <a:pt x="322" y="179"/>
                </a:lnTo>
                <a:lnTo>
                  <a:pt x="323" y="179"/>
                </a:lnTo>
                <a:lnTo>
                  <a:pt x="325" y="178"/>
                </a:lnTo>
                <a:lnTo>
                  <a:pt x="326" y="177"/>
                </a:lnTo>
                <a:lnTo>
                  <a:pt x="327" y="177"/>
                </a:lnTo>
                <a:lnTo>
                  <a:pt x="328" y="176"/>
                </a:lnTo>
                <a:lnTo>
                  <a:pt x="329" y="174"/>
                </a:lnTo>
                <a:lnTo>
                  <a:pt x="330" y="174"/>
                </a:lnTo>
                <a:lnTo>
                  <a:pt x="330" y="173"/>
                </a:lnTo>
                <a:lnTo>
                  <a:pt x="331" y="173"/>
                </a:lnTo>
                <a:lnTo>
                  <a:pt x="332" y="171"/>
                </a:lnTo>
                <a:lnTo>
                  <a:pt x="334" y="170"/>
                </a:lnTo>
                <a:lnTo>
                  <a:pt x="336" y="166"/>
                </a:lnTo>
                <a:lnTo>
                  <a:pt x="339" y="162"/>
                </a:lnTo>
                <a:lnTo>
                  <a:pt x="342" y="161"/>
                </a:lnTo>
                <a:lnTo>
                  <a:pt x="343" y="159"/>
                </a:lnTo>
                <a:lnTo>
                  <a:pt x="347" y="154"/>
                </a:lnTo>
                <a:lnTo>
                  <a:pt x="351" y="148"/>
                </a:lnTo>
                <a:lnTo>
                  <a:pt x="353" y="146"/>
                </a:lnTo>
                <a:lnTo>
                  <a:pt x="354" y="145"/>
                </a:lnTo>
                <a:lnTo>
                  <a:pt x="360" y="138"/>
                </a:lnTo>
                <a:lnTo>
                  <a:pt x="362" y="135"/>
                </a:lnTo>
                <a:lnTo>
                  <a:pt x="363" y="134"/>
                </a:lnTo>
                <a:lnTo>
                  <a:pt x="365" y="131"/>
                </a:lnTo>
                <a:lnTo>
                  <a:pt x="366" y="130"/>
                </a:lnTo>
                <a:lnTo>
                  <a:pt x="370" y="126"/>
                </a:lnTo>
                <a:lnTo>
                  <a:pt x="371" y="124"/>
                </a:lnTo>
                <a:lnTo>
                  <a:pt x="372" y="122"/>
                </a:lnTo>
                <a:lnTo>
                  <a:pt x="373" y="121"/>
                </a:lnTo>
                <a:lnTo>
                  <a:pt x="375" y="119"/>
                </a:lnTo>
                <a:lnTo>
                  <a:pt x="377" y="117"/>
                </a:lnTo>
                <a:lnTo>
                  <a:pt x="378" y="115"/>
                </a:lnTo>
                <a:lnTo>
                  <a:pt x="378" y="113"/>
                </a:lnTo>
                <a:lnTo>
                  <a:pt x="379" y="113"/>
                </a:lnTo>
                <a:lnTo>
                  <a:pt x="379" y="112"/>
                </a:lnTo>
                <a:lnTo>
                  <a:pt x="379" y="111"/>
                </a:lnTo>
                <a:lnTo>
                  <a:pt x="380" y="109"/>
                </a:lnTo>
                <a:lnTo>
                  <a:pt x="380" y="106"/>
                </a:lnTo>
                <a:lnTo>
                  <a:pt x="381" y="105"/>
                </a:lnTo>
                <a:lnTo>
                  <a:pt x="381" y="101"/>
                </a:lnTo>
                <a:lnTo>
                  <a:pt x="382" y="98"/>
                </a:lnTo>
                <a:lnTo>
                  <a:pt x="383" y="92"/>
                </a:lnTo>
                <a:lnTo>
                  <a:pt x="388" y="75"/>
                </a:lnTo>
                <a:lnTo>
                  <a:pt x="389" y="73"/>
                </a:lnTo>
                <a:lnTo>
                  <a:pt x="389" y="71"/>
                </a:lnTo>
                <a:lnTo>
                  <a:pt x="389" y="69"/>
                </a:lnTo>
                <a:lnTo>
                  <a:pt x="390" y="68"/>
                </a:lnTo>
                <a:lnTo>
                  <a:pt x="391" y="65"/>
                </a:lnTo>
                <a:lnTo>
                  <a:pt x="391" y="64"/>
                </a:lnTo>
                <a:lnTo>
                  <a:pt x="392" y="63"/>
                </a:lnTo>
                <a:lnTo>
                  <a:pt x="394" y="62"/>
                </a:lnTo>
                <a:lnTo>
                  <a:pt x="394" y="61"/>
                </a:lnTo>
                <a:lnTo>
                  <a:pt x="395" y="60"/>
                </a:lnTo>
                <a:lnTo>
                  <a:pt x="395" y="59"/>
                </a:lnTo>
                <a:lnTo>
                  <a:pt x="396" y="59"/>
                </a:lnTo>
                <a:lnTo>
                  <a:pt x="397" y="57"/>
                </a:lnTo>
                <a:lnTo>
                  <a:pt x="398" y="55"/>
                </a:lnTo>
                <a:lnTo>
                  <a:pt x="399" y="54"/>
                </a:lnTo>
                <a:lnTo>
                  <a:pt x="400" y="53"/>
                </a:lnTo>
                <a:lnTo>
                  <a:pt x="400" y="52"/>
                </a:lnTo>
                <a:lnTo>
                  <a:pt x="403" y="50"/>
                </a:lnTo>
                <a:lnTo>
                  <a:pt x="403" y="48"/>
                </a:lnTo>
                <a:lnTo>
                  <a:pt x="404" y="47"/>
                </a:lnTo>
                <a:lnTo>
                  <a:pt x="404" y="46"/>
                </a:lnTo>
                <a:lnTo>
                  <a:pt x="405" y="45"/>
                </a:lnTo>
                <a:lnTo>
                  <a:pt x="405" y="44"/>
                </a:lnTo>
                <a:lnTo>
                  <a:pt x="405" y="43"/>
                </a:lnTo>
                <a:lnTo>
                  <a:pt x="405" y="40"/>
                </a:lnTo>
                <a:lnTo>
                  <a:pt x="405" y="39"/>
                </a:lnTo>
                <a:lnTo>
                  <a:pt x="405" y="37"/>
                </a:lnTo>
                <a:lnTo>
                  <a:pt x="405" y="28"/>
                </a:lnTo>
                <a:lnTo>
                  <a:pt x="405" y="23"/>
                </a:lnTo>
                <a:lnTo>
                  <a:pt x="405" y="21"/>
                </a:lnTo>
                <a:lnTo>
                  <a:pt x="405" y="19"/>
                </a:lnTo>
                <a:lnTo>
                  <a:pt x="405" y="17"/>
                </a:lnTo>
                <a:lnTo>
                  <a:pt x="405" y="15"/>
                </a:lnTo>
                <a:lnTo>
                  <a:pt x="406" y="14"/>
                </a:lnTo>
                <a:lnTo>
                  <a:pt x="406" y="13"/>
                </a:lnTo>
                <a:lnTo>
                  <a:pt x="406" y="12"/>
                </a:lnTo>
                <a:lnTo>
                  <a:pt x="406" y="11"/>
                </a:lnTo>
                <a:lnTo>
                  <a:pt x="409" y="2"/>
                </a:lnTo>
                <a:lnTo>
                  <a:pt x="411" y="1"/>
                </a:lnTo>
                <a:lnTo>
                  <a:pt x="411" y="0"/>
                </a:lnTo>
                <a:lnTo>
                  <a:pt x="412" y="0"/>
                </a:lnTo>
                <a:lnTo>
                  <a:pt x="413" y="0"/>
                </a:lnTo>
                <a:lnTo>
                  <a:pt x="414" y="3"/>
                </a:lnTo>
                <a:lnTo>
                  <a:pt x="415" y="5"/>
                </a:lnTo>
                <a:lnTo>
                  <a:pt x="413" y="7"/>
                </a:lnTo>
                <a:lnTo>
                  <a:pt x="412" y="10"/>
                </a:lnTo>
                <a:lnTo>
                  <a:pt x="413" y="12"/>
                </a:lnTo>
                <a:lnTo>
                  <a:pt x="413" y="13"/>
                </a:lnTo>
                <a:lnTo>
                  <a:pt x="425" y="13"/>
                </a:lnTo>
                <a:lnTo>
                  <a:pt x="426" y="13"/>
                </a:lnTo>
                <a:lnTo>
                  <a:pt x="426" y="9"/>
                </a:lnTo>
                <a:lnTo>
                  <a:pt x="426" y="0"/>
                </a:lnTo>
                <a:lnTo>
                  <a:pt x="435" y="0"/>
                </a:lnTo>
                <a:lnTo>
                  <a:pt x="437" y="1"/>
                </a:lnTo>
                <a:lnTo>
                  <a:pt x="442" y="10"/>
                </a:lnTo>
                <a:lnTo>
                  <a:pt x="435" y="23"/>
                </a:lnTo>
                <a:lnTo>
                  <a:pt x="433" y="28"/>
                </a:lnTo>
                <a:lnTo>
                  <a:pt x="447" y="34"/>
                </a:lnTo>
                <a:lnTo>
                  <a:pt x="447" y="35"/>
                </a:lnTo>
                <a:lnTo>
                  <a:pt x="455" y="39"/>
                </a:lnTo>
                <a:lnTo>
                  <a:pt x="455" y="43"/>
                </a:lnTo>
                <a:lnTo>
                  <a:pt x="456" y="47"/>
                </a:lnTo>
                <a:lnTo>
                  <a:pt x="468" y="54"/>
                </a:lnTo>
                <a:lnTo>
                  <a:pt x="473" y="57"/>
                </a:lnTo>
                <a:lnTo>
                  <a:pt x="473" y="60"/>
                </a:lnTo>
                <a:lnTo>
                  <a:pt x="473" y="67"/>
                </a:lnTo>
                <a:lnTo>
                  <a:pt x="473" y="72"/>
                </a:lnTo>
                <a:lnTo>
                  <a:pt x="473" y="81"/>
                </a:lnTo>
                <a:lnTo>
                  <a:pt x="474" y="88"/>
                </a:lnTo>
                <a:lnTo>
                  <a:pt x="484" y="88"/>
                </a:lnTo>
                <a:lnTo>
                  <a:pt x="485" y="88"/>
                </a:lnTo>
                <a:lnTo>
                  <a:pt x="495" y="103"/>
                </a:lnTo>
                <a:lnTo>
                  <a:pt x="502" y="97"/>
                </a:lnTo>
                <a:lnTo>
                  <a:pt x="502" y="96"/>
                </a:lnTo>
                <a:lnTo>
                  <a:pt x="507" y="93"/>
                </a:lnTo>
                <a:lnTo>
                  <a:pt x="509" y="89"/>
                </a:lnTo>
                <a:lnTo>
                  <a:pt x="510" y="89"/>
                </a:lnTo>
                <a:lnTo>
                  <a:pt x="511" y="88"/>
                </a:lnTo>
                <a:lnTo>
                  <a:pt x="513" y="86"/>
                </a:lnTo>
                <a:lnTo>
                  <a:pt x="535" y="101"/>
                </a:lnTo>
                <a:lnTo>
                  <a:pt x="554" y="109"/>
                </a:lnTo>
                <a:lnTo>
                  <a:pt x="559" y="111"/>
                </a:lnTo>
                <a:lnTo>
                  <a:pt x="564" y="112"/>
                </a:lnTo>
                <a:lnTo>
                  <a:pt x="568" y="115"/>
                </a:lnTo>
                <a:lnTo>
                  <a:pt x="584" y="130"/>
                </a:lnTo>
                <a:lnTo>
                  <a:pt x="597" y="143"/>
                </a:lnTo>
                <a:lnTo>
                  <a:pt x="603" y="148"/>
                </a:lnTo>
                <a:lnTo>
                  <a:pt x="603" y="156"/>
                </a:lnTo>
                <a:lnTo>
                  <a:pt x="610" y="154"/>
                </a:lnTo>
                <a:lnTo>
                  <a:pt x="624" y="151"/>
                </a:lnTo>
                <a:lnTo>
                  <a:pt x="625" y="156"/>
                </a:lnTo>
                <a:lnTo>
                  <a:pt x="612" y="161"/>
                </a:lnTo>
                <a:lnTo>
                  <a:pt x="604" y="163"/>
                </a:lnTo>
                <a:lnTo>
                  <a:pt x="597" y="165"/>
                </a:lnTo>
                <a:lnTo>
                  <a:pt x="596" y="168"/>
                </a:lnTo>
                <a:lnTo>
                  <a:pt x="593" y="172"/>
                </a:lnTo>
                <a:lnTo>
                  <a:pt x="590" y="174"/>
                </a:lnTo>
                <a:lnTo>
                  <a:pt x="584" y="177"/>
                </a:lnTo>
                <a:lnTo>
                  <a:pt x="573" y="180"/>
                </a:lnTo>
                <a:lnTo>
                  <a:pt x="567" y="182"/>
                </a:lnTo>
                <a:lnTo>
                  <a:pt x="564" y="182"/>
                </a:lnTo>
                <a:lnTo>
                  <a:pt x="564" y="187"/>
                </a:lnTo>
                <a:lnTo>
                  <a:pt x="562" y="187"/>
                </a:lnTo>
                <a:lnTo>
                  <a:pt x="562" y="189"/>
                </a:lnTo>
                <a:lnTo>
                  <a:pt x="562" y="193"/>
                </a:lnTo>
                <a:lnTo>
                  <a:pt x="563" y="193"/>
                </a:lnTo>
                <a:lnTo>
                  <a:pt x="562" y="194"/>
                </a:lnTo>
                <a:lnTo>
                  <a:pt x="561" y="196"/>
                </a:lnTo>
                <a:lnTo>
                  <a:pt x="560" y="196"/>
                </a:lnTo>
                <a:lnTo>
                  <a:pt x="561" y="196"/>
                </a:lnTo>
                <a:lnTo>
                  <a:pt x="562" y="198"/>
                </a:lnTo>
                <a:lnTo>
                  <a:pt x="560" y="202"/>
                </a:lnTo>
                <a:lnTo>
                  <a:pt x="562" y="202"/>
                </a:lnTo>
                <a:lnTo>
                  <a:pt x="562" y="203"/>
                </a:lnTo>
                <a:lnTo>
                  <a:pt x="561" y="209"/>
                </a:lnTo>
                <a:lnTo>
                  <a:pt x="560" y="214"/>
                </a:lnTo>
                <a:lnTo>
                  <a:pt x="559" y="216"/>
                </a:lnTo>
                <a:lnTo>
                  <a:pt x="559" y="220"/>
                </a:lnTo>
                <a:lnTo>
                  <a:pt x="559" y="222"/>
                </a:lnTo>
                <a:lnTo>
                  <a:pt x="559" y="224"/>
                </a:lnTo>
                <a:lnTo>
                  <a:pt x="558" y="230"/>
                </a:lnTo>
                <a:lnTo>
                  <a:pt x="558" y="231"/>
                </a:lnTo>
                <a:lnTo>
                  <a:pt x="558" y="234"/>
                </a:lnTo>
                <a:lnTo>
                  <a:pt x="558" y="235"/>
                </a:lnTo>
                <a:lnTo>
                  <a:pt x="556" y="236"/>
                </a:lnTo>
                <a:lnTo>
                  <a:pt x="556" y="238"/>
                </a:lnTo>
                <a:lnTo>
                  <a:pt x="558" y="239"/>
                </a:lnTo>
                <a:lnTo>
                  <a:pt x="556" y="240"/>
                </a:lnTo>
                <a:lnTo>
                  <a:pt x="555" y="240"/>
                </a:lnTo>
                <a:lnTo>
                  <a:pt x="554" y="240"/>
                </a:lnTo>
                <a:lnTo>
                  <a:pt x="554" y="241"/>
                </a:lnTo>
                <a:lnTo>
                  <a:pt x="553" y="241"/>
                </a:lnTo>
                <a:lnTo>
                  <a:pt x="552" y="241"/>
                </a:lnTo>
                <a:lnTo>
                  <a:pt x="552" y="243"/>
                </a:lnTo>
                <a:lnTo>
                  <a:pt x="552" y="244"/>
                </a:lnTo>
                <a:lnTo>
                  <a:pt x="545" y="246"/>
                </a:lnTo>
                <a:lnTo>
                  <a:pt x="544" y="247"/>
                </a:lnTo>
                <a:lnTo>
                  <a:pt x="539" y="248"/>
                </a:lnTo>
                <a:lnTo>
                  <a:pt x="539" y="249"/>
                </a:lnTo>
                <a:lnTo>
                  <a:pt x="538" y="249"/>
                </a:lnTo>
                <a:lnTo>
                  <a:pt x="537" y="249"/>
                </a:lnTo>
                <a:lnTo>
                  <a:pt x="536" y="249"/>
                </a:lnTo>
                <a:lnTo>
                  <a:pt x="535" y="249"/>
                </a:lnTo>
                <a:lnTo>
                  <a:pt x="534" y="249"/>
                </a:lnTo>
                <a:lnTo>
                  <a:pt x="528" y="249"/>
                </a:lnTo>
                <a:lnTo>
                  <a:pt x="527" y="249"/>
                </a:lnTo>
                <a:lnTo>
                  <a:pt x="526" y="249"/>
                </a:lnTo>
                <a:lnTo>
                  <a:pt x="521" y="249"/>
                </a:lnTo>
                <a:lnTo>
                  <a:pt x="518" y="249"/>
                </a:lnTo>
                <a:lnTo>
                  <a:pt x="517" y="249"/>
                </a:lnTo>
                <a:lnTo>
                  <a:pt x="517" y="248"/>
                </a:lnTo>
                <a:lnTo>
                  <a:pt x="517" y="249"/>
                </a:lnTo>
                <a:lnTo>
                  <a:pt x="516" y="249"/>
                </a:lnTo>
                <a:lnTo>
                  <a:pt x="515" y="249"/>
                </a:lnTo>
                <a:lnTo>
                  <a:pt x="513" y="249"/>
                </a:lnTo>
                <a:lnTo>
                  <a:pt x="512" y="249"/>
                </a:lnTo>
                <a:lnTo>
                  <a:pt x="511" y="249"/>
                </a:lnTo>
                <a:lnTo>
                  <a:pt x="511" y="252"/>
                </a:lnTo>
                <a:lnTo>
                  <a:pt x="510" y="252"/>
                </a:lnTo>
                <a:lnTo>
                  <a:pt x="509" y="252"/>
                </a:lnTo>
                <a:lnTo>
                  <a:pt x="508" y="253"/>
                </a:lnTo>
                <a:lnTo>
                  <a:pt x="507" y="253"/>
                </a:lnTo>
                <a:lnTo>
                  <a:pt x="504" y="254"/>
                </a:lnTo>
                <a:lnTo>
                  <a:pt x="502" y="255"/>
                </a:lnTo>
                <a:lnTo>
                  <a:pt x="501" y="256"/>
                </a:lnTo>
                <a:lnTo>
                  <a:pt x="499" y="257"/>
                </a:lnTo>
                <a:lnTo>
                  <a:pt x="496" y="260"/>
                </a:lnTo>
                <a:lnTo>
                  <a:pt x="496" y="261"/>
                </a:lnTo>
                <a:lnTo>
                  <a:pt x="498" y="262"/>
                </a:lnTo>
                <a:lnTo>
                  <a:pt x="496" y="262"/>
                </a:lnTo>
                <a:lnTo>
                  <a:pt x="495" y="263"/>
                </a:lnTo>
                <a:lnTo>
                  <a:pt x="494" y="264"/>
                </a:lnTo>
                <a:lnTo>
                  <a:pt x="493" y="268"/>
                </a:lnTo>
                <a:lnTo>
                  <a:pt x="492" y="270"/>
                </a:lnTo>
                <a:lnTo>
                  <a:pt x="491" y="270"/>
                </a:lnTo>
                <a:lnTo>
                  <a:pt x="491" y="271"/>
                </a:lnTo>
                <a:lnTo>
                  <a:pt x="491" y="272"/>
                </a:lnTo>
                <a:lnTo>
                  <a:pt x="491" y="273"/>
                </a:lnTo>
                <a:lnTo>
                  <a:pt x="490" y="274"/>
                </a:lnTo>
                <a:lnTo>
                  <a:pt x="490" y="276"/>
                </a:lnTo>
                <a:lnTo>
                  <a:pt x="489" y="277"/>
                </a:lnTo>
                <a:lnTo>
                  <a:pt x="487" y="279"/>
                </a:lnTo>
                <a:lnTo>
                  <a:pt x="490" y="281"/>
                </a:lnTo>
                <a:lnTo>
                  <a:pt x="492" y="283"/>
                </a:lnTo>
                <a:lnTo>
                  <a:pt x="496" y="288"/>
                </a:lnTo>
                <a:lnTo>
                  <a:pt x="498" y="290"/>
                </a:lnTo>
                <a:lnTo>
                  <a:pt x="500" y="293"/>
                </a:lnTo>
                <a:lnTo>
                  <a:pt x="502" y="295"/>
                </a:lnTo>
                <a:lnTo>
                  <a:pt x="504" y="297"/>
                </a:lnTo>
                <a:lnTo>
                  <a:pt x="506" y="297"/>
                </a:lnTo>
                <a:lnTo>
                  <a:pt x="509" y="301"/>
                </a:lnTo>
                <a:lnTo>
                  <a:pt x="515" y="306"/>
                </a:lnTo>
                <a:lnTo>
                  <a:pt x="516" y="306"/>
                </a:lnTo>
                <a:lnTo>
                  <a:pt x="517" y="307"/>
                </a:lnTo>
                <a:lnTo>
                  <a:pt x="518" y="308"/>
                </a:lnTo>
                <a:lnTo>
                  <a:pt x="519" y="310"/>
                </a:lnTo>
                <a:lnTo>
                  <a:pt x="521" y="311"/>
                </a:lnTo>
                <a:lnTo>
                  <a:pt x="523" y="312"/>
                </a:lnTo>
                <a:lnTo>
                  <a:pt x="525" y="312"/>
                </a:lnTo>
                <a:lnTo>
                  <a:pt x="526" y="313"/>
                </a:lnTo>
                <a:lnTo>
                  <a:pt x="529" y="308"/>
                </a:lnTo>
                <a:lnTo>
                  <a:pt x="533" y="305"/>
                </a:lnTo>
                <a:lnTo>
                  <a:pt x="539" y="295"/>
                </a:lnTo>
                <a:lnTo>
                  <a:pt x="539" y="293"/>
                </a:lnTo>
                <a:lnTo>
                  <a:pt x="541" y="289"/>
                </a:lnTo>
                <a:lnTo>
                  <a:pt x="542" y="288"/>
                </a:lnTo>
                <a:lnTo>
                  <a:pt x="543" y="288"/>
                </a:lnTo>
                <a:lnTo>
                  <a:pt x="546" y="287"/>
                </a:lnTo>
                <a:lnTo>
                  <a:pt x="550" y="286"/>
                </a:lnTo>
                <a:lnTo>
                  <a:pt x="551" y="287"/>
                </a:lnTo>
                <a:lnTo>
                  <a:pt x="552" y="287"/>
                </a:lnTo>
                <a:lnTo>
                  <a:pt x="553" y="287"/>
                </a:lnTo>
                <a:lnTo>
                  <a:pt x="554" y="288"/>
                </a:lnTo>
                <a:lnTo>
                  <a:pt x="555" y="289"/>
                </a:lnTo>
                <a:lnTo>
                  <a:pt x="556" y="291"/>
                </a:lnTo>
                <a:lnTo>
                  <a:pt x="558" y="293"/>
                </a:lnTo>
                <a:lnTo>
                  <a:pt x="559" y="296"/>
                </a:lnTo>
                <a:lnTo>
                  <a:pt x="563" y="299"/>
                </a:lnTo>
                <a:lnTo>
                  <a:pt x="568" y="303"/>
                </a:lnTo>
                <a:lnTo>
                  <a:pt x="570" y="304"/>
                </a:lnTo>
                <a:lnTo>
                  <a:pt x="575" y="306"/>
                </a:lnTo>
                <a:lnTo>
                  <a:pt x="576" y="306"/>
                </a:lnTo>
                <a:lnTo>
                  <a:pt x="578" y="308"/>
                </a:lnTo>
                <a:lnTo>
                  <a:pt x="578" y="310"/>
                </a:lnTo>
                <a:lnTo>
                  <a:pt x="579" y="310"/>
                </a:lnTo>
                <a:lnTo>
                  <a:pt x="579" y="311"/>
                </a:lnTo>
                <a:lnTo>
                  <a:pt x="580" y="311"/>
                </a:lnTo>
                <a:lnTo>
                  <a:pt x="581" y="311"/>
                </a:lnTo>
                <a:lnTo>
                  <a:pt x="581" y="312"/>
                </a:lnTo>
                <a:lnTo>
                  <a:pt x="584" y="312"/>
                </a:lnTo>
                <a:lnTo>
                  <a:pt x="585" y="312"/>
                </a:lnTo>
                <a:lnTo>
                  <a:pt x="585" y="313"/>
                </a:lnTo>
                <a:lnTo>
                  <a:pt x="586" y="314"/>
                </a:lnTo>
                <a:lnTo>
                  <a:pt x="588" y="314"/>
                </a:lnTo>
                <a:lnTo>
                  <a:pt x="592" y="318"/>
                </a:lnTo>
                <a:lnTo>
                  <a:pt x="593" y="319"/>
                </a:lnTo>
                <a:lnTo>
                  <a:pt x="595" y="320"/>
                </a:lnTo>
                <a:lnTo>
                  <a:pt x="595" y="322"/>
                </a:lnTo>
                <a:lnTo>
                  <a:pt x="596" y="323"/>
                </a:lnTo>
                <a:lnTo>
                  <a:pt x="597" y="324"/>
                </a:lnTo>
                <a:lnTo>
                  <a:pt x="598" y="324"/>
                </a:lnTo>
                <a:lnTo>
                  <a:pt x="603" y="324"/>
                </a:lnTo>
                <a:lnTo>
                  <a:pt x="606" y="327"/>
                </a:lnTo>
                <a:lnTo>
                  <a:pt x="607" y="327"/>
                </a:lnTo>
                <a:lnTo>
                  <a:pt x="611" y="327"/>
                </a:lnTo>
                <a:lnTo>
                  <a:pt x="612" y="328"/>
                </a:lnTo>
                <a:lnTo>
                  <a:pt x="613" y="328"/>
                </a:lnTo>
                <a:lnTo>
                  <a:pt x="615" y="329"/>
                </a:lnTo>
                <a:lnTo>
                  <a:pt x="618" y="330"/>
                </a:lnTo>
                <a:lnTo>
                  <a:pt x="619" y="331"/>
                </a:lnTo>
                <a:lnTo>
                  <a:pt x="621" y="332"/>
                </a:lnTo>
                <a:lnTo>
                  <a:pt x="622" y="333"/>
                </a:lnTo>
                <a:lnTo>
                  <a:pt x="627" y="337"/>
                </a:lnTo>
                <a:lnTo>
                  <a:pt x="629" y="338"/>
                </a:lnTo>
                <a:lnTo>
                  <a:pt x="629" y="339"/>
                </a:lnTo>
                <a:lnTo>
                  <a:pt x="633" y="339"/>
                </a:lnTo>
                <a:lnTo>
                  <a:pt x="634" y="341"/>
                </a:lnTo>
                <a:lnTo>
                  <a:pt x="636" y="341"/>
                </a:lnTo>
                <a:lnTo>
                  <a:pt x="640" y="344"/>
                </a:lnTo>
                <a:lnTo>
                  <a:pt x="641" y="345"/>
                </a:lnTo>
                <a:lnTo>
                  <a:pt x="642" y="345"/>
                </a:lnTo>
                <a:lnTo>
                  <a:pt x="645" y="346"/>
                </a:lnTo>
                <a:lnTo>
                  <a:pt x="648" y="349"/>
                </a:lnTo>
                <a:lnTo>
                  <a:pt x="649" y="350"/>
                </a:lnTo>
                <a:lnTo>
                  <a:pt x="649" y="352"/>
                </a:lnTo>
                <a:lnTo>
                  <a:pt x="650" y="352"/>
                </a:lnTo>
                <a:lnTo>
                  <a:pt x="650" y="353"/>
                </a:lnTo>
                <a:lnTo>
                  <a:pt x="651" y="353"/>
                </a:lnTo>
                <a:lnTo>
                  <a:pt x="653" y="353"/>
                </a:lnTo>
                <a:lnTo>
                  <a:pt x="654" y="355"/>
                </a:lnTo>
                <a:lnTo>
                  <a:pt x="655" y="355"/>
                </a:lnTo>
                <a:lnTo>
                  <a:pt x="656" y="356"/>
                </a:lnTo>
                <a:lnTo>
                  <a:pt x="667" y="363"/>
                </a:lnTo>
                <a:lnTo>
                  <a:pt x="670" y="364"/>
                </a:lnTo>
                <a:lnTo>
                  <a:pt x="672" y="365"/>
                </a:lnTo>
                <a:lnTo>
                  <a:pt x="673" y="366"/>
                </a:lnTo>
                <a:lnTo>
                  <a:pt x="674" y="368"/>
                </a:lnTo>
                <a:lnTo>
                  <a:pt x="699" y="389"/>
                </a:lnTo>
                <a:lnTo>
                  <a:pt x="708" y="397"/>
                </a:lnTo>
                <a:lnTo>
                  <a:pt x="709" y="397"/>
                </a:lnTo>
                <a:close/>
                <a:moveTo>
                  <a:pt x="29" y="344"/>
                </a:moveTo>
                <a:lnTo>
                  <a:pt x="30" y="344"/>
                </a:lnTo>
                <a:lnTo>
                  <a:pt x="32" y="343"/>
                </a:lnTo>
                <a:lnTo>
                  <a:pt x="33" y="343"/>
                </a:lnTo>
                <a:lnTo>
                  <a:pt x="32" y="341"/>
                </a:lnTo>
                <a:lnTo>
                  <a:pt x="32" y="340"/>
                </a:lnTo>
                <a:lnTo>
                  <a:pt x="30" y="340"/>
                </a:lnTo>
                <a:lnTo>
                  <a:pt x="30" y="339"/>
                </a:lnTo>
                <a:lnTo>
                  <a:pt x="30" y="338"/>
                </a:lnTo>
                <a:lnTo>
                  <a:pt x="30" y="337"/>
                </a:lnTo>
                <a:lnTo>
                  <a:pt x="30" y="336"/>
                </a:lnTo>
                <a:lnTo>
                  <a:pt x="28" y="337"/>
                </a:lnTo>
                <a:lnTo>
                  <a:pt x="28" y="338"/>
                </a:lnTo>
                <a:lnTo>
                  <a:pt x="26" y="340"/>
                </a:lnTo>
                <a:lnTo>
                  <a:pt x="25" y="343"/>
                </a:lnTo>
                <a:lnTo>
                  <a:pt x="24" y="345"/>
                </a:lnTo>
                <a:lnTo>
                  <a:pt x="23" y="345"/>
                </a:lnTo>
                <a:lnTo>
                  <a:pt x="26" y="344"/>
                </a:lnTo>
                <a:lnTo>
                  <a:pt x="27" y="344"/>
                </a:lnTo>
                <a:lnTo>
                  <a:pt x="28" y="344"/>
                </a:lnTo>
                <a:lnTo>
                  <a:pt x="29" y="344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867" name="Freeform 228">
            <a:extLst>
              <a:ext uri="{FF2B5EF4-FFF2-40B4-BE49-F238E27FC236}">
                <a16:creationId xmlns:a16="http://schemas.microsoft.com/office/drawing/2014/main" id="{A47470C1-83D7-4EE0-F9AE-0C8AA5BB8624}"/>
              </a:ext>
            </a:extLst>
          </p:cNvPr>
          <p:cNvSpPr>
            <a:spLocks/>
          </p:cNvSpPr>
          <p:nvPr/>
        </p:nvSpPr>
        <p:spPr bwMode="auto">
          <a:xfrm>
            <a:off x="2491656" y="2127770"/>
            <a:ext cx="671513" cy="655638"/>
          </a:xfrm>
          <a:custGeom>
            <a:avLst/>
            <a:gdLst>
              <a:gd name="T0" fmla="*/ 420 w 423"/>
              <a:gd name="T1" fmla="*/ 109 h 413"/>
              <a:gd name="T2" fmla="*/ 418 w 423"/>
              <a:gd name="T3" fmla="*/ 151 h 413"/>
              <a:gd name="T4" fmla="*/ 414 w 423"/>
              <a:gd name="T5" fmla="*/ 166 h 413"/>
              <a:gd name="T6" fmla="*/ 407 w 423"/>
              <a:gd name="T7" fmla="*/ 177 h 413"/>
              <a:gd name="T8" fmla="*/ 385 w 423"/>
              <a:gd name="T9" fmla="*/ 182 h 413"/>
              <a:gd name="T10" fmla="*/ 373 w 423"/>
              <a:gd name="T11" fmla="*/ 200 h 413"/>
              <a:gd name="T12" fmla="*/ 385 w 423"/>
              <a:gd name="T13" fmla="*/ 226 h 413"/>
              <a:gd name="T14" fmla="*/ 410 w 423"/>
              <a:gd name="T15" fmla="*/ 229 h 413"/>
              <a:gd name="T16" fmla="*/ 408 w 423"/>
              <a:gd name="T17" fmla="*/ 257 h 413"/>
              <a:gd name="T18" fmla="*/ 395 w 423"/>
              <a:gd name="T19" fmla="*/ 276 h 413"/>
              <a:gd name="T20" fmla="*/ 372 w 423"/>
              <a:gd name="T21" fmla="*/ 304 h 413"/>
              <a:gd name="T22" fmla="*/ 382 w 423"/>
              <a:gd name="T23" fmla="*/ 316 h 413"/>
              <a:gd name="T24" fmla="*/ 383 w 423"/>
              <a:gd name="T25" fmla="*/ 342 h 413"/>
              <a:gd name="T26" fmla="*/ 363 w 423"/>
              <a:gd name="T27" fmla="*/ 367 h 413"/>
              <a:gd name="T28" fmla="*/ 343 w 423"/>
              <a:gd name="T29" fmla="*/ 368 h 413"/>
              <a:gd name="T30" fmla="*/ 320 w 423"/>
              <a:gd name="T31" fmla="*/ 368 h 413"/>
              <a:gd name="T32" fmla="*/ 290 w 423"/>
              <a:gd name="T33" fmla="*/ 404 h 413"/>
              <a:gd name="T34" fmla="*/ 280 w 423"/>
              <a:gd name="T35" fmla="*/ 404 h 413"/>
              <a:gd name="T36" fmla="*/ 235 w 423"/>
              <a:gd name="T37" fmla="*/ 404 h 413"/>
              <a:gd name="T38" fmla="*/ 192 w 423"/>
              <a:gd name="T39" fmla="*/ 404 h 413"/>
              <a:gd name="T40" fmla="*/ 179 w 423"/>
              <a:gd name="T41" fmla="*/ 394 h 413"/>
              <a:gd name="T42" fmla="*/ 144 w 423"/>
              <a:gd name="T43" fmla="*/ 394 h 413"/>
              <a:gd name="T44" fmla="*/ 108 w 423"/>
              <a:gd name="T45" fmla="*/ 397 h 413"/>
              <a:gd name="T46" fmla="*/ 91 w 423"/>
              <a:gd name="T47" fmla="*/ 394 h 413"/>
              <a:gd name="T48" fmla="*/ 81 w 423"/>
              <a:gd name="T49" fmla="*/ 368 h 413"/>
              <a:gd name="T50" fmla="*/ 71 w 423"/>
              <a:gd name="T51" fmla="*/ 338 h 413"/>
              <a:gd name="T52" fmla="*/ 95 w 423"/>
              <a:gd name="T53" fmla="*/ 292 h 413"/>
              <a:gd name="T54" fmla="*/ 104 w 423"/>
              <a:gd name="T55" fmla="*/ 269 h 413"/>
              <a:gd name="T56" fmla="*/ 107 w 423"/>
              <a:gd name="T57" fmla="*/ 245 h 413"/>
              <a:gd name="T58" fmla="*/ 92 w 423"/>
              <a:gd name="T59" fmla="*/ 231 h 413"/>
              <a:gd name="T60" fmla="*/ 73 w 423"/>
              <a:gd name="T61" fmla="*/ 238 h 413"/>
              <a:gd name="T62" fmla="*/ 52 w 423"/>
              <a:gd name="T63" fmla="*/ 238 h 413"/>
              <a:gd name="T64" fmla="*/ 35 w 423"/>
              <a:gd name="T65" fmla="*/ 238 h 413"/>
              <a:gd name="T66" fmla="*/ 21 w 423"/>
              <a:gd name="T67" fmla="*/ 231 h 413"/>
              <a:gd name="T68" fmla="*/ 0 w 423"/>
              <a:gd name="T69" fmla="*/ 203 h 413"/>
              <a:gd name="T70" fmla="*/ 5 w 423"/>
              <a:gd name="T71" fmla="*/ 156 h 413"/>
              <a:gd name="T72" fmla="*/ 14 w 423"/>
              <a:gd name="T73" fmla="*/ 142 h 413"/>
              <a:gd name="T74" fmla="*/ 23 w 423"/>
              <a:gd name="T75" fmla="*/ 120 h 413"/>
              <a:gd name="T76" fmla="*/ 39 w 423"/>
              <a:gd name="T77" fmla="*/ 109 h 413"/>
              <a:gd name="T78" fmla="*/ 50 w 423"/>
              <a:gd name="T79" fmla="*/ 117 h 413"/>
              <a:gd name="T80" fmla="*/ 71 w 423"/>
              <a:gd name="T81" fmla="*/ 109 h 413"/>
              <a:gd name="T82" fmla="*/ 93 w 423"/>
              <a:gd name="T83" fmla="*/ 109 h 413"/>
              <a:gd name="T84" fmla="*/ 112 w 423"/>
              <a:gd name="T85" fmla="*/ 109 h 413"/>
              <a:gd name="T86" fmla="*/ 121 w 423"/>
              <a:gd name="T87" fmla="*/ 120 h 413"/>
              <a:gd name="T88" fmla="*/ 136 w 423"/>
              <a:gd name="T89" fmla="*/ 123 h 413"/>
              <a:gd name="T90" fmla="*/ 152 w 423"/>
              <a:gd name="T91" fmla="*/ 84 h 413"/>
              <a:gd name="T92" fmla="*/ 152 w 423"/>
              <a:gd name="T93" fmla="*/ 67 h 413"/>
              <a:gd name="T94" fmla="*/ 160 w 423"/>
              <a:gd name="T95" fmla="*/ 51 h 413"/>
              <a:gd name="T96" fmla="*/ 183 w 423"/>
              <a:gd name="T97" fmla="*/ 68 h 413"/>
              <a:gd name="T98" fmla="*/ 198 w 423"/>
              <a:gd name="T99" fmla="*/ 43 h 413"/>
              <a:gd name="T100" fmla="*/ 211 w 423"/>
              <a:gd name="T101" fmla="*/ 39 h 413"/>
              <a:gd name="T102" fmla="*/ 222 w 423"/>
              <a:gd name="T103" fmla="*/ 10 h 413"/>
              <a:gd name="T104" fmla="*/ 236 w 423"/>
              <a:gd name="T105" fmla="*/ 7 h 413"/>
              <a:gd name="T106" fmla="*/ 253 w 423"/>
              <a:gd name="T107" fmla="*/ 25 h 413"/>
              <a:gd name="T108" fmla="*/ 272 w 423"/>
              <a:gd name="T109" fmla="*/ 25 h 413"/>
              <a:gd name="T110" fmla="*/ 285 w 423"/>
              <a:gd name="T111" fmla="*/ 32 h 413"/>
              <a:gd name="T112" fmla="*/ 306 w 423"/>
              <a:gd name="T113" fmla="*/ 41 h 413"/>
              <a:gd name="T114" fmla="*/ 324 w 423"/>
              <a:gd name="T115" fmla="*/ 34 h 413"/>
              <a:gd name="T116" fmla="*/ 354 w 423"/>
              <a:gd name="T117" fmla="*/ 41 h 413"/>
              <a:gd name="T118" fmla="*/ 386 w 423"/>
              <a:gd name="T119" fmla="*/ 32 h 413"/>
              <a:gd name="T120" fmla="*/ 392 w 423"/>
              <a:gd name="T121" fmla="*/ 40 h 413"/>
              <a:gd name="T122" fmla="*/ 403 w 423"/>
              <a:gd name="T123" fmla="*/ 49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3" h="413">
                <a:moveTo>
                  <a:pt x="418" y="50"/>
                </a:moveTo>
                <a:lnTo>
                  <a:pt x="418" y="60"/>
                </a:lnTo>
                <a:lnTo>
                  <a:pt x="418" y="76"/>
                </a:lnTo>
                <a:lnTo>
                  <a:pt x="418" y="77"/>
                </a:lnTo>
                <a:lnTo>
                  <a:pt x="418" y="92"/>
                </a:lnTo>
                <a:lnTo>
                  <a:pt x="418" y="102"/>
                </a:lnTo>
                <a:lnTo>
                  <a:pt x="418" y="104"/>
                </a:lnTo>
                <a:lnTo>
                  <a:pt x="418" y="107"/>
                </a:lnTo>
                <a:lnTo>
                  <a:pt x="418" y="108"/>
                </a:lnTo>
                <a:lnTo>
                  <a:pt x="418" y="109"/>
                </a:lnTo>
                <a:lnTo>
                  <a:pt x="419" y="109"/>
                </a:lnTo>
                <a:lnTo>
                  <a:pt x="420" y="109"/>
                </a:lnTo>
                <a:lnTo>
                  <a:pt x="421" y="111"/>
                </a:lnTo>
                <a:lnTo>
                  <a:pt x="423" y="112"/>
                </a:lnTo>
                <a:lnTo>
                  <a:pt x="423" y="115"/>
                </a:lnTo>
                <a:lnTo>
                  <a:pt x="423" y="117"/>
                </a:lnTo>
                <a:lnTo>
                  <a:pt x="421" y="118"/>
                </a:lnTo>
                <a:lnTo>
                  <a:pt x="420" y="119"/>
                </a:lnTo>
                <a:lnTo>
                  <a:pt x="420" y="122"/>
                </a:lnTo>
                <a:lnTo>
                  <a:pt x="419" y="125"/>
                </a:lnTo>
                <a:lnTo>
                  <a:pt x="419" y="126"/>
                </a:lnTo>
                <a:lnTo>
                  <a:pt x="418" y="145"/>
                </a:lnTo>
                <a:lnTo>
                  <a:pt x="418" y="146"/>
                </a:lnTo>
                <a:lnTo>
                  <a:pt x="418" y="151"/>
                </a:lnTo>
                <a:lnTo>
                  <a:pt x="418" y="153"/>
                </a:lnTo>
                <a:lnTo>
                  <a:pt x="418" y="154"/>
                </a:lnTo>
                <a:lnTo>
                  <a:pt x="417" y="154"/>
                </a:lnTo>
                <a:lnTo>
                  <a:pt x="416" y="154"/>
                </a:lnTo>
                <a:lnTo>
                  <a:pt x="415" y="154"/>
                </a:lnTo>
                <a:lnTo>
                  <a:pt x="415" y="160"/>
                </a:lnTo>
                <a:lnTo>
                  <a:pt x="415" y="161"/>
                </a:lnTo>
                <a:lnTo>
                  <a:pt x="415" y="162"/>
                </a:lnTo>
                <a:lnTo>
                  <a:pt x="415" y="164"/>
                </a:lnTo>
                <a:lnTo>
                  <a:pt x="415" y="165"/>
                </a:lnTo>
                <a:lnTo>
                  <a:pt x="415" y="166"/>
                </a:lnTo>
                <a:lnTo>
                  <a:pt x="414" y="166"/>
                </a:lnTo>
                <a:lnTo>
                  <a:pt x="412" y="166"/>
                </a:lnTo>
                <a:lnTo>
                  <a:pt x="411" y="166"/>
                </a:lnTo>
                <a:lnTo>
                  <a:pt x="409" y="166"/>
                </a:lnTo>
                <a:lnTo>
                  <a:pt x="408" y="166"/>
                </a:lnTo>
                <a:lnTo>
                  <a:pt x="408" y="167"/>
                </a:lnTo>
                <a:lnTo>
                  <a:pt x="408" y="168"/>
                </a:lnTo>
                <a:lnTo>
                  <a:pt x="408" y="169"/>
                </a:lnTo>
                <a:lnTo>
                  <a:pt x="404" y="169"/>
                </a:lnTo>
                <a:lnTo>
                  <a:pt x="404" y="171"/>
                </a:lnTo>
                <a:lnTo>
                  <a:pt x="404" y="173"/>
                </a:lnTo>
                <a:lnTo>
                  <a:pt x="407" y="173"/>
                </a:lnTo>
                <a:lnTo>
                  <a:pt x="407" y="177"/>
                </a:lnTo>
                <a:lnTo>
                  <a:pt x="408" y="177"/>
                </a:lnTo>
                <a:lnTo>
                  <a:pt x="409" y="177"/>
                </a:lnTo>
                <a:lnTo>
                  <a:pt x="409" y="178"/>
                </a:lnTo>
                <a:lnTo>
                  <a:pt x="409" y="181"/>
                </a:lnTo>
                <a:lnTo>
                  <a:pt x="401" y="181"/>
                </a:lnTo>
                <a:lnTo>
                  <a:pt x="401" y="182"/>
                </a:lnTo>
                <a:lnTo>
                  <a:pt x="397" y="182"/>
                </a:lnTo>
                <a:lnTo>
                  <a:pt x="393" y="182"/>
                </a:lnTo>
                <a:lnTo>
                  <a:pt x="393" y="186"/>
                </a:lnTo>
                <a:lnTo>
                  <a:pt x="389" y="185"/>
                </a:lnTo>
                <a:lnTo>
                  <a:pt x="386" y="183"/>
                </a:lnTo>
                <a:lnTo>
                  <a:pt x="385" y="182"/>
                </a:lnTo>
                <a:lnTo>
                  <a:pt x="385" y="183"/>
                </a:lnTo>
                <a:lnTo>
                  <a:pt x="385" y="184"/>
                </a:lnTo>
                <a:lnTo>
                  <a:pt x="385" y="189"/>
                </a:lnTo>
                <a:lnTo>
                  <a:pt x="384" y="189"/>
                </a:lnTo>
                <a:lnTo>
                  <a:pt x="381" y="189"/>
                </a:lnTo>
                <a:lnTo>
                  <a:pt x="378" y="189"/>
                </a:lnTo>
                <a:lnTo>
                  <a:pt x="377" y="189"/>
                </a:lnTo>
                <a:lnTo>
                  <a:pt x="376" y="189"/>
                </a:lnTo>
                <a:lnTo>
                  <a:pt x="375" y="189"/>
                </a:lnTo>
                <a:lnTo>
                  <a:pt x="374" y="189"/>
                </a:lnTo>
                <a:lnTo>
                  <a:pt x="373" y="189"/>
                </a:lnTo>
                <a:lnTo>
                  <a:pt x="373" y="200"/>
                </a:lnTo>
                <a:lnTo>
                  <a:pt x="373" y="203"/>
                </a:lnTo>
                <a:lnTo>
                  <a:pt x="378" y="203"/>
                </a:lnTo>
                <a:lnTo>
                  <a:pt x="378" y="204"/>
                </a:lnTo>
                <a:lnTo>
                  <a:pt x="378" y="207"/>
                </a:lnTo>
                <a:lnTo>
                  <a:pt x="378" y="208"/>
                </a:lnTo>
                <a:lnTo>
                  <a:pt x="378" y="213"/>
                </a:lnTo>
                <a:lnTo>
                  <a:pt x="377" y="213"/>
                </a:lnTo>
                <a:lnTo>
                  <a:pt x="377" y="225"/>
                </a:lnTo>
                <a:lnTo>
                  <a:pt x="377" y="226"/>
                </a:lnTo>
                <a:lnTo>
                  <a:pt x="381" y="226"/>
                </a:lnTo>
                <a:lnTo>
                  <a:pt x="382" y="226"/>
                </a:lnTo>
                <a:lnTo>
                  <a:pt x="385" y="226"/>
                </a:lnTo>
                <a:lnTo>
                  <a:pt x="389" y="226"/>
                </a:lnTo>
                <a:lnTo>
                  <a:pt x="391" y="226"/>
                </a:lnTo>
                <a:lnTo>
                  <a:pt x="394" y="226"/>
                </a:lnTo>
                <a:lnTo>
                  <a:pt x="398" y="226"/>
                </a:lnTo>
                <a:lnTo>
                  <a:pt x="399" y="226"/>
                </a:lnTo>
                <a:lnTo>
                  <a:pt x="401" y="226"/>
                </a:lnTo>
                <a:lnTo>
                  <a:pt x="403" y="226"/>
                </a:lnTo>
                <a:lnTo>
                  <a:pt x="408" y="226"/>
                </a:lnTo>
                <a:lnTo>
                  <a:pt x="409" y="226"/>
                </a:lnTo>
                <a:lnTo>
                  <a:pt x="410" y="226"/>
                </a:lnTo>
                <a:lnTo>
                  <a:pt x="410" y="228"/>
                </a:lnTo>
                <a:lnTo>
                  <a:pt x="410" y="229"/>
                </a:lnTo>
                <a:lnTo>
                  <a:pt x="410" y="232"/>
                </a:lnTo>
                <a:lnTo>
                  <a:pt x="410" y="233"/>
                </a:lnTo>
                <a:lnTo>
                  <a:pt x="410" y="234"/>
                </a:lnTo>
                <a:lnTo>
                  <a:pt x="410" y="240"/>
                </a:lnTo>
                <a:lnTo>
                  <a:pt x="409" y="244"/>
                </a:lnTo>
                <a:lnTo>
                  <a:pt x="409" y="246"/>
                </a:lnTo>
                <a:lnTo>
                  <a:pt x="409" y="249"/>
                </a:lnTo>
                <a:lnTo>
                  <a:pt x="409" y="254"/>
                </a:lnTo>
                <a:lnTo>
                  <a:pt x="409" y="253"/>
                </a:lnTo>
                <a:lnTo>
                  <a:pt x="409" y="254"/>
                </a:lnTo>
                <a:lnTo>
                  <a:pt x="408" y="256"/>
                </a:lnTo>
                <a:lnTo>
                  <a:pt x="408" y="257"/>
                </a:lnTo>
                <a:lnTo>
                  <a:pt x="407" y="258"/>
                </a:lnTo>
                <a:lnTo>
                  <a:pt x="407" y="259"/>
                </a:lnTo>
                <a:lnTo>
                  <a:pt x="408" y="259"/>
                </a:lnTo>
                <a:lnTo>
                  <a:pt x="408" y="260"/>
                </a:lnTo>
                <a:lnTo>
                  <a:pt x="406" y="263"/>
                </a:lnTo>
                <a:lnTo>
                  <a:pt x="402" y="268"/>
                </a:lnTo>
                <a:lnTo>
                  <a:pt x="401" y="269"/>
                </a:lnTo>
                <a:lnTo>
                  <a:pt x="400" y="271"/>
                </a:lnTo>
                <a:lnTo>
                  <a:pt x="399" y="271"/>
                </a:lnTo>
                <a:lnTo>
                  <a:pt x="398" y="274"/>
                </a:lnTo>
                <a:lnTo>
                  <a:pt x="397" y="275"/>
                </a:lnTo>
                <a:lnTo>
                  <a:pt x="395" y="276"/>
                </a:lnTo>
                <a:lnTo>
                  <a:pt x="394" y="277"/>
                </a:lnTo>
                <a:lnTo>
                  <a:pt x="393" y="278"/>
                </a:lnTo>
                <a:lnTo>
                  <a:pt x="392" y="281"/>
                </a:lnTo>
                <a:lnTo>
                  <a:pt x="391" y="282"/>
                </a:lnTo>
                <a:lnTo>
                  <a:pt x="389" y="284"/>
                </a:lnTo>
                <a:lnTo>
                  <a:pt x="386" y="286"/>
                </a:lnTo>
                <a:lnTo>
                  <a:pt x="384" y="290"/>
                </a:lnTo>
                <a:lnTo>
                  <a:pt x="381" y="294"/>
                </a:lnTo>
                <a:lnTo>
                  <a:pt x="378" y="296"/>
                </a:lnTo>
                <a:lnTo>
                  <a:pt x="374" y="301"/>
                </a:lnTo>
                <a:lnTo>
                  <a:pt x="374" y="302"/>
                </a:lnTo>
                <a:lnTo>
                  <a:pt x="372" y="304"/>
                </a:lnTo>
                <a:lnTo>
                  <a:pt x="369" y="307"/>
                </a:lnTo>
                <a:lnTo>
                  <a:pt x="369" y="308"/>
                </a:lnTo>
                <a:lnTo>
                  <a:pt x="371" y="308"/>
                </a:lnTo>
                <a:lnTo>
                  <a:pt x="371" y="309"/>
                </a:lnTo>
                <a:lnTo>
                  <a:pt x="372" y="309"/>
                </a:lnTo>
                <a:lnTo>
                  <a:pt x="373" y="309"/>
                </a:lnTo>
                <a:lnTo>
                  <a:pt x="374" y="310"/>
                </a:lnTo>
                <a:lnTo>
                  <a:pt x="376" y="311"/>
                </a:lnTo>
                <a:lnTo>
                  <a:pt x="377" y="312"/>
                </a:lnTo>
                <a:lnTo>
                  <a:pt x="378" y="313"/>
                </a:lnTo>
                <a:lnTo>
                  <a:pt x="380" y="315"/>
                </a:lnTo>
                <a:lnTo>
                  <a:pt x="382" y="316"/>
                </a:lnTo>
                <a:lnTo>
                  <a:pt x="383" y="317"/>
                </a:lnTo>
                <a:lnTo>
                  <a:pt x="385" y="319"/>
                </a:lnTo>
                <a:lnTo>
                  <a:pt x="388" y="320"/>
                </a:lnTo>
                <a:lnTo>
                  <a:pt x="391" y="324"/>
                </a:lnTo>
                <a:lnTo>
                  <a:pt x="392" y="325"/>
                </a:lnTo>
                <a:lnTo>
                  <a:pt x="394" y="326"/>
                </a:lnTo>
                <a:lnTo>
                  <a:pt x="395" y="327"/>
                </a:lnTo>
                <a:lnTo>
                  <a:pt x="394" y="328"/>
                </a:lnTo>
                <a:lnTo>
                  <a:pt x="393" y="329"/>
                </a:lnTo>
                <a:lnTo>
                  <a:pt x="386" y="337"/>
                </a:lnTo>
                <a:lnTo>
                  <a:pt x="384" y="340"/>
                </a:lnTo>
                <a:lnTo>
                  <a:pt x="383" y="342"/>
                </a:lnTo>
                <a:lnTo>
                  <a:pt x="380" y="346"/>
                </a:lnTo>
                <a:lnTo>
                  <a:pt x="377" y="349"/>
                </a:lnTo>
                <a:lnTo>
                  <a:pt x="376" y="350"/>
                </a:lnTo>
                <a:lnTo>
                  <a:pt x="374" y="352"/>
                </a:lnTo>
                <a:lnTo>
                  <a:pt x="374" y="353"/>
                </a:lnTo>
                <a:lnTo>
                  <a:pt x="373" y="353"/>
                </a:lnTo>
                <a:lnTo>
                  <a:pt x="369" y="358"/>
                </a:lnTo>
                <a:lnTo>
                  <a:pt x="368" y="359"/>
                </a:lnTo>
                <a:lnTo>
                  <a:pt x="367" y="360"/>
                </a:lnTo>
                <a:lnTo>
                  <a:pt x="365" y="363"/>
                </a:lnTo>
                <a:lnTo>
                  <a:pt x="364" y="365"/>
                </a:lnTo>
                <a:lnTo>
                  <a:pt x="363" y="367"/>
                </a:lnTo>
                <a:lnTo>
                  <a:pt x="359" y="370"/>
                </a:lnTo>
                <a:lnTo>
                  <a:pt x="358" y="371"/>
                </a:lnTo>
                <a:lnTo>
                  <a:pt x="357" y="372"/>
                </a:lnTo>
                <a:lnTo>
                  <a:pt x="355" y="376"/>
                </a:lnTo>
                <a:lnTo>
                  <a:pt x="354" y="377"/>
                </a:lnTo>
                <a:lnTo>
                  <a:pt x="352" y="376"/>
                </a:lnTo>
                <a:lnTo>
                  <a:pt x="351" y="376"/>
                </a:lnTo>
                <a:lnTo>
                  <a:pt x="350" y="375"/>
                </a:lnTo>
                <a:lnTo>
                  <a:pt x="348" y="372"/>
                </a:lnTo>
                <a:lnTo>
                  <a:pt x="347" y="371"/>
                </a:lnTo>
                <a:lnTo>
                  <a:pt x="346" y="370"/>
                </a:lnTo>
                <a:lnTo>
                  <a:pt x="343" y="368"/>
                </a:lnTo>
                <a:lnTo>
                  <a:pt x="342" y="367"/>
                </a:lnTo>
                <a:lnTo>
                  <a:pt x="341" y="367"/>
                </a:lnTo>
                <a:lnTo>
                  <a:pt x="339" y="365"/>
                </a:lnTo>
                <a:lnTo>
                  <a:pt x="338" y="363"/>
                </a:lnTo>
                <a:lnTo>
                  <a:pt x="335" y="362"/>
                </a:lnTo>
                <a:lnTo>
                  <a:pt x="331" y="358"/>
                </a:lnTo>
                <a:lnTo>
                  <a:pt x="330" y="357"/>
                </a:lnTo>
                <a:lnTo>
                  <a:pt x="329" y="357"/>
                </a:lnTo>
                <a:lnTo>
                  <a:pt x="324" y="361"/>
                </a:lnTo>
                <a:lnTo>
                  <a:pt x="323" y="363"/>
                </a:lnTo>
                <a:lnTo>
                  <a:pt x="321" y="366"/>
                </a:lnTo>
                <a:lnTo>
                  <a:pt x="320" y="368"/>
                </a:lnTo>
                <a:lnTo>
                  <a:pt x="319" y="369"/>
                </a:lnTo>
                <a:lnTo>
                  <a:pt x="316" y="372"/>
                </a:lnTo>
                <a:lnTo>
                  <a:pt x="315" y="374"/>
                </a:lnTo>
                <a:lnTo>
                  <a:pt x="312" y="378"/>
                </a:lnTo>
                <a:lnTo>
                  <a:pt x="311" y="378"/>
                </a:lnTo>
                <a:lnTo>
                  <a:pt x="311" y="379"/>
                </a:lnTo>
                <a:lnTo>
                  <a:pt x="307" y="384"/>
                </a:lnTo>
                <a:lnTo>
                  <a:pt x="297" y="396"/>
                </a:lnTo>
                <a:lnTo>
                  <a:pt x="297" y="397"/>
                </a:lnTo>
                <a:lnTo>
                  <a:pt x="296" y="399"/>
                </a:lnTo>
                <a:lnTo>
                  <a:pt x="293" y="403"/>
                </a:lnTo>
                <a:lnTo>
                  <a:pt x="290" y="404"/>
                </a:lnTo>
                <a:lnTo>
                  <a:pt x="289" y="405"/>
                </a:lnTo>
                <a:lnTo>
                  <a:pt x="288" y="408"/>
                </a:lnTo>
                <a:lnTo>
                  <a:pt x="286" y="410"/>
                </a:lnTo>
                <a:lnTo>
                  <a:pt x="283" y="413"/>
                </a:lnTo>
                <a:lnTo>
                  <a:pt x="282" y="413"/>
                </a:lnTo>
                <a:lnTo>
                  <a:pt x="282" y="412"/>
                </a:lnTo>
                <a:lnTo>
                  <a:pt x="282" y="411"/>
                </a:lnTo>
                <a:lnTo>
                  <a:pt x="282" y="410"/>
                </a:lnTo>
                <a:lnTo>
                  <a:pt x="281" y="408"/>
                </a:lnTo>
                <a:lnTo>
                  <a:pt x="281" y="407"/>
                </a:lnTo>
                <a:lnTo>
                  <a:pt x="281" y="404"/>
                </a:lnTo>
                <a:lnTo>
                  <a:pt x="280" y="404"/>
                </a:lnTo>
                <a:lnTo>
                  <a:pt x="277" y="404"/>
                </a:lnTo>
                <a:lnTo>
                  <a:pt x="274" y="404"/>
                </a:lnTo>
                <a:lnTo>
                  <a:pt x="273" y="404"/>
                </a:lnTo>
                <a:lnTo>
                  <a:pt x="271" y="404"/>
                </a:lnTo>
                <a:lnTo>
                  <a:pt x="270" y="404"/>
                </a:lnTo>
                <a:lnTo>
                  <a:pt x="268" y="404"/>
                </a:lnTo>
                <a:lnTo>
                  <a:pt x="266" y="404"/>
                </a:lnTo>
                <a:lnTo>
                  <a:pt x="265" y="404"/>
                </a:lnTo>
                <a:lnTo>
                  <a:pt x="263" y="404"/>
                </a:lnTo>
                <a:lnTo>
                  <a:pt x="248" y="404"/>
                </a:lnTo>
                <a:lnTo>
                  <a:pt x="236" y="404"/>
                </a:lnTo>
                <a:lnTo>
                  <a:pt x="235" y="404"/>
                </a:lnTo>
                <a:lnTo>
                  <a:pt x="234" y="404"/>
                </a:lnTo>
                <a:lnTo>
                  <a:pt x="233" y="404"/>
                </a:lnTo>
                <a:lnTo>
                  <a:pt x="226" y="404"/>
                </a:lnTo>
                <a:lnTo>
                  <a:pt x="225" y="404"/>
                </a:lnTo>
                <a:lnTo>
                  <a:pt x="222" y="404"/>
                </a:lnTo>
                <a:lnTo>
                  <a:pt x="220" y="403"/>
                </a:lnTo>
                <a:lnTo>
                  <a:pt x="218" y="403"/>
                </a:lnTo>
                <a:lnTo>
                  <a:pt x="217" y="403"/>
                </a:lnTo>
                <a:lnTo>
                  <a:pt x="211" y="403"/>
                </a:lnTo>
                <a:lnTo>
                  <a:pt x="201" y="403"/>
                </a:lnTo>
                <a:lnTo>
                  <a:pt x="198" y="404"/>
                </a:lnTo>
                <a:lnTo>
                  <a:pt x="192" y="404"/>
                </a:lnTo>
                <a:lnTo>
                  <a:pt x="192" y="403"/>
                </a:lnTo>
                <a:lnTo>
                  <a:pt x="192" y="399"/>
                </a:lnTo>
                <a:lnTo>
                  <a:pt x="192" y="394"/>
                </a:lnTo>
                <a:lnTo>
                  <a:pt x="188" y="394"/>
                </a:lnTo>
                <a:lnTo>
                  <a:pt x="187" y="394"/>
                </a:lnTo>
                <a:lnTo>
                  <a:pt x="186" y="394"/>
                </a:lnTo>
                <a:lnTo>
                  <a:pt x="185" y="394"/>
                </a:lnTo>
                <a:lnTo>
                  <a:pt x="184" y="394"/>
                </a:lnTo>
                <a:lnTo>
                  <a:pt x="183" y="394"/>
                </a:lnTo>
                <a:lnTo>
                  <a:pt x="182" y="394"/>
                </a:lnTo>
                <a:lnTo>
                  <a:pt x="181" y="394"/>
                </a:lnTo>
                <a:lnTo>
                  <a:pt x="179" y="394"/>
                </a:lnTo>
                <a:lnTo>
                  <a:pt x="178" y="394"/>
                </a:lnTo>
                <a:lnTo>
                  <a:pt x="177" y="394"/>
                </a:lnTo>
                <a:lnTo>
                  <a:pt x="175" y="394"/>
                </a:lnTo>
                <a:lnTo>
                  <a:pt x="169" y="394"/>
                </a:lnTo>
                <a:lnTo>
                  <a:pt x="165" y="394"/>
                </a:lnTo>
                <a:lnTo>
                  <a:pt x="160" y="394"/>
                </a:lnTo>
                <a:lnTo>
                  <a:pt x="159" y="394"/>
                </a:lnTo>
                <a:lnTo>
                  <a:pt x="152" y="394"/>
                </a:lnTo>
                <a:lnTo>
                  <a:pt x="148" y="394"/>
                </a:lnTo>
                <a:lnTo>
                  <a:pt x="147" y="394"/>
                </a:lnTo>
                <a:lnTo>
                  <a:pt x="145" y="394"/>
                </a:lnTo>
                <a:lnTo>
                  <a:pt x="144" y="394"/>
                </a:lnTo>
                <a:lnTo>
                  <a:pt x="135" y="394"/>
                </a:lnTo>
                <a:lnTo>
                  <a:pt x="134" y="394"/>
                </a:lnTo>
                <a:lnTo>
                  <a:pt x="134" y="395"/>
                </a:lnTo>
                <a:lnTo>
                  <a:pt x="134" y="396"/>
                </a:lnTo>
                <a:lnTo>
                  <a:pt x="132" y="396"/>
                </a:lnTo>
                <a:lnTo>
                  <a:pt x="127" y="396"/>
                </a:lnTo>
                <a:lnTo>
                  <a:pt x="126" y="396"/>
                </a:lnTo>
                <a:lnTo>
                  <a:pt x="123" y="396"/>
                </a:lnTo>
                <a:lnTo>
                  <a:pt x="115" y="397"/>
                </a:lnTo>
                <a:lnTo>
                  <a:pt x="113" y="397"/>
                </a:lnTo>
                <a:lnTo>
                  <a:pt x="112" y="397"/>
                </a:lnTo>
                <a:lnTo>
                  <a:pt x="108" y="397"/>
                </a:lnTo>
                <a:lnTo>
                  <a:pt x="107" y="397"/>
                </a:lnTo>
                <a:lnTo>
                  <a:pt x="106" y="397"/>
                </a:lnTo>
                <a:lnTo>
                  <a:pt x="102" y="397"/>
                </a:lnTo>
                <a:lnTo>
                  <a:pt x="99" y="397"/>
                </a:lnTo>
                <a:lnTo>
                  <a:pt x="98" y="397"/>
                </a:lnTo>
                <a:lnTo>
                  <a:pt x="97" y="397"/>
                </a:lnTo>
                <a:lnTo>
                  <a:pt x="95" y="397"/>
                </a:lnTo>
                <a:lnTo>
                  <a:pt x="93" y="397"/>
                </a:lnTo>
                <a:lnTo>
                  <a:pt x="92" y="397"/>
                </a:lnTo>
                <a:lnTo>
                  <a:pt x="91" y="397"/>
                </a:lnTo>
                <a:lnTo>
                  <a:pt x="91" y="396"/>
                </a:lnTo>
                <a:lnTo>
                  <a:pt x="91" y="394"/>
                </a:lnTo>
                <a:lnTo>
                  <a:pt x="91" y="391"/>
                </a:lnTo>
                <a:lnTo>
                  <a:pt x="91" y="387"/>
                </a:lnTo>
                <a:lnTo>
                  <a:pt x="91" y="380"/>
                </a:lnTo>
                <a:lnTo>
                  <a:pt x="91" y="376"/>
                </a:lnTo>
                <a:lnTo>
                  <a:pt x="91" y="372"/>
                </a:lnTo>
                <a:lnTo>
                  <a:pt x="91" y="371"/>
                </a:lnTo>
                <a:lnTo>
                  <a:pt x="91" y="369"/>
                </a:lnTo>
                <a:lnTo>
                  <a:pt x="91" y="368"/>
                </a:lnTo>
                <a:lnTo>
                  <a:pt x="90" y="368"/>
                </a:lnTo>
                <a:lnTo>
                  <a:pt x="84" y="368"/>
                </a:lnTo>
                <a:lnTo>
                  <a:pt x="82" y="368"/>
                </a:lnTo>
                <a:lnTo>
                  <a:pt x="81" y="368"/>
                </a:lnTo>
                <a:lnTo>
                  <a:pt x="76" y="368"/>
                </a:lnTo>
                <a:lnTo>
                  <a:pt x="74" y="368"/>
                </a:lnTo>
                <a:lnTo>
                  <a:pt x="67" y="368"/>
                </a:lnTo>
                <a:lnTo>
                  <a:pt x="65" y="368"/>
                </a:lnTo>
                <a:lnTo>
                  <a:pt x="57" y="368"/>
                </a:lnTo>
                <a:lnTo>
                  <a:pt x="55" y="368"/>
                </a:lnTo>
                <a:lnTo>
                  <a:pt x="54" y="368"/>
                </a:lnTo>
                <a:lnTo>
                  <a:pt x="54" y="367"/>
                </a:lnTo>
                <a:lnTo>
                  <a:pt x="64" y="350"/>
                </a:lnTo>
                <a:lnTo>
                  <a:pt x="70" y="340"/>
                </a:lnTo>
                <a:lnTo>
                  <a:pt x="70" y="338"/>
                </a:lnTo>
                <a:lnTo>
                  <a:pt x="71" y="338"/>
                </a:lnTo>
                <a:lnTo>
                  <a:pt x="72" y="335"/>
                </a:lnTo>
                <a:lnTo>
                  <a:pt x="83" y="313"/>
                </a:lnTo>
                <a:lnTo>
                  <a:pt x="84" y="313"/>
                </a:lnTo>
                <a:lnTo>
                  <a:pt x="87" y="308"/>
                </a:lnTo>
                <a:lnTo>
                  <a:pt x="88" y="307"/>
                </a:lnTo>
                <a:lnTo>
                  <a:pt x="88" y="305"/>
                </a:lnTo>
                <a:lnTo>
                  <a:pt x="89" y="304"/>
                </a:lnTo>
                <a:lnTo>
                  <a:pt x="90" y="302"/>
                </a:lnTo>
                <a:lnTo>
                  <a:pt x="91" y="299"/>
                </a:lnTo>
                <a:lnTo>
                  <a:pt x="92" y="296"/>
                </a:lnTo>
                <a:lnTo>
                  <a:pt x="93" y="294"/>
                </a:lnTo>
                <a:lnTo>
                  <a:pt x="95" y="292"/>
                </a:lnTo>
                <a:lnTo>
                  <a:pt x="96" y="290"/>
                </a:lnTo>
                <a:lnTo>
                  <a:pt x="97" y="288"/>
                </a:lnTo>
                <a:lnTo>
                  <a:pt x="98" y="285"/>
                </a:lnTo>
                <a:lnTo>
                  <a:pt x="98" y="284"/>
                </a:lnTo>
                <a:lnTo>
                  <a:pt x="100" y="281"/>
                </a:lnTo>
                <a:lnTo>
                  <a:pt x="100" y="278"/>
                </a:lnTo>
                <a:lnTo>
                  <a:pt x="101" y="277"/>
                </a:lnTo>
                <a:lnTo>
                  <a:pt x="101" y="276"/>
                </a:lnTo>
                <a:lnTo>
                  <a:pt x="101" y="275"/>
                </a:lnTo>
                <a:lnTo>
                  <a:pt x="102" y="274"/>
                </a:lnTo>
                <a:lnTo>
                  <a:pt x="104" y="270"/>
                </a:lnTo>
                <a:lnTo>
                  <a:pt x="104" y="269"/>
                </a:lnTo>
                <a:lnTo>
                  <a:pt x="105" y="267"/>
                </a:lnTo>
                <a:lnTo>
                  <a:pt x="106" y="262"/>
                </a:lnTo>
                <a:lnTo>
                  <a:pt x="107" y="258"/>
                </a:lnTo>
                <a:lnTo>
                  <a:pt x="108" y="254"/>
                </a:lnTo>
                <a:lnTo>
                  <a:pt x="109" y="254"/>
                </a:lnTo>
                <a:lnTo>
                  <a:pt x="109" y="253"/>
                </a:lnTo>
                <a:lnTo>
                  <a:pt x="110" y="249"/>
                </a:lnTo>
                <a:lnTo>
                  <a:pt x="109" y="249"/>
                </a:lnTo>
                <a:lnTo>
                  <a:pt x="108" y="249"/>
                </a:lnTo>
                <a:lnTo>
                  <a:pt x="107" y="248"/>
                </a:lnTo>
                <a:lnTo>
                  <a:pt x="106" y="248"/>
                </a:lnTo>
                <a:lnTo>
                  <a:pt x="107" y="245"/>
                </a:lnTo>
                <a:lnTo>
                  <a:pt x="106" y="245"/>
                </a:lnTo>
                <a:lnTo>
                  <a:pt x="105" y="238"/>
                </a:lnTo>
                <a:lnTo>
                  <a:pt x="105" y="229"/>
                </a:lnTo>
                <a:lnTo>
                  <a:pt x="104" y="229"/>
                </a:lnTo>
                <a:lnTo>
                  <a:pt x="102" y="229"/>
                </a:lnTo>
                <a:lnTo>
                  <a:pt x="100" y="229"/>
                </a:lnTo>
                <a:lnTo>
                  <a:pt x="99" y="229"/>
                </a:lnTo>
                <a:lnTo>
                  <a:pt x="97" y="229"/>
                </a:lnTo>
                <a:lnTo>
                  <a:pt x="96" y="229"/>
                </a:lnTo>
                <a:lnTo>
                  <a:pt x="95" y="229"/>
                </a:lnTo>
                <a:lnTo>
                  <a:pt x="95" y="231"/>
                </a:lnTo>
                <a:lnTo>
                  <a:pt x="92" y="231"/>
                </a:lnTo>
                <a:lnTo>
                  <a:pt x="91" y="231"/>
                </a:lnTo>
                <a:lnTo>
                  <a:pt x="89" y="229"/>
                </a:lnTo>
                <a:lnTo>
                  <a:pt x="86" y="229"/>
                </a:lnTo>
                <a:lnTo>
                  <a:pt x="74" y="231"/>
                </a:lnTo>
                <a:lnTo>
                  <a:pt x="73" y="231"/>
                </a:lnTo>
                <a:lnTo>
                  <a:pt x="73" y="232"/>
                </a:lnTo>
                <a:lnTo>
                  <a:pt x="73" y="233"/>
                </a:lnTo>
                <a:lnTo>
                  <a:pt x="73" y="234"/>
                </a:lnTo>
                <a:lnTo>
                  <a:pt x="73" y="235"/>
                </a:lnTo>
                <a:lnTo>
                  <a:pt x="73" y="236"/>
                </a:lnTo>
                <a:lnTo>
                  <a:pt x="73" y="237"/>
                </a:lnTo>
                <a:lnTo>
                  <a:pt x="73" y="238"/>
                </a:lnTo>
                <a:lnTo>
                  <a:pt x="72" y="238"/>
                </a:lnTo>
                <a:lnTo>
                  <a:pt x="71" y="238"/>
                </a:lnTo>
                <a:lnTo>
                  <a:pt x="70" y="238"/>
                </a:lnTo>
                <a:lnTo>
                  <a:pt x="69" y="238"/>
                </a:lnTo>
                <a:lnTo>
                  <a:pt x="65" y="238"/>
                </a:lnTo>
                <a:lnTo>
                  <a:pt x="64" y="238"/>
                </a:lnTo>
                <a:lnTo>
                  <a:pt x="63" y="238"/>
                </a:lnTo>
                <a:lnTo>
                  <a:pt x="62" y="238"/>
                </a:lnTo>
                <a:lnTo>
                  <a:pt x="61" y="238"/>
                </a:lnTo>
                <a:lnTo>
                  <a:pt x="60" y="238"/>
                </a:lnTo>
                <a:lnTo>
                  <a:pt x="57" y="238"/>
                </a:lnTo>
                <a:lnTo>
                  <a:pt x="52" y="238"/>
                </a:lnTo>
                <a:lnTo>
                  <a:pt x="50" y="238"/>
                </a:lnTo>
                <a:lnTo>
                  <a:pt x="49" y="238"/>
                </a:lnTo>
                <a:lnTo>
                  <a:pt x="48" y="238"/>
                </a:lnTo>
                <a:lnTo>
                  <a:pt x="46" y="238"/>
                </a:lnTo>
                <a:lnTo>
                  <a:pt x="45" y="238"/>
                </a:lnTo>
                <a:lnTo>
                  <a:pt x="44" y="238"/>
                </a:lnTo>
                <a:lnTo>
                  <a:pt x="40" y="238"/>
                </a:lnTo>
                <a:lnTo>
                  <a:pt x="39" y="238"/>
                </a:lnTo>
                <a:lnTo>
                  <a:pt x="38" y="238"/>
                </a:lnTo>
                <a:lnTo>
                  <a:pt x="37" y="238"/>
                </a:lnTo>
                <a:lnTo>
                  <a:pt x="36" y="238"/>
                </a:lnTo>
                <a:lnTo>
                  <a:pt x="35" y="238"/>
                </a:lnTo>
                <a:lnTo>
                  <a:pt x="33" y="238"/>
                </a:lnTo>
                <a:lnTo>
                  <a:pt x="29" y="238"/>
                </a:lnTo>
                <a:lnTo>
                  <a:pt x="27" y="238"/>
                </a:lnTo>
                <a:lnTo>
                  <a:pt x="27" y="237"/>
                </a:lnTo>
                <a:lnTo>
                  <a:pt x="27" y="236"/>
                </a:lnTo>
                <a:lnTo>
                  <a:pt x="24" y="236"/>
                </a:lnTo>
                <a:lnTo>
                  <a:pt x="24" y="234"/>
                </a:lnTo>
                <a:lnTo>
                  <a:pt x="24" y="233"/>
                </a:lnTo>
                <a:lnTo>
                  <a:pt x="24" y="232"/>
                </a:lnTo>
                <a:lnTo>
                  <a:pt x="24" y="231"/>
                </a:lnTo>
                <a:lnTo>
                  <a:pt x="22" y="231"/>
                </a:lnTo>
                <a:lnTo>
                  <a:pt x="21" y="231"/>
                </a:lnTo>
                <a:lnTo>
                  <a:pt x="13" y="231"/>
                </a:lnTo>
                <a:lnTo>
                  <a:pt x="11" y="231"/>
                </a:lnTo>
                <a:lnTo>
                  <a:pt x="9" y="231"/>
                </a:lnTo>
                <a:lnTo>
                  <a:pt x="9" y="229"/>
                </a:lnTo>
                <a:lnTo>
                  <a:pt x="9" y="227"/>
                </a:lnTo>
                <a:lnTo>
                  <a:pt x="9" y="223"/>
                </a:lnTo>
                <a:lnTo>
                  <a:pt x="7" y="211"/>
                </a:lnTo>
                <a:lnTo>
                  <a:pt x="6" y="211"/>
                </a:lnTo>
                <a:lnTo>
                  <a:pt x="2" y="211"/>
                </a:lnTo>
                <a:lnTo>
                  <a:pt x="0" y="211"/>
                </a:lnTo>
                <a:lnTo>
                  <a:pt x="0" y="207"/>
                </a:lnTo>
                <a:lnTo>
                  <a:pt x="0" y="203"/>
                </a:lnTo>
                <a:lnTo>
                  <a:pt x="0" y="201"/>
                </a:lnTo>
                <a:lnTo>
                  <a:pt x="0" y="200"/>
                </a:lnTo>
                <a:lnTo>
                  <a:pt x="0" y="196"/>
                </a:lnTo>
                <a:lnTo>
                  <a:pt x="0" y="193"/>
                </a:lnTo>
                <a:lnTo>
                  <a:pt x="0" y="192"/>
                </a:lnTo>
                <a:lnTo>
                  <a:pt x="6" y="192"/>
                </a:lnTo>
                <a:lnTo>
                  <a:pt x="7" y="192"/>
                </a:lnTo>
                <a:lnTo>
                  <a:pt x="7" y="176"/>
                </a:lnTo>
                <a:lnTo>
                  <a:pt x="7" y="175"/>
                </a:lnTo>
                <a:lnTo>
                  <a:pt x="7" y="159"/>
                </a:lnTo>
                <a:lnTo>
                  <a:pt x="5" y="159"/>
                </a:lnTo>
                <a:lnTo>
                  <a:pt x="5" y="156"/>
                </a:lnTo>
                <a:lnTo>
                  <a:pt x="7" y="156"/>
                </a:lnTo>
                <a:lnTo>
                  <a:pt x="7" y="152"/>
                </a:lnTo>
                <a:lnTo>
                  <a:pt x="7" y="148"/>
                </a:lnTo>
                <a:lnTo>
                  <a:pt x="7" y="145"/>
                </a:lnTo>
                <a:lnTo>
                  <a:pt x="7" y="144"/>
                </a:lnTo>
                <a:lnTo>
                  <a:pt x="7" y="143"/>
                </a:lnTo>
                <a:lnTo>
                  <a:pt x="7" y="142"/>
                </a:lnTo>
                <a:lnTo>
                  <a:pt x="9" y="142"/>
                </a:lnTo>
                <a:lnTo>
                  <a:pt x="11" y="142"/>
                </a:lnTo>
                <a:lnTo>
                  <a:pt x="12" y="142"/>
                </a:lnTo>
                <a:lnTo>
                  <a:pt x="13" y="142"/>
                </a:lnTo>
                <a:lnTo>
                  <a:pt x="14" y="142"/>
                </a:lnTo>
                <a:lnTo>
                  <a:pt x="17" y="142"/>
                </a:lnTo>
                <a:lnTo>
                  <a:pt x="18" y="142"/>
                </a:lnTo>
                <a:lnTo>
                  <a:pt x="23" y="142"/>
                </a:lnTo>
                <a:lnTo>
                  <a:pt x="23" y="141"/>
                </a:lnTo>
                <a:lnTo>
                  <a:pt x="23" y="140"/>
                </a:lnTo>
                <a:lnTo>
                  <a:pt x="23" y="136"/>
                </a:lnTo>
                <a:lnTo>
                  <a:pt x="23" y="134"/>
                </a:lnTo>
                <a:lnTo>
                  <a:pt x="23" y="133"/>
                </a:lnTo>
                <a:lnTo>
                  <a:pt x="23" y="131"/>
                </a:lnTo>
                <a:lnTo>
                  <a:pt x="23" y="125"/>
                </a:lnTo>
                <a:lnTo>
                  <a:pt x="23" y="123"/>
                </a:lnTo>
                <a:lnTo>
                  <a:pt x="23" y="120"/>
                </a:lnTo>
                <a:lnTo>
                  <a:pt x="23" y="115"/>
                </a:lnTo>
                <a:lnTo>
                  <a:pt x="23" y="114"/>
                </a:lnTo>
                <a:lnTo>
                  <a:pt x="23" y="111"/>
                </a:lnTo>
                <a:lnTo>
                  <a:pt x="23" y="110"/>
                </a:lnTo>
                <a:lnTo>
                  <a:pt x="24" y="110"/>
                </a:lnTo>
                <a:lnTo>
                  <a:pt x="30" y="110"/>
                </a:lnTo>
                <a:lnTo>
                  <a:pt x="31" y="109"/>
                </a:lnTo>
                <a:lnTo>
                  <a:pt x="32" y="109"/>
                </a:lnTo>
                <a:lnTo>
                  <a:pt x="35" y="109"/>
                </a:lnTo>
                <a:lnTo>
                  <a:pt x="36" y="109"/>
                </a:lnTo>
                <a:lnTo>
                  <a:pt x="38" y="109"/>
                </a:lnTo>
                <a:lnTo>
                  <a:pt x="39" y="109"/>
                </a:lnTo>
                <a:lnTo>
                  <a:pt x="41" y="109"/>
                </a:lnTo>
                <a:lnTo>
                  <a:pt x="41" y="111"/>
                </a:lnTo>
                <a:lnTo>
                  <a:pt x="41" y="118"/>
                </a:lnTo>
                <a:lnTo>
                  <a:pt x="44" y="118"/>
                </a:lnTo>
                <a:lnTo>
                  <a:pt x="44" y="115"/>
                </a:lnTo>
                <a:lnTo>
                  <a:pt x="46" y="115"/>
                </a:lnTo>
                <a:lnTo>
                  <a:pt x="46" y="114"/>
                </a:lnTo>
                <a:lnTo>
                  <a:pt x="46" y="112"/>
                </a:lnTo>
                <a:lnTo>
                  <a:pt x="47" y="112"/>
                </a:lnTo>
                <a:lnTo>
                  <a:pt x="47" y="118"/>
                </a:lnTo>
                <a:lnTo>
                  <a:pt x="49" y="118"/>
                </a:lnTo>
                <a:lnTo>
                  <a:pt x="50" y="117"/>
                </a:lnTo>
                <a:lnTo>
                  <a:pt x="52" y="118"/>
                </a:lnTo>
                <a:lnTo>
                  <a:pt x="52" y="117"/>
                </a:lnTo>
                <a:lnTo>
                  <a:pt x="52" y="109"/>
                </a:lnTo>
                <a:lnTo>
                  <a:pt x="54" y="109"/>
                </a:lnTo>
                <a:lnTo>
                  <a:pt x="55" y="109"/>
                </a:lnTo>
                <a:lnTo>
                  <a:pt x="57" y="109"/>
                </a:lnTo>
                <a:lnTo>
                  <a:pt x="62" y="109"/>
                </a:lnTo>
                <a:lnTo>
                  <a:pt x="63" y="109"/>
                </a:lnTo>
                <a:lnTo>
                  <a:pt x="64" y="109"/>
                </a:lnTo>
                <a:lnTo>
                  <a:pt x="66" y="109"/>
                </a:lnTo>
                <a:lnTo>
                  <a:pt x="67" y="109"/>
                </a:lnTo>
                <a:lnTo>
                  <a:pt x="71" y="109"/>
                </a:lnTo>
                <a:lnTo>
                  <a:pt x="72" y="109"/>
                </a:lnTo>
                <a:lnTo>
                  <a:pt x="74" y="109"/>
                </a:lnTo>
                <a:lnTo>
                  <a:pt x="75" y="109"/>
                </a:lnTo>
                <a:lnTo>
                  <a:pt x="79" y="109"/>
                </a:lnTo>
                <a:lnTo>
                  <a:pt x="80" y="109"/>
                </a:lnTo>
                <a:lnTo>
                  <a:pt x="81" y="109"/>
                </a:lnTo>
                <a:lnTo>
                  <a:pt x="82" y="109"/>
                </a:lnTo>
                <a:lnTo>
                  <a:pt x="87" y="109"/>
                </a:lnTo>
                <a:lnTo>
                  <a:pt x="88" y="109"/>
                </a:lnTo>
                <a:lnTo>
                  <a:pt x="89" y="109"/>
                </a:lnTo>
                <a:lnTo>
                  <a:pt x="92" y="109"/>
                </a:lnTo>
                <a:lnTo>
                  <a:pt x="93" y="109"/>
                </a:lnTo>
                <a:lnTo>
                  <a:pt x="95" y="109"/>
                </a:lnTo>
                <a:lnTo>
                  <a:pt x="96" y="109"/>
                </a:lnTo>
                <a:lnTo>
                  <a:pt x="97" y="109"/>
                </a:lnTo>
                <a:lnTo>
                  <a:pt x="98" y="109"/>
                </a:lnTo>
                <a:lnTo>
                  <a:pt x="101" y="109"/>
                </a:lnTo>
                <a:lnTo>
                  <a:pt x="102" y="109"/>
                </a:lnTo>
                <a:lnTo>
                  <a:pt x="105" y="109"/>
                </a:lnTo>
                <a:lnTo>
                  <a:pt x="106" y="109"/>
                </a:lnTo>
                <a:lnTo>
                  <a:pt x="107" y="109"/>
                </a:lnTo>
                <a:lnTo>
                  <a:pt x="109" y="109"/>
                </a:lnTo>
                <a:lnTo>
                  <a:pt x="110" y="109"/>
                </a:lnTo>
                <a:lnTo>
                  <a:pt x="112" y="109"/>
                </a:lnTo>
                <a:lnTo>
                  <a:pt x="114" y="109"/>
                </a:lnTo>
                <a:lnTo>
                  <a:pt x="115" y="109"/>
                </a:lnTo>
                <a:lnTo>
                  <a:pt x="116" y="109"/>
                </a:lnTo>
                <a:lnTo>
                  <a:pt x="119" y="109"/>
                </a:lnTo>
                <a:lnTo>
                  <a:pt x="121" y="109"/>
                </a:lnTo>
                <a:lnTo>
                  <a:pt x="121" y="110"/>
                </a:lnTo>
                <a:lnTo>
                  <a:pt x="121" y="114"/>
                </a:lnTo>
                <a:lnTo>
                  <a:pt x="121" y="115"/>
                </a:lnTo>
                <a:lnTo>
                  <a:pt x="121" y="116"/>
                </a:lnTo>
                <a:lnTo>
                  <a:pt x="121" y="118"/>
                </a:lnTo>
                <a:lnTo>
                  <a:pt x="121" y="119"/>
                </a:lnTo>
                <a:lnTo>
                  <a:pt x="121" y="120"/>
                </a:lnTo>
                <a:lnTo>
                  <a:pt x="121" y="123"/>
                </a:lnTo>
                <a:lnTo>
                  <a:pt x="121" y="124"/>
                </a:lnTo>
                <a:lnTo>
                  <a:pt x="121" y="125"/>
                </a:lnTo>
                <a:lnTo>
                  <a:pt x="119" y="125"/>
                </a:lnTo>
                <a:lnTo>
                  <a:pt x="118" y="125"/>
                </a:lnTo>
                <a:lnTo>
                  <a:pt x="119" y="126"/>
                </a:lnTo>
                <a:lnTo>
                  <a:pt x="121" y="127"/>
                </a:lnTo>
                <a:lnTo>
                  <a:pt x="136" y="139"/>
                </a:lnTo>
                <a:lnTo>
                  <a:pt x="136" y="137"/>
                </a:lnTo>
                <a:lnTo>
                  <a:pt x="136" y="133"/>
                </a:lnTo>
                <a:lnTo>
                  <a:pt x="136" y="126"/>
                </a:lnTo>
                <a:lnTo>
                  <a:pt x="136" y="123"/>
                </a:lnTo>
                <a:lnTo>
                  <a:pt x="136" y="118"/>
                </a:lnTo>
                <a:lnTo>
                  <a:pt x="136" y="109"/>
                </a:lnTo>
                <a:lnTo>
                  <a:pt x="136" y="108"/>
                </a:lnTo>
                <a:lnTo>
                  <a:pt x="136" y="101"/>
                </a:lnTo>
                <a:lnTo>
                  <a:pt x="136" y="93"/>
                </a:lnTo>
                <a:lnTo>
                  <a:pt x="136" y="92"/>
                </a:lnTo>
                <a:lnTo>
                  <a:pt x="142" y="92"/>
                </a:lnTo>
                <a:lnTo>
                  <a:pt x="144" y="92"/>
                </a:lnTo>
                <a:lnTo>
                  <a:pt x="144" y="87"/>
                </a:lnTo>
                <a:lnTo>
                  <a:pt x="152" y="87"/>
                </a:lnTo>
                <a:lnTo>
                  <a:pt x="152" y="86"/>
                </a:lnTo>
                <a:lnTo>
                  <a:pt x="152" y="84"/>
                </a:lnTo>
                <a:lnTo>
                  <a:pt x="152" y="83"/>
                </a:lnTo>
                <a:lnTo>
                  <a:pt x="152" y="82"/>
                </a:lnTo>
                <a:lnTo>
                  <a:pt x="152" y="79"/>
                </a:lnTo>
                <a:lnTo>
                  <a:pt x="152" y="77"/>
                </a:lnTo>
                <a:lnTo>
                  <a:pt x="152" y="76"/>
                </a:lnTo>
                <a:lnTo>
                  <a:pt x="152" y="75"/>
                </a:lnTo>
                <a:lnTo>
                  <a:pt x="152" y="74"/>
                </a:lnTo>
                <a:lnTo>
                  <a:pt x="152" y="73"/>
                </a:lnTo>
                <a:lnTo>
                  <a:pt x="152" y="72"/>
                </a:lnTo>
                <a:lnTo>
                  <a:pt x="152" y="69"/>
                </a:lnTo>
                <a:lnTo>
                  <a:pt x="152" y="68"/>
                </a:lnTo>
                <a:lnTo>
                  <a:pt x="152" y="67"/>
                </a:lnTo>
                <a:lnTo>
                  <a:pt x="152" y="66"/>
                </a:lnTo>
                <a:lnTo>
                  <a:pt x="152" y="64"/>
                </a:lnTo>
                <a:lnTo>
                  <a:pt x="152" y="62"/>
                </a:lnTo>
                <a:lnTo>
                  <a:pt x="152" y="60"/>
                </a:lnTo>
                <a:lnTo>
                  <a:pt x="152" y="59"/>
                </a:lnTo>
                <a:lnTo>
                  <a:pt x="152" y="57"/>
                </a:lnTo>
                <a:lnTo>
                  <a:pt x="152" y="56"/>
                </a:lnTo>
                <a:lnTo>
                  <a:pt x="152" y="54"/>
                </a:lnTo>
                <a:lnTo>
                  <a:pt x="152" y="53"/>
                </a:lnTo>
                <a:lnTo>
                  <a:pt x="152" y="52"/>
                </a:lnTo>
                <a:lnTo>
                  <a:pt x="152" y="51"/>
                </a:lnTo>
                <a:lnTo>
                  <a:pt x="160" y="51"/>
                </a:lnTo>
                <a:lnTo>
                  <a:pt x="160" y="50"/>
                </a:lnTo>
                <a:lnTo>
                  <a:pt x="160" y="48"/>
                </a:lnTo>
                <a:lnTo>
                  <a:pt x="164" y="48"/>
                </a:lnTo>
                <a:lnTo>
                  <a:pt x="165" y="48"/>
                </a:lnTo>
                <a:lnTo>
                  <a:pt x="166" y="48"/>
                </a:lnTo>
                <a:lnTo>
                  <a:pt x="166" y="47"/>
                </a:lnTo>
                <a:lnTo>
                  <a:pt x="167" y="47"/>
                </a:lnTo>
                <a:lnTo>
                  <a:pt x="168" y="47"/>
                </a:lnTo>
                <a:lnTo>
                  <a:pt x="168" y="58"/>
                </a:lnTo>
                <a:lnTo>
                  <a:pt x="168" y="66"/>
                </a:lnTo>
                <a:lnTo>
                  <a:pt x="168" y="68"/>
                </a:lnTo>
                <a:lnTo>
                  <a:pt x="183" y="68"/>
                </a:lnTo>
                <a:lnTo>
                  <a:pt x="184" y="68"/>
                </a:lnTo>
                <a:lnTo>
                  <a:pt x="184" y="66"/>
                </a:lnTo>
                <a:lnTo>
                  <a:pt x="184" y="58"/>
                </a:lnTo>
                <a:lnTo>
                  <a:pt x="184" y="54"/>
                </a:lnTo>
                <a:lnTo>
                  <a:pt x="184" y="43"/>
                </a:lnTo>
                <a:lnTo>
                  <a:pt x="186" y="43"/>
                </a:lnTo>
                <a:lnTo>
                  <a:pt x="192" y="43"/>
                </a:lnTo>
                <a:lnTo>
                  <a:pt x="193" y="43"/>
                </a:lnTo>
                <a:lnTo>
                  <a:pt x="194" y="43"/>
                </a:lnTo>
                <a:lnTo>
                  <a:pt x="195" y="43"/>
                </a:lnTo>
                <a:lnTo>
                  <a:pt x="196" y="43"/>
                </a:lnTo>
                <a:lnTo>
                  <a:pt x="198" y="43"/>
                </a:lnTo>
                <a:lnTo>
                  <a:pt x="199" y="44"/>
                </a:lnTo>
                <a:lnTo>
                  <a:pt x="200" y="44"/>
                </a:lnTo>
                <a:lnTo>
                  <a:pt x="201" y="44"/>
                </a:lnTo>
                <a:lnTo>
                  <a:pt x="202" y="44"/>
                </a:lnTo>
                <a:lnTo>
                  <a:pt x="202" y="45"/>
                </a:lnTo>
                <a:lnTo>
                  <a:pt x="203" y="45"/>
                </a:lnTo>
                <a:lnTo>
                  <a:pt x="204" y="45"/>
                </a:lnTo>
                <a:lnTo>
                  <a:pt x="205" y="47"/>
                </a:lnTo>
                <a:lnTo>
                  <a:pt x="208" y="47"/>
                </a:lnTo>
                <a:lnTo>
                  <a:pt x="209" y="42"/>
                </a:lnTo>
                <a:lnTo>
                  <a:pt x="210" y="42"/>
                </a:lnTo>
                <a:lnTo>
                  <a:pt x="211" y="39"/>
                </a:lnTo>
                <a:lnTo>
                  <a:pt x="213" y="33"/>
                </a:lnTo>
                <a:lnTo>
                  <a:pt x="213" y="32"/>
                </a:lnTo>
                <a:lnTo>
                  <a:pt x="216" y="26"/>
                </a:lnTo>
                <a:lnTo>
                  <a:pt x="217" y="25"/>
                </a:lnTo>
                <a:lnTo>
                  <a:pt x="217" y="24"/>
                </a:lnTo>
                <a:lnTo>
                  <a:pt x="217" y="23"/>
                </a:lnTo>
                <a:lnTo>
                  <a:pt x="218" y="23"/>
                </a:lnTo>
                <a:lnTo>
                  <a:pt x="218" y="22"/>
                </a:lnTo>
                <a:lnTo>
                  <a:pt x="218" y="20"/>
                </a:lnTo>
                <a:lnTo>
                  <a:pt x="220" y="16"/>
                </a:lnTo>
                <a:lnTo>
                  <a:pt x="222" y="11"/>
                </a:lnTo>
                <a:lnTo>
                  <a:pt x="222" y="10"/>
                </a:lnTo>
                <a:lnTo>
                  <a:pt x="224" y="9"/>
                </a:lnTo>
                <a:lnTo>
                  <a:pt x="225" y="7"/>
                </a:lnTo>
                <a:lnTo>
                  <a:pt x="227" y="5"/>
                </a:lnTo>
                <a:lnTo>
                  <a:pt x="228" y="3"/>
                </a:lnTo>
                <a:lnTo>
                  <a:pt x="229" y="2"/>
                </a:lnTo>
                <a:lnTo>
                  <a:pt x="229" y="1"/>
                </a:lnTo>
                <a:lnTo>
                  <a:pt x="230" y="1"/>
                </a:lnTo>
                <a:lnTo>
                  <a:pt x="230" y="0"/>
                </a:lnTo>
                <a:lnTo>
                  <a:pt x="233" y="2"/>
                </a:lnTo>
                <a:lnTo>
                  <a:pt x="234" y="3"/>
                </a:lnTo>
                <a:lnTo>
                  <a:pt x="235" y="6"/>
                </a:lnTo>
                <a:lnTo>
                  <a:pt x="236" y="7"/>
                </a:lnTo>
                <a:lnTo>
                  <a:pt x="237" y="8"/>
                </a:lnTo>
                <a:lnTo>
                  <a:pt x="238" y="9"/>
                </a:lnTo>
                <a:lnTo>
                  <a:pt x="242" y="14"/>
                </a:lnTo>
                <a:lnTo>
                  <a:pt x="243" y="14"/>
                </a:lnTo>
                <a:lnTo>
                  <a:pt x="244" y="16"/>
                </a:lnTo>
                <a:lnTo>
                  <a:pt x="248" y="22"/>
                </a:lnTo>
                <a:lnTo>
                  <a:pt x="250" y="22"/>
                </a:lnTo>
                <a:lnTo>
                  <a:pt x="250" y="23"/>
                </a:lnTo>
                <a:lnTo>
                  <a:pt x="251" y="23"/>
                </a:lnTo>
                <a:lnTo>
                  <a:pt x="251" y="24"/>
                </a:lnTo>
                <a:lnTo>
                  <a:pt x="252" y="25"/>
                </a:lnTo>
                <a:lnTo>
                  <a:pt x="253" y="25"/>
                </a:lnTo>
                <a:lnTo>
                  <a:pt x="254" y="25"/>
                </a:lnTo>
                <a:lnTo>
                  <a:pt x="256" y="25"/>
                </a:lnTo>
                <a:lnTo>
                  <a:pt x="259" y="25"/>
                </a:lnTo>
                <a:lnTo>
                  <a:pt x="261" y="25"/>
                </a:lnTo>
                <a:lnTo>
                  <a:pt x="262" y="25"/>
                </a:lnTo>
                <a:lnTo>
                  <a:pt x="265" y="25"/>
                </a:lnTo>
                <a:lnTo>
                  <a:pt x="266" y="25"/>
                </a:lnTo>
                <a:lnTo>
                  <a:pt x="268" y="25"/>
                </a:lnTo>
                <a:lnTo>
                  <a:pt x="269" y="25"/>
                </a:lnTo>
                <a:lnTo>
                  <a:pt x="270" y="25"/>
                </a:lnTo>
                <a:lnTo>
                  <a:pt x="271" y="25"/>
                </a:lnTo>
                <a:lnTo>
                  <a:pt x="272" y="25"/>
                </a:lnTo>
                <a:lnTo>
                  <a:pt x="273" y="25"/>
                </a:lnTo>
                <a:lnTo>
                  <a:pt x="274" y="25"/>
                </a:lnTo>
                <a:lnTo>
                  <a:pt x="276" y="25"/>
                </a:lnTo>
                <a:lnTo>
                  <a:pt x="277" y="25"/>
                </a:lnTo>
                <a:lnTo>
                  <a:pt x="278" y="25"/>
                </a:lnTo>
                <a:lnTo>
                  <a:pt x="283" y="25"/>
                </a:lnTo>
                <a:lnTo>
                  <a:pt x="285" y="24"/>
                </a:lnTo>
                <a:lnTo>
                  <a:pt x="285" y="25"/>
                </a:lnTo>
                <a:lnTo>
                  <a:pt x="285" y="26"/>
                </a:lnTo>
                <a:lnTo>
                  <a:pt x="285" y="27"/>
                </a:lnTo>
                <a:lnTo>
                  <a:pt x="285" y="28"/>
                </a:lnTo>
                <a:lnTo>
                  <a:pt x="285" y="32"/>
                </a:lnTo>
                <a:lnTo>
                  <a:pt x="285" y="33"/>
                </a:lnTo>
                <a:lnTo>
                  <a:pt x="285" y="34"/>
                </a:lnTo>
                <a:lnTo>
                  <a:pt x="285" y="36"/>
                </a:lnTo>
                <a:lnTo>
                  <a:pt x="285" y="37"/>
                </a:lnTo>
                <a:lnTo>
                  <a:pt x="285" y="39"/>
                </a:lnTo>
                <a:lnTo>
                  <a:pt x="285" y="41"/>
                </a:lnTo>
                <a:lnTo>
                  <a:pt x="290" y="41"/>
                </a:lnTo>
                <a:lnTo>
                  <a:pt x="293" y="41"/>
                </a:lnTo>
                <a:lnTo>
                  <a:pt x="294" y="41"/>
                </a:lnTo>
                <a:lnTo>
                  <a:pt x="299" y="41"/>
                </a:lnTo>
                <a:lnTo>
                  <a:pt x="300" y="41"/>
                </a:lnTo>
                <a:lnTo>
                  <a:pt x="306" y="41"/>
                </a:lnTo>
                <a:lnTo>
                  <a:pt x="309" y="41"/>
                </a:lnTo>
                <a:lnTo>
                  <a:pt x="311" y="40"/>
                </a:lnTo>
                <a:lnTo>
                  <a:pt x="312" y="40"/>
                </a:lnTo>
                <a:lnTo>
                  <a:pt x="313" y="40"/>
                </a:lnTo>
                <a:lnTo>
                  <a:pt x="314" y="40"/>
                </a:lnTo>
                <a:lnTo>
                  <a:pt x="316" y="39"/>
                </a:lnTo>
                <a:lnTo>
                  <a:pt x="319" y="37"/>
                </a:lnTo>
                <a:lnTo>
                  <a:pt x="321" y="35"/>
                </a:lnTo>
                <a:lnTo>
                  <a:pt x="322" y="35"/>
                </a:lnTo>
                <a:lnTo>
                  <a:pt x="323" y="34"/>
                </a:lnTo>
                <a:lnTo>
                  <a:pt x="322" y="33"/>
                </a:lnTo>
                <a:lnTo>
                  <a:pt x="324" y="34"/>
                </a:lnTo>
                <a:lnTo>
                  <a:pt x="324" y="35"/>
                </a:lnTo>
                <a:lnTo>
                  <a:pt x="326" y="35"/>
                </a:lnTo>
                <a:lnTo>
                  <a:pt x="329" y="36"/>
                </a:lnTo>
                <a:lnTo>
                  <a:pt x="329" y="37"/>
                </a:lnTo>
                <a:lnTo>
                  <a:pt x="331" y="39"/>
                </a:lnTo>
                <a:lnTo>
                  <a:pt x="334" y="41"/>
                </a:lnTo>
                <a:lnTo>
                  <a:pt x="337" y="41"/>
                </a:lnTo>
                <a:lnTo>
                  <a:pt x="337" y="42"/>
                </a:lnTo>
                <a:lnTo>
                  <a:pt x="338" y="41"/>
                </a:lnTo>
                <a:lnTo>
                  <a:pt x="339" y="41"/>
                </a:lnTo>
                <a:lnTo>
                  <a:pt x="347" y="42"/>
                </a:lnTo>
                <a:lnTo>
                  <a:pt x="354" y="41"/>
                </a:lnTo>
                <a:lnTo>
                  <a:pt x="354" y="40"/>
                </a:lnTo>
                <a:lnTo>
                  <a:pt x="354" y="39"/>
                </a:lnTo>
                <a:lnTo>
                  <a:pt x="355" y="39"/>
                </a:lnTo>
                <a:lnTo>
                  <a:pt x="357" y="37"/>
                </a:lnTo>
                <a:lnTo>
                  <a:pt x="360" y="37"/>
                </a:lnTo>
                <a:lnTo>
                  <a:pt x="369" y="34"/>
                </a:lnTo>
                <a:lnTo>
                  <a:pt x="375" y="33"/>
                </a:lnTo>
                <a:lnTo>
                  <a:pt x="376" y="33"/>
                </a:lnTo>
                <a:lnTo>
                  <a:pt x="376" y="32"/>
                </a:lnTo>
                <a:lnTo>
                  <a:pt x="382" y="32"/>
                </a:lnTo>
                <a:lnTo>
                  <a:pt x="383" y="32"/>
                </a:lnTo>
                <a:lnTo>
                  <a:pt x="386" y="32"/>
                </a:lnTo>
                <a:lnTo>
                  <a:pt x="386" y="33"/>
                </a:lnTo>
                <a:lnTo>
                  <a:pt x="386" y="34"/>
                </a:lnTo>
                <a:lnTo>
                  <a:pt x="389" y="34"/>
                </a:lnTo>
                <a:lnTo>
                  <a:pt x="394" y="35"/>
                </a:lnTo>
                <a:lnTo>
                  <a:pt x="395" y="35"/>
                </a:lnTo>
                <a:lnTo>
                  <a:pt x="399" y="36"/>
                </a:lnTo>
                <a:lnTo>
                  <a:pt x="402" y="39"/>
                </a:lnTo>
                <a:lnTo>
                  <a:pt x="402" y="40"/>
                </a:lnTo>
                <a:lnTo>
                  <a:pt x="401" y="40"/>
                </a:lnTo>
                <a:lnTo>
                  <a:pt x="399" y="40"/>
                </a:lnTo>
                <a:lnTo>
                  <a:pt x="398" y="40"/>
                </a:lnTo>
                <a:lnTo>
                  <a:pt x="392" y="40"/>
                </a:lnTo>
                <a:lnTo>
                  <a:pt x="390" y="40"/>
                </a:lnTo>
                <a:lnTo>
                  <a:pt x="390" y="41"/>
                </a:lnTo>
                <a:lnTo>
                  <a:pt x="390" y="49"/>
                </a:lnTo>
                <a:lnTo>
                  <a:pt x="391" y="49"/>
                </a:lnTo>
                <a:lnTo>
                  <a:pt x="392" y="49"/>
                </a:lnTo>
                <a:lnTo>
                  <a:pt x="393" y="49"/>
                </a:lnTo>
                <a:lnTo>
                  <a:pt x="397" y="49"/>
                </a:lnTo>
                <a:lnTo>
                  <a:pt x="398" y="49"/>
                </a:lnTo>
                <a:lnTo>
                  <a:pt x="399" y="49"/>
                </a:lnTo>
                <a:lnTo>
                  <a:pt x="401" y="49"/>
                </a:lnTo>
                <a:lnTo>
                  <a:pt x="402" y="49"/>
                </a:lnTo>
                <a:lnTo>
                  <a:pt x="403" y="49"/>
                </a:lnTo>
                <a:lnTo>
                  <a:pt x="408" y="49"/>
                </a:lnTo>
                <a:lnTo>
                  <a:pt x="409" y="49"/>
                </a:lnTo>
                <a:lnTo>
                  <a:pt x="410" y="49"/>
                </a:lnTo>
                <a:lnTo>
                  <a:pt x="415" y="49"/>
                </a:lnTo>
                <a:lnTo>
                  <a:pt x="415" y="50"/>
                </a:lnTo>
                <a:lnTo>
                  <a:pt x="418" y="5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EBF3E5D2-962A-6B20-5665-57F85730C862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01649" y="304845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" name="肘形连接符 164">
            <a:extLst>
              <a:ext uri="{FF2B5EF4-FFF2-40B4-BE49-F238E27FC236}">
                <a16:creationId xmlns:a16="http://schemas.microsoft.com/office/drawing/2014/main" id="{1ACACFC0-EAF3-791D-25FC-5DD0522F9D91}"/>
              </a:ext>
            </a:extLst>
          </p:cNvPr>
          <p:cNvCxnSpPr>
            <a:cxnSpLocks/>
            <a:stCxn id="9" idx="3"/>
            <a:endCxn id="3" idx="4"/>
          </p:cNvCxnSpPr>
          <p:nvPr/>
        </p:nvCxnSpPr>
        <p:spPr>
          <a:xfrm flipV="1">
            <a:off x="2806946" y="3132865"/>
            <a:ext cx="536911" cy="48907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9" name="圆角矩形 45">
            <a:extLst>
              <a:ext uri="{FF2B5EF4-FFF2-40B4-BE49-F238E27FC236}">
                <a16:creationId xmlns:a16="http://schemas.microsoft.com/office/drawing/2014/main" id="{7B8A027B-B2A3-BB7C-FFA9-F8237E7A8244}"/>
              </a:ext>
            </a:extLst>
          </p:cNvPr>
          <p:cNvSpPr/>
          <p:nvPr/>
        </p:nvSpPr>
        <p:spPr>
          <a:xfrm>
            <a:off x="1475656" y="345795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Irvine</a:t>
            </a:r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AAFBF585-2EC8-82D0-7620-CF784FC0520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85204" y="254417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5" name="肘形连接符 164">
            <a:extLst>
              <a:ext uri="{FF2B5EF4-FFF2-40B4-BE49-F238E27FC236}">
                <a16:creationId xmlns:a16="http://schemas.microsoft.com/office/drawing/2014/main" id="{0BB9835F-A766-BF30-D6CC-6CB77BA493CD}"/>
              </a:ext>
            </a:extLst>
          </p:cNvPr>
          <p:cNvCxnSpPr>
            <a:cxnSpLocks/>
            <a:stCxn id="16" idx="3"/>
            <a:endCxn id="14" idx="4"/>
          </p:cNvCxnSpPr>
          <p:nvPr/>
        </p:nvCxnSpPr>
        <p:spPr>
          <a:xfrm flipV="1">
            <a:off x="1921510" y="2628591"/>
            <a:ext cx="905902" cy="32785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6" name="圆角矩形 45">
            <a:extLst>
              <a:ext uri="{FF2B5EF4-FFF2-40B4-BE49-F238E27FC236}">
                <a16:creationId xmlns:a16="http://schemas.microsoft.com/office/drawing/2014/main" id="{F2AD8F7E-12B7-EE70-4C60-FDA97F7689D5}"/>
              </a:ext>
            </a:extLst>
          </p:cNvPr>
          <p:cNvSpPr/>
          <p:nvPr/>
        </p:nvSpPr>
        <p:spPr>
          <a:xfrm>
            <a:off x="590220" y="279246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Santa Ana</a:t>
            </a:r>
          </a:p>
        </p:txBody>
      </p:sp>
      <p:sp>
        <p:nvSpPr>
          <p:cNvPr id="27" name="Oval 25">
            <a:extLst>
              <a:ext uri="{FF2B5EF4-FFF2-40B4-BE49-F238E27FC236}">
                <a16:creationId xmlns:a16="http://schemas.microsoft.com/office/drawing/2014/main" id="{C91655E0-A154-5110-9CD1-63D68E34B25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68353" y="176562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8" name="肘形连接符 164">
            <a:extLst>
              <a:ext uri="{FF2B5EF4-FFF2-40B4-BE49-F238E27FC236}">
                <a16:creationId xmlns:a16="http://schemas.microsoft.com/office/drawing/2014/main" id="{0ECBE2F1-4F41-2DB2-DAC0-3CF7A45CF46D}"/>
              </a:ext>
            </a:extLst>
          </p:cNvPr>
          <p:cNvCxnSpPr>
            <a:cxnSpLocks/>
            <a:stCxn id="29" idx="3"/>
            <a:endCxn id="27" idx="4"/>
          </p:cNvCxnSpPr>
          <p:nvPr/>
        </p:nvCxnSpPr>
        <p:spPr>
          <a:xfrm flipV="1">
            <a:off x="1579124" y="1850036"/>
            <a:ext cx="731437" cy="15824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9" name="圆角矩形 45">
            <a:extLst>
              <a:ext uri="{FF2B5EF4-FFF2-40B4-BE49-F238E27FC236}">
                <a16:creationId xmlns:a16="http://schemas.microsoft.com/office/drawing/2014/main" id="{02C7C5BA-ED94-85E7-209F-E0D9051017BA}"/>
              </a:ext>
            </a:extLst>
          </p:cNvPr>
          <p:cNvSpPr/>
          <p:nvPr/>
        </p:nvSpPr>
        <p:spPr>
          <a:xfrm>
            <a:off x="247834" y="184430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Anaheim</a:t>
            </a:r>
          </a:p>
        </p:txBody>
      </p:sp>
      <p:sp>
        <p:nvSpPr>
          <p:cNvPr id="47" name="AutoShape 3">
            <a:extLst>
              <a:ext uri="{FF2B5EF4-FFF2-40B4-BE49-F238E27FC236}">
                <a16:creationId xmlns:a16="http://schemas.microsoft.com/office/drawing/2014/main" id="{9159BF9F-97FC-DEB4-6909-168C6D4FEA27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43883" y="1778520"/>
            <a:ext cx="2849562" cy="2752725"/>
          </a:xfrm>
          <a:prstGeom prst="roundRect">
            <a:avLst>
              <a:gd name="adj" fmla="val 8014"/>
            </a:avLst>
          </a:prstGeom>
          <a:solidFill>
            <a:srgbClr val="FFFFFF"/>
          </a:solidFill>
          <a:ln w="15875">
            <a:solidFill>
              <a:schemeClr val="accent5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" name="AutoShape 4">
            <a:extLst>
              <a:ext uri="{FF2B5EF4-FFF2-40B4-BE49-F238E27FC236}">
                <a16:creationId xmlns:a16="http://schemas.microsoft.com/office/drawing/2014/main" id="{0F37B728-202A-04EA-D7D6-4CDD3C5149D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807383" y="1843607"/>
            <a:ext cx="2703512" cy="2611439"/>
          </a:xfrm>
          <a:prstGeom prst="roundRect">
            <a:avLst>
              <a:gd name="adj" fmla="val 79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tint val="38039"/>
                        <a:invGamma/>
                      </a:schemeClr>
                    </a:gs>
                    <a:gs pos="100000">
                      <a:schemeClr val="accent1">
                        <a:alpha val="50000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" name="AutoShape 10">
            <a:extLst>
              <a:ext uri="{FF2B5EF4-FFF2-40B4-BE49-F238E27FC236}">
                <a16:creationId xmlns:a16="http://schemas.microsoft.com/office/drawing/2014/main" id="{F8518765-B809-7EB6-8EE9-2AEDFD89E90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18483" y="1214957"/>
            <a:ext cx="2857500" cy="46672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>
            <a:noFill/>
            <a:round/>
            <a:headEnd/>
            <a:tailEnd/>
          </a:ln>
          <a:effectLst>
            <a:outerShdw dist="12700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" name="Text Box 18">
            <a:extLst>
              <a:ext uri="{FF2B5EF4-FFF2-40B4-BE49-F238E27FC236}">
                <a16:creationId xmlns:a16="http://schemas.microsoft.com/office/drawing/2014/main" id="{8AB5EEC2-7424-5186-A28F-A7524044EC64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6039160" y="1294332"/>
            <a:ext cx="2238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600" dirty="0"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54" name="Rectangle 17">
            <a:extLst>
              <a:ext uri="{FF2B5EF4-FFF2-40B4-BE49-F238E27FC236}">
                <a16:creationId xmlns:a16="http://schemas.microsoft.com/office/drawing/2014/main" id="{409C5033-550F-C5D7-FA86-395D4C9F2B3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86772" y="1919806"/>
            <a:ext cx="22463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>
                <a:srgbClr val="FF0066"/>
              </a:buClr>
              <a:buSzPct val="75000"/>
              <a:buFont typeface="Arial" charset="0"/>
              <a:buNone/>
            </a:pPr>
            <a:r>
              <a:rPr lang="en-US" altLang="zh-CN" sz="1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charset="-122"/>
                <a:cs typeface="Arial" charset="0"/>
              </a:rPr>
              <a:t> Insert Text Here</a:t>
            </a:r>
          </a:p>
        </p:txBody>
      </p:sp>
      <p:sp>
        <p:nvSpPr>
          <p:cNvPr id="55" name="Rectangle 18">
            <a:extLst>
              <a:ext uri="{FF2B5EF4-FFF2-40B4-BE49-F238E27FC236}">
                <a16:creationId xmlns:a16="http://schemas.microsoft.com/office/drawing/2014/main" id="{048A3BEF-5B06-4326-701C-9914C2A11CFA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75658" y="3199332"/>
            <a:ext cx="22463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>
                <a:srgbClr val="FF0066"/>
              </a:buClr>
              <a:buSzPct val="75000"/>
              <a:buFont typeface="Arial" charset="0"/>
              <a:buNone/>
            </a:pPr>
            <a:r>
              <a:rPr lang="en-US" altLang="zh-CN" sz="1600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charset="-122"/>
                <a:cs typeface="Arial" charset="0"/>
              </a:rPr>
              <a:t> Insert Text Here</a:t>
            </a:r>
          </a:p>
        </p:txBody>
      </p:sp>
      <p:grpSp>
        <p:nvGrpSpPr>
          <p:cNvPr id="58" name="Group 21">
            <a:extLst>
              <a:ext uri="{FF2B5EF4-FFF2-40B4-BE49-F238E27FC236}">
                <a16:creationId xmlns:a16="http://schemas.microsoft.com/office/drawing/2014/main" id="{A3F9BFC1-62C5-3479-4E14-6872FCCC9A41}"/>
              </a:ext>
            </a:extLst>
          </p:cNvPr>
          <p:cNvGrpSpPr>
            <a:grpSpLocks/>
          </p:cNvGrpSpPr>
          <p:nvPr/>
        </p:nvGrpSpPr>
        <p:grpSpPr bwMode="auto">
          <a:xfrm>
            <a:off x="5875647" y="1989657"/>
            <a:ext cx="168275" cy="168275"/>
            <a:chOff x="2928" y="2208"/>
            <a:chExt cx="262" cy="262"/>
          </a:xfrm>
        </p:grpSpPr>
        <p:sp>
          <p:nvSpPr>
            <p:cNvPr id="60" name="Oval 22">
              <a:extLst>
                <a:ext uri="{FF2B5EF4-FFF2-40B4-BE49-F238E27FC236}">
                  <a16:creationId xmlns:a16="http://schemas.microsoft.com/office/drawing/2014/main" id="{5F6AB0FC-3F2B-519E-0988-DB55DAC9F84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" name="Oval 23">
              <a:extLst>
                <a:ext uri="{FF2B5EF4-FFF2-40B4-BE49-F238E27FC236}">
                  <a16:creationId xmlns:a16="http://schemas.microsoft.com/office/drawing/2014/main" id="{FCF7FE0C-151C-BAAE-B323-73855945DAE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2" name="Group 24">
            <a:extLst>
              <a:ext uri="{FF2B5EF4-FFF2-40B4-BE49-F238E27FC236}">
                <a16:creationId xmlns:a16="http://schemas.microsoft.com/office/drawing/2014/main" id="{7D1829FE-83AE-1F98-EDCA-4C53F86CE94D}"/>
              </a:ext>
            </a:extLst>
          </p:cNvPr>
          <p:cNvGrpSpPr>
            <a:grpSpLocks/>
          </p:cNvGrpSpPr>
          <p:nvPr/>
        </p:nvGrpSpPr>
        <p:grpSpPr bwMode="auto">
          <a:xfrm>
            <a:off x="5875647" y="3280295"/>
            <a:ext cx="168275" cy="168275"/>
            <a:chOff x="2928" y="2208"/>
            <a:chExt cx="262" cy="262"/>
          </a:xfrm>
        </p:grpSpPr>
        <p:sp>
          <p:nvSpPr>
            <p:cNvPr id="63" name="Oval 25">
              <a:extLst>
                <a:ext uri="{FF2B5EF4-FFF2-40B4-BE49-F238E27FC236}">
                  <a16:creationId xmlns:a16="http://schemas.microsoft.com/office/drawing/2014/main" id="{66392DC4-8679-FCB1-BF22-16036323730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" name="Oval 26">
              <a:extLst>
                <a:ext uri="{FF2B5EF4-FFF2-40B4-BE49-F238E27FC236}">
                  <a16:creationId xmlns:a16="http://schemas.microsoft.com/office/drawing/2014/main" id="{61890166-5383-C713-D46A-05FDD0A043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E2A654A0-88AA-4C30-C7C4-6E3305384600}"/>
              </a:ext>
            </a:extLst>
          </p:cNvPr>
          <p:cNvSpPr txBox="1"/>
          <p:nvPr/>
        </p:nvSpPr>
        <p:spPr>
          <a:xfrm>
            <a:off x="6094834" y="2258360"/>
            <a:ext cx="2317640" cy="82174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17650CD-9952-6AC3-D9CB-DD98432BE0CB}"/>
              </a:ext>
            </a:extLst>
          </p:cNvPr>
          <p:cNvSpPr txBox="1"/>
          <p:nvPr/>
        </p:nvSpPr>
        <p:spPr>
          <a:xfrm>
            <a:off x="6094834" y="3537886"/>
            <a:ext cx="2317640" cy="82174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325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4901</TotalTime>
  <Words>336</Words>
  <Application>Microsoft Office PowerPoint</Application>
  <PresentationFormat>On-screen Show (16:9)</PresentationFormat>
  <Paragraphs>35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宋体</vt:lpstr>
      <vt:lpstr>Arial</vt:lpstr>
      <vt:lpstr>Calibri</vt:lpstr>
      <vt:lpstr>Open Sans Light</vt:lpstr>
      <vt:lpstr>Wingdings</vt:lpstr>
      <vt:lpstr>Office 主题​​</vt:lpstr>
      <vt:lpstr>Los Angeles County Population:  The Unrivaled Leader</vt:lpstr>
      <vt:lpstr>San Diego County, CA:  The Balanced Heavyweight</vt:lpstr>
      <vt:lpstr>Orange County:  The "Gold Standard" of the Million-Pop Club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128</cp:revision>
  <dcterms:created xsi:type="dcterms:W3CDTF">2016-05-15T02:42:52Z</dcterms:created>
  <dcterms:modified xsi:type="dcterms:W3CDTF">2026-02-22T13:20:56Z</dcterms:modified>
</cp:coreProperties>
</file>